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729" r:id="rId2"/>
  </p:sldMasterIdLst>
  <p:notesMasterIdLst>
    <p:notesMasterId r:id="rId27"/>
  </p:notesMasterIdLst>
  <p:sldIdLst>
    <p:sldId id="272" r:id="rId3"/>
    <p:sldId id="274" r:id="rId4"/>
    <p:sldId id="303" r:id="rId5"/>
    <p:sldId id="290" r:id="rId6"/>
    <p:sldId id="286" r:id="rId7"/>
    <p:sldId id="257" r:id="rId8"/>
    <p:sldId id="291" r:id="rId9"/>
    <p:sldId id="285" r:id="rId10"/>
    <p:sldId id="308" r:id="rId11"/>
    <p:sldId id="309" r:id="rId12"/>
    <p:sldId id="305" r:id="rId13"/>
    <p:sldId id="296" r:id="rId14"/>
    <p:sldId id="306" r:id="rId15"/>
    <p:sldId id="307" r:id="rId16"/>
    <p:sldId id="294" r:id="rId17"/>
    <p:sldId id="288" r:id="rId18"/>
    <p:sldId id="298" r:id="rId19"/>
    <p:sldId id="295" r:id="rId20"/>
    <p:sldId id="299" r:id="rId21"/>
    <p:sldId id="300" r:id="rId22"/>
    <p:sldId id="301" r:id="rId23"/>
    <p:sldId id="289" r:id="rId24"/>
    <p:sldId id="310" r:id="rId25"/>
    <p:sldId id="302" r:id="rId26"/>
  </p:sldIdLst>
  <p:sldSz cx="9144000" cy="5143500" type="screen16x9"/>
  <p:notesSz cx="6858000" cy="9144000"/>
  <p:embeddedFontLst>
    <p:embeddedFont>
      <p:font typeface="Roboto Slab Regular" panose="020B0604020202020204" charset="0"/>
      <p:regular r:id="rId28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icrosoft YaHei" panose="020B0503020204020204" pitchFamily="34" charset="-122"/>
      <p:regular r:id="rId34"/>
      <p:bold r:id="rId35"/>
    </p:embeddedFont>
    <p:embeddedFont>
      <p:font typeface="Lato" panose="020B0604020202020204" charset="0"/>
      <p:regular r:id="rId36"/>
      <p:bold r:id="rId37"/>
      <p:italic r:id="rId38"/>
      <p:boldItalic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HP-005" panose="020B0604020202020204" charset="0"/>
      <p:italic r:id="rId44"/>
    </p:embeddedFont>
    <p:embeddedFont>
      <p:font typeface="Life Savers" panose="020B0604020202020204" charset="0"/>
      <p:regular r:id="rId45"/>
      <p:bold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27">
          <p15:clr>
            <a:srgbClr val="FF00FF"/>
          </p15:clr>
        </p15:guide>
        <p15:guide id="2" orient="horz" pos="526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2542"/>
    <a:srgbClr val="000000"/>
    <a:srgbClr val="DB282A"/>
    <a:srgbClr val="CB3101"/>
    <a:srgbClr val="FE6738"/>
    <a:srgbClr val="FE7950"/>
    <a:srgbClr val="F791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A6A4E0B-EF88-4DE2-B936-9CAADFA524C6}">
  <a:tblStyle styleId="{8A6A4E0B-EF88-4DE2-B936-9CAADFA524C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0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44" y="40"/>
      </p:cViewPr>
      <p:guideLst>
        <p:guide orient="horz" pos="527"/>
        <p:guide orient="horz" pos="52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g6b20e2230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2" name="Google Shape;3032;g6b20e2230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https://www.youtube.com/watch?v=3zGEcmUAwgY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178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" name="Google Shape;3635;g76b29f152a_0_287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6" name="Google Shape;3636;g76b29f152a_0_287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699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811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629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64616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8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6b20e22304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6b20e22304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8070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3482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550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6663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9620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260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1528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6875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5087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3081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396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"/>
          <p:cNvSpPr/>
          <p:nvPr/>
        </p:nvSpPr>
        <p:spPr>
          <a:xfrm>
            <a:off x="8616825" y="48001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3"/>
          <p:cNvSpPr/>
          <p:nvPr/>
        </p:nvSpPr>
        <p:spPr>
          <a:xfrm>
            <a:off x="8722650" y="43031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3"/>
          <p:cNvSpPr/>
          <p:nvPr/>
        </p:nvSpPr>
        <p:spPr>
          <a:xfrm>
            <a:off x="8253500" y="4603500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3"/>
          <p:cNvSpPr/>
          <p:nvPr/>
        </p:nvSpPr>
        <p:spPr>
          <a:xfrm>
            <a:off x="-160975" y="585075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3"/>
          <p:cNvGrpSpPr/>
          <p:nvPr/>
        </p:nvGrpSpPr>
        <p:grpSpPr>
          <a:xfrm>
            <a:off x="-426182" y="4383754"/>
            <a:ext cx="1483317" cy="577807"/>
            <a:chOff x="651200" y="238075"/>
            <a:chExt cx="880725" cy="343075"/>
          </a:xfrm>
        </p:grpSpPr>
        <p:sp>
          <p:nvSpPr>
            <p:cNvPr id="278" name="Google Shape;278;p13"/>
            <p:cNvSpPr/>
            <p:nvPr/>
          </p:nvSpPr>
          <p:spPr>
            <a:xfrm>
              <a:off x="651200" y="238075"/>
              <a:ext cx="880725" cy="343075"/>
            </a:xfrm>
            <a:custGeom>
              <a:avLst/>
              <a:gdLst/>
              <a:ahLst/>
              <a:cxnLst/>
              <a:rect l="l" t="t" r="r" b="b"/>
              <a:pathLst>
                <a:path w="35229" h="13723" extrusionOk="0">
                  <a:moveTo>
                    <a:pt x="20065" y="1"/>
                  </a:moveTo>
                  <a:cubicBezTo>
                    <a:pt x="16539" y="1"/>
                    <a:pt x="13074" y="2061"/>
                    <a:pt x="14483" y="5935"/>
                  </a:cubicBezTo>
                  <a:cubicBezTo>
                    <a:pt x="13434" y="5038"/>
                    <a:pt x="12109" y="4625"/>
                    <a:pt x="10792" y="4625"/>
                  </a:cubicBezTo>
                  <a:cubicBezTo>
                    <a:pt x="8616" y="4625"/>
                    <a:pt x="6461" y="5751"/>
                    <a:pt x="5603" y="7679"/>
                  </a:cubicBezTo>
                  <a:cubicBezTo>
                    <a:pt x="5272" y="8432"/>
                    <a:pt x="5144" y="9259"/>
                    <a:pt x="5235" y="10076"/>
                  </a:cubicBezTo>
                  <a:cubicBezTo>
                    <a:pt x="4648" y="9764"/>
                    <a:pt x="3986" y="9590"/>
                    <a:pt x="3316" y="9580"/>
                  </a:cubicBezTo>
                  <a:cubicBezTo>
                    <a:pt x="1351" y="9580"/>
                    <a:pt x="1" y="11298"/>
                    <a:pt x="377" y="13722"/>
                  </a:cubicBezTo>
                  <a:lnTo>
                    <a:pt x="33952" y="13722"/>
                  </a:lnTo>
                  <a:cubicBezTo>
                    <a:pt x="35229" y="11390"/>
                    <a:pt x="34623" y="9305"/>
                    <a:pt x="33126" y="7982"/>
                  </a:cubicBezTo>
                  <a:cubicBezTo>
                    <a:pt x="32081" y="7073"/>
                    <a:pt x="30608" y="6529"/>
                    <a:pt x="29036" y="6529"/>
                  </a:cubicBezTo>
                  <a:cubicBezTo>
                    <a:pt x="27927" y="6529"/>
                    <a:pt x="26768" y="6800"/>
                    <a:pt x="25678" y="7404"/>
                  </a:cubicBezTo>
                  <a:cubicBezTo>
                    <a:pt x="27692" y="2368"/>
                    <a:pt x="23844" y="1"/>
                    <a:pt x="20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1162500" y="272700"/>
              <a:ext cx="47550" cy="32700"/>
            </a:xfrm>
            <a:custGeom>
              <a:avLst/>
              <a:gdLst/>
              <a:ahLst/>
              <a:cxnLst/>
              <a:rect l="l" t="t" r="r" b="b"/>
              <a:pathLst>
                <a:path w="1902" h="1308" extrusionOk="0">
                  <a:moveTo>
                    <a:pt x="534" y="1"/>
                  </a:moveTo>
                  <a:cubicBezTo>
                    <a:pt x="503" y="1"/>
                    <a:pt x="472" y="2"/>
                    <a:pt x="441" y="4"/>
                  </a:cubicBezTo>
                  <a:cubicBezTo>
                    <a:pt x="294" y="4"/>
                    <a:pt x="157" y="31"/>
                    <a:pt x="10" y="68"/>
                  </a:cubicBezTo>
                  <a:cubicBezTo>
                    <a:pt x="0" y="151"/>
                    <a:pt x="19" y="242"/>
                    <a:pt x="46" y="316"/>
                  </a:cubicBezTo>
                  <a:cubicBezTo>
                    <a:pt x="175" y="316"/>
                    <a:pt x="294" y="334"/>
                    <a:pt x="414" y="353"/>
                  </a:cubicBezTo>
                  <a:cubicBezTo>
                    <a:pt x="616" y="399"/>
                    <a:pt x="818" y="472"/>
                    <a:pt x="992" y="582"/>
                  </a:cubicBezTo>
                  <a:cubicBezTo>
                    <a:pt x="1167" y="692"/>
                    <a:pt x="1323" y="830"/>
                    <a:pt x="1461" y="996"/>
                  </a:cubicBezTo>
                  <a:cubicBezTo>
                    <a:pt x="1534" y="1097"/>
                    <a:pt x="1598" y="1198"/>
                    <a:pt x="1663" y="1308"/>
                  </a:cubicBezTo>
                  <a:cubicBezTo>
                    <a:pt x="1745" y="1299"/>
                    <a:pt x="1828" y="1271"/>
                    <a:pt x="1901" y="1225"/>
                  </a:cubicBezTo>
                  <a:lnTo>
                    <a:pt x="1865" y="1115"/>
                  </a:lnTo>
                  <a:cubicBezTo>
                    <a:pt x="1846" y="1014"/>
                    <a:pt x="1810" y="913"/>
                    <a:pt x="1764" y="821"/>
                  </a:cubicBezTo>
                  <a:cubicBezTo>
                    <a:pt x="1653" y="564"/>
                    <a:pt x="1479" y="344"/>
                    <a:pt x="1240" y="187"/>
                  </a:cubicBezTo>
                  <a:cubicBezTo>
                    <a:pt x="1028" y="65"/>
                    <a:pt x="780" y="1"/>
                    <a:pt x="534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/>
            <p:nvPr/>
          </p:nvSpPr>
          <p:spPr>
            <a:xfrm>
              <a:off x="1159050" y="301950"/>
              <a:ext cx="36525" cy="28700"/>
            </a:xfrm>
            <a:custGeom>
              <a:avLst/>
              <a:gdLst/>
              <a:ahLst/>
              <a:cxnLst/>
              <a:rect l="l" t="t" r="r" b="b"/>
              <a:pathLst>
                <a:path w="1461" h="1148" extrusionOk="0">
                  <a:moveTo>
                    <a:pt x="56" y="0"/>
                  </a:moveTo>
                  <a:cubicBezTo>
                    <a:pt x="19" y="73"/>
                    <a:pt x="1" y="156"/>
                    <a:pt x="1" y="239"/>
                  </a:cubicBezTo>
                  <a:lnTo>
                    <a:pt x="230" y="386"/>
                  </a:lnTo>
                  <a:cubicBezTo>
                    <a:pt x="304" y="422"/>
                    <a:pt x="368" y="478"/>
                    <a:pt x="423" y="533"/>
                  </a:cubicBezTo>
                  <a:cubicBezTo>
                    <a:pt x="487" y="588"/>
                    <a:pt x="552" y="643"/>
                    <a:pt x="616" y="689"/>
                  </a:cubicBezTo>
                  <a:cubicBezTo>
                    <a:pt x="846" y="872"/>
                    <a:pt x="1286" y="1148"/>
                    <a:pt x="1286" y="1148"/>
                  </a:cubicBezTo>
                  <a:cubicBezTo>
                    <a:pt x="1351" y="1102"/>
                    <a:pt x="1415" y="1038"/>
                    <a:pt x="1461" y="973"/>
                  </a:cubicBezTo>
                  <a:cubicBezTo>
                    <a:pt x="1305" y="726"/>
                    <a:pt x="1121" y="505"/>
                    <a:pt x="910" y="312"/>
                  </a:cubicBezTo>
                  <a:cubicBezTo>
                    <a:pt x="745" y="193"/>
                    <a:pt x="570" y="110"/>
                    <a:pt x="377" y="55"/>
                  </a:cubicBezTo>
                  <a:cubicBezTo>
                    <a:pt x="194" y="18"/>
                    <a:pt x="56" y="0"/>
                    <a:pt x="5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1319525" y="547600"/>
              <a:ext cx="54900" cy="11950"/>
            </a:xfrm>
            <a:custGeom>
              <a:avLst/>
              <a:gdLst/>
              <a:ahLst/>
              <a:cxnLst/>
              <a:rect l="l" t="t" r="r" b="b"/>
              <a:pathLst>
                <a:path w="2196" h="478" extrusionOk="0">
                  <a:moveTo>
                    <a:pt x="1103" y="0"/>
                  </a:moveTo>
                  <a:cubicBezTo>
                    <a:pt x="736" y="19"/>
                    <a:pt x="377" y="56"/>
                    <a:pt x="28" y="120"/>
                  </a:cubicBezTo>
                  <a:cubicBezTo>
                    <a:pt x="1" y="202"/>
                    <a:pt x="1" y="285"/>
                    <a:pt x="28" y="368"/>
                  </a:cubicBezTo>
                  <a:cubicBezTo>
                    <a:pt x="377" y="423"/>
                    <a:pt x="736" y="460"/>
                    <a:pt x="1103" y="478"/>
                  </a:cubicBezTo>
                  <a:cubicBezTo>
                    <a:pt x="1461" y="460"/>
                    <a:pt x="1819" y="423"/>
                    <a:pt x="2177" y="368"/>
                  </a:cubicBezTo>
                  <a:cubicBezTo>
                    <a:pt x="2196" y="285"/>
                    <a:pt x="2196" y="202"/>
                    <a:pt x="2177" y="120"/>
                  </a:cubicBezTo>
                  <a:cubicBezTo>
                    <a:pt x="1819" y="56"/>
                    <a:pt x="1461" y="19"/>
                    <a:pt x="1103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/>
            <p:nvPr/>
          </p:nvSpPr>
          <p:spPr>
            <a:xfrm>
              <a:off x="1333300" y="520500"/>
              <a:ext cx="27350" cy="11750"/>
            </a:xfrm>
            <a:custGeom>
              <a:avLst/>
              <a:gdLst/>
              <a:ahLst/>
              <a:cxnLst/>
              <a:rect l="l" t="t" r="r" b="b"/>
              <a:pathLst>
                <a:path w="1094" h="470" extrusionOk="0">
                  <a:moveTo>
                    <a:pt x="552" y="1"/>
                  </a:moveTo>
                  <a:cubicBezTo>
                    <a:pt x="368" y="10"/>
                    <a:pt x="185" y="56"/>
                    <a:pt x="10" y="111"/>
                  </a:cubicBezTo>
                  <a:cubicBezTo>
                    <a:pt x="1" y="194"/>
                    <a:pt x="1" y="276"/>
                    <a:pt x="10" y="359"/>
                  </a:cubicBezTo>
                  <a:cubicBezTo>
                    <a:pt x="185" y="414"/>
                    <a:pt x="368" y="460"/>
                    <a:pt x="552" y="469"/>
                  </a:cubicBezTo>
                  <a:cubicBezTo>
                    <a:pt x="736" y="460"/>
                    <a:pt x="910" y="414"/>
                    <a:pt x="1085" y="359"/>
                  </a:cubicBezTo>
                  <a:cubicBezTo>
                    <a:pt x="1094" y="276"/>
                    <a:pt x="1094" y="194"/>
                    <a:pt x="1085" y="111"/>
                  </a:cubicBezTo>
                  <a:cubicBezTo>
                    <a:pt x="910" y="56"/>
                    <a:pt x="736" y="10"/>
                    <a:pt x="552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3" name="Google Shape;283;p13"/>
          <p:cNvSpPr/>
          <p:nvPr/>
        </p:nvSpPr>
        <p:spPr>
          <a:xfrm>
            <a:off x="758988" y="828775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3"/>
          <p:cNvSpPr/>
          <p:nvPr/>
        </p:nvSpPr>
        <p:spPr>
          <a:xfrm>
            <a:off x="349850" y="93085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2266950" y="374550"/>
            <a:ext cx="46101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grpSp>
        <p:nvGrpSpPr>
          <p:cNvPr id="286" name="Google Shape;286;p13"/>
          <p:cNvGrpSpPr/>
          <p:nvPr/>
        </p:nvGrpSpPr>
        <p:grpSpPr>
          <a:xfrm flipH="1">
            <a:off x="8209544" y="447712"/>
            <a:ext cx="1319551" cy="588388"/>
            <a:chOff x="7624716" y="2969549"/>
            <a:chExt cx="1288247" cy="574373"/>
          </a:xfrm>
        </p:grpSpPr>
        <p:sp>
          <p:nvSpPr>
            <p:cNvPr id="287" name="Google Shape;287;p13"/>
            <p:cNvSpPr/>
            <p:nvPr/>
          </p:nvSpPr>
          <p:spPr>
            <a:xfrm>
              <a:off x="7624716" y="2969549"/>
              <a:ext cx="1288247" cy="574373"/>
            </a:xfrm>
            <a:custGeom>
              <a:avLst/>
              <a:gdLst/>
              <a:ahLst/>
              <a:cxnLst/>
              <a:rect l="l" t="t" r="r" b="b"/>
              <a:pathLst>
                <a:path w="32423" h="14456" extrusionOk="0">
                  <a:moveTo>
                    <a:pt x="13248" y="0"/>
                  </a:moveTo>
                  <a:cubicBezTo>
                    <a:pt x="9366" y="0"/>
                    <a:pt x="5508" y="3323"/>
                    <a:pt x="6973" y="9277"/>
                  </a:cubicBezTo>
                  <a:cubicBezTo>
                    <a:pt x="6217" y="8839"/>
                    <a:pt x="5486" y="8647"/>
                    <a:pt x="4800" y="8647"/>
                  </a:cubicBezTo>
                  <a:cubicBezTo>
                    <a:pt x="2042" y="8647"/>
                    <a:pt x="1" y="11745"/>
                    <a:pt x="1" y="14455"/>
                  </a:cubicBezTo>
                  <a:lnTo>
                    <a:pt x="31060" y="14455"/>
                  </a:lnTo>
                  <a:cubicBezTo>
                    <a:pt x="32423" y="9759"/>
                    <a:pt x="28766" y="5815"/>
                    <a:pt x="24917" y="5815"/>
                  </a:cubicBezTo>
                  <a:cubicBezTo>
                    <a:pt x="23131" y="5815"/>
                    <a:pt x="21304" y="6665"/>
                    <a:pt x="19918" y="8683"/>
                  </a:cubicBezTo>
                  <a:cubicBezTo>
                    <a:pt x="20296" y="2723"/>
                    <a:pt x="16763" y="0"/>
                    <a:pt x="132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/>
            <p:nvPr/>
          </p:nvSpPr>
          <p:spPr>
            <a:xfrm>
              <a:off x="8289600" y="3075873"/>
              <a:ext cx="37150" cy="52526"/>
            </a:xfrm>
            <a:custGeom>
              <a:avLst/>
              <a:gdLst/>
              <a:ahLst/>
              <a:cxnLst/>
              <a:rect l="l" t="t" r="r" b="b"/>
              <a:pathLst>
                <a:path w="935" h="1322" extrusionOk="0">
                  <a:moveTo>
                    <a:pt x="86" y="1"/>
                  </a:moveTo>
                  <a:cubicBezTo>
                    <a:pt x="43" y="54"/>
                    <a:pt x="11" y="118"/>
                    <a:pt x="1" y="192"/>
                  </a:cubicBezTo>
                  <a:cubicBezTo>
                    <a:pt x="1" y="192"/>
                    <a:pt x="86" y="255"/>
                    <a:pt x="181" y="362"/>
                  </a:cubicBezTo>
                  <a:cubicBezTo>
                    <a:pt x="277" y="468"/>
                    <a:pt x="362" y="584"/>
                    <a:pt x="436" y="701"/>
                  </a:cubicBezTo>
                  <a:cubicBezTo>
                    <a:pt x="521" y="818"/>
                    <a:pt x="584" y="945"/>
                    <a:pt x="638" y="1073"/>
                  </a:cubicBezTo>
                  <a:cubicBezTo>
                    <a:pt x="659" y="1126"/>
                    <a:pt x="680" y="1189"/>
                    <a:pt x="691" y="1242"/>
                  </a:cubicBezTo>
                  <a:lnTo>
                    <a:pt x="712" y="1306"/>
                  </a:lnTo>
                  <a:cubicBezTo>
                    <a:pt x="744" y="1317"/>
                    <a:pt x="778" y="1322"/>
                    <a:pt x="813" y="1322"/>
                  </a:cubicBezTo>
                  <a:cubicBezTo>
                    <a:pt x="847" y="1322"/>
                    <a:pt x="882" y="1317"/>
                    <a:pt x="913" y="1306"/>
                  </a:cubicBezTo>
                  <a:cubicBezTo>
                    <a:pt x="913" y="1306"/>
                    <a:pt x="913" y="1274"/>
                    <a:pt x="924" y="1232"/>
                  </a:cubicBezTo>
                  <a:cubicBezTo>
                    <a:pt x="935" y="1157"/>
                    <a:pt x="935" y="1083"/>
                    <a:pt x="924" y="1019"/>
                  </a:cubicBezTo>
                  <a:cubicBezTo>
                    <a:pt x="913" y="828"/>
                    <a:pt x="860" y="648"/>
                    <a:pt x="765" y="489"/>
                  </a:cubicBezTo>
                  <a:cubicBezTo>
                    <a:pt x="659" y="330"/>
                    <a:pt x="510" y="213"/>
                    <a:pt x="351" y="118"/>
                  </a:cubicBezTo>
                  <a:cubicBezTo>
                    <a:pt x="298" y="86"/>
                    <a:pt x="234" y="54"/>
                    <a:pt x="160" y="33"/>
                  </a:cubicBezTo>
                  <a:lnTo>
                    <a:pt x="86" y="1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8254635" y="3089382"/>
              <a:ext cx="35441" cy="35441"/>
            </a:xfrm>
            <a:custGeom>
              <a:avLst/>
              <a:gdLst/>
              <a:ahLst/>
              <a:cxnLst/>
              <a:rect l="l" t="t" r="r" b="b"/>
              <a:pathLst>
                <a:path w="892" h="892" extrusionOk="0">
                  <a:moveTo>
                    <a:pt x="53" y="0"/>
                  </a:moveTo>
                  <a:cubicBezTo>
                    <a:pt x="32" y="53"/>
                    <a:pt x="11" y="117"/>
                    <a:pt x="0" y="191"/>
                  </a:cubicBezTo>
                  <a:cubicBezTo>
                    <a:pt x="53" y="223"/>
                    <a:pt x="106" y="255"/>
                    <a:pt x="159" y="297"/>
                  </a:cubicBezTo>
                  <a:cubicBezTo>
                    <a:pt x="234" y="361"/>
                    <a:pt x="308" y="425"/>
                    <a:pt x="372" y="510"/>
                  </a:cubicBezTo>
                  <a:cubicBezTo>
                    <a:pt x="456" y="584"/>
                    <a:pt x="520" y="658"/>
                    <a:pt x="594" y="743"/>
                  </a:cubicBezTo>
                  <a:cubicBezTo>
                    <a:pt x="637" y="786"/>
                    <a:pt x="669" y="839"/>
                    <a:pt x="700" y="892"/>
                  </a:cubicBezTo>
                  <a:cubicBezTo>
                    <a:pt x="775" y="881"/>
                    <a:pt x="838" y="860"/>
                    <a:pt x="891" y="828"/>
                  </a:cubicBezTo>
                  <a:cubicBezTo>
                    <a:pt x="891" y="828"/>
                    <a:pt x="891" y="807"/>
                    <a:pt x="891" y="764"/>
                  </a:cubicBezTo>
                  <a:cubicBezTo>
                    <a:pt x="881" y="711"/>
                    <a:pt x="870" y="658"/>
                    <a:pt x="849" y="616"/>
                  </a:cubicBezTo>
                  <a:cubicBezTo>
                    <a:pt x="817" y="478"/>
                    <a:pt x="754" y="351"/>
                    <a:pt x="658" y="244"/>
                  </a:cubicBezTo>
                  <a:cubicBezTo>
                    <a:pt x="552" y="138"/>
                    <a:pt x="425" y="64"/>
                    <a:pt x="276" y="32"/>
                  </a:cubicBezTo>
                  <a:cubicBezTo>
                    <a:pt x="223" y="11"/>
                    <a:pt x="170" y="0"/>
                    <a:pt x="117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3" name="Google Shape;293;p13"/>
          <p:cNvSpPr/>
          <p:nvPr/>
        </p:nvSpPr>
        <p:spPr>
          <a:xfrm>
            <a:off x="1094863" y="275575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82835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6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320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470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0890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333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30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9046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395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74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CUSTOM_8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686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79766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3491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552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006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9790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0337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742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55682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30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23384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329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244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111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1137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598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88519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903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237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MAIN_POINT_1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486326" y="2389276"/>
            <a:ext cx="6260350" cy="2809564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041600" y="1115375"/>
            <a:ext cx="6540300" cy="29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96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1_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486326" y="2389276"/>
            <a:ext cx="6260350" cy="2809564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041600" y="1115375"/>
            <a:ext cx="6540300" cy="29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96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23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7313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1_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486326" y="2389276"/>
            <a:ext cx="6260350" cy="2809564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041600" y="1115375"/>
            <a:ext cx="6540300" cy="29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96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344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1_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486326" y="2389276"/>
            <a:ext cx="6260350" cy="2809564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041600" y="1115375"/>
            <a:ext cx="6540300" cy="29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96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16010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1_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486326" y="2389276"/>
            <a:ext cx="6260350" cy="2809564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041600" y="1115375"/>
            <a:ext cx="6540300" cy="29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96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8172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words">
  <p:cSld name="1_Big word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3"/>
          <p:cNvSpPr/>
          <p:nvPr/>
        </p:nvSpPr>
        <p:spPr>
          <a:xfrm>
            <a:off x="-486326" y="2389276"/>
            <a:ext cx="6260350" cy="2809564"/>
          </a:xfrm>
          <a:custGeom>
            <a:avLst/>
            <a:gdLst/>
            <a:ahLst/>
            <a:cxnLst/>
            <a:rect l="l" t="t" r="r" b="b"/>
            <a:pathLst>
              <a:path w="33185" h="14893" extrusionOk="0">
                <a:moveTo>
                  <a:pt x="17914" y="0"/>
                </a:moveTo>
                <a:cubicBezTo>
                  <a:pt x="13508" y="0"/>
                  <a:pt x="9446" y="2824"/>
                  <a:pt x="10410" y="8850"/>
                </a:cubicBezTo>
                <a:cubicBezTo>
                  <a:pt x="9248" y="7251"/>
                  <a:pt x="7906" y="6596"/>
                  <a:pt x="6600" y="6596"/>
                </a:cubicBezTo>
                <a:cubicBezTo>
                  <a:pt x="3177" y="6596"/>
                  <a:pt x="1" y="11091"/>
                  <a:pt x="951" y="14893"/>
                </a:cubicBezTo>
                <a:lnTo>
                  <a:pt x="32763" y="14893"/>
                </a:lnTo>
                <a:cubicBezTo>
                  <a:pt x="33185" y="12398"/>
                  <a:pt x="31458" y="10888"/>
                  <a:pt x="29152" y="10888"/>
                </a:cubicBezTo>
                <a:cubicBezTo>
                  <a:pt x="28546" y="10888"/>
                  <a:pt x="27901" y="10992"/>
                  <a:pt x="27244" y="11210"/>
                </a:cubicBezTo>
                <a:cubicBezTo>
                  <a:pt x="28811" y="3946"/>
                  <a:pt x="23122" y="0"/>
                  <a:pt x="179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3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23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3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23"/>
          <p:cNvSpPr txBox="1">
            <a:spLocks noGrp="1"/>
          </p:cNvSpPr>
          <p:nvPr>
            <p:ph type="title"/>
          </p:nvPr>
        </p:nvSpPr>
        <p:spPr>
          <a:xfrm>
            <a:off x="1041600" y="1115375"/>
            <a:ext cx="6540300" cy="29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96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250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9115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97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4365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9707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75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0390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CB2931F4-194C-4DD9-9505-42FC048612E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微软雅黑"/>
                <a:ea typeface="微软雅黑"/>
                <a:cs typeface="+mn-cs"/>
              </a:rPr>
              <a:pPr defTabSz="685800">
                <a:buClrTx/>
              </a:pPr>
              <a:t>2021/9/13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2FAB2A2D-5054-49A2-BEE4-C9F6B6DAB1ED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微软雅黑"/>
                <a:ea typeface="微软雅黑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385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A814241-98AD-438B-B05C-328ECD8A0870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微软雅黑"/>
                <a:ea typeface="微软雅黑"/>
                <a:cs typeface="+mn-cs"/>
              </a:rPr>
              <a:pPr defTabSz="685800">
                <a:buClrTx/>
              </a:pPr>
              <a:t>13/09/2021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3E9786B0-13C4-4A31-AE1E-DF7FFAD47FF2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微软雅黑"/>
                <a:ea typeface="微软雅黑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25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20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79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list">
  <p:cSld name="1_Title and long lis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5"/>
          <p:cNvGrpSpPr/>
          <p:nvPr/>
        </p:nvGrpSpPr>
        <p:grpSpPr>
          <a:xfrm>
            <a:off x="-458667" y="4803277"/>
            <a:ext cx="1700876" cy="563680"/>
            <a:chOff x="456975" y="1603100"/>
            <a:chExt cx="1111175" cy="368250"/>
          </a:xfrm>
        </p:grpSpPr>
        <p:sp>
          <p:nvSpPr>
            <p:cNvPr id="329" name="Google Shape;329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5"/>
          <p:cNvGrpSpPr/>
          <p:nvPr/>
        </p:nvGrpSpPr>
        <p:grpSpPr>
          <a:xfrm>
            <a:off x="7965308" y="460065"/>
            <a:ext cx="1700876" cy="563680"/>
            <a:chOff x="456975" y="1603100"/>
            <a:chExt cx="1111175" cy="368250"/>
          </a:xfrm>
        </p:grpSpPr>
        <p:sp>
          <p:nvSpPr>
            <p:cNvPr id="335" name="Google Shape;335;p15"/>
            <p:cNvSpPr/>
            <p:nvPr/>
          </p:nvSpPr>
          <p:spPr>
            <a:xfrm>
              <a:off x="456975" y="1603100"/>
              <a:ext cx="1111175" cy="368250"/>
            </a:xfrm>
            <a:custGeom>
              <a:avLst/>
              <a:gdLst/>
              <a:ahLst/>
              <a:cxnLst/>
              <a:rect l="l" t="t" r="r" b="b"/>
              <a:pathLst>
                <a:path w="44447" h="14730" extrusionOk="0">
                  <a:moveTo>
                    <a:pt x="25038" y="1"/>
                  </a:moveTo>
                  <a:cubicBezTo>
                    <a:pt x="21628" y="1"/>
                    <a:pt x="18638" y="2548"/>
                    <a:pt x="19090" y="8469"/>
                  </a:cubicBezTo>
                  <a:cubicBezTo>
                    <a:pt x="18015" y="6715"/>
                    <a:pt x="16532" y="5980"/>
                    <a:pt x="15049" y="5980"/>
                  </a:cubicBezTo>
                  <a:cubicBezTo>
                    <a:pt x="12314" y="5980"/>
                    <a:pt x="9581" y="8482"/>
                    <a:pt x="9423" y="11716"/>
                  </a:cubicBezTo>
                  <a:cubicBezTo>
                    <a:pt x="7681" y="10724"/>
                    <a:pt x="6243" y="10341"/>
                    <a:pt x="5062" y="10341"/>
                  </a:cubicBezTo>
                  <a:cubicBezTo>
                    <a:pt x="1063" y="10341"/>
                    <a:pt x="0" y="14729"/>
                    <a:pt x="0" y="14729"/>
                  </a:cubicBezTo>
                  <a:lnTo>
                    <a:pt x="43772" y="14729"/>
                  </a:lnTo>
                  <a:cubicBezTo>
                    <a:pt x="44447" y="11087"/>
                    <a:pt x="41100" y="8101"/>
                    <a:pt x="37951" y="8101"/>
                  </a:cubicBezTo>
                  <a:cubicBezTo>
                    <a:pt x="36347" y="8101"/>
                    <a:pt x="34795" y="8875"/>
                    <a:pt x="33850" y="10729"/>
                  </a:cubicBezTo>
                  <a:cubicBezTo>
                    <a:pt x="34421" y="4149"/>
                    <a:pt x="29389" y="1"/>
                    <a:pt x="25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5"/>
            <p:cNvSpPr/>
            <p:nvPr/>
          </p:nvSpPr>
          <p:spPr>
            <a:xfrm>
              <a:off x="1190725" y="1668375"/>
              <a:ext cx="36650" cy="41075"/>
            </a:xfrm>
            <a:custGeom>
              <a:avLst/>
              <a:gdLst/>
              <a:ahLst/>
              <a:cxnLst/>
              <a:rect l="l" t="t" r="r" b="b"/>
              <a:pathLst>
                <a:path w="1466" h="1643" extrusionOk="0">
                  <a:moveTo>
                    <a:pt x="107" y="0"/>
                  </a:moveTo>
                  <a:cubicBezTo>
                    <a:pt x="54" y="64"/>
                    <a:pt x="22" y="138"/>
                    <a:pt x="1" y="223"/>
                  </a:cubicBezTo>
                  <a:lnTo>
                    <a:pt x="86" y="287"/>
                  </a:lnTo>
                  <a:cubicBezTo>
                    <a:pt x="160" y="329"/>
                    <a:pt x="234" y="382"/>
                    <a:pt x="298" y="435"/>
                  </a:cubicBezTo>
                  <a:cubicBezTo>
                    <a:pt x="457" y="563"/>
                    <a:pt x="606" y="701"/>
                    <a:pt x="733" y="849"/>
                  </a:cubicBezTo>
                  <a:cubicBezTo>
                    <a:pt x="871" y="987"/>
                    <a:pt x="988" y="1146"/>
                    <a:pt x="1083" y="1316"/>
                  </a:cubicBezTo>
                  <a:cubicBezTo>
                    <a:pt x="1126" y="1422"/>
                    <a:pt x="1168" y="1518"/>
                    <a:pt x="1189" y="1634"/>
                  </a:cubicBezTo>
                  <a:cubicBezTo>
                    <a:pt x="1232" y="1640"/>
                    <a:pt x="1277" y="1642"/>
                    <a:pt x="1322" y="1642"/>
                  </a:cubicBezTo>
                  <a:cubicBezTo>
                    <a:pt x="1367" y="1642"/>
                    <a:pt x="1412" y="1640"/>
                    <a:pt x="1455" y="1634"/>
                  </a:cubicBezTo>
                  <a:cubicBezTo>
                    <a:pt x="1465" y="1497"/>
                    <a:pt x="1465" y="1348"/>
                    <a:pt x="1444" y="1221"/>
                  </a:cubicBezTo>
                  <a:cubicBezTo>
                    <a:pt x="1391" y="966"/>
                    <a:pt x="1274" y="722"/>
                    <a:pt x="1105" y="531"/>
                  </a:cubicBezTo>
                  <a:cubicBezTo>
                    <a:pt x="924" y="351"/>
                    <a:pt x="712" y="213"/>
                    <a:pt x="478" y="117"/>
                  </a:cubicBezTo>
                  <a:cubicBezTo>
                    <a:pt x="394" y="75"/>
                    <a:pt x="309" y="53"/>
                    <a:pt x="213" y="22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5"/>
            <p:cNvSpPr/>
            <p:nvPr/>
          </p:nvSpPr>
          <p:spPr>
            <a:xfrm>
              <a:off x="1176675" y="1692500"/>
              <a:ext cx="25750" cy="24100"/>
            </a:xfrm>
            <a:custGeom>
              <a:avLst/>
              <a:gdLst/>
              <a:ahLst/>
              <a:cxnLst/>
              <a:rect l="l" t="t" r="r" b="b"/>
              <a:pathLst>
                <a:path w="1030" h="964" extrusionOk="0">
                  <a:moveTo>
                    <a:pt x="75" y="1"/>
                  </a:moveTo>
                  <a:cubicBezTo>
                    <a:pt x="32" y="75"/>
                    <a:pt x="11" y="160"/>
                    <a:pt x="1" y="245"/>
                  </a:cubicBezTo>
                  <a:cubicBezTo>
                    <a:pt x="1" y="245"/>
                    <a:pt x="75" y="298"/>
                    <a:pt x="170" y="372"/>
                  </a:cubicBezTo>
                  <a:cubicBezTo>
                    <a:pt x="255" y="447"/>
                    <a:pt x="361" y="542"/>
                    <a:pt x="436" y="606"/>
                  </a:cubicBezTo>
                  <a:cubicBezTo>
                    <a:pt x="510" y="659"/>
                    <a:pt x="595" y="733"/>
                    <a:pt x="658" y="807"/>
                  </a:cubicBezTo>
                  <a:cubicBezTo>
                    <a:pt x="701" y="850"/>
                    <a:pt x="722" y="892"/>
                    <a:pt x="754" y="956"/>
                  </a:cubicBezTo>
                  <a:cubicBezTo>
                    <a:pt x="796" y="961"/>
                    <a:pt x="839" y="964"/>
                    <a:pt x="881" y="964"/>
                  </a:cubicBezTo>
                  <a:cubicBezTo>
                    <a:pt x="924" y="964"/>
                    <a:pt x="966" y="961"/>
                    <a:pt x="1009" y="956"/>
                  </a:cubicBezTo>
                  <a:cubicBezTo>
                    <a:pt x="1030" y="860"/>
                    <a:pt x="1030" y="765"/>
                    <a:pt x="1009" y="669"/>
                  </a:cubicBezTo>
                  <a:cubicBezTo>
                    <a:pt x="977" y="500"/>
                    <a:pt x="881" y="351"/>
                    <a:pt x="754" y="234"/>
                  </a:cubicBezTo>
                  <a:cubicBezTo>
                    <a:pt x="627" y="139"/>
                    <a:pt x="478" y="75"/>
                    <a:pt x="319" y="43"/>
                  </a:cubicBezTo>
                  <a:cubicBezTo>
                    <a:pt x="245" y="22"/>
                    <a:pt x="160" y="12"/>
                    <a:pt x="7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5"/>
            <p:cNvSpPr/>
            <p:nvPr/>
          </p:nvSpPr>
          <p:spPr>
            <a:xfrm>
              <a:off x="816950" y="1932750"/>
              <a:ext cx="61050" cy="12125"/>
            </a:xfrm>
            <a:custGeom>
              <a:avLst/>
              <a:gdLst/>
              <a:ahLst/>
              <a:cxnLst/>
              <a:rect l="l" t="t" r="r" b="b"/>
              <a:pathLst>
                <a:path w="2442" h="485" extrusionOk="0">
                  <a:moveTo>
                    <a:pt x="1485" y="1"/>
                  </a:moveTo>
                  <a:cubicBezTo>
                    <a:pt x="1390" y="1"/>
                    <a:pt x="1295" y="2"/>
                    <a:pt x="1200" y="5"/>
                  </a:cubicBezTo>
                  <a:cubicBezTo>
                    <a:pt x="807" y="37"/>
                    <a:pt x="415" y="100"/>
                    <a:pt x="22" y="185"/>
                  </a:cubicBezTo>
                  <a:cubicBezTo>
                    <a:pt x="1" y="270"/>
                    <a:pt x="1" y="355"/>
                    <a:pt x="22" y="440"/>
                  </a:cubicBezTo>
                  <a:cubicBezTo>
                    <a:pt x="354" y="466"/>
                    <a:pt x="693" y="485"/>
                    <a:pt x="1027" y="485"/>
                  </a:cubicBezTo>
                  <a:cubicBezTo>
                    <a:pt x="1099" y="485"/>
                    <a:pt x="1171" y="484"/>
                    <a:pt x="1242" y="482"/>
                  </a:cubicBezTo>
                  <a:cubicBezTo>
                    <a:pt x="1635" y="450"/>
                    <a:pt x="2027" y="387"/>
                    <a:pt x="2420" y="302"/>
                  </a:cubicBezTo>
                  <a:cubicBezTo>
                    <a:pt x="2441" y="217"/>
                    <a:pt x="2441" y="132"/>
                    <a:pt x="2420" y="47"/>
                  </a:cubicBezTo>
                  <a:cubicBezTo>
                    <a:pt x="2104" y="15"/>
                    <a:pt x="1794" y="1"/>
                    <a:pt x="1485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5"/>
            <p:cNvSpPr/>
            <p:nvPr/>
          </p:nvSpPr>
          <p:spPr>
            <a:xfrm>
              <a:off x="831275" y="1905950"/>
              <a:ext cx="40100" cy="12350"/>
            </a:xfrm>
            <a:custGeom>
              <a:avLst/>
              <a:gdLst/>
              <a:ahLst/>
              <a:cxnLst/>
              <a:rect l="l" t="t" r="r" b="b"/>
              <a:pathLst>
                <a:path w="1604" h="494" extrusionOk="0">
                  <a:moveTo>
                    <a:pt x="938" y="0"/>
                  </a:moveTo>
                  <a:cubicBezTo>
                    <a:pt x="884" y="0"/>
                    <a:pt x="832" y="1"/>
                    <a:pt x="786" y="5"/>
                  </a:cubicBezTo>
                  <a:cubicBezTo>
                    <a:pt x="521" y="37"/>
                    <a:pt x="266" y="79"/>
                    <a:pt x="22" y="143"/>
                  </a:cubicBezTo>
                  <a:cubicBezTo>
                    <a:pt x="1" y="217"/>
                    <a:pt x="1" y="302"/>
                    <a:pt x="22" y="387"/>
                  </a:cubicBezTo>
                  <a:cubicBezTo>
                    <a:pt x="277" y="451"/>
                    <a:pt x="542" y="482"/>
                    <a:pt x="818" y="493"/>
                  </a:cubicBezTo>
                  <a:cubicBezTo>
                    <a:pt x="988" y="472"/>
                    <a:pt x="1168" y="429"/>
                    <a:pt x="1338" y="366"/>
                  </a:cubicBezTo>
                  <a:cubicBezTo>
                    <a:pt x="1497" y="302"/>
                    <a:pt x="1603" y="249"/>
                    <a:pt x="1603" y="249"/>
                  </a:cubicBezTo>
                  <a:cubicBezTo>
                    <a:pt x="1592" y="164"/>
                    <a:pt x="1561" y="79"/>
                    <a:pt x="1529" y="5"/>
                  </a:cubicBezTo>
                  <a:lnTo>
                    <a:pt x="1263" y="5"/>
                  </a:lnTo>
                  <a:cubicBezTo>
                    <a:pt x="1164" y="5"/>
                    <a:pt x="1047" y="0"/>
                    <a:pt x="93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15"/>
          <p:cNvSpPr txBox="1">
            <a:spLocks noGrp="1"/>
          </p:cNvSpPr>
          <p:nvPr>
            <p:ph type="title"/>
          </p:nvPr>
        </p:nvSpPr>
        <p:spPr>
          <a:xfrm>
            <a:off x="1178700" y="374550"/>
            <a:ext cx="678660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accent1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  <p:sp>
        <p:nvSpPr>
          <p:cNvPr id="341" name="Google Shape;341;p15"/>
          <p:cNvSpPr txBox="1">
            <a:spLocks noGrp="1"/>
          </p:cNvSpPr>
          <p:nvPr>
            <p:ph type="body" idx="1"/>
          </p:nvPr>
        </p:nvSpPr>
        <p:spPr>
          <a:xfrm>
            <a:off x="676275" y="1092850"/>
            <a:ext cx="7705800" cy="348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romanLcPeriod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rabicPeriod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Font typeface="Muli Regular"/>
              <a:buAutoNum type="alphaLcPeriod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Font typeface="Muli Regular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796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16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Life Savers"/>
              <a:buNone/>
              <a:defRPr sz="28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Lato"/>
              <a:buChar char="●"/>
              <a:def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○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Lato"/>
              <a:buChar char="■"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9" r:id="rId2"/>
    <p:sldLayoutId id="2147483661" r:id="rId3"/>
    <p:sldLayoutId id="2147483728" r:id="rId4"/>
    <p:sldLayoutId id="2147483727" r:id="rId5"/>
    <p:sldLayoutId id="2147483725" r:id="rId6"/>
    <p:sldLayoutId id="2147483724" r:id="rId7"/>
    <p:sldLayoutId id="2147483723" r:id="rId8"/>
    <p:sldLayoutId id="2147483722" r:id="rId9"/>
    <p:sldLayoutId id="2147483721" r:id="rId10"/>
    <p:sldLayoutId id="2147483718" r:id="rId11"/>
    <p:sldLayoutId id="2147483717" r:id="rId12"/>
    <p:sldLayoutId id="2147483716" r:id="rId13"/>
    <p:sldLayoutId id="2147483715" r:id="rId14"/>
    <p:sldLayoutId id="2147483712" r:id="rId15"/>
    <p:sldLayoutId id="2147483710" r:id="rId16"/>
    <p:sldLayoutId id="2147483708" r:id="rId17"/>
    <p:sldLayoutId id="2147483707" r:id="rId18"/>
    <p:sldLayoutId id="2147483706" r:id="rId19"/>
    <p:sldLayoutId id="2147483705" r:id="rId20"/>
    <p:sldLayoutId id="2147483704" r:id="rId21"/>
    <p:sldLayoutId id="2147483703" r:id="rId22"/>
    <p:sldLayoutId id="2147483702" r:id="rId23"/>
    <p:sldLayoutId id="2147483701" r:id="rId24"/>
    <p:sldLayoutId id="2147483700" r:id="rId25"/>
    <p:sldLayoutId id="2147483699" r:id="rId26"/>
    <p:sldLayoutId id="2147483698" r:id="rId27"/>
    <p:sldLayoutId id="2147483697" r:id="rId28"/>
    <p:sldLayoutId id="2147483696" r:id="rId29"/>
    <p:sldLayoutId id="2147483695" r:id="rId30"/>
    <p:sldLayoutId id="2147483694" r:id="rId31"/>
    <p:sldLayoutId id="2147483693" r:id="rId32"/>
    <p:sldLayoutId id="2147483692" r:id="rId33"/>
    <p:sldLayoutId id="2147483691" r:id="rId34"/>
    <p:sldLayoutId id="2147483690" r:id="rId35"/>
    <p:sldLayoutId id="2147483689" r:id="rId36"/>
    <p:sldLayoutId id="2147483688" r:id="rId37"/>
    <p:sldLayoutId id="2147483687" r:id="rId38"/>
    <p:sldLayoutId id="2147483686" r:id="rId39"/>
    <p:sldLayoutId id="2147483685" r:id="rId40"/>
    <p:sldLayoutId id="2147483684" r:id="rId41"/>
    <p:sldLayoutId id="2147483683" r:id="rId42"/>
    <p:sldLayoutId id="2147483680" r:id="rId43"/>
    <p:sldLayoutId id="2147483679" r:id="rId44"/>
    <p:sldLayoutId id="2147483678" r:id="rId45"/>
    <p:sldLayoutId id="2147483677" r:id="rId46"/>
    <p:sldLayoutId id="2147483676" r:id="rId47"/>
    <p:sldLayoutId id="2147483669" r:id="rId48"/>
    <p:sldLayoutId id="2147483720" r:id="rId49"/>
    <p:sldLayoutId id="2147483719" r:id="rId50"/>
    <p:sldLayoutId id="2147483682" r:id="rId51"/>
    <p:sldLayoutId id="2147483681" r:id="rId52"/>
    <p:sldLayoutId id="2147483675" r:id="rId53"/>
    <p:sldLayoutId id="2147483671" r:id="rId54"/>
    <p:sldLayoutId id="2147483726" r:id="rId55"/>
    <p:sldLayoutId id="2147483714" r:id="rId56"/>
    <p:sldLayoutId id="2147483713" r:id="rId57"/>
    <p:sldLayoutId id="2147483711" r:id="rId58"/>
    <p:sldLayoutId id="2147483709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mbria" panose="02040503050406030204" pitchFamily="18" charset="0"/>
          <a:ea typeface="Cambria" panose="0204050305040603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CB2931F4-194C-4DD9-9505-42FC048612EF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微软雅黑"/>
                <a:ea typeface="微软雅黑"/>
                <a:cs typeface="+mn-cs"/>
              </a:rPr>
              <a:pPr defTabSz="685800">
                <a:buClrTx/>
              </a:pPr>
              <a:t>2021/9/13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zh-CN" alt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FAB2A2D-5054-49A2-BEE4-C9F6B6DAB1ED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  <a:latin typeface="微软雅黑"/>
                <a:ea typeface="微软雅黑"/>
                <a:cs typeface="+mn-cs"/>
              </a:rPr>
              <a:pPr defTabSz="685800">
                <a:buClrTx/>
              </a:pPr>
              <a:t>‹#›</a:t>
            </a:fld>
            <a:endParaRPr lang="zh-CN" altLang="en-US" kern="1200">
              <a:solidFill>
                <a:prstClr val="black">
                  <a:tint val="75000"/>
                </a:prstClr>
              </a:solidFill>
              <a:latin typeface="微软雅黑"/>
              <a:ea typeface="微软雅黑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45"/>
          <p:cNvSpPr txBox="1">
            <a:spLocks noGrp="1"/>
          </p:cNvSpPr>
          <p:nvPr>
            <p:ph type="title"/>
          </p:nvPr>
        </p:nvSpPr>
        <p:spPr>
          <a:xfrm>
            <a:off x="1552875" y="77370"/>
            <a:ext cx="2807571" cy="102669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Khởi động</a:t>
            </a:r>
            <a:endParaRPr sz="2800" dirty="0"/>
          </a:p>
        </p:txBody>
      </p:sp>
      <p:grpSp>
        <p:nvGrpSpPr>
          <p:cNvPr id="3035" name="Google Shape;3035;p45"/>
          <p:cNvGrpSpPr/>
          <p:nvPr/>
        </p:nvGrpSpPr>
        <p:grpSpPr>
          <a:xfrm rot="-6785158">
            <a:off x="666661" y="3694613"/>
            <a:ext cx="97452" cy="198903"/>
            <a:chOff x="8800202" y="3370171"/>
            <a:chExt cx="52288" cy="106721"/>
          </a:xfrm>
        </p:grpSpPr>
        <p:sp>
          <p:nvSpPr>
            <p:cNvPr id="3036" name="Google Shape;3036;p45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39" name="Google Shape;3039;p45"/>
          <p:cNvSpPr/>
          <p:nvPr/>
        </p:nvSpPr>
        <p:spPr>
          <a:xfrm>
            <a:off x="7635375" y="41881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0" name="Google Shape;3040;p45"/>
          <p:cNvSpPr/>
          <p:nvPr/>
        </p:nvSpPr>
        <p:spPr>
          <a:xfrm>
            <a:off x="8376588" y="722800"/>
            <a:ext cx="293325" cy="67875"/>
          </a:xfrm>
          <a:custGeom>
            <a:avLst/>
            <a:gdLst/>
            <a:ahLst/>
            <a:cxnLst/>
            <a:rect l="l" t="t" r="r" b="b"/>
            <a:pathLst>
              <a:path w="11733" h="2715" extrusionOk="0">
                <a:moveTo>
                  <a:pt x="5691" y="0"/>
                </a:moveTo>
                <a:lnTo>
                  <a:pt x="5283" y="409"/>
                </a:lnTo>
                <a:lnTo>
                  <a:pt x="4728" y="934"/>
                </a:lnTo>
                <a:cubicBezTo>
                  <a:pt x="4524" y="1080"/>
                  <a:pt x="4349" y="1255"/>
                  <a:pt x="4144" y="1372"/>
                </a:cubicBezTo>
                <a:cubicBezTo>
                  <a:pt x="3736" y="1634"/>
                  <a:pt x="3298" y="1780"/>
                  <a:pt x="2831" y="1868"/>
                </a:cubicBezTo>
                <a:cubicBezTo>
                  <a:pt x="2739" y="1879"/>
                  <a:pt x="2646" y="1885"/>
                  <a:pt x="2553" y="1885"/>
                </a:cubicBezTo>
                <a:cubicBezTo>
                  <a:pt x="1697" y="1885"/>
                  <a:pt x="789" y="1420"/>
                  <a:pt x="0" y="788"/>
                </a:cubicBezTo>
                <a:lnTo>
                  <a:pt x="0" y="788"/>
                </a:lnTo>
                <a:cubicBezTo>
                  <a:pt x="263" y="1284"/>
                  <a:pt x="642" y="1751"/>
                  <a:pt x="1109" y="2072"/>
                </a:cubicBezTo>
                <a:cubicBezTo>
                  <a:pt x="1605" y="2452"/>
                  <a:pt x="2218" y="2685"/>
                  <a:pt x="2831" y="2714"/>
                </a:cubicBezTo>
                <a:cubicBezTo>
                  <a:pt x="3473" y="2714"/>
                  <a:pt x="4115" y="2568"/>
                  <a:pt x="4670" y="2277"/>
                </a:cubicBezTo>
                <a:cubicBezTo>
                  <a:pt x="4932" y="2131"/>
                  <a:pt x="5195" y="1956"/>
                  <a:pt x="5429" y="1751"/>
                </a:cubicBezTo>
                <a:cubicBezTo>
                  <a:pt x="5521" y="1682"/>
                  <a:pt x="5610" y="1603"/>
                  <a:pt x="5697" y="1522"/>
                </a:cubicBezTo>
                <a:lnTo>
                  <a:pt x="5697" y="1522"/>
                </a:lnTo>
                <a:cubicBezTo>
                  <a:pt x="6054" y="1801"/>
                  <a:pt x="6442" y="2039"/>
                  <a:pt x="6859" y="2247"/>
                </a:cubicBezTo>
                <a:cubicBezTo>
                  <a:pt x="7442" y="2539"/>
                  <a:pt x="8084" y="2685"/>
                  <a:pt x="8726" y="2714"/>
                </a:cubicBezTo>
                <a:cubicBezTo>
                  <a:pt x="8902" y="2714"/>
                  <a:pt x="9048" y="2714"/>
                  <a:pt x="9223" y="2685"/>
                </a:cubicBezTo>
                <a:lnTo>
                  <a:pt x="9719" y="2568"/>
                </a:lnTo>
                <a:cubicBezTo>
                  <a:pt x="10011" y="2481"/>
                  <a:pt x="10302" y="2335"/>
                  <a:pt x="10565" y="2160"/>
                </a:cubicBezTo>
                <a:cubicBezTo>
                  <a:pt x="11061" y="1780"/>
                  <a:pt x="11470" y="1313"/>
                  <a:pt x="11733" y="759"/>
                </a:cubicBezTo>
                <a:lnTo>
                  <a:pt x="11733" y="759"/>
                </a:lnTo>
                <a:cubicBezTo>
                  <a:pt x="11324" y="1138"/>
                  <a:pt x="10828" y="1430"/>
                  <a:pt x="10302" y="1664"/>
                </a:cubicBezTo>
                <a:cubicBezTo>
                  <a:pt x="9980" y="1785"/>
                  <a:pt x="9630" y="1850"/>
                  <a:pt x="9271" y="1850"/>
                </a:cubicBezTo>
                <a:cubicBezTo>
                  <a:pt x="9110" y="1850"/>
                  <a:pt x="8947" y="1837"/>
                  <a:pt x="8785" y="1810"/>
                </a:cubicBezTo>
                <a:cubicBezTo>
                  <a:pt x="8289" y="1722"/>
                  <a:pt x="7793" y="1547"/>
                  <a:pt x="7355" y="1284"/>
                </a:cubicBezTo>
                <a:cubicBezTo>
                  <a:pt x="6888" y="1022"/>
                  <a:pt x="6479" y="730"/>
                  <a:pt x="6100" y="380"/>
                </a:cubicBezTo>
                <a:lnTo>
                  <a:pt x="5691" y="0"/>
                </a:ln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1" name="Google Shape;3041;p45"/>
          <p:cNvGrpSpPr/>
          <p:nvPr/>
        </p:nvGrpSpPr>
        <p:grpSpPr>
          <a:xfrm>
            <a:off x="4523279" y="4233585"/>
            <a:ext cx="97449" cy="198897"/>
            <a:chOff x="8800202" y="3370171"/>
            <a:chExt cx="52288" cy="106721"/>
          </a:xfrm>
        </p:grpSpPr>
        <p:sp>
          <p:nvSpPr>
            <p:cNvPr id="3042" name="Google Shape;3042;p45"/>
            <p:cNvSpPr/>
            <p:nvPr/>
          </p:nvSpPr>
          <p:spPr>
            <a:xfrm>
              <a:off x="8816214" y="3445226"/>
              <a:ext cx="32064" cy="31667"/>
            </a:xfrm>
            <a:custGeom>
              <a:avLst/>
              <a:gdLst/>
              <a:ahLst/>
              <a:cxnLst/>
              <a:rect l="l" t="t" r="r" b="b"/>
              <a:pathLst>
                <a:path w="807" h="797" extrusionOk="0">
                  <a:moveTo>
                    <a:pt x="658" y="0"/>
                  </a:moveTo>
                  <a:cubicBezTo>
                    <a:pt x="361" y="117"/>
                    <a:pt x="117" y="361"/>
                    <a:pt x="0" y="658"/>
                  </a:cubicBezTo>
                  <a:cubicBezTo>
                    <a:pt x="43" y="711"/>
                    <a:pt x="85" y="754"/>
                    <a:pt x="138" y="796"/>
                  </a:cubicBezTo>
                  <a:cubicBezTo>
                    <a:pt x="287" y="722"/>
                    <a:pt x="414" y="637"/>
                    <a:pt x="541" y="531"/>
                  </a:cubicBezTo>
                  <a:cubicBezTo>
                    <a:pt x="648" y="414"/>
                    <a:pt x="732" y="276"/>
                    <a:pt x="807" y="138"/>
                  </a:cubicBezTo>
                  <a:cubicBezTo>
                    <a:pt x="764" y="85"/>
                    <a:pt x="711" y="32"/>
                    <a:pt x="658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8803142" y="3400924"/>
              <a:ext cx="49348" cy="44739"/>
            </a:xfrm>
            <a:custGeom>
              <a:avLst/>
              <a:gdLst/>
              <a:ahLst/>
              <a:cxnLst/>
              <a:rect l="l" t="t" r="r" b="b"/>
              <a:pathLst>
                <a:path w="1242" h="1126" extrusionOk="0">
                  <a:moveTo>
                    <a:pt x="1096" y="0"/>
                  </a:moveTo>
                  <a:cubicBezTo>
                    <a:pt x="1095" y="0"/>
                    <a:pt x="1094" y="1"/>
                    <a:pt x="1093" y="1"/>
                  </a:cubicBezTo>
                  <a:cubicBezTo>
                    <a:pt x="881" y="118"/>
                    <a:pt x="679" y="266"/>
                    <a:pt x="488" y="415"/>
                  </a:cubicBezTo>
                  <a:cubicBezTo>
                    <a:pt x="308" y="595"/>
                    <a:pt x="149" y="786"/>
                    <a:pt x="0" y="988"/>
                  </a:cubicBezTo>
                  <a:cubicBezTo>
                    <a:pt x="32" y="1041"/>
                    <a:pt x="85" y="1094"/>
                    <a:pt x="138" y="1126"/>
                  </a:cubicBezTo>
                  <a:cubicBezTo>
                    <a:pt x="351" y="1009"/>
                    <a:pt x="552" y="861"/>
                    <a:pt x="743" y="712"/>
                  </a:cubicBezTo>
                  <a:cubicBezTo>
                    <a:pt x="924" y="532"/>
                    <a:pt x="1093" y="341"/>
                    <a:pt x="1242" y="139"/>
                  </a:cubicBezTo>
                  <a:cubicBezTo>
                    <a:pt x="1242" y="129"/>
                    <a:pt x="1124" y="0"/>
                    <a:pt x="109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8800202" y="3370171"/>
              <a:ext cx="35004" cy="32501"/>
            </a:xfrm>
            <a:custGeom>
              <a:avLst/>
              <a:gdLst/>
              <a:ahLst/>
              <a:cxnLst/>
              <a:rect l="l" t="t" r="r" b="b"/>
              <a:pathLst>
                <a:path w="881" h="818" extrusionOk="0">
                  <a:moveTo>
                    <a:pt x="722" y="0"/>
                  </a:moveTo>
                  <a:cubicBezTo>
                    <a:pt x="722" y="0"/>
                    <a:pt x="467" y="202"/>
                    <a:pt x="340" y="319"/>
                  </a:cubicBezTo>
                  <a:cubicBezTo>
                    <a:pt x="276" y="361"/>
                    <a:pt x="202" y="457"/>
                    <a:pt x="127" y="520"/>
                  </a:cubicBezTo>
                  <a:lnTo>
                    <a:pt x="0" y="626"/>
                  </a:lnTo>
                  <a:cubicBezTo>
                    <a:pt x="11" y="690"/>
                    <a:pt x="32" y="754"/>
                    <a:pt x="64" y="817"/>
                  </a:cubicBezTo>
                  <a:cubicBezTo>
                    <a:pt x="64" y="817"/>
                    <a:pt x="149" y="807"/>
                    <a:pt x="265" y="775"/>
                  </a:cubicBezTo>
                  <a:cubicBezTo>
                    <a:pt x="382" y="743"/>
                    <a:pt x="499" y="680"/>
                    <a:pt x="605" y="605"/>
                  </a:cubicBezTo>
                  <a:cubicBezTo>
                    <a:pt x="722" y="457"/>
                    <a:pt x="817" y="298"/>
                    <a:pt x="881" y="117"/>
                  </a:cubicBezTo>
                  <a:cubicBezTo>
                    <a:pt x="828" y="75"/>
                    <a:pt x="775" y="32"/>
                    <a:pt x="72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5" name="Google Shape;3045;p45"/>
          <p:cNvSpPr/>
          <p:nvPr/>
        </p:nvSpPr>
        <p:spPr>
          <a:xfrm>
            <a:off x="6987338" y="9770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45"/>
          <p:cNvSpPr/>
          <p:nvPr/>
        </p:nvSpPr>
        <p:spPr>
          <a:xfrm>
            <a:off x="6383438" y="4702338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7" name="Google Shape;3047;p45"/>
          <p:cNvSpPr/>
          <p:nvPr/>
        </p:nvSpPr>
        <p:spPr>
          <a:xfrm>
            <a:off x="412088" y="687563"/>
            <a:ext cx="952900" cy="138325"/>
          </a:xfrm>
          <a:custGeom>
            <a:avLst/>
            <a:gdLst/>
            <a:ahLst/>
            <a:cxnLst/>
            <a:rect l="l" t="t" r="r" b="b"/>
            <a:pathLst>
              <a:path w="38116" h="5533" extrusionOk="0">
                <a:moveTo>
                  <a:pt x="17743" y="1"/>
                </a:moveTo>
                <a:cubicBezTo>
                  <a:pt x="17419" y="1"/>
                  <a:pt x="17060" y="219"/>
                  <a:pt x="16957" y="530"/>
                </a:cubicBezTo>
                <a:cubicBezTo>
                  <a:pt x="16373" y="2106"/>
                  <a:pt x="15060" y="3361"/>
                  <a:pt x="13454" y="3887"/>
                </a:cubicBezTo>
                <a:cubicBezTo>
                  <a:pt x="12930" y="4049"/>
                  <a:pt x="12392" y="4128"/>
                  <a:pt x="11858" y="4128"/>
                </a:cubicBezTo>
                <a:cubicBezTo>
                  <a:pt x="10665" y="4128"/>
                  <a:pt x="9489" y="3736"/>
                  <a:pt x="8522" y="3011"/>
                </a:cubicBezTo>
                <a:cubicBezTo>
                  <a:pt x="7734" y="2398"/>
                  <a:pt x="7092" y="1610"/>
                  <a:pt x="6683" y="705"/>
                </a:cubicBezTo>
                <a:cubicBezTo>
                  <a:pt x="6597" y="507"/>
                  <a:pt x="6416" y="420"/>
                  <a:pt x="6225" y="420"/>
                </a:cubicBezTo>
                <a:cubicBezTo>
                  <a:pt x="5966" y="420"/>
                  <a:pt x="5688" y="582"/>
                  <a:pt x="5604" y="851"/>
                </a:cubicBezTo>
                <a:cubicBezTo>
                  <a:pt x="4903" y="3128"/>
                  <a:pt x="2656" y="4820"/>
                  <a:pt x="292" y="5025"/>
                </a:cubicBezTo>
                <a:cubicBezTo>
                  <a:pt x="0" y="5054"/>
                  <a:pt x="0" y="5463"/>
                  <a:pt x="292" y="5521"/>
                </a:cubicBezTo>
                <a:cubicBezTo>
                  <a:pt x="414" y="5528"/>
                  <a:pt x="537" y="5532"/>
                  <a:pt x="658" y="5532"/>
                </a:cubicBezTo>
                <a:cubicBezTo>
                  <a:pt x="2933" y="5532"/>
                  <a:pt x="5019" y="4237"/>
                  <a:pt x="6178" y="2338"/>
                </a:cubicBezTo>
                <a:lnTo>
                  <a:pt x="6178" y="2338"/>
                </a:lnTo>
                <a:cubicBezTo>
                  <a:pt x="7476" y="4456"/>
                  <a:pt x="9705" y="5508"/>
                  <a:pt x="11932" y="5508"/>
                </a:cubicBezTo>
                <a:cubicBezTo>
                  <a:pt x="14172" y="5508"/>
                  <a:pt x="16412" y="4442"/>
                  <a:pt x="17700" y="2325"/>
                </a:cubicBezTo>
                <a:lnTo>
                  <a:pt x="17700" y="2325"/>
                </a:lnTo>
                <a:cubicBezTo>
                  <a:pt x="18915" y="4040"/>
                  <a:pt x="20851" y="4922"/>
                  <a:pt x="22791" y="4922"/>
                </a:cubicBezTo>
                <a:cubicBezTo>
                  <a:pt x="24452" y="4922"/>
                  <a:pt x="26115" y="4276"/>
                  <a:pt x="27331" y="2954"/>
                </a:cubicBezTo>
                <a:lnTo>
                  <a:pt x="27331" y="2954"/>
                </a:lnTo>
                <a:cubicBezTo>
                  <a:pt x="27588" y="3253"/>
                  <a:pt x="27912" y="3501"/>
                  <a:pt x="28251" y="3682"/>
                </a:cubicBezTo>
                <a:cubicBezTo>
                  <a:pt x="29214" y="4149"/>
                  <a:pt x="30236" y="4412"/>
                  <a:pt x="31286" y="4499"/>
                </a:cubicBezTo>
                <a:cubicBezTo>
                  <a:pt x="31674" y="4531"/>
                  <a:pt x="32065" y="4547"/>
                  <a:pt x="32458" y="4547"/>
                </a:cubicBezTo>
                <a:cubicBezTo>
                  <a:pt x="33159" y="4547"/>
                  <a:pt x="33863" y="4495"/>
                  <a:pt x="34555" y="4383"/>
                </a:cubicBezTo>
                <a:cubicBezTo>
                  <a:pt x="35635" y="4208"/>
                  <a:pt x="36832" y="3916"/>
                  <a:pt x="37707" y="3274"/>
                </a:cubicBezTo>
                <a:cubicBezTo>
                  <a:pt x="37999" y="3128"/>
                  <a:pt x="38116" y="2777"/>
                  <a:pt x="37999" y="2456"/>
                </a:cubicBezTo>
                <a:cubicBezTo>
                  <a:pt x="37903" y="2191"/>
                  <a:pt x="37666" y="2025"/>
                  <a:pt x="37406" y="2025"/>
                </a:cubicBezTo>
                <a:cubicBezTo>
                  <a:pt x="37352" y="2025"/>
                  <a:pt x="37296" y="2033"/>
                  <a:pt x="37240" y="2048"/>
                </a:cubicBezTo>
                <a:cubicBezTo>
                  <a:pt x="36335" y="2311"/>
                  <a:pt x="35489" y="2690"/>
                  <a:pt x="34555" y="2865"/>
                </a:cubicBezTo>
                <a:cubicBezTo>
                  <a:pt x="33877" y="2996"/>
                  <a:pt x="33198" y="3062"/>
                  <a:pt x="32520" y="3062"/>
                </a:cubicBezTo>
                <a:cubicBezTo>
                  <a:pt x="32293" y="3062"/>
                  <a:pt x="32067" y="3055"/>
                  <a:pt x="31841" y="3040"/>
                </a:cubicBezTo>
                <a:cubicBezTo>
                  <a:pt x="30965" y="3011"/>
                  <a:pt x="30090" y="2836"/>
                  <a:pt x="29273" y="2544"/>
                </a:cubicBezTo>
                <a:cubicBezTo>
                  <a:pt x="29010" y="2427"/>
                  <a:pt x="28777" y="2281"/>
                  <a:pt x="28543" y="2077"/>
                </a:cubicBezTo>
                <a:cubicBezTo>
                  <a:pt x="28339" y="1931"/>
                  <a:pt x="28222" y="1668"/>
                  <a:pt x="28280" y="1435"/>
                </a:cubicBezTo>
                <a:cubicBezTo>
                  <a:pt x="28317" y="980"/>
                  <a:pt x="27911" y="707"/>
                  <a:pt x="27515" y="707"/>
                </a:cubicBezTo>
                <a:cubicBezTo>
                  <a:pt x="27276" y="707"/>
                  <a:pt x="27041" y="807"/>
                  <a:pt x="26909" y="1026"/>
                </a:cubicBezTo>
                <a:cubicBezTo>
                  <a:pt x="25989" y="2662"/>
                  <a:pt x="24375" y="3453"/>
                  <a:pt x="22764" y="3453"/>
                </a:cubicBezTo>
                <a:cubicBezTo>
                  <a:pt x="20898" y="3453"/>
                  <a:pt x="19038" y="2392"/>
                  <a:pt x="18270" y="355"/>
                </a:cubicBezTo>
                <a:cubicBezTo>
                  <a:pt x="18175" y="105"/>
                  <a:pt x="17967" y="1"/>
                  <a:pt x="17743" y="1"/>
                </a:cubicBezTo>
                <a:close/>
              </a:path>
            </a:pathLst>
          </a:custGeom>
          <a:solidFill>
            <a:srgbClr val="7ECC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8" name="Google Shape;3048;p45"/>
          <p:cNvGrpSpPr/>
          <p:nvPr/>
        </p:nvGrpSpPr>
        <p:grpSpPr>
          <a:xfrm rot="372705">
            <a:off x="7729894" y="927231"/>
            <a:ext cx="1051720" cy="1803998"/>
            <a:chOff x="5094425" y="750400"/>
            <a:chExt cx="1051750" cy="1804050"/>
          </a:xfrm>
        </p:grpSpPr>
        <p:sp>
          <p:nvSpPr>
            <p:cNvPr id="3049" name="Google Shape;3049;p45"/>
            <p:cNvSpPr/>
            <p:nvPr/>
          </p:nvSpPr>
          <p:spPr>
            <a:xfrm>
              <a:off x="5167175" y="1446350"/>
              <a:ext cx="226975" cy="819025"/>
            </a:xfrm>
            <a:custGeom>
              <a:avLst/>
              <a:gdLst/>
              <a:ahLst/>
              <a:cxnLst/>
              <a:rect l="l" t="t" r="r" b="b"/>
              <a:pathLst>
                <a:path w="9079" h="32761" extrusionOk="0">
                  <a:moveTo>
                    <a:pt x="190" y="1"/>
                  </a:moveTo>
                  <a:cubicBezTo>
                    <a:pt x="88" y="1"/>
                    <a:pt x="1" y="110"/>
                    <a:pt x="47" y="307"/>
                  </a:cubicBezTo>
                  <a:cubicBezTo>
                    <a:pt x="47" y="307"/>
                    <a:pt x="2508" y="10161"/>
                    <a:pt x="4207" y="16470"/>
                  </a:cubicBezTo>
                  <a:cubicBezTo>
                    <a:pt x="5897" y="22788"/>
                    <a:pt x="8689" y="32550"/>
                    <a:pt x="8689" y="32550"/>
                  </a:cubicBezTo>
                  <a:cubicBezTo>
                    <a:pt x="8737" y="32695"/>
                    <a:pt x="8822" y="32760"/>
                    <a:pt x="8897" y="32760"/>
                  </a:cubicBezTo>
                  <a:cubicBezTo>
                    <a:pt x="8995" y="32760"/>
                    <a:pt x="9078" y="32650"/>
                    <a:pt x="9047" y="32459"/>
                  </a:cubicBezTo>
                  <a:cubicBezTo>
                    <a:pt x="9047" y="32459"/>
                    <a:pt x="6586" y="22605"/>
                    <a:pt x="4887" y="16286"/>
                  </a:cubicBezTo>
                  <a:cubicBezTo>
                    <a:pt x="3188" y="9977"/>
                    <a:pt x="396" y="206"/>
                    <a:pt x="396" y="206"/>
                  </a:cubicBezTo>
                  <a:cubicBezTo>
                    <a:pt x="356" y="66"/>
                    <a:pt x="269" y="1"/>
                    <a:pt x="190" y="1"/>
                  </a:cubicBezTo>
                  <a:close/>
                </a:path>
              </a:pathLst>
            </a:custGeom>
            <a:solidFill>
              <a:srgbClr val="202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316200" y="1669050"/>
              <a:ext cx="118625" cy="596650"/>
            </a:xfrm>
            <a:custGeom>
              <a:avLst/>
              <a:gdLst/>
              <a:ahLst/>
              <a:cxnLst/>
              <a:rect l="l" t="t" r="r" b="b"/>
              <a:pathLst>
                <a:path w="4745" h="23866" extrusionOk="0">
                  <a:moveTo>
                    <a:pt x="222" y="0"/>
                  </a:moveTo>
                  <a:cubicBezTo>
                    <a:pt x="113" y="0"/>
                    <a:pt x="0" y="87"/>
                    <a:pt x="37" y="234"/>
                  </a:cubicBezTo>
                  <a:cubicBezTo>
                    <a:pt x="37" y="234"/>
                    <a:pt x="1185" y="7415"/>
                    <a:pt x="2039" y="12007"/>
                  </a:cubicBezTo>
                  <a:cubicBezTo>
                    <a:pt x="2884" y="16599"/>
                    <a:pt x="4381" y="23716"/>
                    <a:pt x="4381" y="23716"/>
                  </a:cubicBezTo>
                  <a:cubicBezTo>
                    <a:pt x="4409" y="23818"/>
                    <a:pt x="4485" y="23865"/>
                    <a:pt x="4559" y="23865"/>
                  </a:cubicBezTo>
                  <a:cubicBezTo>
                    <a:pt x="4652" y="23865"/>
                    <a:pt x="4744" y="23790"/>
                    <a:pt x="4739" y="23652"/>
                  </a:cubicBezTo>
                  <a:cubicBezTo>
                    <a:pt x="4739" y="23652"/>
                    <a:pt x="3582" y="16461"/>
                    <a:pt x="2737" y="11869"/>
                  </a:cubicBezTo>
                  <a:cubicBezTo>
                    <a:pt x="1892" y="7277"/>
                    <a:pt x="395" y="160"/>
                    <a:pt x="395" y="160"/>
                  </a:cubicBezTo>
                  <a:cubicBezTo>
                    <a:pt x="383" y="50"/>
                    <a:pt x="304" y="0"/>
                    <a:pt x="222" y="0"/>
                  </a:cubicBezTo>
                  <a:close/>
                </a:path>
              </a:pathLst>
            </a:custGeom>
            <a:solidFill>
              <a:srgbClr val="202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834875" y="1555200"/>
              <a:ext cx="188025" cy="714150"/>
            </a:xfrm>
            <a:custGeom>
              <a:avLst/>
              <a:gdLst/>
              <a:ahLst/>
              <a:cxnLst/>
              <a:rect l="l" t="t" r="r" b="b"/>
              <a:pathLst>
                <a:path w="7521" h="28566" extrusionOk="0">
                  <a:moveTo>
                    <a:pt x="7322" y="1"/>
                  </a:moveTo>
                  <a:cubicBezTo>
                    <a:pt x="7247" y="1"/>
                    <a:pt x="7169" y="54"/>
                    <a:pt x="7135" y="177"/>
                  </a:cubicBezTo>
                  <a:cubicBezTo>
                    <a:pt x="7135" y="177"/>
                    <a:pt x="4802" y="8691"/>
                    <a:pt x="3415" y="14192"/>
                  </a:cubicBezTo>
                  <a:cubicBezTo>
                    <a:pt x="2028" y="19702"/>
                    <a:pt x="26" y="28297"/>
                    <a:pt x="26" y="28297"/>
                  </a:cubicBezTo>
                  <a:cubicBezTo>
                    <a:pt x="0" y="28466"/>
                    <a:pt x="86" y="28565"/>
                    <a:pt x="184" y="28565"/>
                  </a:cubicBezTo>
                  <a:cubicBezTo>
                    <a:pt x="257" y="28565"/>
                    <a:pt x="338" y="28511"/>
                    <a:pt x="385" y="28389"/>
                  </a:cubicBezTo>
                  <a:cubicBezTo>
                    <a:pt x="385" y="28389"/>
                    <a:pt x="2717" y="19876"/>
                    <a:pt x="4104" y="14366"/>
                  </a:cubicBezTo>
                  <a:cubicBezTo>
                    <a:pt x="5491" y="8865"/>
                    <a:pt x="7483" y="269"/>
                    <a:pt x="7483" y="269"/>
                  </a:cubicBezTo>
                  <a:cubicBezTo>
                    <a:pt x="7521" y="104"/>
                    <a:pt x="7425" y="1"/>
                    <a:pt x="7322" y="1"/>
                  </a:cubicBezTo>
                  <a:close/>
                </a:path>
              </a:pathLst>
            </a:custGeom>
            <a:solidFill>
              <a:srgbClr val="202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45"/>
            <p:cNvSpPr/>
            <p:nvPr/>
          </p:nvSpPr>
          <p:spPr>
            <a:xfrm>
              <a:off x="5794000" y="1704875"/>
              <a:ext cx="109100" cy="564275"/>
            </a:xfrm>
            <a:custGeom>
              <a:avLst/>
              <a:gdLst/>
              <a:ahLst/>
              <a:cxnLst/>
              <a:rect l="l" t="t" r="r" b="b"/>
              <a:pathLst>
                <a:path w="4364" h="22571" extrusionOk="0">
                  <a:moveTo>
                    <a:pt x="4160" y="0"/>
                  </a:moveTo>
                  <a:cubicBezTo>
                    <a:pt x="4082" y="0"/>
                    <a:pt x="4005" y="47"/>
                    <a:pt x="3985" y="151"/>
                  </a:cubicBezTo>
                  <a:cubicBezTo>
                    <a:pt x="3985" y="151"/>
                    <a:pt x="2607" y="6864"/>
                    <a:pt x="1836" y="11217"/>
                  </a:cubicBezTo>
                  <a:cubicBezTo>
                    <a:pt x="1055" y="15570"/>
                    <a:pt x="27" y="22356"/>
                    <a:pt x="27" y="22356"/>
                  </a:cubicBezTo>
                  <a:cubicBezTo>
                    <a:pt x="1" y="22492"/>
                    <a:pt x="107" y="22571"/>
                    <a:pt x="211" y="22571"/>
                  </a:cubicBezTo>
                  <a:cubicBezTo>
                    <a:pt x="291" y="22571"/>
                    <a:pt x="369" y="22524"/>
                    <a:pt x="385" y="22421"/>
                  </a:cubicBezTo>
                  <a:cubicBezTo>
                    <a:pt x="385" y="22421"/>
                    <a:pt x="1762" y="15698"/>
                    <a:pt x="2534" y="11345"/>
                  </a:cubicBezTo>
                  <a:cubicBezTo>
                    <a:pt x="3315" y="7001"/>
                    <a:pt x="4343" y="215"/>
                    <a:pt x="4343" y="215"/>
                  </a:cubicBezTo>
                  <a:cubicBezTo>
                    <a:pt x="4364" y="80"/>
                    <a:pt x="4261" y="0"/>
                    <a:pt x="4160" y="0"/>
                  </a:cubicBezTo>
                  <a:close/>
                </a:path>
              </a:pathLst>
            </a:custGeom>
            <a:solidFill>
              <a:srgbClr val="202A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45"/>
            <p:cNvSpPr/>
            <p:nvPr/>
          </p:nvSpPr>
          <p:spPr>
            <a:xfrm>
              <a:off x="5094425" y="750400"/>
              <a:ext cx="1051750" cy="1232150"/>
            </a:xfrm>
            <a:custGeom>
              <a:avLst/>
              <a:gdLst/>
              <a:ahLst/>
              <a:cxnLst/>
              <a:rect l="l" t="t" r="r" b="b"/>
              <a:pathLst>
                <a:path w="42070" h="49286" extrusionOk="0">
                  <a:moveTo>
                    <a:pt x="20791" y="1"/>
                  </a:moveTo>
                  <a:cubicBezTo>
                    <a:pt x="20429" y="1"/>
                    <a:pt x="20064" y="17"/>
                    <a:pt x="19699" y="53"/>
                  </a:cubicBezTo>
                  <a:cubicBezTo>
                    <a:pt x="19019" y="126"/>
                    <a:pt x="18349" y="245"/>
                    <a:pt x="17688" y="411"/>
                  </a:cubicBezTo>
                  <a:cubicBezTo>
                    <a:pt x="15979" y="861"/>
                    <a:pt x="14345" y="1531"/>
                    <a:pt x="12811" y="2394"/>
                  </a:cubicBezTo>
                  <a:cubicBezTo>
                    <a:pt x="10047" y="3946"/>
                    <a:pt x="7577" y="5967"/>
                    <a:pt x="5510" y="8364"/>
                  </a:cubicBezTo>
                  <a:cubicBezTo>
                    <a:pt x="4463" y="9613"/>
                    <a:pt x="3609" y="10889"/>
                    <a:pt x="3031" y="12138"/>
                  </a:cubicBezTo>
                  <a:cubicBezTo>
                    <a:pt x="0" y="18585"/>
                    <a:pt x="873" y="24949"/>
                    <a:pt x="3793" y="30569"/>
                  </a:cubicBezTo>
                  <a:cubicBezTo>
                    <a:pt x="5207" y="33297"/>
                    <a:pt x="7117" y="35850"/>
                    <a:pt x="9285" y="38146"/>
                  </a:cubicBezTo>
                  <a:lnTo>
                    <a:pt x="9312" y="38173"/>
                  </a:lnTo>
                  <a:lnTo>
                    <a:pt x="9579" y="38449"/>
                  </a:lnTo>
                  <a:cubicBezTo>
                    <a:pt x="11250" y="40175"/>
                    <a:pt x="13022" y="41792"/>
                    <a:pt x="14804" y="43408"/>
                  </a:cubicBezTo>
                  <a:cubicBezTo>
                    <a:pt x="16099" y="44574"/>
                    <a:pt x="17403" y="45741"/>
                    <a:pt x="18661" y="46944"/>
                  </a:cubicBezTo>
                  <a:cubicBezTo>
                    <a:pt x="19331" y="47577"/>
                    <a:pt x="20002" y="48229"/>
                    <a:pt x="20645" y="48900"/>
                  </a:cubicBezTo>
                  <a:cubicBezTo>
                    <a:pt x="20764" y="49019"/>
                    <a:pt x="20893" y="49148"/>
                    <a:pt x="21012" y="49286"/>
                  </a:cubicBezTo>
                  <a:cubicBezTo>
                    <a:pt x="21315" y="48964"/>
                    <a:pt x="21627" y="48643"/>
                    <a:pt x="21958" y="48330"/>
                  </a:cubicBezTo>
                  <a:cubicBezTo>
                    <a:pt x="22656" y="47642"/>
                    <a:pt x="23391" y="46980"/>
                    <a:pt x="24153" y="46319"/>
                  </a:cubicBezTo>
                  <a:cubicBezTo>
                    <a:pt x="25429" y="45217"/>
                    <a:pt x="26761" y="44143"/>
                    <a:pt x="28074" y="43050"/>
                  </a:cubicBezTo>
                  <a:lnTo>
                    <a:pt x="28175" y="42967"/>
                  </a:lnTo>
                  <a:cubicBezTo>
                    <a:pt x="28396" y="42793"/>
                    <a:pt x="28616" y="42609"/>
                    <a:pt x="28836" y="42425"/>
                  </a:cubicBezTo>
                  <a:cubicBezTo>
                    <a:pt x="29892" y="41553"/>
                    <a:pt x="30921" y="40662"/>
                    <a:pt x="31894" y="39744"/>
                  </a:cubicBezTo>
                  <a:cubicBezTo>
                    <a:pt x="32354" y="39321"/>
                    <a:pt x="32804" y="38890"/>
                    <a:pt x="33235" y="38449"/>
                  </a:cubicBezTo>
                  <a:cubicBezTo>
                    <a:pt x="33336" y="38348"/>
                    <a:pt x="33428" y="38247"/>
                    <a:pt x="33529" y="38146"/>
                  </a:cubicBezTo>
                  <a:cubicBezTo>
                    <a:pt x="33768" y="37889"/>
                    <a:pt x="34016" y="37622"/>
                    <a:pt x="34255" y="37356"/>
                  </a:cubicBezTo>
                  <a:cubicBezTo>
                    <a:pt x="34980" y="36539"/>
                    <a:pt x="35669" y="35703"/>
                    <a:pt x="36321" y="34831"/>
                  </a:cubicBezTo>
                  <a:cubicBezTo>
                    <a:pt x="38690" y="31662"/>
                    <a:pt x="40472" y="28136"/>
                    <a:pt x="41243" y="24426"/>
                  </a:cubicBezTo>
                  <a:cubicBezTo>
                    <a:pt x="42070" y="20495"/>
                    <a:pt x="41748" y="16326"/>
                    <a:pt x="39765" y="12138"/>
                  </a:cubicBezTo>
                  <a:cubicBezTo>
                    <a:pt x="39186" y="10889"/>
                    <a:pt x="38332" y="9613"/>
                    <a:pt x="37276" y="8364"/>
                  </a:cubicBezTo>
                  <a:cubicBezTo>
                    <a:pt x="36697" y="7675"/>
                    <a:pt x="36073" y="7023"/>
                    <a:pt x="35412" y="6398"/>
                  </a:cubicBezTo>
                  <a:cubicBezTo>
                    <a:pt x="33768" y="4846"/>
                    <a:pt x="31950" y="3496"/>
                    <a:pt x="29975" y="2394"/>
                  </a:cubicBezTo>
                  <a:cubicBezTo>
                    <a:pt x="28423" y="1513"/>
                    <a:pt x="26761" y="842"/>
                    <a:pt x="25034" y="392"/>
                  </a:cubicBezTo>
                  <a:cubicBezTo>
                    <a:pt x="24028" y="135"/>
                    <a:pt x="22995" y="3"/>
                    <a:pt x="21953" y="3"/>
                  </a:cubicBezTo>
                  <a:cubicBezTo>
                    <a:pt x="21768" y="3"/>
                    <a:pt x="21583" y="8"/>
                    <a:pt x="21398" y="16"/>
                  </a:cubicBezTo>
                  <a:cubicBezTo>
                    <a:pt x="21197" y="6"/>
                    <a:pt x="20994" y="1"/>
                    <a:pt x="20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45"/>
            <p:cNvSpPr/>
            <p:nvPr/>
          </p:nvSpPr>
          <p:spPr>
            <a:xfrm>
              <a:off x="5352250" y="2269275"/>
              <a:ext cx="554700" cy="285175"/>
            </a:xfrm>
            <a:custGeom>
              <a:avLst/>
              <a:gdLst/>
              <a:ahLst/>
              <a:cxnLst/>
              <a:rect l="l" t="t" r="r" b="b"/>
              <a:pathLst>
                <a:path w="22188" h="11407" extrusionOk="0">
                  <a:moveTo>
                    <a:pt x="0" y="1"/>
                  </a:moveTo>
                  <a:lnTo>
                    <a:pt x="0" y="129"/>
                  </a:lnTo>
                  <a:cubicBezTo>
                    <a:pt x="46" y="1002"/>
                    <a:pt x="92" y="1975"/>
                    <a:pt x="165" y="2976"/>
                  </a:cubicBezTo>
                  <a:cubicBezTo>
                    <a:pt x="459" y="6393"/>
                    <a:pt x="1176" y="10121"/>
                    <a:pt x="3756" y="11039"/>
                  </a:cubicBezTo>
                  <a:cubicBezTo>
                    <a:pt x="4721" y="11407"/>
                    <a:pt x="5685" y="11407"/>
                    <a:pt x="6649" y="11407"/>
                  </a:cubicBezTo>
                  <a:lnTo>
                    <a:pt x="15530" y="11407"/>
                  </a:lnTo>
                  <a:cubicBezTo>
                    <a:pt x="16494" y="11407"/>
                    <a:pt x="17458" y="11407"/>
                    <a:pt x="18422" y="11039"/>
                  </a:cubicBezTo>
                  <a:cubicBezTo>
                    <a:pt x="20112" y="10442"/>
                    <a:pt x="21003" y="8606"/>
                    <a:pt x="21499" y="6484"/>
                  </a:cubicBezTo>
                  <a:cubicBezTo>
                    <a:pt x="21995" y="4363"/>
                    <a:pt x="22096" y="1911"/>
                    <a:pt x="22188" y="1"/>
                  </a:cubicBezTo>
                  <a:close/>
                </a:path>
              </a:pathLst>
            </a:custGeom>
            <a:solidFill>
              <a:srgbClr val="F4C8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45"/>
            <p:cNvSpPr/>
            <p:nvPr/>
          </p:nvSpPr>
          <p:spPr>
            <a:xfrm>
              <a:off x="5483325" y="750400"/>
              <a:ext cx="291625" cy="1231925"/>
            </a:xfrm>
            <a:custGeom>
              <a:avLst/>
              <a:gdLst/>
              <a:ahLst/>
              <a:cxnLst/>
              <a:rect l="l" t="t" r="r" b="b"/>
              <a:pathLst>
                <a:path w="11665" h="49277" extrusionOk="0">
                  <a:moveTo>
                    <a:pt x="5238" y="1"/>
                  </a:moveTo>
                  <a:cubicBezTo>
                    <a:pt x="4874" y="1"/>
                    <a:pt x="4511" y="17"/>
                    <a:pt x="4152" y="53"/>
                  </a:cubicBezTo>
                  <a:cubicBezTo>
                    <a:pt x="3472" y="126"/>
                    <a:pt x="2793" y="245"/>
                    <a:pt x="2132" y="411"/>
                  </a:cubicBezTo>
                  <a:cubicBezTo>
                    <a:pt x="1847" y="1136"/>
                    <a:pt x="1617" y="1880"/>
                    <a:pt x="1424" y="2633"/>
                  </a:cubicBezTo>
                  <a:cubicBezTo>
                    <a:pt x="653" y="5590"/>
                    <a:pt x="442" y="8832"/>
                    <a:pt x="231" y="12046"/>
                  </a:cubicBezTo>
                  <a:cubicBezTo>
                    <a:pt x="1" y="16868"/>
                    <a:pt x="919" y="27190"/>
                    <a:pt x="1902" y="36456"/>
                  </a:cubicBezTo>
                  <a:cubicBezTo>
                    <a:pt x="2315" y="40286"/>
                    <a:pt x="2747" y="43932"/>
                    <a:pt x="3105" y="46944"/>
                  </a:cubicBezTo>
                  <a:cubicBezTo>
                    <a:pt x="3775" y="47577"/>
                    <a:pt x="4437" y="48229"/>
                    <a:pt x="5079" y="48900"/>
                  </a:cubicBezTo>
                  <a:cubicBezTo>
                    <a:pt x="5208" y="49019"/>
                    <a:pt x="5337" y="49148"/>
                    <a:pt x="5456" y="49276"/>
                  </a:cubicBezTo>
                  <a:cubicBezTo>
                    <a:pt x="5759" y="48964"/>
                    <a:pt x="6071" y="48643"/>
                    <a:pt x="6393" y="48330"/>
                  </a:cubicBezTo>
                  <a:cubicBezTo>
                    <a:pt x="7100" y="47642"/>
                    <a:pt x="7835" y="46980"/>
                    <a:pt x="8597" y="46319"/>
                  </a:cubicBezTo>
                  <a:cubicBezTo>
                    <a:pt x="8790" y="44767"/>
                    <a:pt x="8982" y="43068"/>
                    <a:pt x="9184" y="41277"/>
                  </a:cubicBezTo>
                  <a:cubicBezTo>
                    <a:pt x="10360" y="31038"/>
                    <a:pt x="11664" y="17731"/>
                    <a:pt x="11407" y="12055"/>
                  </a:cubicBezTo>
                  <a:cubicBezTo>
                    <a:pt x="11131" y="8006"/>
                    <a:pt x="10865" y="3919"/>
                    <a:pt x="9488" y="392"/>
                  </a:cubicBezTo>
                  <a:cubicBezTo>
                    <a:pt x="8481" y="135"/>
                    <a:pt x="7442" y="3"/>
                    <a:pt x="6403" y="3"/>
                  </a:cubicBezTo>
                  <a:cubicBezTo>
                    <a:pt x="6219" y="3"/>
                    <a:pt x="6035" y="8"/>
                    <a:pt x="5851" y="16"/>
                  </a:cubicBezTo>
                  <a:cubicBezTo>
                    <a:pt x="5647" y="6"/>
                    <a:pt x="5442" y="1"/>
                    <a:pt x="52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45"/>
            <p:cNvSpPr/>
            <p:nvPr/>
          </p:nvSpPr>
          <p:spPr>
            <a:xfrm>
              <a:off x="5180500" y="810250"/>
              <a:ext cx="284025" cy="1025125"/>
            </a:xfrm>
            <a:custGeom>
              <a:avLst/>
              <a:gdLst/>
              <a:ahLst/>
              <a:cxnLst/>
              <a:rect l="l" t="t" r="r" b="b"/>
              <a:pathLst>
                <a:path w="11361" h="41005" extrusionOk="0">
                  <a:moveTo>
                    <a:pt x="9368" y="0"/>
                  </a:moveTo>
                  <a:lnTo>
                    <a:pt x="9368" y="0"/>
                  </a:lnTo>
                  <a:cubicBezTo>
                    <a:pt x="6604" y="1552"/>
                    <a:pt x="4134" y="3573"/>
                    <a:pt x="2067" y="5970"/>
                  </a:cubicBezTo>
                  <a:cubicBezTo>
                    <a:pt x="1158" y="8385"/>
                    <a:pt x="653" y="11011"/>
                    <a:pt x="506" y="13868"/>
                  </a:cubicBezTo>
                  <a:cubicBezTo>
                    <a:pt x="1" y="21407"/>
                    <a:pt x="3518" y="29057"/>
                    <a:pt x="6136" y="36055"/>
                  </a:cubicBezTo>
                  <a:cubicBezTo>
                    <a:pt x="7807" y="37781"/>
                    <a:pt x="9579" y="39398"/>
                    <a:pt x="11361" y="41005"/>
                  </a:cubicBezTo>
                  <a:cubicBezTo>
                    <a:pt x="9690" y="32005"/>
                    <a:pt x="5943" y="23437"/>
                    <a:pt x="6071" y="14014"/>
                  </a:cubicBezTo>
                  <a:cubicBezTo>
                    <a:pt x="6071" y="8945"/>
                    <a:pt x="6934" y="4050"/>
                    <a:pt x="9368" y="0"/>
                  </a:cubicBezTo>
                  <a:close/>
                </a:path>
              </a:pathLst>
            </a:custGeom>
            <a:solidFill>
              <a:srgbClr val="FFE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45"/>
            <p:cNvSpPr/>
            <p:nvPr/>
          </p:nvSpPr>
          <p:spPr>
            <a:xfrm>
              <a:off x="5798800" y="810250"/>
              <a:ext cx="271850" cy="1014350"/>
            </a:xfrm>
            <a:custGeom>
              <a:avLst/>
              <a:gdLst/>
              <a:ahLst/>
              <a:cxnLst/>
              <a:rect l="l" t="t" r="r" b="b"/>
              <a:pathLst>
                <a:path w="10874" h="40574" extrusionOk="0">
                  <a:moveTo>
                    <a:pt x="1809" y="0"/>
                  </a:moveTo>
                  <a:lnTo>
                    <a:pt x="1809" y="0"/>
                  </a:lnTo>
                  <a:cubicBezTo>
                    <a:pt x="2535" y="1203"/>
                    <a:pt x="3132" y="2489"/>
                    <a:pt x="3591" y="3821"/>
                  </a:cubicBezTo>
                  <a:cubicBezTo>
                    <a:pt x="4684" y="6980"/>
                    <a:pt x="5115" y="10451"/>
                    <a:pt x="5115" y="14014"/>
                  </a:cubicBezTo>
                  <a:cubicBezTo>
                    <a:pt x="5152" y="16898"/>
                    <a:pt x="4831" y="19699"/>
                    <a:pt x="4316" y="22463"/>
                  </a:cubicBezTo>
                  <a:cubicBezTo>
                    <a:pt x="3224" y="28350"/>
                    <a:pt x="1249" y="34035"/>
                    <a:pt x="55" y="39894"/>
                  </a:cubicBezTo>
                  <a:cubicBezTo>
                    <a:pt x="37" y="39967"/>
                    <a:pt x="18" y="40243"/>
                    <a:pt x="0" y="40573"/>
                  </a:cubicBezTo>
                  <a:cubicBezTo>
                    <a:pt x="221" y="40390"/>
                    <a:pt x="441" y="40206"/>
                    <a:pt x="661" y="40031"/>
                  </a:cubicBezTo>
                  <a:cubicBezTo>
                    <a:pt x="1717" y="39150"/>
                    <a:pt x="2746" y="38268"/>
                    <a:pt x="3719" y="37350"/>
                  </a:cubicBezTo>
                  <a:cubicBezTo>
                    <a:pt x="4179" y="36918"/>
                    <a:pt x="4629" y="36487"/>
                    <a:pt x="5060" y="36046"/>
                  </a:cubicBezTo>
                  <a:cubicBezTo>
                    <a:pt x="5161" y="35945"/>
                    <a:pt x="5253" y="35844"/>
                    <a:pt x="5354" y="35743"/>
                  </a:cubicBezTo>
                  <a:cubicBezTo>
                    <a:pt x="5593" y="35486"/>
                    <a:pt x="5841" y="35228"/>
                    <a:pt x="6080" y="34962"/>
                  </a:cubicBezTo>
                  <a:cubicBezTo>
                    <a:pt x="7420" y="31059"/>
                    <a:pt x="8798" y="26431"/>
                    <a:pt x="9735" y="22665"/>
                  </a:cubicBezTo>
                  <a:cubicBezTo>
                    <a:pt x="10460" y="19754"/>
                    <a:pt x="10873" y="16797"/>
                    <a:pt x="10671" y="13868"/>
                  </a:cubicBezTo>
                  <a:cubicBezTo>
                    <a:pt x="10534" y="11011"/>
                    <a:pt x="10019" y="8376"/>
                    <a:pt x="9119" y="5970"/>
                  </a:cubicBezTo>
                  <a:cubicBezTo>
                    <a:pt x="8532" y="5281"/>
                    <a:pt x="7907" y="4620"/>
                    <a:pt x="7255" y="3995"/>
                  </a:cubicBezTo>
                  <a:cubicBezTo>
                    <a:pt x="5611" y="2443"/>
                    <a:pt x="3784" y="1102"/>
                    <a:pt x="1809" y="0"/>
                  </a:cubicBezTo>
                  <a:close/>
                </a:path>
              </a:pathLst>
            </a:custGeom>
            <a:solidFill>
              <a:srgbClr val="FFE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45"/>
            <p:cNvSpPr/>
            <p:nvPr/>
          </p:nvSpPr>
          <p:spPr>
            <a:xfrm>
              <a:off x="5345350" y="2268275"/>
              <a:ext cx="562975" cy="129050"/>
            </a:xfrm>
            <a:custGeom>
              <a:avLst/>
              <a:gdLst/>
              <a:ahLst/>
              <a:cxnLst/>
              <a:rect l="l" t="t" r="r" b="b"/>
              <a:pathLst>
                <a:path w="22519" h="5162" extrusionOk="0">
                  <a:moveTo>
                    <a:pt x="22258" y="1"/>
                  </a:moveTo>
                  <a:cubicBezTo>
                    <a:pt x="22208" y="1"/>
                    <a:pt x="22156" y="11"/>
                    <a:pt x="22115" y="32"/>
                  </a:cubicBezTo>
                  <a:cubicBezTo>
                    <a:pt x="21392" y="1765"/>
                    <a:pt x="20048" y="2591"/>
                    <a:pt x="18679" y="2591"/>
                  </a:cubicBezTo>
                  <a:cubicBezTo>
                    <a:pt x="17263" y="2591"/>
                    <a:pt x="15819" y="1708"/>
                    <a:pt x="15007" y="32"/>
                  </a:cubicBezTo>
                  <a:lnTo>
                    <a:pt x="14768" y="32"/>
                  </a:lnTo>
                  <a:cubicBezTo>
                    <a:pt x="14005" y="1741"/>
                    <a:pt x="12583" y="2554"/>
                    <a:pt x="11134" y="2554"/>
                  </a:cubicBezTo>
                  <a:cubicBezTo>
                    <a:pt x="9842" y="2554"/>
                    <a:pt x="8529" y="1908"/>
                    <a:pt x="7641" y="674"/>
                  </a:cubicBezTo>
                  <a:cubicBezTo>
                    <a:pt x="7494" y="472"/>
                    <a:pt x="7357" y="252"/>
                    <a:pt x="7246" y="32"/>
                  </a:cubicBezTo>
                  <a:lnTo>
                    <a:pt x="6989" y="32"/>
                  </a:lnTo>
                  <a:cubicBezTo>
                    <a:pt x="6352" y="1628"/>
                    <a:pt x="5109" y="2411"/>
                    <a:pt x="3815" y="2411"/>
                  </a:cubicBezTo>
                  <a:cubicBezTo>
                    <a:pt x="2631" y="2411"/>
                    <a:pt x="1404" y="1754"/>
                    <a:pt x="561" y="463"/>
                  </a:cubicBezTo>
                  <a:cubicBezTo>
                    <a:pt x="469" y="335"/>
                    <a:pt x="386" y="188"/>
                    <a:pt x="304" y="41"/>
                  </a:cubicBezTo>
                  <a:cubicBezTo>
                    <a:pt x="295" y="87"/>
                    <a:pt x="285" y="123"/>
                    <a:pt x="276" y="169"/>
                  </a:cubicBezTo>
                  <a:cubicBezTo>
                    <a:pt x="1" y="1317"/>
                    <a:pt x="102" y="2272"/>
                    <a:pt x="441" y="3016"/>
                  </a:cubicBezTo>
                  <a:cubicBezTo>
                    <a:pt x="1006" y="4268"/>
                    <a:pt x="2225" y="4939"/>
                    <a:pt x="3477" y="4939"/>
                  </a:cubicBezTo>
                  <a:cubicBezTo>
                    <a:pt x="4852" y="4939"/>
                    <a:pt x="6268" y="4128"/>
                    <a:pt x="6898" y="2383"/>
                  </a:cubicBezTo>
                  <a:cubicBezTo>
                    <a:pt x="6980" y="2759"/>
                    <a:pt x="7127" y="3126"/>
                    <a:pt x="7347" y="3448"/>
                  </a:cubicBezTo>
                  <a:cubicBezTo>
                    <a:pt x="8023" y="4477"/>
                    <a:pt x="9266" y="5048"/>
                    <a:pt x="10549" y="5048"/>
                  </a:cubicBezTo>
                  <a:cubicBezTo>
                    <a:pt x="11967" y="5048"/>
                    <a:pt x="13434" y="4349"/>
                    <a:pt x="14235" y="2796"/>
                  </a:cubicBezTo>
                  <a:cubicBezTo>
                    <a:pt x="14355" y="2575"/>
                    <a:pt x="14446" y="2337"/>
                    <a:pt x="14529" y="2098"/>
                  </a:cubicBezTo>
                  <a:cubicBezTo>
                    <a:pt x="14566" y="1997"/>
                    <a:pt x="14593" y="1877"/>
                    <a:pt x="14630" y="1767"/>
                  </a:cubicBezTo>
                  <a:cubicBezTo>
                    <a:pt x="14685" y="3126"/>
                    <a:pt x="15521" y="4155"/>
                    <a:pt x="16632" y="4697"/>
                  </a:cubicBezTo>
                  <a:cubicBezTo>
                    <a:pt x="17240" y="5000"/>
                    <a:pt x="17930" y="5161"/>
                    <a:pt x="18618" y="5161"/>
                  </a:cubicBezTo>
                  <a:cubicBezTo>
                    <a:pt x="20328" y="5161"/>
                    <a:pt x="22025" y="4162"/>
                    <a:pt x="22418" y="1850"/>
                  </a:cubicBezTo>
                  <a:cubicBezTo>
                    <a:pt x="22509" y="1262"/>
                    <a:pt x="22519" y="656"/>
                    <a:pt x="22454" y="68"/>
                  </a:cubicBezTo>
                  <a:lnTo>
                    <a:pt x="22454" y="22"/>
                  </a:lnTo>
                  <a:cubicBezTo>
                    <a:pt x="22454" y="13"/>
                    <a:pt x="22436" y="4"/>
                    <a:pt x="22408" y="4"/>
                  </a:cubicBezTo>
                  <a:lnTo>
                    <a:pt x="22307" y="4"/>
                  </a:lnTo>
                  <a:cubicBezTo>
                    <a:pt x="22291" y="2"/>
                    <a:pt x="22275" y="1"/>
                    <a:pt x="22258" y="1"/>
                  </a:cubicBezTo>
                  <a:close/>
                </a:path>
              </a:pathLst>
            </a:custGeom>
            <a:solidFill>
              <a:srgbClr val="FFEF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45"/>
            <p:cNvSpPr/>
            <p:nvPr/>
          </p:nvSpPr>
          <p:spPr>
            <a:xfrm>
              <a:off x="5899125" y="2261925"/>
              <a:ext cx="5300" cy="5325"/>
            </a:xfrm>
            <a:custGeom>
              <a:avLst/>
              <a:gdLst/>
              <a:ahLst/>
              <a:cxnLst/>
              <a:rect l="l" t="t" r="r" b="b"/>
              <a:pathLst>
                <a:path w="212" h="213" extrusionOk="0">
                  <a:moveTo>
                    <a:pt x="0" y="1"/>
                  </a:moveTo>
                  <a:cubicBezTo>
                    <a:pt x="74" y="74"/>
                    <a:pt x="138" y="148"/>
                    <a:pt x="212" y="212"/>
                  </a:cubicBezTo>
                  <a:cubicBezTo>
                    <a:pt x="212" y="139"/>
                    <a:pt x="212" y="65"/>
                    <a:pt x="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45"/>
            <p:cNvSpPr/>
            <p:nvPr/>
          </p:nvSpPr>
          <p:spPr>
            <a:xfrm>
              <a:off x="5560025" y="2353075"/>
              <a:ext cx="53750" cy="27600"/>
            </a:xfrm>
            <a:custGeom>
              <a:avLst/>
              <a:gdLst/>
              <a:ahLst/>
              <a:cxnLst/>
              <a:rect l="l" t="t" r="r" b="b"/>
              <a:pathLst>
                <a:path w="2150" h="1104" extrusionOk="0">
                  <a:moveTo>
                    <a:pt x="209" y="0"/>
                  </a:moveTo>
                  <a:cubicBezTo>
                    <a:pt x="173" y="0"/>
                    <a:pt x="1" y="139"/>
                    <a:pt x="19" y="157"/>
                  </a:cubicBezTo>
                  <a:cubicBezTo>
                    <a:pt x="19" y="157"/>
                    <a:pt x="46" y="194"/>
                    <a:pt x="83" y="258"/>
                  </a:cubicBezTo>
                  <a:cubicBezTo>
                    <a:pt x="138" y="350"/>
                    <a:pt x="202" y="432"/>
                    <a:pt x="267" y="506"/>
                  </a:cubicBezTo>
                  <a:cubicBezTo>
                    <a:pt x="441" y="717"/>
                    <a:pt x="661" y="882"/>
                    <a:pt x="919" y="993"/>
                  </a:cubicBezTo>
                  <a:cubicBezTo>
                    <a:pt x="1114" y="1069"/>
                    <a:pt x="1320" y="1104"/>
                    <a:pt x="1524" y="1104"/>
                  </a:cubicBezTo>
                  <a:cubicBezTo>
                    <a:pt x="1589" y="1104"/>
                    <a:pt x="1654" y="1100"/>
                    <a:pt x="1718" y="1094"/>
                  </a:cubicBezTo>
                  <a:cubicBezTo>
                    <a:pt x="1819" y="1084"/>
                    <a:pt x="1920" y="1066"/>
                    <a:pt x="2021" y="1039"/>
                  </a:cubicBezTo>
                  <a:lnTo>
                    <a:pt x="2140" y="1011"/>
                  </a:lnTo>
                  <a:cubicBezTo>
                    <a:pt x="2149" y="928"/>
                    <a:pt x="2149" y="836"/>
                    <a:pt x="2112" y="763"/>
                  </a:cubicBezTo>
                  <a:lnTo>
                    <a:pt x="2002" y="763"/>
                  </a:lnTo>
                  <a:cubicBezTo>
                    <a:pt x="1910" y="763"/>
                    <a:pt x="1819" y="754"/>
                    <a:pt x="1727" y="735"/>
                  </a:cubicBezTo>
                  <a:cubicBezTo>
                    <a:pt x="1516" y="708"/>
                    <a:pt x="1295" y="644"/>
                    <a:pt x="1093" y="561"/>
                  </a:cubicBezTo>
                  <a:cubicBezTo>
                    <a:pt x="891" y="478"/>
                    <a:pt x="689" y="368"/>
                    <a:pt x="515" y="240"/>
                  </a:cubicBezTo>
                  <a:cubicBezTo>
                    <a:pt x="432" y="194"/>
                    <a:pt x="358" y="139"/>
                    <a:pt x="294" y="74"/>
                  </a:cubicBezTo>
                  <a:lnTo>
                    <a:pt x="211" y="1"/>
                  </a:lnTo>
                  <a:cubicBezTo>
                    <a:pt x="211" y="0"/>
                    <a:pt x="210" y="0"/>
                    <a:pt x="209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5"/>
            <p:cNvSpPr/>
            <p:nvPr/>
          </p:nvSpPr>
          <p:spPr>
            <a:xfrm>
              <a:off x="5577250" y="2342525"/>
              <a:ext cx="30100" cy="15550"/>
            </a:xfrm>
            <a:custGeom>
              <a:avLst/>
              <a:gdLst/>
              <a:ahLst/>
              <a:cxnLst/>
              <a:rect l="l" t="t" r="r" b="b"/>
              <a:pathLst>
                <a:path w="1204" h="622" extrusionOk="0">
                  <a:moveTo>
                    <a:pt x="175" y="0"/>
                  </a:moveTo>
                  <a:cubicBezTo>
                    <a:pt x="101" y="46"/>
                    <a:pt x="46" y="111"/>
                    <a:pt x="0" y="175"/>
                  </a:cubicBezTo>
                  <a:lnTo>
                    <a:pt x="37" y="230"/>
                  </a:lnTo>
                  <a:cubicBezTo>
                    <a:pt x="64" y="276"/>
                    <a:pt x="101" y="322"/>
                    <a:pt x="147" y="368"/>
                  </a:cubicBezTo>
                  <a:cubicBezTo>
                    <a:pt x="248" y="478"/>
                    <a:pt x="377" y="561"/>
                    <a:pt x="523" y="606"/>
                  </a:cubicBezTo>
                  <a:cubicBezTo>
                    <a:pt x="582" y="617"/>
                    <a:pt x="641" y="622"/>
                    <a:pt x="699" y="622"/>
                  </a:cubicBezTo>
                  <a:cubicBezTo>
                    <a:pt x="795" y="622"/>
                    <a:pt x="891" y="608"/>
                    <a:pt x="983" y="579"/>
                  </a:cubicBezTo>
                  <a:cubicBezTo>
                    <a:pt x="1038" y="561"/>
                    <a:pt x="1093" y="533"/>
                    <a:pt x="1148" y="505"/>
                  </a:cubicBezTo>
                  <a:lnTo>
                    <a:pt x="1203" y="469"/>
                  </a:lnTo>
                  <a:cubicBezTo>
                    <a:pt x="1185" y="395"/>
                    <a:pt x="1157" y="313"/>
                    <a:pt x="1120" y="239"/>
                  </a:cubicBezTo>
                  <a:cubicBezTo>
                    <a:pt x="1065" y="239"/>
                    <a:pt x="1001" y="230"/>
                    <a:pt x="937" y="221"/>
                  </a:cubicBezTo>
                  <a:cubicBezTo>
                    <a:pt x="836" y="202"/>
                    <a:pt x="744" y="175"/>
                    <a:pt x="643" y="147"/>
                  </a:cubicBezTo>
                  <a:cubicBezTo>
                    <a:pt x="560" y="120"/>
                    <a:pt x="441" y="111"/>
                    <a:pt x="349" y="65"/>
                  </a:cubicBezTo>
                  <a:cubicBezTo>
                    <a:pt x="285" y="46"/>
                    <a:pt x="230" y="28"/>
                    <a:pt x="175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5"/>
            <p:cNvSpPr/>
            <p:nvPr/>
          </p:nvSpPr>
          <p:spPr>
            <a:xfrm>
              <a:off x="5853650" y="1684525"/>
              <a:ext cx="28275" cy="34000"/>
            </a:xfrm>
            <a:custGeom>
              <a:avLst/>
              <a:gdLst/>
              <a:ahLst/>
              <a:cxnLst/>
              <a:rect l="l" t="t" r="r" b="b"/>
              <a:pathLst>
                <a:path w="1131" h="1360" extrusionOk="0">
                  <a:moveTo>
                    <a:pt x="166" y="0"/>
                  </a:moveTo>
                  <a:cubicBezTo>
                    <a:pt x="102" y="37"/>
                    <a:pt x="47" y="101"/>
                    <a:pt x="1" y="166"/>
                  </a:cubicBezTo>
                  <a:cubicBezTo>
                    <a:pt x="111" y="395"/>
                    <a:pt x="240" y="606"/>
                    <a:pt x="396" y="808"/>
                  </a:cubicBezTo>
                  <a:cubicBezTo>
                    <a:pt x="552" y="1001"/>
                    <a:pt x="736" y="1185"/>
                    <a:pt x="919" y="1359"/>
                  </a:cubicBezTo>
                  <a:cubicBezTo>
                    <a:pt x="1002" y="1323"/>
                    <a:pt x="1066" y="1277"/>
                    <a:pt x="1131" y="1222"/>
                  </a:cubicBezTo>
                  <a:cubicBezTo>
                    <a:pt x="1030" y="974"/>
                    <a:pt x="910" y="744"/>
                    <a:pt x="772" y="524"/>
                  </a:cubicBezTo>
                  <a:cubicBezTo>
                    <a:pt x="589" y="331"/>
                    <a:pt x="387" y="147"/>
                    <a:pt x="16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5"/>
            <p:cNvSpPr/>
            <p:nvPr/>
          </p:nvSpPr>
          <p:spPr>
            <a:xfrm>
              <a:off x="5856225" y="1637575"/>
              <a:ext cx="55775" cy="70875"/>
            </a:xfrm>
            <a:custGeom>
              <a:avLst/>
              <a:gdLst/>
              <a:ahLst/>
              <a:cxnLst/>
              <a:rect l="l" t="t" r="r" b="b"/>
              <a:pathLst>
                <a:path w="2231" h="2835" extrusionOk="0">
                  <a:moveTo>
                    <a:pt x="214" y="0"/>
                  </a:moveTo>
                  <a:cubicBezTo>
                    <a:pt x="160" y="0"/>
                    <a:pt x="1" y="92"/>
                    <a:pt x="17" y="124"/>
                  </a:cubicBezTo>
                  <a:lnTo>
                    <a:pt x="284" y="666"/>
                  </a:lnTo>
                  <a:cubicBezTo>
                    <a:pt x="449" y="997"/>
                    <a:pt x="642" y="1309"/>
                    <a:pt x="853" y="1612"/>
                  </a:cubicBezTo>
                  <a:cubicBezTo>
                    <a:pt x="1083" y="1906"/>
                    <a:pt x="1331" y="2181"/>
                    <a:pt x="1597" y="2429"/>
                  </a:cubicBezTo>
                  <a:lnTo>
                    <a:pt x="2056" y="2833"/>
                  </a:lnTo>
                  <a:cubicBezTo>
                    <a:pt x="2058" y="2834"/>
                    <a:pt x="2060" y="2835"/>
                    <a:pt x="2062" y="2835"/>
                  </a:cubicBezTo>
                  <a:cubicBezTo>
                    <a:pt x="2100" y="2835"/>
                    <a:pt x="2230" y="2703"/>
                    <a:pt x="2221" y="2668"/>
                  </a:cubicBezTo>
                  <a:lnTo>
                    <a:pt x="1863" y="2191"/>
                  </a:lnTo>
                  <a:cubicBezTo>
                    <a:pt x="1652" y="1943"/>
                    <a:pt x="1441" y="1575"/>
                    <a:pt x="1230" y="1327"/>
                  </a:cubicBezTo>
                  <a:lnTo>
                    <a:pt x="229" y="5"/>
                  </a:lnTo>
                  <a:cubicBezTo>
                    <a:pt x="226" y="2"/>
                    <a:pt x="220" y="0"/>
                    <a:pt x="214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5"/>
            <p:cNvSpPr/>
            <p:nvPr/>
          </p:nvSpPr>
          <p:spPr>
            <a:xfrm>
              <a:off x="5910600" y="1655125"/>
              <a:ext cx="28275" cy="33550"/>
            </a:xfrm>
            <a:custGeom>
              <a:avLst/>
              <a:gdLst/>
              <a:ahLst/>
              <a:cxnLst/>
              <a:rect l="l" t="t" r="r" b="b"/>
              <a:pathLst>
                <a:path w="1131" h="1342" extrusionOk="0">
                  <a:moveTo>
                    <a:pt x="239" y="1"/>
                  </a:moveTo>
                  <a:cubicBezTo>
                    <a:pt x="157" y="10"/>
                    <a:pt x="74" y="28"/>
                    <a:pt x="0" y="65"/>
                  </a:cubicBezTo>
                  <a:cubicBezTo>
                    <a:pt x="0" y="65"/>
                    <a:pt x="10" y="93"/>
                    <a:pt x="10" y="148"/>
                  </a:cubicBezTo>
                  <a:cubicBezTo>
                    <a:pt x="19" y="221"/>
                    <a:pt x="28" y="295"/>
                    <a:pt x="56" y="359"/>
                  </a:cubicBezTo>
                  <a:cubicBezTo>
                    <a:pt x="101" y="552"/>
                    <a:pt x="184" y="717"/>
                    <a:pt x="294" y="873"/>
                  </a:cubicBezTo>
                  <a:cubicBezTo>
                    <a:pt x="423" y="1011"/>
                    <a:pt x="561" y="1121"/>
                    <a:pt x="726" y="1213"/>
                  </a:cubicBezTo>
                  <a:cubicBezTo>
                    <a:pt x="809" y="1268"/>
                    <a:pt x="900" y="1305"/>
                    <a:pt x="992" y="1342"/>
                  </a:cubicBezTo>
                  <a:cubicBezTo>
                    <a:pt x="1057" y="1287"/>
                    <a:pt x="1102" y="1213"/>
                    <a:pt x="1130" y="1140"/>
                  </a:cubicBezTo>
                  <a:cubicBezTo>
                    <a:pt x="1130" y="1140"/>
                    <a:pt x="1057" y="1048"/>
                    <a:pt x="956" y="938"/>
                  </a:cubicBezTo>
                  <a:cubicBezTo>
                    <a:pt x="855" y="827"/>
                    <a:pt x="754" y="671"/>
                    <a:pt x="662" y="570"/>
                  </a:cubicBezTo>
                  <a:cubicBezTo>
                    <a:pt x="561" y="460"/>
                    <a:pt x="469" y="341"/>
                    <a:pt x="377" y="221"/>
                  </a:cubicBezTo>
                  <a:cubicBezTo>
                    <a:pt x="340" y="166"/>
                    <a:pt x="304" y="120"/>
                    <a:pt x="276" y="65"/>
                  </a:cubicBezTo>
                  <a:lnTo>
                    <a:pt x="239" y="1"/>
                  </a:ln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5"/>
            <p:cNvSpPr/>
            <p:nvPr/>
          </p:nvSpPr>
          <p:spPr>
            <a:xfrm>
              <a:off x="5945725" y="1623000"/>
              <a:ext cx="24350" cy="27800"/>
            </a:xfrm>
            <a:custGeom>
              <a:avLst/>
              <a:gdLst/>
              <a:ahLst/>
              <a:cxnLst/>
              <a:rect l="l" t="t" r="r" b="b"/>
              <a:pathLst>
                <a:path w="974" h="1112" extrusionOk="0">
                  <a:moveTo>
                    <a:pt x="166" y="0"/>
                  </a:moveTo>
                  <a:cubicBezTo>
                    <a:pt x="102" y="46"/>
                    <a:pt x="46" y="101"/>
                    <a:pt x="1" y="175"/>
                  </a:cubicBezTo>
                  <a:cubicBezTo>
                    <a:pt x="74" y="358"/>
                    <a:pt x="175" y="542"/>
                    <a:pt x="304" y="707"/>
                  </a:cubicBezTo>
                  <a:cubicBezTo>
                    <a:pt x="451" y="854"/>
                    <a:pt x="616" y="992"/>
                    <a:pt x="800" y="1111"/>
                  </a:cubicBezTo>
                  <a:cubicBezTo>
                    <a:pt x="873" y="1065"/>
                    <a:pt x="928" y="1010"/>
                    <a:pt x="974" y="937"/>
                  </a:cubicBezTo>
                  <a:cubicBezTo>
                    <a:pt x="891" y="753"/>
                    <a:pt x="790" y="569"/>
                    <a:pt x="671" y="404"/>
                  </a:cubicBezTo>
                  <a:cubicBezTo>
                    <a:pt x="515" y="257"/>
                    <a:pt x="350" y="119"/>
                    <a:pt x="16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5"/>
            <p:cNvSpPr/>
            <p:nvPr/>
          </p:nvSpPr>
          <p:spPr>
            <a:xfrm>
              <a:off x="5657125" y="772825"/>
              <a:ext cx="67300" cy="28725"/>
            </a:xfrm>
            <a:custGeom>
              <a:avLst/>
              <a:gdLst/>
              <a:ahLst/>
              <a:cxnLst/>
              <a:rect l="l" t="t" r="r" b="b"/>
              <a:pathLst>
                <a:path w="2692" h="1149" extrusionOk="0">
                  <a:moveTo>
                    <a:pt x="90" y="0"/>
                  </a:moveTo>
                  <a:cubicBezTo>
                    <a:pt x="74" y="0"/>
                    <a:pt x="65" y="0"/>
                    <a:pt x="65" y="0"/>
                  </a:cubicBezTo>
                  <a:cubicBezTo>
                    <a:pt x="38" y="0"/>
                    <a:pt x="1" y="230"/>
                    <a:pt x="28" y="239"/>
                  </a:cubicBezTo>
                  <a:cubicBezTo>
                    <a:pt x="28" y="239"/>
                    <a:pt x="855" y="460"/>
                    <a:pt x="1332" y="616"/>
                  </a:cubicBezTo>
                  <a:cubicBezTo>
                    <a:pt x="1608" y="689"/>
                    <a:pt x="1865" y="781"/>
                    <a:pt x="2122" y="910"/>
                  </a:cubicBezTo>
                  <a:cubicBezTo>
                    <a:pt x="2260" y="974"/>
                    <a:pt x="2389" y="1057"/>
                    <a:pt x="2517" y="1148"/>
                  </a:cubicBezTo>
                  <a:cubicBezTo>
                    <a:pt x="2545" y="1148"/>
                    <a:pt x="2692" y="1011"/>
                    <a:pt x="2682" y="974"/>
                  </a:cubicBezTo>
                  <a:lnTo>
                    <a:pt x="2581" y="864"/>
                  </a:lnTo>
                  <a:cubicBezTo>
                    <a:pt x="2508" y="763"/>
                    <a:pt x="2416" y="680"/>
                    <a:pt x="2315" y="607"/>
                  </a:cubicBezTo>
                  <a:cubicBezTo>
                    <a:pt x="2067" y="405"/>
                    <a:pt x="1782" y="258"/>
                    <a:pt x="1470" y="157"/>
                  </a:cubicBezTo>
                  <a:cubicBezTo>
                    <a:pt x="974" y="8"/>
                    <a:pt x="233" y="0"/>
                    <a:pt x="90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5"/>
            <p:cNvSpPr/>
            <p:nvPr/>
          </p:nvSpPr>
          <p:spPr>
            <a:xfrm>
              <a:off x="5660350" y="793475"/>
              <a:ext cx="33775" cy="28050"/>
            </a:xfrm>
            <a:custGeom>
              <a:avLst/>
              <a:gdLst/>
              <a:ahLst/>
              <a:cxnLst/>
              <a:rect l="l" t="t" r="r" b="b"/>
              <a:pathLst>
                <a:path w="1351" h="1122" extrusionOk="0">
                  <a:moveTo>
                    <a:pt x="83" y="1"/>
                  </a:moveTo>
                  <a:cubicBezTo>
                    <a:pt x="46" y="74"/>
                    <a:pt x="19" y="148"/>
                    <a:pt x="0" y="231"/>
                  </a:cubicBezTo>
                  <a:lnTo>
                    <a:pt x="212" y="387"/>
                  </a:lnTo>
                  <a:cubicBezTo>
                    <a:pt x="322" y="479"/>
                    <a:pt x="450" y="607"/>
                    <a:pt x="570" y="690"/>
                  </a:cubicBezTo>
                  <a:cubicBezTo>
                    <a:pt x="671" y="782"/>
                    <a:pt x="836" y="864"/>
                    <a:pt x="946" y="965"/>
                  </a:cubicBezTo>
                  <a:lnTo>
                    <a:pt x="1148" y="1121"/>
                  </a:lnTo>
                  <a:cubicBezTo>
                    <a:pt x="1231" y="1094"/>
                    <a:pt x="1295" y="1048"/>
                    <a:pt x="1350" y="993"/>
                  </a:cubicBezTo>
                  <a:cubicBezTo>
                    <a:pt x="1350" y="993"/>
                    <a:pt x="1295" y="873"/>
                    <a:pt x="1213" y="726"/>
                  </a:cubicBezTo>
                  <a:cubicBezTo>
                    <a:pt x="1121" y="570"/>
                    <a:pt x="1001" y="433"/>
                    <a:pt x="864" y="313"/>
                  </a:cubicBezTo>
                  <a:cubicBezTo>
                    <a:pt x="708" y="212"/>
                    <a:pt x="551" y="130"/>
                    <a:pt x="377" y="74"/>
                  </a:cubicBezTo>
                  <a:cubicBezTo>
                    <a:pt x="202" y="29"/>
                    <a:pt x="83" y="1"/>
                    <a:pt x="83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5"/>
            <p:cNvSpPr/>
            <p:nvPr/>
          </p:nvSpPr>
          <p:spPr>
            <a:xfrm>
              <a:off x="5404125" y="2467175"/>
              <a:ext cx="36525" cy="53750"/>
            </a:xfrm>
            <a:custGeom>
              <a:avLst/>
              <a:gdLst/>
              <a:ahLst/>
              <a:cxnLst/>
              <a:rect l="l" t="t" r="r" b="b"/>
              <a:pathLst>
                <a:path w="1461" h="2150" extrusionOk="0">
                  <a:moveTo>
                    <a:pt x="107" y="0"/>
                  </a:moveTo>
                  <a:cubicBezTo>
                    <a:pt x="84" y="0"/>
                    <a:pt x="67" y="3"/>
                    <a:pt x="65" y="10"/>
                  </a:cubicBezTo>
                  <a:cubicBezTo>
                    <a:pt x="28" y="166"/>
                    <a:pt x="10" y="322"/>
                    <a:pt x="1" y="488"/>
                  </a:cubicBezTo>
                  <a:cubicBezTo>
                    <a:pt x="1" y="800"/>
                    <a:pt x="83" y="1103"/>
                    <a:pt x="249" y="1360"/>
                  </a:cubicBezTo>
                  <a:cubicBezTo>
                    <a:pt x="423" y="1608"/>
                    <a:pt x="653" y="1810"/>
                    <a:pt x="919" y="1957"/>
                  </a:cubicBezTo>
                  <a:cubicBezTo>
                    <a:pt x="1011" y="2012"/>
                    <a:pt x="1112" y="2058"/>
                    <a:pt x="1222" y="2104"/>
                  </a:cubicBezTo>
                  <a:lnTo>
                    <a:pt x="1341" y="2150"/>
                  </a:lnTo>
                  <a:cubicBezTo>
                    <a:pt x="1378" y="2150"/>
                    <a:pt x="1461" y="1966"/>
                    <a:pt x="1452" y="1930"/>
                  </a:cubicBezTo>
                  <a:lnTo>
                    <a:pt x="1351" y="1856"/>
                  </a:lnTo>
                  <a:cubicBezTo>
                    <a:pt x="1268" y="1801"/>
                    <a:pt x="1195" y="1737"/>
                    <a:pt x="1121" y="1663"/>
                  </a:cubicBezTo>
                  <a:cubicBezTo>
                    <a:pt x="937" y="1498"/>
                    <a:pt x="781" y="1314"/>
                    <a:pt x="644" y="1103"/>
                  </a:cubicBezTo>
                  <a:cubicBezTo>
                    <a:pt x="542" y="919"/>
                    <a:pt x="386" y="681"/>
                    <a:pt x="359" y="451"/>
                  </a:cubicBezTo>
                  <a:cubicBezTo>
                    <a:pt x="331" y="313"/>
                    <a:pt x="313" y="175"/>
                    <a:pt x="304" y="38"/>
                  </a:cubicBezTo>
                  <a:cubicBezTo>
                    <a:pt x="297" y="24"/>
                    <a:pt x="173" y="0"/>
                    <a:pt x="107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5"/>
            <p:cNvSpPr/>
            <p:nvPr/>
          </p:nvSpPr>
          <p:spPr>
            <a:xfrm>
              <a:off x="5426625" y="2473375"/>
              <a:ext cx="20450" cy="27350"/>
            </a:xfrm>
            <a:custGeom>
              <a:avLst/>
              <a:gdLst/>
              <a:ahLst/>
              <a:cxnLst/>
              <a:rect l="l" t="t" r="r" b="b"/>
              <a:pathLst>
                <a:path w="818" h="1094" extrusionOk="0">
                  <a:moveTo>
                    <a:pt x="120" y="1"/>
                  </a:moveTo>
                  <a:cubicBezTo>
                    <a:pt x="83" y="74"/>
                    <a:pt x="47" y="166"/>
                    <a:pt x="28" y="249"/>
                  </a:cubicBezTo>
                  <a:cubicBezTo>
                    <a:pt x="1" y="414"/>
                    <a:pt x="28" y="589"/>
                    <a:pt x="111" y="745"/>
                  </a:cubicBezTo>
                  <a:cubicBezTo>
                    <a:pt x="203" y="873"/>
                    <a:pt x="340" y="984"/>
                    <a:pt x="497" y="1039"/>
                  </a:cubicBezTo>
                  <a:cubicBezTo>
                    <a:pt x="570" y="1066"/>
                    <a:pt x="653" y="1085"/>
                    <a:pt x="735" y="1094"/>
                  </a:cubicBezTo>
                  <a:cubicBezTo>
                    <a:pt x="772" y="1020"/>
                    <a:pt x="800" y="947"/>
                    <a:pt x="818" y="864"/>
                  </a:cubicBezTo>
                  <a:cubicBezTo>
                    <a:pt x="763" y="827"/>
                    <a:pt x="726" y="782"/>
                    <a:pt x="680" y="736"/>
                  </a:cubicBezTo>
                  <a:cubicBezTo>
                    <a:pt x="616" y="662"/>
                    <a:pt x="561" y="580"/>
                    <a:pt x="515" y="497"/>
                  </a:cubicBezTo>
                  <a:cubicBezTo>
                    <a:pt x="460" y="414"/>
                    <a:pt x="414" y="332"/>
                    <a:pt x="386" y="249"/>
                  </a:cubicBezTo>
                  <a:cubicBezTo>
                    <a:pt x="368" y="194"/>
                    <a:pt x="359" y="139"/>
                    <a:pt x="350" y="74"/>
                  </a:cubicBezTo>
                  <a:cubicBezTo>
                    <a:pt x="276" y="38"/>
                    <a:pt x="203" y="19"/>
                    <a:pt x="120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5"/>
            <p:cNvSpPr/>
            <p:nvPr/>
          </p:nvSpPr>
          <p:spPr>
            <a:xfrm>
              <a:off x="5785250" y="2506225"/>
              <a:ext cx="21150" cy="21150"/>
            </a:xfrm>
            <a:custGeom>
              <a:avLst/>
              <a:gdLst/>
              <a:ahLst/>
              <a:cxnLst/>
              <a:rect l="l" t="t" r="r" b="b"/>
              <a:pathLst>
                <a:path w="846" h="846" extrusionOk="0">
                  <a:moveTo>
                    <a:pt x="175" y="0"/>
                  </a:moveTo>
                  <a:cubicBezTo>
                    <a:pt x="110" y="46"/>
                    <a:pt x="55" y="110"/>
                    <a:pt x="0" y="175"/>
                  </a:cubicBezTo>
                  <a:cubicBezTo>
                    <a:pt x="65" y="322"/>
                    <a:pt x="156" y="459"/>
                    <a:pt x="257" y="588"/>
                  </a:cubicBezTo>
                  <a:cubicBezTo>
                    <a:pt x="386" y="689"/>
                    <a:pt x="524" y="781"/>
                    <a:pt x="671" y="845"/>
                  </a:cubicBezTo>
                  <a:cubicBezTo>
                    <a:pt x="735" y="790"/>
                    <a:pt x="799" y="735"/>
                    <a:pt x="845" y="671"/>
                  </a:cubicBezTo>
                  <a:cubicBezTo>
                    <a:pt x="781" y="524"/>
                    <a:pt x="698" y="377"/>
                    <a:pt x="597" y="257"/>
                  </a:cubicBezTo>
                  <a:cubicBezTo>
                    <a:pt x="469" y="147"/>
                    <a:pt x="322" y="64"/>
                    <a:pt x="175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5"/>
            <p:cNvSpPr/>
            <p:nvPr/>
          </p:nvSpPr>
          <p:spPr>
            <a:xfrm>
              <a:off x="5802000" y="2479350"/>
              <a:ext cx="25275" cy="30325"/>
            </a:xfrm>
            <a:custGeom>
              <a:avLst/>
              <a:gdLst/>
              <a:ahLst/>
              <a:cxnLst/>
              <a:rect l="l" t="t" r="r" b="b"/>
              <a:pathLst>
                <a:path w="1011" h="1213" extrusionOk="0">
                  <a:moveTo>
                    <a:pt x="203" y="1"/>
                  </a:moveTo>
                  <a:cubicBezTo>
                    <a:pt x="129" y="37"/>
                    <a:pt x="56" y="83"/>
                    <a:pt x="1" y="138"/>
                  </a:cubicBezTo>
                  <a:cubicBezTo>
                    <a:pt x="83" y="359"/>
                    <a:pt x="194" y="561"/>
                    <a:pt x="322" y="754"/>
                  </a:cubicBezTo>
                  <a:cubicBezTo>
                    <a:pt x="469" y="928"/>
                    <a:pt x="625" y="1075"/>
                    <a:pt x="809" y="1213"/>
                  </a:cubicBezTo>
                  <a:cubicBezTo>
                    <a:pt x="882" y="1185"/>
                    <a:pt x="947" y="1139"/>
                    <a:pt x="1011" y="1075"/>
                  </a:cubicBezTo>
                  <a:cubicBezTo>
                    <a:pt x="928" y="864"/>
                    <a:pt x="818" y="653"/>
                    <a:pt x="689" y="460"/>
                  </a:cubicBezTo>
                  <a:cubicBezTo>
                    <a:pt x="543" y="295"/>
                    <a:pt x="377" y="138"/>
                    <a:pt x="203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5"/>
            <p:cNvSpPr/>
            <p:nvPr/>
          </p:nvSpPr>
          <p:spPr>
            <a:xfrm>
              <a:off x="5815550" y="2462375"/>
              <a:ext cx="25275" cy="30325"/>
            </a:xfrm>
            <a:custGeom>
              <a:avLst/>
              <a:gdLst/>
              <a:ahLst/>
              <a:cxnLst/>
              <a:rect l="l" t="t" r="r" b="b"/>
              <a:pathLst>
                <a:path w="1011" h="1213" extrusionOk="0">
                  <a:moveTo>
                    <a:pt x="212" y="0"/>
                  </a:moveTo>
                  <a:cubicBezTo>
                    <a:pt x="129" y="37"/>
                    <a:pt x="65" y="83"/>
                    <a:pt x="1" y="138"/>
                  </a:cubicBezTo>
                  <a:cubicBezTo>
                    <a:pt x="92" y="349"/>
                    <a:pt x="193" y="560"/>
                    <a:pt x="322" y="753"/>
                  </a:cubicBezTo>
                  <a:cubicBezTo>
                    <a:pt x="469" y="918"/>
                    <a:pt x="634" y="1075"/>
                    <a:pt x="809" y="1212"/>
                  </a:cubicBezTo>
                  <a:cubicBezTo>
                    <a:pt x="882" y="1176"/>
                    <a:pt x="956" y="1130"/>
                    <a:pt x="1011" y="1075"/>
                  </a:cubicBezTo>
                  <a:cubicBezTo>
                    <a:pt x="928" y="863"/>
                    <a:pt x="818" y="652"/>
                    <a:pt x="698" y="459"/>
                  </a:cubicBezTo>
                  <a:cubicBezTo>
                    <a:pt x="552" y="294"/>
                    <a:pt x="386" y="138"/>
                    <a:pt x="212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5"/>
            <p:cNvSpPr/>
            <p:nvPr/>
          </p:nvSpPr>
          <p:spPr>
            <a:xfrm>
              <a:off x="5159625" y="1170625"/>
              <a:ext cx="38825" cy="17100"/>
            </a:xfrm>
            <a:custGeom>
              <a:avLst/>
              <a:gdLst/>
              <a:ahLst/>
              <a:cxnLst/>
              <a:rect l="l" t="t" r="r" b="b"/>
              <a:pathLst>
                <a:path w="1553" h="684" extrusionOk="0">
                  <a:moveTo>
                    <a:pt x="431" y="0"/>
                  </a:moveTo>
                  <a:cubicBezTo>
                    <a:pt x="391" y="0"/>
                    <a:pt x="352" y="1"/>
                    <a:pt x="312" y="4"/>
                  </a:cubicBezTo>
                  <a:cubicBezTo>
                    <a:pt x="147" y="22"/>
                    <a:pt x="19" y="49"/>
                    <a:pt x="19" y="49"/>
                  </a:cubicBezTo>
                  <a:cubicBezTo>
                    <a:pt x="0" y="123"/>
                    <a:pt x="0" y="206"/>
                    <a:pt x="19" y="288"/>
                  </a:cubicBezTo>
                  <a:lnTo>
                    <a:pt x="276" y="362"/>
                  </a:lnTo>
                  <a:cubicBezTo>
                    <a:pt x="423" y="389"/>
                    <a:pt x="579" y="481"/>
                    <a:pt x="717" y="509"/>
                  </a:cubicBezTo>
                  <a:cubicBezTo>
                    <a:pt x="983" y="582"/>
                    <a:pt x="1442" y="683"/>
                    <a:pt x="1442" y="683"/>
                  </a:cubicBezTo>
                  <a:cubicBezTo>
                    <a:pt x="1497" y="619"/>
                    <a:pt x="1534" y="536"/>
                    <a:pt x="1552" y="463"/>
                  </a:cubicBezTo>
                  <a:cubicBezTo>
                    <a:pt x="1341" y="288"/>
                    <a:pt x="1102" y="150"/>
                    <a:pt x="854" y="49"/>
                  </a:cubicBezTo>
                  <a:cubicBezTo>
                    <a:pt x="712" y="14"/>
                    <a:pt x="570" y="0"/>
                    <a:pt x="431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5"/>
            <p:cNvSpPr/>
            <p:nvPr/>
          </p:nvSpPr>
          <p:spPr>
            <a:xfrm>
              <a:off x="5163050" y="1150775"/>
              <a:ext cx="48700" cy="23400"/>
            </a:xfrm>
            <a:custGeom>
              <a:avLst/>
              <a:gdLst/>
              <a:ahLst/>
              <a:cxnLst/>
              <a:rect l="l" t="t" r="r" b="b"/>
              <a:pathLst>
                <a:path w="1948" h="936" extrusionOk="0">
                  <a:moveTo>
                    <a:pt x="268" y="1"/>
                  </a:moveTo>
                  <a:cubicBezTo>
                    <a:pt x="221" y="1"/>
                    <a:pt x="175" y="3"/>
                    <a:pt x="130" y="8"/>
                  </a:cubicBezTo>
                  <a:lnTo>
                    <a:pt x="19" y="17"/>
                  </a:lnTo>
                  <a:cubicBezTo>
                    <a:pt x="1" y="100"/>
                    <a:pt x="1" y="182"/>
                    <a:pt x="19" y="265"/>
                  </a:cubicBezTo>
                  <a:cubicBezTo>
                    <a:pt x="130" y="283"/>
                    <a:pt x="240" y="320"/>
                    <a:pt x="341" y="357"/>
                  </a:cubicBezTo>
                  <a:cubicBezTo>
                    <a:pt x="515" y="412"/>
                    <a:pt x="726" y="531"/>
                    <a:pt x="892" y="605"/>
                  </a:cubicBezTo>
                  <a:cubicBezTo>
                    <a:pt x="1094" y="697"/>
                    <a:pt x="1296" y="770"/>
                    <a:pt x="1507" y="834"/>
                  </a:cubicBezTo>
                  <a:cubicBezTo>
                    <a:pt x="1700" y="899"/>
                    <a:pt x="1856" y="935"/>
                    <a:pt x="1856" y="935"/>
                  </a:cubicBezTo>
                  <a:cubicBezTo>
                    <a:pt x="1902" y="862"/>
                    <a:pt x="1939" y="788"/>
                    <a:pt x="1948" y="706"/>
                  </a:cubicBezTo>
                  <a:lnTo>
                    <a:pt x="1654" y="513"/>
                  </a:lnTo>
                  <a:cubicBezTo>
                    <a:pt x="1470" y="384"/>
                    <a:pt x="1277" y="274"/>
                    <a:pt x="1085" y="173"/>
                  </a:cubicBezTo>
                  <a:cubicBezTo>
                    <a:pt x="873" y="81"/>
                    <a:pt x="644" y="26"/>
                    <a:pt x="414" y="8"/>
                  </a:cubicBezTo>
                  <a:cubicBezTo>
                    <a:pt x="364" y="3"/>
                    <a:pt x="316" y="1"/>
                    <a:pt x="268" y="1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5"/>
            <p:cNvSpPr/>
            <p:nvPr/>
          </p:nvSpPr>
          <p:spPr>
            <a:xfrm>
              <a:off x="5183025" y="1134425"/>
              <a:ext cx="32175" cy="15900"/>
            </a:xfrm>
            <a:custGeom>
              <a:avLst/>
              <a:gdLst/>
              <a:ahLst/>
              <a:cxnLst/>
              <a:rect l="l" t="t" r="r" b="b"/>
              <a:pathLst>
                <a:path w="1287" h="636" extrusionOk="0">
                  <a:moveTo>
                    <a:pt x="116" y="0"/>
                  </a:moveTo>
                  <a:cubicBezTo>
                    <a:pt x="102" y="0"/>
                    <a:pt x="88" y="0"/>
                    <a:pt x="74" y="1"/>
                  </a:cubicBezTo>
                  <a:cubicBezTo>
                    <a:pt x="38" y="74"/>
                    <a:pt x="10" y="157"/>
                    <a:pt x="1" y="230"/>
                  </a:cubicBezTo>
                  <a:cubicBezTo>
                    <a:pt x="322" y="490"/>
                    <a:pt x="724" y="636"/>
                    <a:pt x="1132" y="636"/>
                  </a:cubicBezTo>
                  <a:cubicBezTo>
                    <a:pt x="1156" y="636"/>
                    <a:pt x="1180" y="635"/>
                    <a:pt x="1204" y="634"/>
                  </a:cubicBezTo>
                  <a:cubicBezTo>
                    <a:pt x="1250" y="561"/>
                    <a:pt x="1268" y="487"/>
                    <a:pt x="1287" y="405"/>
                  </a:cubicBezTo>
                  <a:cubicBezTo>
                    <a:pt x="957" y="138"/>
                    <a:pt x="542" y="0"/>
                    <a:pt x="116" y="0"/>
                  </a:cubicBezTo>
                  <a:close/>
                </a:path>
              </a:pathLst>
            </a:custGeom>
            <a:solidFill>
              <a:srgbClr val="5B1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889;p30"/>
          <p:cNvSpPr txBox="1">
            <a:spLocks/>
          </p:cNvSpPr>
          <p:nvPr/>
        </p:nvSpPr>
        <p:spPr>
          <a:xfrm>
            <a:off x="64825" y="917774"/>
            <a:ext cx="5746344" cy="131513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lnSpc>
                <a:spcPct val="150000"/>
              </a:lnSpc>
              <a:buClr>
                <a:schemeClr val="bg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1D2542"/>
                </a:solidFill>
              </a:rPr>
              <a:t>Xác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định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tên</a:t>
            </a:r>
            <a:r>
              <a:rPr lang="en-US" sz="2800" dirty="0">
                <a:solidFill>
                  <a:srgbClr val="1D2542"/>
                </a:solidFill>
              </a:rPr>
              <a:t>, </a:t>
            </a:r>
            <a:r>
              <a:rPr lang="en-US" sz="2800" dirty="0" err="1">
                <a:solidFill>
                  <a:srgbClr val="1D2542"/>
                </a:solidFill>
              </a:rPr>
              <a:t>phương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hướng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và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tỉ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lệ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bản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đồ</a:t>
            </a:r>
            <a:endParaRPr lang="en-US" sz="2800" dirty="0">
              <a:solidFill>
                <a:srgbClr val="1D2542"/>
              </a:solidFill>
            </a:endParaRPr>
          </a:p>
          <a:p>
            <a:pPr marL="285750" indent="-285750">
              <a:lnSpc>
                <a:spcPct val="150000"/>
              </a:lnSpc>
              <a:buClr>
                <a:schemeClr val="bg1">
                  <a:lumMod val="75000"/>
                  <a:lumOff val="25000"/>
                </a:schemeClr>
              </a:buClr>
              <a:buFont typeface="Courier New" panose="02070309020205020404" pitchFamily="49" charset="0"/>
              <a:buChar char="o"/>
            </a:pPr>
            <a:r>
              <a:rPr lang="en-US" sz="2800" dirty="0" err="1">
                <a:solidFill>
                  <a:srgbClr val="1D2542"/>
                </a:solidFill>
              </a:rPr>
              <a:t>Đọc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tên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thủ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đô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và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một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số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thành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phố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trên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bản</a:t>
            </a:r>
            <a:r>
              <a:rPr lang="en-US" sz="2800" dirty="0">
                <a:solidFill>
                  <a:srgbClr val="1D2542"/>
                </a:solidFill>
              </a:rPr>
              <a:t> </a:t>
            </a:r>
            <a:r>
              <a:rPr lang="en-US" sz="2800" dirty="0" err="1">
                <a:solidFill>
                  <a:srgbClr val="1D2542"/>
                </a:solidFill>
              </a:rPr>
              <a:t>đồ</a:t>
            </a:r>
            <a:endParaRPr lang="en-US" sz="2800" dirty="0">
              <a:solidFill>
                <a:srgbClr val="1D2542"/>
              </a:solidFill>
            </a:endParaRPr>
          </a:p>
        </p:txBody>
      </p:sp>
      <p:sp>
        <p:nvSpPr>
          <p:cNvPr id="46" name="Google Shape;889;p30"/>
          <p:cNvSpPr txBox="1">
            <a:spLocks/>
          </p:cNvSpPr>
          <p:nvPr/>
        </p:nvSpPr>
        <p:spPr>
          <a:xfrm>
            <a:off x="5848519" y="4710559"/>
            <a:ext cx="3242582" cy="526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800" i="1">
                <a:solidFill>
                  <a:schemeClr val="lt1"/>
                </a:solidFill>
              </a:rPr>
              <a:t>Bản đồ địa lí tự nhiên Việt Nam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14" y="0"/>
            <a:ext cx="3215792" cy="4777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31669" y="1454571"/>
            <a:ext cx="8296740" cy="2031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 chiến tranh bảo vệ biên giới phía Bắc, cùng với tinh thần quả cảm, đoàn kết, sẵn sàng chiến đấu và 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của quân và dân ta nổi lên những tấm gương anh dũng bất khuất của các anh hùng liệt 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118715" y="1598341"/>
            <a:ext cx="431180" cy="3568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39683" y="730312"/>
            <a:ext cx="7252306" cy="461665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896" y="3598126"/>
            <a:ext cx="84602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HS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0" b="1" i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9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animBg="1"/>
      <p:bldP spid="5" grpId="1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0"/>
          <p:cNvSpPr txBox="1">
            <a:spLocks noGrp="1"/>
          </p:cNvSpPr>
          <p:nvPr>
            <p:ph type="title"/>
          </p:nvPr>
        </p:nvSpPr>
        <p:spPr>
          <a:xfrm>
            <a:off x="1130062" y="4304722"/>
            <a:ext cx="7590124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/>
              <a:t> Đỉnh Phan-xi-păng – “nóc nhà” của Tổ quốc</a:t>
            </a:r>
            <a:endParaRPr sz="2800" dirty="0"/>
          </a:p>
        </p:txBody>
      </p:sp>
      <p:pic>
        <p:nvPicPr>
          <p:cNvPr id="1026" name="Picture 2" descr="Chinh phục đỉnh Phan-Xi-Păng với bí kíp truyền đời của dân phượt - ChuduInf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43" y="309621"/>
            <a:ext cx="3963650" cy="346892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p xe giường nằm Hà Nội đi Sapa | Đặt vé Nhanh | 1900 6772 - BusVietNam -  Đặt xe Limousine &amp;amp; Xe giường nằm toàn quố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26" y="212288"/>
            <a:ext cx="4014438" cy="35662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4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B79907D-2095-4B90-A942-87A2F1B4BFDF}"/>
              </a:ext>
            </a:extLst>
          </p:cNvPr>
          <p:cNvSpPr/>
          <p:nvPr/>
        </p:nvSpPr>
        <p:spPr>
          <a:xfrm>
            <a:off x="860975" y="869796"/>
            <a:ext cx="7606517" cy="262853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Phan – xi – pang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gọi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“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nóc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”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quốc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1D25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86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pa 2 days 1 night, stay 1 night at hotel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" y="446049"/>
            <a:ext cx="4366553" cy="36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894969" y="3293012"/>
            <a:ext cx="847492" cy="364273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Đề cử Top 5 ngọn núi cao hấp dẫn du khách khám phá - Top Việt Nam | Top Thế 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506" y="446048"/>
            <a:ext cx="4478254" cy="365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>
          <a:xfrm>
            <a:off x="6147408" y="1118524"/>
            <a:ext cx="706875" cy="621066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854283" y="1356417"/>
            <a:ext cx="499345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53628" y="1140973"/>
            <a:ext cx="2245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 smtClean="0"/>
              <a:t>Đỉnh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nhọn</a:t>
            </a:r>
            <a:endParaRPr lang="en-US" sz="2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6508" y="4320607"/>
            <a:ext cx="7976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 smtClean="0">
                <a:solidFill>
                  <a:srgbClr val="C00000"/>
                </a:solidFill>
              </a:rPr>
              <a:t>Đỉnh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núi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cao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nhất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nước</a:t>
            </a:r>
            <a:r>
              <a:rPr lang="en-US" sz="2200" b="1" i="1" dirty="0" smtClean="0">
                <a:solidFill>
                  <a:srgbClr val="C00000"/>
                </a:solidFill>
              </a:rPr>
              <a:t> ta =&gt; NÓC NHÀ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của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Tổ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quốc</a:t>
            </a:r>
            <a:r>
              <a:rPr lang="en-US" sz="2200" b="1" i="1" dirty="0" smtClean="0">
                <a:solidFill>
                  <a:srgbClr val="C00000"/>
                </a:solidFill>
              </a:rPr>
              <a:t>.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Đỉnh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núi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nhọn</a:t>
            </a:r>
            <a:r>
              <a:rPr lang="en-US" sz="2200" b="1" i="1" dirty="0" smtClean="0">
                <a:solidFill>
                  <a:srgbClr val="C00000"/>
                </a:solidFill>
              </a:rPr>
              <a:t>,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thường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có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mây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mù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bao</a:t>
            </a:r>
            <a:r>
              <a:rPr lang="en-US" sz="2200" b="1" i="1" dirty="0" smtClean="0">
                <a:solidFill>
                  <a:srgbClr val="C00000"/>
                </a:solidFill>
              </a:rPr>
              <a:t> </a:t>
            </a:r>
            <a:r>
              <a:rPr lang="en-US" sz="2200" b="1" i="1" dirty="0" err="1" smtClean="0">
                <a:solidFill>
                  <a:srgbClr val="C00000"/>
                </a:solidFill>
              </a:rPr>
              <a:t>phủ</a:t>
            </a:r>
            <a:endParaRPr lang="en-US" sz="2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79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nh nghiệm trekking chinh phục đỉnh Fansipan đơn giản, dễ dà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7" y="96644"/>
            <a:ext cx="3984702" cy="29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ướng dẫn đường đến đỉnh Fansipan - Nóc nhà Đông Dương - iVIVU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23" y="96643"/>
            <a:ext cx="4103649" cy="298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67161" y="3419706"/>
            <a:ext cx="77315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7030A0"/>
                </a:solidFill>
              </a:rPr>
              <a:t>Hành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trình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chinh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phục</a:t>
            </a:r>
            <a:r>
              <a:rPr lang="en-US" sz="2800" dirty="0" smtClean="0">
                <a:solidFill>
                  <a:srgbClr val="7030A0"/>
                </a:solidFill>
              </a:rPr>
              <a:t> “</a:t>
            </a:r>
            <a:r>
              <a:rPr lang="en-US" sz="2800" dirty="0" err="1" smtClean="0">
                <a:solidFill>
                  <a:srgbClr val="7030A0"/>
                </a:solidFill>
              </a:rPr>
              <a:t>Nóc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của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Tổ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quốc</a:t>
            </a:r>
            <a:r>
              <a:rPr lang="en-US" sz="2800" dirty="0" smtClean="0">
                <a:solidFill>
                  <a:srgbClr val="7030A0"/>
                </a:solidFill>
              </a:rPr>
              <a:t>” </a:t>
            </a:r>
            <a:r>
              <a:rPr lang="en-US" sz="2800" dirty="0" err="1" smtClean="0">
                <a:solidFill>
                  <a:srgbClr val="7030A0"/>
                </a:solidFill>
              </a:rPr>
              <a:t>không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chỉ</a:t>
            </a:r>
            <a:r>
              <a:rPr lang="en-US" sz="2800" dirty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thu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hút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người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dân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nước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mà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còn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hấp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dẫn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rất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nhiều</a:t>
            </a:r>
            <a:r>
              <a:rPr lang="en-US" sz="2800" dirty="0" smtClean="0">
                <a:solidFill>
                  <a:srgbClr val="7030A0"/>
                </a:solidFill>
              </a:rPr>
              <a:t> du </a:t>
            </a:r>
            <a:r>
              <a:rPr lang="en-US" sz="2800" dirty="0" err="1" smtClean="0">
                <a:solidFill>
                  <a:srgbClr val="7030A0"/>
                </a:solidFill>
              </a:rPr>
              <a:t>khách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nước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ngoài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9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20643" y="1452611"/>
            <a:ext cx="7523357" cy="3690890"/>
            <a:chOff x="-596534" y="2410455"/>
            <a:chExt cx="6696981" cy="2981433"/>
          </a:xfrm>
        </p:grpSpPr>
        <p:grpSp>
          <p:nvGrpSpPr>
            <p:cNvPr id="32" name="Google Shape;4264;p50"/>
            <p:cNvGrpSpPr/>
            <p:nvPr/>
          </p:nvGrpSpPr>
          <p:grpSpPr>
            <a:xfrm>
              <a:off x="-596534" y="2734338"/>
              <a:ext cx="6696981" cy="2657550"/>
              <a:chOff x="-735892" y="2061484"/>
              <a:chExt cx="3625506" cy="1515033"/>
            </a:xfrm>
          </p:grpSpPr>
          <p:sp>
            <p:nvSpPr>
              <p:cNvPr id="33" name="Google Shape;4265;p50"/>
              <p:cNvSpPr/>
              <p:nvPr/>
            </p:nvSpPr>
            <p:spPr>
              <a:xfrm>
                <a:off x="-735892" y="2061484"/>
                <a:ext cx="3625506" cy="1515033"/>
              </a:xfrm>
              <a:custGeom>
                <a:avLst/>
                <a:gdLst/>
                <a:ahLst/>
                <a:cxnLst/>
                <a:rect l="l" t="t" r="r" b="b"/>
                <a:pathLst>
                  <a:path w="33185" h="14893" extrusionOk="0">
                    <a:moveTo>
                      <a:pt x="17914" y="0"/>
                    </a:moveTo>
                    <a:cubicBezTo>
                      <a:pt x="13508" y="0"/>
                      <a:pt x="9446" y="2824"/>
                      <a:pt x="10410" y="8850"/>
                    </a:cubicBezTo>
                    <a:cubicBezTo>
                      <a:pt x="9248" y="7251"/>
                      <a:pt x="7906" y="6596"/>
                      <a:pt x="6600" y="6596"/>
                    </a:cubicBezTo>
                    <a:cubicBezTo>
                      <a:pt x="3177" y="6596"/>
                      <a:pt x="1" y="11091"/>
                      <a:pt x="951" y="14893"/>
                    </a:cubicBezTo>
                    <a:lnTo>
                      <a:pt x="32763" y="14893"/>
                    </a:lnTo>
                    <a:cubicBezTo>
                      <a:pt x="33185" y="12398"/>
                      <a:pt x="31458" y="10888"/>
                      <a:pt x="29152" y="10888"/>
                    </a:cubicBezTo>
                    <a:cubicBezTo>
                      <a:pt x="28546" y="10888"/>
                      <a:pt x="27901" y="10992"/>
                      <a:pt x="27244" y="11210"/>
                    </a:cubicBezTo>
                    <a:cubicBezTo>
                      <a:pt x="28811" y="3946"/>
                      <a:pt x="23122" y="0"/>
                      <a:pt x="179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E7950"/>
                  </a:solidFill>
                </a:endParaRPr>
              </a:p>
            </p:txBody>
          </p:sp>
          <p:grpSp>
            <p:nvGrpSpPr>
              <p:cNvPr id="34" name="Google Shape;4266;p50"/>
              <p:cNvGrpSpPr/>
              <p:nvPr/>
            </p:nvGrpSpPr>
            <p:grpSpPr>
              <a:xfrm>
                <a:off x="2238212" y="3049849"/>
                <a:ext cx="52461" cy="107074"/>
                <a:chOff x="8800202" y="3370171"/>
                <a:chExt cx="52288" cy="106721"/>
              </a:xfrm>
            </p:grpSpPr>
            <p:sp>
              <p:nvSpPr>
                <p:cNvPr id="39" name="Google Shape;4267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40" name="Google Shape;4268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41" name="Google Shape;4269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  <p:grpSp>
            <p:nvGrpSpPr>
              <p:cNvPr id="35" name="Google Shape;4270;p50"/>
              <p:cNvGrpSpPr/>
              <p:nvPr/>
            </p:nvGrpSpPr>
            <p:grpSpPr>
              <a:xfrm rot="-6785077">
                <a:off x="161753" y="2767346"/>
                <a:ext cx="52463" cy="107078"/>
                <a:chOff x="8800202" y="3370171"/>
                <a:chExt cx="52288" cy="106721"/>
              </a:xfrm>
            </p:grpSpPr>
            <p:sp>
              <p:nvSpPr>
                <p:cNvPr id="36" name="Google Shape;4271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37" name="Google Shape;4272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38" name="Google Shape;4273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</p:grpSp>
        <p:sp>
          <p:nvSpPr>
            <p:cNvPr id="42" name="Google Shape;935;p31"/>
            <p:cNvSpPr/>
            <p:nvPr/>
          </p:nvSpPr>
          <p:spPr>
            <a:xfrm rot="5400000">
              <a:off x="663980" y="4213010"/>
              <a:ext cx="113206" cy="1015653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4264;p50"/>
            <p:cNvGrpSpPr/>
            <p:nvPr/>
          </p:nvGrpSpPr>
          <p:grpSpPr>
            <a:xfrm>
              <a:off x="1011150" y="4020396"/>
              <a:ext cx="3982951" cy="635464"/>
              <a:chOff x="134446" y="2794653"/>
              <a:chExt cx="2156227" cy="362270"/>
            </a:xfrm>
          </p:grpSpPr>
          <p:grpSp>
            <p:nvGrpSpPr>
              <p:cNvPr id="21" name="Google Shape;4266;p50"/>
              <p:cNvGrpSpPr/>
              <p:nvPr/>
            </p:nvGrpSpPr>
            <p:grpSpPr>
              <a:xfrm>
                <a:off x="2238212" y="3049849"/>
                <a:ext cx="52461" cy="107074"/>
                <a:chOff x="8800202" y="3370171"/>
                <a:chExt cx="52288" cy="106721"/>
              </a:xfrm>
            </p:grpSpPr>
            <p:sp>
              <p:nvSpPr>
                <p:cNvPr id="26" name="Google Shape;4267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7" name="Google Shape;4268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8" name="Google Shape;4269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  <p:grpSp>
            <p:nvGrpSpPr>
              <p:cNvPr id="22" name="Google Shape;4270;p50"/>
              <p:cNvGrpSpPr/>
              <p:nvPr/>
            </p:nvGrpSpPr>
            <p:grpSpPr>
              <a:xfrm rot="-6785077">
                <a:off x="161753" y="2767346"/>
                <a:ext cx="52463" cy="107078"/>
                <a:chOff x="8800202" y="3370171"/>
                <a:chExt cx="52288" cy="106721"/>
              </a:xfrm>
            </p:grpSpPr>
            <p:sp>
              <p:nvSpPr>
                <p:cNvPr id="23" name="Google Shape;4271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4" name="Google Shape;4272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5" name="Google Shape;4273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</p:grpSp>
        <p:sp>
          <p:nvSpPr>
            <p:cNvPr id="18" name="Google Shape;889;p30"/>
            <p:cNvSpPr txBox="1">
              <a:spLocks/>
            </p:cNvSpPr>
            <p:nvPr/>
          </p:nvSpPr>
          <p:spPr>
            <a:xfrm>
              <a:off x="-596534" y="2410455"/>
              <a:ext cx="5789783" cy="1822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98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ato"/>
                <a:buAutoNum type="arabicPeriod"/>
                <a:defRPr sz="13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Lato"/>
                  <a:cs typeface="Calibri" panose="020F0502020204030204" pitchFamily="34" charset="0"/>
                  <a:sym typeface="Lato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rabi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rabi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444500" indent="-285750">
                <a:buSzPct val="100000"/>
                <a:buFont typeface="Courier New" panose="02070309020205020404" pitchFamily="49" charset="0"/>
                <a:buChar char="o"/>
              </a:pPr>
              <a:r>
                <a:rPr lang="nl-NL" sz="2400" i="1" dirty="0"/>
                <a:t>Đỉnh Phan-xi-păng nằm trên dãy núi Hoàng Liên Sơn</a:t>
              </a:r>
              <a:endParaRPr lang="en-US" sz="2400" dirty="0"/>
            </a:p>
            <a:p>
              <a:pPr marL="444500" indent="-285750">
                <a:buSzPct val="100000"/>
                <a:buFont typeface="Courier New" panose="02070309020205020404" pitchFamily="49" charset="0"/>
                <a:buChar char="o"/>
              </a:pPr>
              <a:r>
                <a:rPr lang="nl-NL" sz="2400" i="1" dirty="0"/>
                <a:t>Cao nhất nước ta nên gọi là nóc nhà của Tổ quốc</a:t>
              </a:r>
            </a:p>
            <a:p>
              <a:pPr marL="444500" indent="-285750">
                <a:buSzPct val="100000"/>
                <a:buFont typeface="Courier New" panose="02070309020205020404" pitchFamily="49" charset="0"/>
                <a:buChar char="o"/>
              </a:pPr>
              <a:r>
                <a:rPr lang="nl-NL" sz="2400" i="1" dirty="0"/>
                <a:t>Đỉnh nhọn, xung quanh mây mù che phủ </a:t>
              </a:r>
              <a:endParaRPr lang="en-US" sz="2400" dirty="0">
                <a:solidFill>
                  <a:srgbClr val="FE6738"/>
                </a:solidFill>
              </a:endParaRPr>
            </a:p>
          </p:txBody>
        </p:sp>
        <p:sp>
          <p:nvSpPr>
            <p:cNvPr id="31" name="Google Shape;935;p31"/>
            <p:cNvSpPr/>
            <p:nvPr/>
          </p:nvSpPr>
          <p:spPr>
            <a:xfrm rot="5400000">
              <a:off x="663980" y="4213009"/>
              <a:ext cx="113206" cy="1015653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428023" y="444625"/>
            <a:ext cx="2319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</a:rPr>
              <a:t>KẾT LUẬN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0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0"/>
          <p:cNvSpPr txBox="1">
            <a:spLocks noGrp="1"/>
          </p:cNvSpPr>
          <p:nvPr>
            <p:ph type="title"/>
          </p:nvPr>
        </p:nvSpPr>
        <p:spPr>
          <a:xfrm>
            <a:off x="776938" y="202558"/>
            <a:ext cx="7590124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2. Khí hậu ở những nơi cao lạnh quanh năm</a:t>
            </a:r>
            <a:endParaRPr sz="2800"/>
          </a:p>
        </p:txBody>
      </p:sp>
      <p:pic>
        <p:nvPicPr>
          <p:cNvPr id="8" name="Picture 2" descr="Hoàng Liên Sơn được bình chọn vào top 10 điểm đến ngoạn mục nhất năm 2019">
            <a:extLst>
              <a:ext uri="{FF2B5EF4-FFF2-40B4-BE49-F238E27FC236}">
                <a16:creationId xmlns:a16="http://schemas.microsoft.com/office/drawing/2014/main" id="{29DAF721-B63A-4ACB-A0A4-9847C93B2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27" y="1045217"/>
            <a:ext cx="6360367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63A578A3-1418-44DD-AC58-3355170B7842}"/>
              </a:ext>
            </a:extLst>
          </p:cNvPr>
          <p:cNvSpPr/>
          <p:nvPr/>
        </p:nvSpPr>
        <p:spPr>
          <a:xfrm>
            <a:off x="264306" y="937258"/>
            <a:ext cx="4838700" cy="230505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50055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3906" y="77184"/>
            <a:ext cx="6786600" cy="734700"/>
          </a:xfrm>
        </p:spPr>
        <p:txBody>
          <a:bodyPr/>
          <a:lstStyle/>
          <a:p>
            <a:r>
              <a:rPr lang="en-US" dirty="0" err="1" smtClean="0"/>
              <a:t>Chỉ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Sapa</a:t>
            </a:r>
            <a:r>
              <a:rPr lang="en-US" dirty="0" smtClean="0"/>
              <a:t>? </a:t>
            </a:r>
            <a:endParaRPr lang="en-US" dirty="0"/>
          </a:p>
        </p:txBody>
      </p:sp>
      <p:pic>
        <p:nvPicPr>
          <p:cNvPr id="4" name="Picture 2" descr="Hinh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3" y="779797"/>
            <a:ext cx="7285463" cy="436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2995962" y="2074126"/>
            <a:ext cx="795454" cy="527824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2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24AD-D1BB-4475-B343-21539904C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700" y="203100"/>
            <a:ext cx="6786600" cy="734700"/>
          </a:xfrm>
        </p:spPr>
        <p:txBody>
          <a:bodyPr/>
          <a:lstStyle/>
          <a:p>
            <a:r>
              <a:rPr lang="en-US" dirty="0"/>
              <a:t>Quan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: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25E6B9C-D8F1-4377-99D2-9FD738FF8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966175"/>
              </p:ext>
            </p:extLst>
          </p:nvPr>
        </p:nvGraphicFramePr>
        <p:xfrm>
          <a:off x="1323975" y="1109250"/>
          <a:ext cx="6305550" cy="1778194"/>
        </p:xfrm>
        <a:graphic>
          <a:graphicData uri="http://schemas.openxmlformats.org/drawingml/2006/table">
            <a:tbl>
              <a:tblPr firstRow="1" bandRow="1">
                <a:tableStyleId>{8A6A4E0B-EF88-4DE2-B936-9CAADFA524C6}</a:tableStyleId>
              </a:tblPr>
              <a:tblGrid>
                <a:gridCol w="2101850">
                  <a:extLst>
                    <a:ext uri="{9D8B030D-6E8A-4147-A177-3AD203B41FA5}">
                      <a16:colId xmlns:a16="http://schemas.microsoft.com/office/drawing/2014/main" val="2344407135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313214721"/>
                    </a:ext>
                  </a:extLst>
                </a:gridCol>
                <a:gridCol w="2101850">
                  <a:extLst>
                    <a:ext uri="{9D8B030D-6E8A-4147-A177-3AD203B41FA5}">
                      <a16:colId xmlns:a16="http://schemas.microsoft.com/office/drawing/2014/main" val="1986048808"/>
                    </a:ext>
                  </a:extLst>
                </a:gridCol>
              </a:tblGrid>
              <a:tr h="41900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052809"/>
                  </a:ext>
                </a:extLst>
              </a:tr>
              <a:tr h="419003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Sapa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9291910"/>
                  </a:ext>
                </a:extLst>
              </a:tr>
              <a:tr h="741874">
                <a:tc vMerge="1"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261526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A1C5EA0-319E-4A1B-B4CC-95D946504640}"/>
              </a:ext>
            </a:extLst>
          </p:cNvPr>
          <p:cNvSpPr/>
          <p:nvPr/>
        </p:nvSpPr>
        <p:spPr>
          <a:xfrm>
            <a:off x="866775" y="3388819"/>
            <a:ext cx="7677150" cy="10842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Sapa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C3D2194-C7AA-4BD4-923A-0D676D2A56CF}"/>
              </a:ext>
            </a:extLst>
          </p:cNvPr>
          <p:cNvSpPr/>
          <p:nvPr/>
        </p:nvSpPr>
        <p:spPr>
          <a:xfrm>
            <a:off x="866775" y="3693619"/>
            <a:ext cx="7677150" cy="1084238"/>
          </a:xfrm>
          <a:prstGeom prst="roundRect">
            <a:avLst/>
          </a:prstGeom>
          <a:solidFill>
            <a:srgbClr val="92D05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Sapa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háng 7 đi &amp;#39;trốn nóng&amp;#39; cực chất ở Sapa - VietNamNet">
            <a:extLst>
              <a:ext uri="{FF2B5EF4-FFF2-40B4-BE49-F238E27FC236}">
                <a16:creationId xmlns:a16="http://schemas.microsoft.com/office/drawing/2014/main" id="{F2B7CF3E-ECED-4781-B705-58777BE03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93" y="54657"/>
            <a:ext cx="5946934" cy="34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pa Có Tuyết Vào Tháng Mấy [Kinh Nghiệm, Địa Điểm, Lưu Ý]">
            <a:extLst>
              <a:ext uri="{FF2B5EF4-FFF2-40B4-BE49-F238E27FC236}">
                <a16:creationId xmlns:a16="http://schemas.microsoft.com/office/drawing/2014/main" id="{E77CC083-46C5-406B-8AF0-FFA6C8C4C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46" y="10163"/>
            <a:ext cx="5721508" cy="360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97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700" y="111530"/>
            <a:ext cx="6786600" cy="734700"/>
          </a:xfrm>
        </p:spPr>
        <p:txBody>
          <a:bodyPr/>
          <a:lstStyle/>
          <a:p>
            <a:r>
              <a:rPr lang="en-US" dirty="0" err="1" smtClean="0"/>
              <a:t>Thác</a:t>
            </a:r>
            <a:r>
              <a:rPr lang="en-US" dirty="0" smtClean="0"/>
              <a:t> </a:t>
            </a:r>
            <a:r>
              <a:rPr lang="en-US" dirty="0" err="1" smtClean="0"/>
              <a:t>Bạc</a:t>
            </a:r>
            <a:endParaRPr lang="en-US" dirty="0"/>
          </a:p>
        </p:txBody>
      </p:sp>
      <p:pic>
        <p:nvPicPr>
          <p:cNvPr id="3074" name="Picture 2" descr="Thác Bạc Sapa – điểm đến thú vị thu hút hàng triệu du khách - Click Là Đ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68" y="778022"/>
            <a:ext cx="6426432" cy="42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6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8" name="Google Shape;3638;p47"/>
          <p:cNvSpPr txBox="1">
            <a:spLocks noGrp="1"/>
          </p:cNvSpPr>
          <p:nvPr>
            <p:ph type="title"/>
          </p:nvPr>
        </p:nvSpPr>
        <p:spPr>
          <a:xfrm>
            <a:off x="1891120" y="628255"/>
            <a:ext cx="5361759" cy="9776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Địa lí</a:t>
            </a:r>
            <a:br>
              <a:rPr lang="en" sz="2400"/>
            </a:br>
            <a:r>
              <a:rPr lang="en"/>
              <a:t>Dãy Hoàng Liên Sơn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620" b="26490"/>
          <a:stretch/>
        </p:blipFill>
        <p:spPr>
          <a:xfrm>
            <a:off x="1868552" y="2209800"/>
            <a:ext cx="5406896" cy="26974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59472" y="166590"/>
            <a:ext cx="586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13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270" y="0"/>
            <a:ext cx="6786600" cy="734700"/>
          </a:xfrm>
        </p:spPr>
        <p:txBody>
          <a:bodyPr/>
          <a:lstStyle/>
          <a:p>
            <a:r>
              <a:rPr lang="en-US" dirty="0" err="1" smtClean="0"/>
              <a:t>Cổng</a:t>
            </a:r>
            <a:r>
              <a:rPr lang="en-US" dirty="0" smtClean="0"/>
              <a:t> </a:t>
            </a:r>
            <a:r>
              <a:rPr lang="en-US" dirty="0" err="1" smtClean="0"/>
              <a:t>trời</a:t>
            </a:r>
            <a:r>
              <a:rPr lang="en-US" dirty="0" smtClean="0"/>
              <a:t> </a:t>
            </a:r>
            <a:r>
              <a:rPr lang="en-US" dirty="0" err="1" smtClean="0"/>
              <a:t>Sapa</a:t>
            </a:r>
            <a:endParaRPr lang="en-US" dirty="0"/>
          </a:p>
        </p:txBody>
      </p:sp>
      <p:pic>
        <p:nvPicPr>
          <p:cNvPr id="4098" name="Picture 2" descr="Cổng trời Sapa điểm đến hấp dẫn khách du lịch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085" y="652924"/>
            <a:ext cx="6997046" cy="44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88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ng động Tả Phìn - VietTraveler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6" y="631554"/>
            <a:ext cx="4312346" cy="376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Ðường tre đẹp nhất Sa Pa - Địa điểm du lị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102" y="631554"/>
            <a:ext cx="4416425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7942" y="4512527"/>
            <a:ext cx="607369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Hang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Phìn</a:t>
            </a:r>
            <a:endParaRPr lang="en-US" sz="2400" b="1" dirty="0">
              <a:solidFill>
                <a:schemeClr val="accent5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73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76938" y="1903368"/>
            <a:ext cx="7919269" cy="2275730"/>
            <a:chOff x="-396314" y="3285849"/>
            <a:chExt cx="6517049" cy="2070877"/>
          </a:xfrm>
        </p:grpSpPr>
        <p:grpSp>
          <p:nvGrpSpPr>
            <p:cNvPr id="32" name="Google Shape;4264;p50"/>
            <p:cNvGrpSpPr/>
            <p:nvPr/>
          </p:nvGrpSpPr>
          <p:grpSpPr>
            <a:xfrm>
              <a:off x="1011138" y="4020404"/>
              <a:ext cx="3982951" cy="635465"/>
              <a:chOff x="134446" y="2794653"/>
              <a:chExt cx="2156227" cy="362270"/>
            </a:xfrm>
          </p:grpSpPr>
          <p:grpSp>
            <p:nvGrpSpPr>
              <p:cNvPr id="34" name="Google Shape;4266;p50"/>
              <p:cNvGrpSpPr/>
              <p:nvPr/>
            </p:nvGrpSpPr>
            <p:grpSpPr>
              <a:xfrm>
                <a:off x="2238212" y="3049849"/>
                <a:ext cx="52461" cy="107074"/>
                <a:chOff x="8800202" y="3370171"/>
                <a:chExt cx="52288" cy="106721"/>
              </a:xfrm>
            </p:grpSpPr>
            <p:sp>
              <p:nvSpPr>
                <p:cNvPr id="39" name="Google Shape;4267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40" name="Google Shape;4268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41" name="Google Shape;4269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  <p:grpSp>
            <p:nvGrpSpPr>
              <p:cNvPr id="35" name="Google Shape;4270;p50"/>
              <p:cNvGrpSpPr/>
              <p:nvPr/>
            </p:nvGrpSpPr>
            <p:grpSpPr>
              <a:xfrm rot="-6785077">
                <a:off x="161753" y="2767346"/>
                <a:ext cx="52463" cy="107078"/>
                <a:chOff x="8800202" y="3370171"/>
                <a:chExt cx="52288" cy="106721"/>
              </a:xfrm>
            </p:grpSpPr>
            <p:sp>
              <p:nvSpPr>
                <p:cNvPr id="36" name="Google Shape;4271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37" name="Google Shape;4272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38" name="Google Shape;4273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</p:grpSp>
        <p:sp>
          <p:nvSpPr>
            <p:cNvPr id="42" name="Google Shape;935;p31"/>
            <p:cNvSpPr/>
            <p:nvPr/>
          </p:nvSpPr>
          <p:spPr>
            <a:xfrm rot="5400000">
              <a:off x="663980" y="4213010"/>
              <a:ext cx="113206" cy="1015653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4264;p50"/>
            <p:cNvGrpSpPr/>
            <p:nvPr/>
          </p:nvGrpSpPr>
          <p:grpSpPr>
            <a:xfrm>
              <a:off x="1011150" y="4020396"/>
              <a:ext cx="3982951" cy="635464"/>
              <a:chOff x="134446" y="2794653"/>
              <a:chExt cx="2156227" cy="362270"/>
            </a:xfrm>
          </p:grpSpPr>
          <p:grpSp>
            <p:nvGrpSpPr>
              <p:cNvPr id="21" name="Google Shape;4266;p50"/>
              <p:cNvGrpSpPr/>
              <p:nvPr/>
            </p:nvGrpSpPr>
            <p:grpSpPr>
              <a:xfrm>
                <a:off x="2238212" y="3049849"/>
                <a:ext cx="52461" cy="107074"/>
                <a:chOff x="8800202" y="3370171"/>
                <a:chExt cx="52288" cy="106721"/>
              </a:xfrm>
            </p:grpSpPr>
            <p:sp>
              <p:nvSpPr>
                <p:cNvPr id="26" name="Google Shape;4267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7" name="Google Shape;4268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8" name="Google Shape;4269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  <p:grpSp>
            <p:nvGrpSpPr>
              <p:cNvPr id="22" name="Google Shape;4270;p50"/>
              <p:cNvGrpSpPr/>
              <p:nvPr/>
            </p:nvGrpSpPr>
            <p:grpSpPr>
              <a:xfrm rot="-6785077">
                <a:off x="161753" y="2767346"/>
                <a:ext cx="52463" cy="107078"/>
                <a:chOff x="8800202" y="3370171"/>
                <a:chExt cx="52288" cy="106721"/>
              </a:xfrm>
            </p:grpSpPr>
            <p:sp>
              <p:nvSpPr>
                <p:cNvPr id="23" name="Google Shape;4271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4" name="Google Shape;4272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5" name="Google Shape;4273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</p:grpSp>
        <p:sp>
          <p:nvSpPr>
            <p:cNvPr id="18" name="Google Shape;889;p30"/>
            <p:cNvSpPr txBox="1">
              <a:spLocks/>
            </p:cNvSpPr>
            <p:nvPr/>
          </p:nvSpPr>
          <p:spPr>
            <a:xfrm>
              <a:off x="1340056" y="3285849"/>
              <a:ext cx="4780679" cy="2070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98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ato"/>
                <a:buAutoNum type="arabicPeriod"/>
                <a:defRPr sz="13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Lato"/>
                  <a:cs typeface="Calibri" panose="020F0502020204030204" pitchFamily="34" charset="0"/>
                  <a:sym typeface="Lato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rabi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rabi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 marL="158750" indent="0">
                <a:buSzPct val="100000"/>
                <a:buNone/>
              </a:pP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núi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sộ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ta,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sườn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dốc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lũng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hẹp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hậu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solidFill>
                  <a:srgbClr val="FE67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935;p31"/>
            <p:cNvSpPr/>
            <p:nvPr/>
          </p:nvSpPr>
          <p:spPr>
            <a:xfrm rot="5400000">
              <a:off x="663980" y="4213009"/>
              <a:ext cx="113206" cy="1015653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0;p30"/>
            <p:cNvSpPr txBox="1">
              <a:spLocks/>
            </p:cNvSpPr>
            <p:nvPr/>
          </p:nvSpPr>
          <p:spPr>
            <a:xfrm>
              <a:off x="-396314" y="3359376"/>
              <a:ext cx="1736370" cy="5346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ife Savers"/>
                  <a:sym typeface="Life Saver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9pPr>
            </a:lstStyle>
            <a:p>
              <a:r>
                <a:rPr lang="en-US" sz="2800" dirty="0">
                  <a:solidFill>
                    <a:srgbClr val="1D2542"/>
                  </a:solidFill>
                  <a:highlight>
                    <a:srgbClr val="FFFF00"/>
                  </a:highlight>
                </a:rPr>
                <a:t>KẾT LUẬN</a:t>
              </a:r>
            </a:p>
          </p:txBody>
        </p:sp>
      </p:grpSp>
      <p:sp>
        <p:nvSpPr>
          <p:cNvPr id="890" name="Google Shape;890;p30"/>
          <p:cNvSpPr txBox="1">
            <a:spLocks noGrp="1"/>
          </p:cNvSpPr>
          <p:nvPr>
            <p:ph type="title"/>
          </p:nvPr>
        </p:nvSpPr>
        <p:spPr>
          <a:xfrm>
            <a:off x="776938" y="537838"/>
            <a:ext cx="7590124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GHI NHỚ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303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22" y="1005523"/>
            <a:ext cx="8430322" cy="439073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ook Book View, Book Clipart, Books, A Book PNG Transparent Clipart Image  and PSD File for Free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000" r="94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61"/>
            <a:ext cx="1755246" cy="175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570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BDE96D-0456-4C4B-A7AD-179A5443A647}"/>
              </a:ext>
            </a:extLst>
          </p:cNvPr>
          <p:cNvSpPr txBox="1"/>
          <p:nvPr/>
        </p:nvSpPr>
        <p:spPr>
          <a:xfrm>
            <a:off x="4227226" y="2226039"/>
            <a:ext cx="65" cy="2077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endParaRPr lang="vi-VN" sz="1350" kern="1200" dirty="0">
              <a:solidFill>
                <a:prstClr val="black"/>
              </a:solidFill>
              <a:ea typeface="微软雅黑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7DC6CA-E30A-4ADC-9EDC-561A67C0032F}"/>
              </a:ext>
            </a:extLst>
          </p:cNvPr>
          <p:cNvSpPr txBox="1"/>
          <p:nvPr/>
        </p:nvSpPr>
        <p:spPr>
          <a:xfrm>
            <a:off x="2246249" y="1256544"/>
            <a:ext cx="54168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7200" b="1" kern="1200" dirty="0" err="1" smtClean="0">
                <a:solidFill>
                  <a:srgbClr val="4F81BD"/>
                </a:solidFill>
                <a:latin typeface="HP-005" panose="020B0603050302020204" pitchFamily="34" charset="0"/>
                <a:ea typeface="微软雅黑"/>
                <a:cs typeface="+mn-cs"/>
              </a:rPr>
              <a:t>Hẹn</a:t>
            </a:r>
            <a:r>
              <a:rPr lang="en-US" sz="7200" b="1" kern="1200" dirty="0" smtClean="0">
                <a:solidFill>
                  <a:srgbClr val="4F81BD"/>
                </a:solidFill>
                <a:latin typeface="HP-005" panose="020B0603050302020204" pitchFamily="34" charset="0"/>
                <a:ea typeface="微软雅黑"/>
                <a:cs typeface="+mn-cs"/>
              </a:rPr>
              <a:t> </a:t>
            </a:r>
            <a:r>
              <a:rPr lang="en-US" sz="7200" b="1" kern="1200" dirty="0" err="1" smtClean="0">
                <a:solidFill>
                  <a:srgbClr val="4F81BD"/>
                </a:solidFill>
                <a:latin typeface="HP-005" panose="020B0603050302020204" pitchFamily="34" charset="0"/>
                <a:ea typeface="微软雅黑"/>
                <a:cs typeface="+mn-cs"/>
              </a:rPr>
              <a:t>gặp</a:t>
            </a:r>
            <a:r>
              <a:rPr lang="en-US" sz="7200" b="1" kern="1200" dirty="0" smtClean="0">
                <a:solidFill>
                  <a:srgbClr val="4F81BD"/>
                </a:solidFill>
                <a:latin typeface="HP-005" panose="020B0603050302020204" pitchFamily="34" charset="0"/>
                <a:ea typeface="微软雅黑"/>
                <a:cs typeface="+mn-cs"/>
              </a:rPr>
              <a:t> </a:t>
            </a:r>
            <a:r>
              <a:rPr lang="en-US" sz="7200" b="1" kern="1200" dirty="0" err="1" smtClean="0">
                <a:solidFill>
                  <a:srgbClr val="4F81BD"/>
                </a:solidFill>
                <a:latin typeface="HP-005" panose="020B0603050302020204" pitchFamily="34" charset="0"/>
                <a:ea typeface="微软雅黑"/>
                <a:cs typeface="+mn-cs"/>
              </a:rPr>
              <a:t>lại</a:t>
            </a:r>
            <a:r>
              <a:rPr lang="en-US" sz="7200" b="1" kern="1200" dirty="0" smtClean="0">
                <a:solidFill>
                  <a:srgbClr val="4F81BD"/>
                </a:solidFill>
                <a:latin typeface="HP-005" panose="020B0603050302020204" pitchFamily="34" charset="0"/>
                <a:ea typeface="微软雅黑"/>
                <a:cs typeface="+mn-cs"/>
              </a:rPr>
              <a:t>!</a:t>
            </a:r>
            <a:endParaRPr lang="vi-VN" sz="7200" b="1" kern="1200" dirty="0">
              <a:solidFill>
                <a:srgbClr val="4F81BD"/>
              </a:solidFill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3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Đỉnh Fansipan Flycam - Thành Phố Trên Mây Tựa Thiên Đường - Cảnh Đẹp Việt Nam - Flycam 4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75" end="298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960" y="163551"/>
            <a:ext cx="8332025" cy="46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6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B3FD5-0922-4F97-994C-510A15251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6950" y="640767"/>
            <a:ext cx="4610100" cy="734700"/>
          </a:xfrm>
        </p:spPr>
        <p:txBody>
          <a:bodyPr/>
          <a:lstStyle/>
          <a:p>
            <a:r>
              <a:rPr lang="en-US" dirty="0" smtClean="0"/>
              <a:t>YÊU CẦU CẦN ĐẠT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6CF675-02F3-4634-A657-361BCA15A00E}"/>
              </a:ext>
            </a:extLst>
          </p:cNvPr>
          <p:cNvSpPr txBox="1"/>
          <p:nvPr/>
        </p:nvSpPr>
        <p:spPr>
          <a:xfrm>
            <a:off x="603827" y="1508048"/>
            <a:ext cx="8540173" cy="219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342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30"/>
          <p:cNvSpPr txBox="1">
            <a:spLocks noGrp="1"/>
          </p:cNvSpPr>
          <p:nvPr>
            <p:ph type="title"/>
          </p:nvPr>
        </p:nvSpPr>
        <p:spPr>
          <a:xfrm>
            <a:off x="278850" y="141226"/>
            <a:ext cx="9184818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1. Hoàng liên Sơn – dãy núi cao và đồ sộ nhất Việt Nam</a:t>
            </a:r>
            <a:endParaRPr sz="2600" dirty="0"/>
          </a:p>
        </p:txBody>
      </p:sp>
      <p:pic>
        <p:nvPicPr>
          <p:cNvPr id="2050" name="Picture 2" descr="Dãy Hoàng Liên Sơn: Vẻ đẹp hoang sơ hùng vĩ khiến người ta ngất ngâ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20" y="1185202"/>
            <a:ext cx="4265307" cy="32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ỳ quan thiên nhiên trên dãy Hoàng Liên Sơn - VnExpress Du lị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83" y="1185202"/>
            <a:ext cx="4222595" cy="326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4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30"/>
          <p:cNvSpPr txBox="1">
            <a:spLocks noGrp="1"/>
          </p:cNvSpPr>
          <p:nvPr>
            <p:ph type="body" idx="1"/>
          </p:nvPr>
        </p:nvSpPr>
        <p:spPr>
          <a:xfrm>
            <a:off x="4501999" y="4388834"/>
            <a:ext cx="3739651" cy="5269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i="1" dirty="0" err="1">
                <a:solidFill>
                  <a:schemeClr val="lt1"/>
                </a:solidFill>
              </a:rPr>
              <a:t>Lược</a:t>
            </a:r>
            <a:r>
              <a:rPr lang="en-US" sz="1800" i="1" dirty="0">
                <a:solidFill>
                  <a:schemeClr val="lt1"/>
                </a:solidFill>
              </a:rPr>
              <a:t> </a:t>
            </a:r>
            <a:r>
              <a:rPr lang="en-US" sz="1800" i="1" dirty="0" err="1">
                <a:solidFill>
                  <a:schemeClr val="lt1"/>
                </a:solidFill>
              </a:rPr>
              <a:t>đồ</a:t>
            </a:r>
            <a:r>
              <a:rPr lang="en-US" sz="1800" i="1" dirty="0">
                <a:solidFill>
                  <a:schemeClr val="lt1"/>
                </a:solidFill>
              </a:rPr>
              <a:t> </a:t>
            </a:r>
            <a:r>
              <a:rPr lang="en-US" sz="1800" i="1" dirty="0" err="1">
                <a:solidFill>
                  <a:schemeClr val="lt1"/>
                </a:solidFill>
              </a:rPr>
              <a:t>các</a:t>
            </a:r>
            <a:r>
              <a:rPr lang="en-US" sz="1800" i="1" dirty="0">
                <a:solidFill>
                  <a:schemeClr val="lt1"/>
                </a:solidFill>
              </a:rPr>
              <a:t> </a:t>
            </a:r>
            <a:r>
              <a:rPr lang="en-US" sz="1800" i="1" dirty="0" err="1">
                <a:solidFill>
                  <a:schemeClr val="lt1"/>
                </a:solidFill>
              </a:rPr>
              <a:t>dãy</a:t>
            </a:r>
            <a:r>
              <a:rPr lang="en-US" sz="1800" i="1" dirty="0">
                <a:solidFill>
                  <a:schemeClr val="lt1"/>
                </a:solidFill>
              </a:rPr>
              <a:t> </a:t>
            </a:r>
            <a:r>
              <a:rPr lang="en-US" sz="1800" i="1" dirty="0" err="1">
                <a:solidFill>
                  <a:schemeClr val="lt1"/>
                </a:solidFill>
              </a:rPr>
              <a:t>núi</a:t>
            </a:r>
            <a:r>
              <a:rPr lang="en-US" sz="1800" i="1" dirty="0">
                <a:solidFill>
                  <a:schemeClr val="lt1"/>
                </a:solidFill>
              </a:rPr>
              <a:t> </a:t>
            </a:r>
            <a:r>
              <a:rPr lang="en-US" sz="1800" i="1" dirty="0" err="1">
                <a:solidFill>
                  <a:schemeClr val="lt1"/>
                </a:solidFill>
              </a:rPr>
              <a:t>chính</a:t>
            </a:r>
            <a:r>
              <a:rPr lang="en-US" sz="1800" i="1" dirty="0">
                <a:solidFill>
                  <a:schemeClr val="lt1"/>
                </a:solidFill>
              </a:rPr>
              <a:t> ở </a:t>
            </a:r>
            <a:r>
              <a:rPr lang="en-US" sz="1800" i="1" dirty="0" err="1">
                <a:solidFill>
                  <a:schemeClr val="lt1"/>
                </a:solidFill>
              </a:rPr>
              <a:t>Bắc</a:t>
            </a:r>
            <a:r>
              <a:rPr lang="en-US" sz="1800" i="1" dirty="0">
                <a:solidFill>
                  <a:schemeClr val="lt1"/>
                </a:solidFill>
              </a:rPr>
              <a:t> </a:t>
            </a:r>
            <a:r>
              <a:rPr lang="en-US" sz="1800" i="1" dirty="0" err="1">
                <a:solidFill>
                  <a:schemeClr val="lt1"/>
                </a:solidFill>
              </a:rPr>
              <a:t>Bộ</a:t>
            </a:r>
            <a:endParaRPr sz="1800" i="1" dirty="0">
              <a:solidFill>
                <a:schemeClr val="lt1"/>
              </a:solidFill>
            </a:endParaRPr>
          </a:p>
        </p:txBody>
      </p:sp>
      <p:sp>
        <p:nvSpPr>
          <p:cNvPr id="890" name="Google Shape;890;p30"/>
          <p:cNvSpPr txBox="1">
            <a:spLocks noGrp="1"/>
          </p:cNvSpPr>
          <p:nvPr>
            <p:ph type="title"/>
          </p:nvPr>
        </p:nvSpPr>
        <p:spPr>
          <a:xfrm>
            <a:off x="210053" y="-22810"/>
            <a:ext cx="9310230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1. Hoàng liên Sơn – dãy núi cao và đồ sộ nhất Việt Nam</a:t>
            </a:r>
            <a:endParaRPr sz="2400" dirty="0"/>
          </a:p>
        </p:txBody>
      </p:sp>
      <p:pic>
        <p:nvPicPr>
          <p:cNvPr id="1026" name="Picture 2" descr="Hi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486" y="754666"/>
            <a:ext cx="6067461" cy="363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ECD235-234D-49A5-8A2B-E473EB88FD2C}"/>
              </a:ext>
            </a:extLst>
          </p:cNvPr>
          <p:cNvSpPr txBox="1"/>
          <p:nvPr/>
        </p:nvSpPr>
        <p:spPr>
          <a:xfrm>
            <a:off x="210053" y="800720"/>
            <a:ext cx="2636409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4D520-5132-4E6A-B99C-6765EA9DFDBE}"/>
              </a:ext>
            </a:extLst>
          </p:cNvPr>
          <p:cNvSpPr txBox="1"/>
          <p:nvPr/>
        </p:nvSpPr>
        <p:spPr>
          <a:xfrm>
            <a:off x="171570" y="800720"/>
            <a:ext cx="2636409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4795B42-E8C0-4FD9-85EF-0D263A7ED2A9}"/>
              </a:ext>
            </a:extLst>
          </p:cNvPr>
          <p:cNvSpPr/>
          <p:nvPr/>
        </p:nvSpPr>
        <p:spPr>
          <a:xfrm>
            <a:off x="4550229" y="1627751"/>
            <a:ext cx="1371600" cy="1429657"/>
          </a:xfrm>
          <a:custGeom>
            <a:avLst/>
            <a:gdLst>
              <a:gd name="connsiteX0" fmla="*/ 0 w 624115"/>
              <a:gd name="connsiteY0" fmla="*/ 0 h 631372"/>
              <a:gd name="connsiteX1" fmla="*/ 50800 w 624115"/>
              <a:gd name="connsiteY1" fmla="*/ 58057 h 631372"/>
              <a:gd name="connsiteX2" fmla="*/ 72572 w 624115"/>
              <a:gd name="connsiteY2" fmla="*/ 65314 h 631372"/>
              <a:gd name="connsiteX3" fmla="*/ 130629 w 624115"/>
              <a:gd name="connsiteY3" fmla="*/ 116114 h 631372"/>
              <a:gd name="connsiteX4" fmla="*/ 145143 w 624115"/>
              <a:gd name="connsiteY4" fmla="*/ 130629 h 631372"/>
              <a:gd name="connsiteX5" fmla="*/ 181429 w 624115"/>
              <a:gd name="connsiteY5" fmla="*/ 174172 h 631372"/>
              <a:gd name="connsiteX6" fmla="*/ 203200 w 624115"/>
              <a:gd name="connsiteY6" fmla="*/ 181429 h 631372"/>
              <a:gd name="connsiteX7" fmla="*/ 239486 w 624115"/>
              <a:gd name="connsiteY7" fmla="*/ 217714 h 631372"/>
              <a:gd name="connsiteX8" fmla="*/ 254000 w 624115"/>
              <a:gd name="connsiteY8" fmla="*/ 232229 h 631372"/>
              <a:gd name="connsiteX9" fmla="*/ 290286 w 624115"/>
              <a:gd name="connsiteY9" fmla="*/ 275772 h 631372"/>
              <a:gd name="connsiteX10" fmla="*/ 304800 w 624115"/>
              <a:gd name="connsiteY10" fmla="*/ 297543 h 631372"/>
              <a:gd name="connsiteX11" fmla="*/ 355600 w 624115"/>
              <a:gd name="connsiteY11" fmla="*/ 341086 h 631372"/>
              <a:gd name="connsiteX12" fmla="*/ 391886 w 624115"/>
              <a:gd name="connsiteY12" fmla="*/ 377372 h 631372"/>
              <a:gd name="connsiteX13" fmla="*/ 413658 w 624115"/>
              <a:gd name="connsiteY13" fmla="*/ 399143 h 631372"/>
              <a:gd name="connsiteX14" fmla="*/ 428172 w 624115"/>
              <a:gd name="connsiteY14" fmla="*/ 420914 h 631372"/>
              <a:gd name="connsiteX15" fmla="*/ 442686 w 624115"/>
              <a:gd name="connsiteY15" fmla="*/ 435429 h 631372"/>
              <a:gd name="connsiteX16" fmla="*/ 486229 w 624115"/>
              <a:gd name="connsiteY16" fmla="*/ 464457 h 631372"/>
              <a:gd name="connsiteX17" fmla="*/ 624115 w 624115"/>
              <a:gd name="connsiteY17" fmla="*/ 631372 h 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24115" h="631372">
                <a:moveTo>
                  <a:pt x="0" y="0"/>
                </a:moveTo>
                <a:cubicBezTo>
                  <a:pt x="7217" y="9021"/>
                  <a:pt x="36776" y="48708"/>
                  <a:pt x="50800" y="58057"/>
                </a:cubicBezTo>
                <a:cubicBezTo>
                  <a:pt x="57165" y="62300"/>
                  <a:pt x="65315" y="62895"/>
                  <a:pt x="72572" y="65314"/>
                </a:cubicBezTo>
                <a:cubicBezTo>
                  <a:pt x="108573" y="89316"/>
                  <a:pt x="88179" y="73664"/>
                  <a:pt x="130629" y="116114"/>
                </a:cubicBezTo>
                <a:cubicBezTo>
                  <a:pt x="135467" y="120952"/>
                  <a:pt x="141347" y="124936"/>
                  <a:pt x="145143" y="130629"/>
                </a:cubicBezTo>
                <a:cubicBezTo>
                  <a:pt x="155852" y="146691"/>
                  <a:pt x="164669" y="162998"/>
                  <a:pt x="181429" y="174172"/>
                </a:cubicBezTo>
                <a:cubicBezTo>
                  <a:pt x="187794" y="178415"/>
                  <a:pt x="195943" y="179010"/>
                  <a:pt x="203200" y="181429"/>
                </a:cubicBezTo>
                <a:lnTo>
                  <a:pt x="239486" y="217714"/>
                </a:lnTo>
                <a:cubicBezTo>
                  <a:pt x="244324" y="222552"/>
                  <a:pt x="250204" y="226536"/>
                  <a:pt x="254000" y="232229"/>
                </a:cubicBezTo>
                <a:cubicBezTo>
                  <a:pt x="290042" y="286289"/>
                  <a:pt x="243716" y="219887"/>
                  <a:pt x="290286" y="275772"/>
                </a:cubicBezTo>
                <a:cubicBezTo>
                  <a:pt x="295870" y="282472"/>
                  <a:pt x="299124" y="290921"/>
                  <a:pt x="304800" y="297543"/>
                </a:cubicBezTo>
                <a:cubicBezTo>
                  <a:pt x="357045" y="358495"/>
                  <a:pt x="311577" y="302566"/>
                  <a:pt x="355600" y="341086"/>
                </a:cubicBezTo>
                <a:cubicBezTo>
                  <a:pt x="368473" y="352350"/>
                  <a:pt x="379791" y="365277"/>
                  <a:pt x="391886" y="377372"/>
                </a:cubicBezTo>
                <a:cubicBezTo>
                  <a:pt x="399143" y="384629"/>
                  <a:pt x="407965" y="390604"/>
                  <a:pt x="413658" y="399143"/>
                </a:cubicBezTo>
                <a:cubicBezTo>
                  <a:pt x="418496" y="406400"/>
                  <a:pt x="422724" y="414103"/>
                  <a:pt x="428172" y="420914"/>
                </a:cubicBezTo>
                <a:cubicBezTo>
                  <a:pt x="432446" y="426257"/>
                  <a:pt x="437212" y="431324"/>
                  <a:pt x="442686" y="435429"/>
                </a:cubicBezTo>
                <a:cubicBezTo>
                  <a:pt x="456641" y="445895"/>
                  <a:pt x="475119" y="451008"/>
                  <a:pt x="486229" y="464457"/>
                </a:cubicBezTo>
                <a:lnTo>
                  <a:pt x="624115" y="631372"/>
                </a:ln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25321F9-E729-4578-AA0E-A4DBC678A7B0}"/>
              </a:ext>
            </a:extLst>
          </p:cNvPr>
          <p:cNvSpPr/>
          <p:nvPr/>
        </p:nvSpPr>
        <p:spPr>
          <a:xfrm>
            <a:off x="4136571" y="2237352"/>
            <a:ext cx="1748972" cy="1437335"/>
          </a:xfrm>
          <a:custGeom>
            <a:avLst/>
            <a:gdLst>
              <a:gd name="connsiteX0" fmla="*/ 0 w 1748972"/>
              <a:gd name="connsiteY0" fmla="*/ 58057 h 1437335"/>
              <a:gd name="connsiteX1" fmla="*/ 94343 w 1748972"/>
              <a:gd name="connsiteY1" fmla="*/ 29029 h 1437335"/>
              <a:gd name="connsiteX2" fmla="*/ 108858 w 1748972"/>
              <a:gd name="connsiteY2" fmla="*/ 14514 h 1437335"/>
              <a:gd name="connsiteX3" fmla="*/ 152400 w 1748972"/>
              <a:gd name="connsiteY3" fmla="*/ 0 h 1437335"/>
              <a:gd name="connsiteX4" fmla="*/ 174172 w 1748972"/>
              <a:gd name="connsiteY4" fmla="*/ 7257 h 1437335"/>
              <a:gd name="connsiteX5" fmla="*/ 188686 w 1748972"/>
              <a:gd name="connsiteY5" fmla="*/ 50800 h 1437335"/>
              <a:gd name="connsiteX6" fmla="*/ 195943 w 1748972"/>
              <a:gd name="connsiteY6" fmla="*/ 72572 h 1437335"/>
              <a:gd name="connsiteX7" fmla="*/ 203200 w 1748972"/>
              <a:gd name="connsiteY7" fmla="*/ 101600 h 1437335"/>
              <a:gd name="connsiteX8" fmla="*/ 232229 w 1748972"/>
              <a:gd name="connsiteY8" fmla="*/ 152400 h 1437335"/>
              <a:gd name="connsiteX9" fmla="*/ 254000 w 1748972"/>
              <a:gd name="connsiteY9" fmla="*/ 210457 h 1437335"/>
              <a:gd name="connsiteX10" fmla="*/ 268515 w 1748972"/>
              <a:gd name="connsiteY10" fmla="*/ 232229 h 1437335"/>
              <a:gd name="connsiteX11" fmla="*/ 275772 w 1748972"/>
              <a:gd name="connsiteY11" fmla="*/ 268514 h 1437335"/>
              <a:gd name="connsiteX12" fmla="*/ 290286 w 1748972"/>
              <a:gd name="connsiteY12" fmla="*/ 312057 h 1437335"/>
              <a:gd name="connsiteX13" fmla="*/ 312058 w 1748972"/>
              <a:gd name="connsiteY13" fmla="*/ 399143 h 1437335"/>
              <a:gd name="connsiteX14" fmla="*/ 333829 w 1748972"/>
              <a:gd name="connsiteY14" fmla="*/ 420914 h 1437335"/>
              <a:gd name="connsiteX15" fmla="*/ 355600 w 1748972"/>
              <a:gd name="connsiteY15" fmla="*/ 428172 h 1437335"/>
              <a:gd name="connsiteX16" fmla="*/ 370115 w 1748972"/>
              <a:gd name="connsiteY16" fmla="*/ 442686 h 1437335"/>
              <a:gd name="connsiteX17" fmla="*/ 391886 w 1748972"/>
              <a:gd name="connsiteY17" fmla="*/ 457200 h 1437335"/>
              <a:gd name="connsiteX18" fmla="*/ 420915 w 1748972"/>
              <a:gd name="connsiteY18" fmla="*/ 493486 h 1437335"/>
              <a:gd name="connsiteX19" fmla="*/ 464458 w 1748972"/>
              <a:gd name="connsiteY19" fmla="*/ 522514 h 1437335"/>
              <a:gd name="connsiteX20" fmla="*/ 500743 w 1748972"/>
              <a:gd name="connsiteY20" fmla="*/ 551543 h 1437335"/>
              <a:gd name="connsiteX21" fmla="*/ 515258 w 1748972"/>
              <a:gd name="connsiteY21" fmla="*/ 566057 h 1437335"/>
              <a:gd name="connsiteX22" fmla="*/ 537029 w 1748972"/>
              <a:gd name="connsiteY22" fmla="*/ 573314 h 1437335"/>
              <a:gd name="connsiteX23" fmla="*/ 602343 w 1748972"/>
              <a:gd name="connsiteY23" fmla="*/ 602343 h 1437335"/>
              <a:gd name="connsiteX24" fmla="*/ 624115 w 1748972"/>
              <a:gd name="connsiteY24" fmla="*/ 609600 h 1437335"/>
              <a:gd name="connsiteX25" fmla="*/ 645886 w 1748972"/>
              <a:gd name="connsiteY25" fmla="*/ 616857 h 1437335"/>
              <a:gd name="connsiteX26" fmla="*/ 660400 w 1748972"/>
              <a:gd name="connsiteY26" fmla="*/ 631372 h 1437335"/>
              <a:gd name="connsiteX27" fmla="*/ 703943 w 1748972"/>
              <a:gd name="connsiteY27" fmla="*/ 645886 h 1437335"/>
              <a:gd name="connsiteX28" fmla="*/ 718458 w 1748972"/>
              <a:gd name="connsiteY28" fmla="*/ 660400 h 1437335"/>
              <a:gd name="connsiteX29" fmla="*/ 762000 w 1748972"/>
              <a:gd name="connsiteY29" fmla="*/ 718457 h 1437335"/>
              <a:gd name="connsiteX30" fmla="*/ 783772 w 1748972"/>
              <a:gd name="connsiteY30" fmla="*/ 725714 h 1437335"/>
              <a:gd name="connsiteX31" fmla="*/ 812800 w 1748972"/>
              <a:gd name="connsiteY31" fmla="*/ 762000 h 1437335"/>
              <a:gd name="connsiteX32" fmla="*/ 841829 w 1748972"/>
              <a:gd name="connsiteY32" fmla="*/ 791029 h 1437335"/>
              <a:gd name="connsiteX33" fmla="*/ 885372 w 1748972"/>
              <a:gd name="connsiteY33" fmla="*/ 834572 h 1437335"/>
              <a:gd name="connsiteX34" fmla="*/ 907143 w 1748972"/>
              <a:gd name="connsiteY34" fmla="*/ 856343 h 1437335"/>
              <a:gd name="connsiteX35" fmla="*/ 921658 w 1748972"/>
              <a:gd name="connsiteY35" fmla="*/ 878114 h 1437335"/>
              <a:gd name="connsiteX36" fmla="*/ 943429 w 1748972"/>
              <a:gd name="connsiteY36" fmla="*/ 885372 h 1437335"/>
              <a:gd name="connsiteX37" fmla="*/ 979715 w 1748972"/>
              <a:gd name="connsiteY37" fmla="*/ 914400 h 1437335"/>
              <a:gd name="connsiteX38" fmla="*/ 1001486 w 1748972"/>
              <a:gd name="connsiteY38" fmla="*/ 928914 h 1437335"/>
              <a:gd name="connsiteX39" fmla="*/ 1030515 w 1748972"/>
              <a:gd name="connsiteY39" fmla="*/ 965200 h 1437335"/>
              <a:gd name="connsiteX40" fmla="*/ 1052286 w 1748972"/>
              <a:gd name="connsiteY40" fmla="*/ 979714 h 1437335"/>
              <a:gd name="connsiteX41" fmla="*/ 1066800 w 1748972"/>
              <a:gd name="connsiteY41" fmla="*/ 994229 h 1437335"/>
              <a:gd name="connsiteX42" fmla="*/ 1110343 w 1748972"/>
              <a:gd name="connsiteY42" fmla="*/ 1023257 h 1437335"/>
              <a:gd name="connsiteX43" fmla="*/ 1168400 w 1748972"/>
              <a:gd name="connsiteY43" fmla="*/ 1066800 h 1437335"/>
              <a:gd name="connsiteX44" fmla="*/ 1219200 w 1748972"/>
              <a:gd name="connsiteY44" fmla="*/ 1081314 h 1437335"/>
              <a:gd name="connsiteX45" fmla="*/ 1255486 w 1748972"/>
              <a:gd name="connsiteY45" fmla="*/ 1103086 h 1437335"/>
              <a:gd name="connsiteX46" fmla="*/ 1277258 w 1748972"/>
              <a:gd name="connsiteY46" fmla="*/ 1117600 h 1437335"/>
              <a:gd name="connsiteX47" fmla="*/ 1429658 w 1748972"/>
              <a:gd name="connsiteY47" fmla="*/ 1139372 h 1437335"/>
              <a:gd name="connsiteX48" fmla="*/ 1480458 w 1748972"/>
              <a:gd name="connsiteY48" fmla="*/ 1161143 h 1437335"/>
              <a:gd name="connsiteX49" fmla="*/ 1494972 w 1748972"/>
              <a:gd name="connsiteY49" fmla="*/ 1182914 h 1437335"/>
              <a:gd name="connsiteX50" fmla="*/ 1509486 w 1748972"/>
              <a:gd name="connsiteY50" fmla="*/ 1197429 h 1437335"/>
              <a:gd name="connsiteX51" fmla="*/ 1524000 w 1748972"/>
              <a:gd name="connsiteY51" fmla="*/ 1219200 h 1437335"/>
              <a:gd name="connsiteX52" fmla="*/ 1560286 w 1748972"/>
              <a:gd name="connsiteY52" fmla="*/ 1248229 h 1437335"/>
              <a:gd name="connsiteX53" fmla="*/ 1582058 w 1748972"/>
              <a:gd name="connsiteY53" fmla="*/ 1270000 h 1437335"/>
              <a:gd name="connsiteX54" fmla="*/ 1611086 w 1748972"/>
              <a:gd name="connsiteY54" fmla="*/ 1313543 h 1437335"/>
              <a:gd name="connsiteX55" fmla="*/ 1618343 w 1748972"/>
              <a:gd name="connsiteY55" fmla="*/ 1335314 h 1437335"/>
              <a:gd name="connsiteX56" fmla="*/ 1654629 w 1748972"/>
              <a:gd name="connsiteY56" fmla="*/ 1371600 h 1437335"/>
              <a:gd name="connsiteX57" fmla="*/ 1676400 w 1748972"/>
              <a:gd name="connsiteY57" fmla="*/ 1400629 h 1437335"/>
              <a:gd name="connsiteX58" fmla="*/ 1734458 w 1748972"/>
              <a:gd name="connsiteY58" fmla="*/ 1436914 h 1437335"/>
              <a:gd name="connsiteX59" fmla="*/ 1748972 w 1748972"/>
              <a:gd name="connsiteY59" fmla="*/ 1436914 h 143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748972" h="1437335">
                <a:moveTo>
                  <a:pt x="0" y="58057"/>
                </a:moveTo>
                <a:cubicBezTo>
                  <a:pt x="147521" y="45764"/>
                  <a:pt x="64006" y="79590"/>
                  <a:pt x="94343" y="29029"/>
                </a:cubicBezTo>
                <a:cubicBezTo>
                  <a:pt x="97863" y="23162"/>
                  <a:pt x="102738" y="17574"/>
                  <a:pt x="108858" y="14514"/>
                </a:cubicBezTo>
                <a:cubicBezTo>
                  <a:pt x="122542" y="7672"/>
                  <a:pt x="152400" y="0"/>
                  <a:pt x="152400" y="0"/>
                </a:cubicBezTo>
                <a:cubicBezTo>
                  <a:pt x="159657" y="2419"/>
                  <a:pt x="169726" y="1032"/>
                  <a:pt x="174172" y="7257"/>
                </a:cubicBezTo>
                <a:cubicBezTo>
                  <a:pt x="183065" y="19707"/>
                  <a:pt x="183848" y="36286"/>
                  <a:pt x="188686" y="50800"/>
                </a:cubicBezTo>
                <a:cubicBezTo>
                  <a:pt x="191105" y="58057"/>
                  <a:pt x="194088" y="65151"/>
                  <a:pt x="195943" y="72572"/>
                </a:cubicBezTo>
                <a:cubicBezTo>
                  <a:pt x="198362" y="82248"/>
                  <a:pt x="199698" y="92261"/>
                  <a:pt x="203200" y="101600"/>
                </a:cubicBezTo>
                <a:cubicBezTo>
                  <a:pt x="211092" y="122644"/>
                  <a:pt x="220198" y="134354"/>
                  <a:pt x="232229" y="152400"/>
                </a:cubicBezTo>
                <a:cubicBezTo>
                  <a:pt x="238510" y="171244"/>
                  <a:pt x="245322" y="193100"/>
                  <a:pt x="254000" y="210457"/>
                </a:cubicBezTo>
                <a:cubicBezTo>
                  <a:pt x="257901" y="218258"/>
                  <a:pt x="263677" y="224972"/>
                  <a:pt x="268515" y="232229"/>
                </a:cubicBezTo>
                <a:cubicBezTo>
                  <a:pt x="270934" y="244324"/>
                  <a:pt x="272527" y="256614"/>
                  <a:pt x="275772" y="268514"/>
                </a:cubicBezTo>
                <a:cubicBezTo>
                  <a:pt x="279797" y="283274"/>
                  <a:pt x="290286" y="312057"/>
                  <a:pt x="290286" y="312057"/>
                </a:cubicBezTo>
                <a:cubicBezTo>
                  <a:pt x="292685" y="326450"/>
                  <a:pt x="300556" y="387641"/>
                  <a:pt x="312058" y="399143"/>
                </a:cubicBezTo>
                <a:cubicBezTo>
                  <a:pt x="319315" y="406400"/>
                  <a:pt x="325290" y="415221"/>
                  <a:pt x="333829" y="420914"/>
                </a:cubicBezTo>
                <a:cubicBezTo>
                  <a:pt x="340194" y="425157"/>
                  <a:pt x="348343" y="425753"/>
                  <a:pt x="355600" y="428172"/>
                </a:cubicBezTo>
                <a:cubicBezTo>
                  <a:pt x="360438" y="433010"/>
                  <a:pt x="364772" y="438412"/>
                  <a:pt x="370115" y="442686"/>
                </a:cubicBezTo>
                <a:cubicBezTo>
                  <a:pt x="376926" y="448134"/>
                  <a:pt x="385719" y="451033"/>
                  <a:pt x="391886" y="457200"/>
                </a:cubicBezTo>
                <a:cubicBezTo>
                  <a:pt x="420454" y="485769"/>
                  <a:pt x="392185" y="471939"/>
                  <a:pt x="420915" y="493486"/>
                </a:cubicBezTo>
                <a:cubicBezTo>
                  <a:pt x="434870" y="503952"/>
                  <a:pt x="452124" y="510179"/>
                  <a:pt x="464458" y="522514"/>
                </a:cubicBezTo>
                <a:cubicBezTo>
                  <a:pt x="499494" y="557552"/>
                  <a:pt x="454981" y="514934"/>
                  <a:pt x="500743" y="551543"/>
                </a:cubicBezTo>
                <a:cubicBezTo>
                  <a:pt x="506086" y="555817"/>
                  <a:pt x="509391" y="562537"/>
                  <a:pt x="515258" y="566057"/>
                </a:cubicBezTo>
                <a:cubicBezTo>
                  <a:pt x="521817" y="569993"/>
                  <a:pt x="529772" y="570895"/>
                  <a:pt x="537029" y="573314"/>
                </a:cubicBezTo>
                <a:cubicBezTo>
                  <a:pt x="571529" y="596316"/>
                  <a:pt x="550526" y="585071"/>
                  <a:pt x="602343" y="602343"/>
                </a:cubicBezTo>
                <a:lnTo>
                  <a:pt x="624115" y="609600"/>
                </a:lnTo>
                <a:lnTo>
                  <a:pt x="645886" y="616857"/>
                </a:lnTo>
                <a:cubicBezTo>
                  <a:pt x="650724" y="621695"/>
                  <a:pt x="654280" y="628312"/>
                  <a:pt x="660400" y="631372"/>
                </a:cubicBezTo>
                <a:cubicBezTo>
                  <a:pt x="674084" y="638214"/>
                  <a:pt x="703943" y="645886"/>
                  <a:pt x="703943" y="645886"/>
                </a:cubicBezTo>
                <a:cubicBezTo>
                  <a:pt x="708781" y="650724"/>
                  <a:pt x="714184" y="655057"/>
                  <a:pt x="718458" y="660400"/>
                </a:cubicBezTo>
                <a:cubicBezTo>
                  <a:pt x="736857" y="683398"/>
                  <a:pt x="735882" y="696071"/>
                  <a:pt x="762000" y="718457"/>
                </a:cubicBezTo>
                <a:cubicBezTo>
                  <a:pt x="767808" y="723435"/>
                  <a:pt x="776515" y="723295"/>
                  <a:pt x="783772" y="725714"/>
                </a:cubicBezTo>
                <a:cubicBezTo>
                  <a:pt x="833193" y="775138"/>
                  <a:pt x="757855" y="697898"/>
                  <a:pt x="812800" y="762000"/>
                </a:cubicBezTo>
                <a:cubicBezTo>
                  <a:pt x="821706" y="772390"/>
                  <a:pt x="832153" y="781353"/>
                  <a:pt x="841829" y="791029"/>
                </a:cubicBezTo>
                <a:lnTo>
                  <a:pt x="885372" y="834572"/>
                </a:lnTo>
                <a:cubicBezTo>
                  <a:pt x="892629" y="841829"/>
                  <a:pt x="901450" y="847804"/>
                  <a:pt x="907143" y="856343"/>
                </a:cubicBezTo>
                <a:cubicBezTo>
                  <a:pt x="911981" y="863600"/>
                  <a:pt x="914847" y="872665"/>
                  <a:pt x="921658" y="878114"/>
                </a:cubicBezTo>
                <a:cubicBezTo>
                  <a:pt x="927631" y="882893"/>
                  <a:pt x="936587" y="881951"/>
                  <a:pt x="943429" y="885372"/>
                </a:cubicBezTo>
                <a:cubicBezTo>
                  <a:pt x="973210" y="900263"/>
                  <a:pt x="957215" y="896401"/>
                  <a:pt x="979715" y="914400"/>
                </a:cubicBezTo>
                <a:cubicBezTo>
                  <a:pt x="986526" y="919848"/>
                  <a:pt x="994675" y="923465"/>
                  <a:pt x="1001486" y="928914"/>
                </a:cubicBezTo>
                <a:cubicBezTo>
                  <a:pt x="1037391" y="957639"/>
                  <a:pt x="992798" y="927484"/>
                  <a:pt x="1030515" y="965200"/>
                </a:cubicBezTo>
                <a:cubicBezTo>
                  <a:pt x="1036682" y="971367"/>
                  <a:pt x="1045475" y="974265"/>
                  <a:pt x="1052286" y="979714"/>
                </a:cubicBezTo>
                <a:cubicBezTo>
                  <a:pt x="1057629" y="983988"/>
                  <a:pt x="1061326" y="990124"/>
                  <a:pt x="1066800" y="994229"/>
                </a:cubicBezTo>
                <a:cubicBezTo>
                  <a:pt x="1080755" y="1004695"/>
                  <a:pt x="1098008" y="1010922"/>
                  <a:pt x="1110343" y="1023257"/>
                </a:cubicBezTo>
                <a:cubicBezTo>
                  <a:pt x="1126463" y="1039377"/>
                  <a:pt x="1146518" y="1061330"/>
                  <a:pt x="1168400" y="1066800"/>
                </a:cubicBezTo>
                <a:cubicBezTo>
                  <a:pt x="1204850" y="1075912"/>
                  <a:pt x="1187967" y="1070903"/>
                  <a:pt x="1219200" y="1081314"/>
                </a:cubicBezTo>
                <a:cubicBezTo>
                  <a:pt x="1247550" y="1109664"/>
                  <a:pt x="1217804" y="1084245"/>
                  <a:pt x="1255486" y="1103086"/>
                </a:cubicBezTo>
                <a:cubicBezTo>
                  <a:pt x="1263287" y="1106987"/>
                  <a:pt x="1269288" y="1114058"/>
                  <a:pt x="1277258" y="1117600"/>
                </a:cubicBezTo>
                <a:cubicBezTo>
                  <a:pt x="1332347" y="1142084"/>
                  <a:pt x="1360095" y="1134734"/>
                  <a:pt x="1429658" y="1139372"/>
                </a:cubicBezTo>
                <a:cubicBezTo>
                  <a:pt x="1444782" y="1144413"/>
                  <a:pt x="1468502" y="1151180"/>
                  <a:pt x="1480458" y="1161143"/>
                </a:cubicBezTo>
                <a:cubicBezTo>
                  <a:pt x="1487158" y="1166727"/>
                  <a:pt x="1489524" y="1176103"/>
                  <a:pt x="1494972" y="1182914"/>
                </a:cubicBezTo>
                <a:cubicBezTo>
                  <a:pt x="1499246" y="1188257"/>
                  <a:pt x="1505212" y="1192086"/>
                  <a:pt x="1509486" y="1197429"/>
                </a:cubicBezTo>
                <a:cubicBezTo>
                  <a:pt x="1514934" y="1204240"/>
                  <a:pt x="1518551" y="1212389"/>
                  <a:pt x="1524000" y="1219200"/>
                </a:cubicBezTo>
                <a:cubicBezTo>
                  <a:pt x="1540887" y="1240308"/>
                  <a:pt x="1537660" y="1229374"/>
                  <a:pt x="1560286" y="1248229"/>
                </a:cubicBezTo>
                <a:cubicBezTo>
                  <a:pt x="1568170" y="1254799"/>
                  <a:pt x="1574801" y="1262743"/>
                  <a:pt x="1582058" y="1270000"/>
                </a:cubicBezTo>
                <a:cubicBezTo>
                  <a:pt x="1599313" y="1321767"/>
                  <a:pt x="1574846" y="1259184"/>
                  <a:pt x="1611086" y="1313543"/>
                </a:cubicBezTo>
                <a:cubicBezTo>
                  <a:pt x="1615329" y="1319908"/>
                  <a:pt x="1613753" y="1329194"/>
                  <a:pt x="1618343" y="1335314"/>
                </a:cubicBezTo>
                <a:cubicBezTo>
                  <a:pt x="1628606" y="1348998"/>
                  <a:pt x="1644366" y="1357916"/>
                  <a:pt x="1654629" y="1371600"/>
                </a:cubicBezTo>
                <a:cubicBezTo>
                  <a:pt x="1661886" y="1381276"/>
                  <a:pt x="1668657" y="1391337"/>
                  <a:pt x="1676400" y="1400629"/>
                </a:cubicBezTo>
                <a:cubicBezTo>
                  <a:pt x="1691263" y="1418464"/>
                  <a:pt x="1711454" y="1432313"/>
                  <a:pt x="1734458" y="1436914"/>
                </a:cubicBezTo>
                <a:cubicBezTo>
                  <a:pt x="1739202" y="1437863"/>
                  <a:pt x="1744134" y="1436914"/>
                  <a:pt x="1748972" y="1436914"/>
                </a:cubicBezTo>
              </a:path>
            </a:pathLst>
          </a:cu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2AA1E9-E658-4DD6-BD3C-9AA3FDB968F5}"/>
              </a:ext>
            </a:extLst>
          </p:cNvPr>
          <p:cNvSpPr txBox="1"/>
          <p:nvPr/>
        </p:nvSpPr>
        <p:spPr>
          <a:xfrm>
            <a:off x="219906" y="2896324"/>
            <a:ext cx="2636409" cy="156966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180 km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30km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516A3-6365-405D-A234-9CC7E157AB5A}"/>
              </a:ext>
            </a:extLst>
          </p:cNvPr>
          <p:cNvSpPr txBox="1"/>
          <p:nvPr/>
        </p:nvSpPr>
        <p:spPr>
          <a:xfrm>
            <a:off x="193791" y="2935332"/>
            <a:ext cx="2636409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5E8F5-8C7E-4082-B184-FB8D5C5E911A}"/>
              </a:ext>
            </a:extLst>
          </p:cNvPr>
          <p:cNvSpPr txBox="1"/>
          <p:nvPr/>
        </p:nvSpPr>
        <p:spPr>
          <a:xfrm>
            <a:off x="182199" y="1015753"/>
            <a:ext cx="2636409" cy="15696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4" grpId="0" animBg="1"/>
      <p:bldP spid="4" grpId="1" animBg="1"/>
      <p:bldP spid="5" grpId="0" animBg="1"/>
      <p:bldP spid="5" grpId="1" animBg="1"/>
      <p:bldP spid="16" grpId="0" animBg="1"/>
      <p:bldP spid="17" grpId="0" animBg="1"/>
      <p:bldP spid="17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34509-A7E9-4FF9-870C-EFC9CC94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275" y="46988"/>
            <a:ext cx="6793725" cy="734700"/>
          </a:xfrm>
        </p:spPr>
        <p:txBody>
          <a:bodyPr/>
          <a:lstStyle/>
          <a:p>
            <a:r>
              <a:rPr lang="en-US" dirty="0" err="1"/>
              <a:t>Dãy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Sơn</a:t>
            </a:r>
            <a:endParaRPr lang="en-US" dirty="0"/>
          </a:p>
        </p:txBody>
      </p:sp>
      <p:pic>
        <p:nvPicPr>
          <p:cNvPr id="1026" name="Picture 2" descr="Hoàng Liên Sơn được bình chọn vào top 10 điểm đến ngoạn mục nhất năm 2019">
            <a:extLst>
              <a:ext uri="{FF2B5EF4-FFF2-40B4-BE49-F238E27FC236}">
                <a16:creationId xmlns:a16="http://schemas.microsoft.com/office/drawing/2014/main" id="{7798920B-8C40-4577-9EED-A2BA926E9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7" y="833437"/>
            <a:ext cx="6360367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FC82C-F6B9-47C3-9A1A-9562DC4FD73B}"/>
              </a:ext>
            </a:extLst>
          </p:cNvPr>
          <p:cNvSpPr/>
          <p:nvPr/>
        </p:nvSpPr>
        <p:spPr>
          <a:xfrm>
            <a:off x="111906" y="381001"/>
            <a:ext cx="2809875" cy="15287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D2CB7-E77C-4A9D-8130-AB8E818F9144}"/>
              </a:ext>
            </a:extLst>
          </p:cNvPr>
          <p:cNvSpPr txBox="1"/>
          <p:nvPr/>
        </p:nvSpPr>
        <p:spPr>
          <a:xfrm>
            <a:off x="-1" y="2181969"/>
            <a:ext cx="26717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835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4172" y="1370434"/>
            <a:ext cx="9844953" cy="2865894"/>
            <a:chOff x="-423813" y="2734331"/>
            <a:chExt cx="6225358" cy="2409168"/>
          </a:xfrm>
        </p:grpSpPr>
        <p:grpSp>
          <p:nvGrpSpPr>
            <p:cNvPr id="32" name="Google Shape;4264;p50"/>
            <p:cNvGrpSpPr/>
            <p:nvPr/>
          </p:nvGrpSpPr>
          <p:grpSpPr>
            <a:xfrm>
              <a:off x="-423813" y="2734331"/>
              <a:ext cx="6225358" cy="2409168"/>
              <a:chOff x="-642391" y="2061480"/>
              <a:chExt cx="3370186" cy="1373434"/>
            </a:xfrm>
          </p:grpSpPr>
          <p:sp>
            <p:nvSpPr>
              <p:cNvPr id="33" name="Google Shape;4265;p50"/>
              <p:cNvSpPr/>
              <p:nvPr/>
            </p:nvSpPr>
            <p:spPr>
              <a:xfrm>
                <a:off x="-642391" y="2061480"/>
                <a:ext cx="3370186" cy="1373434"/>
              </a:xfrm>
              <a:custGeom>
                <a:avLst/>
                <a:gdLst/>
                <a:ahLst/>
                <a:cxnLst/>
                <a:rect l="l" t="t" r="r" b="b"/>
                <a:pathLst>
                  <a:path w="33185" h="14893" extrusionOk="0">
                    <a:moveTo>
                      <a:pt x="17914" y="0"/>
                    </a:moveTo>
                    <a:cubicBezTo>
                      <a:pt x="13508" y="0"/>
                      <a:pt x="9446" y="2824"/>
                      <a:pt x="10410" y="8850"/>
                    </a:cubicBezTo>
                    <a:cubicBezTo>
                      <a:pt x="9248" y="7251"/>
                      <a:pt x="7906" y="6596"/>
                      <a:pt x="6600" y="6596"/>
                    </a:cubicBezTo>
                    <a:cubicBezTo>
                      <a:pt x="3177" y="6596"/>
                      <a:pt x="1" y="11091"/>
                      <a:pt x="951" y="14893"/>
                    </a:cubicBezTo>
                    <a:lnTo>
                      <a:pt x="32763" y="14893"/>
                    </a:lnTo>
                    <a:cubicBezTo>
                      <a:pt x="33185" y="12398"/>
                      <a:pt x="31458" y="10888"/>
                      <a:pt x="29152" y="10888"/>
                    </a:cubicBezTo>
                    <a:cubicBezTo>
                      <a:pt x="28546" y="10888"/>
                      <a:pt x="27901" y="10992"/>
                      <a:pt x="27244" y="11210"/>
                    </a:cubicBezTo>
                    <a:cubicBezTo>
                      <a:pt x="28811" y="3946"/>
                      <a:pt x="23122" y="0"/>
                      <a:pt x="179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FE7950"/>
                  </a:solidFill>
                </a:endParaRPr>
              </a:p>
            </p:txBody>
          </p:sp>
          <p:grpSp>
            <p:nvGrpSpPr>
              <p:cNvPr id="34" name="Google Shape;4266;p50"/>
              <p:cNvGrpSpPr/>
              <p:nvPr/>
            </p:nvGrpSpPr>
            <p:grpSpPr>
              <a:xfrm>
                <a:off x="2238212" y="3049849"/>
                <a:ext cx="52461" cy="107074"/>
                <a:chOff x="8800202" y="3370171"/>
                <a:chExt cx="52288" cy="106721"/>
              </a:xfrm>
            </p:grpSpPr>
            <p:sp>
              <p:nvSpPr>
                <p:cNvPr id="39" name="Google Shape;4267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40" name="Google Shape;4268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41" name="Google Shape;4269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  <p:grpSp>
            <p:nvGrpSpPr>
              <p:cNvPr id="35" name="Google Shape;4270;p50"/>
              <p:cNvGrpSpPr/>
              <p:nvPr/>
            </p:nvGrpSpPr>
            <p:grpSpPr>
              <a:xfrm rot="-6785077">
                <a:off x="161753" y="2767346"/>
                <a:ext cx="52463" cy="107078"/>
                <a:chOff x="8800202" y="3370171"/>
                <a:chExt cx="52288" cy="106721"/>
              </a:xfrm>
            </p:grpSpPr>
            <p:sp>
              <p:nvSpPr>
                <p:cNvPr id="36" name="Google Shape;4271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37" name="Google Shape;4272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38" name="Google Shape;4273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</p:grpSp>
        <p:sp>
          <p:nvSpPr>
            <p:cNvPr id="42" name="Google Shape;935;p31"/>
            <p:cNvSpPr/>
            <p:nvPr/>
          </p:nvSpPr>
          <p:spPr>
            <a:xfrm rot="5400000">
              <a:off x="663980" y="4213010"/>
              <a:ext cx="113206" cy="1015653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4264;p50"/>
            <p:cNvGrpSpPr/>
            <p:nvPr/>
          </p:nvGrpSpPr>
          <p:grpSpPr>
            <a:xfrm>
              <a:off x="1011151" y="4020396"/>
              <a:ext cx="3982951" cy="635464"/>
              <a:chOff x="134446" y="2794653"/>
              <a:chExt cx="2156227" cy="362270"/>
            </a:xfrm>
          </p:grpSpPr>
          <p:grpSp>
            <p:nvGrpSpPr>
              <p:cNvPr id="21" name="Google Shape;4266;p50"/>
              <p:cNvGrpSpPr/>
              <p:nvPr/>
            </p:nvGrpSpPr>
            <p:grpSpPr>
              <a:xfrm>
                <a:off x="2238212" y="3049849"/>
                <a:ext cx="52461" cy="107074"/>
                <a:chOff x="8800202" y="3370171"/>
                <a:chExt cx="52288" cy="106721"/>
              </a:xfrm>
            </p:grpSpPr>
            <p:sp>
              <p:nvSpPr>
                <p:cNvPr id="26" name="Google Shape;4267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7" name="Google Shape;4268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8" name="Google Shape;4269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  <p:grpSp>
            <p:nvGrpSpPr>
              <p:cNvPr id="22" name="Google Shape;4270;p50"/>
              <p:cNvGrpSpPr/>
              <p:nvPr/>
            </p:nvGrpSpPr>
            <p:grpSpPr>
              <a:xfrm rot="-6785077">
                <a:off x="161753" y="2767346"/>
                <a:ext cx="52463" cy="107078"/>
                <a:chOff x="8800202" y="3370171"/>
                <a:chExt cx="52288" cy="106721"/>
              </a:xfrm>
            </p:grpSpPr>
            <p:sp>
              <p:nvSpPr>
                <p:cNvPr id="23" name="Google Shape;4271;p50"/>
                <p:cNvSpPr/>
                <p:nvPr/>
              </p:nvSpPr>
              <p:spPr>
                <a:xfrm>
                  <a:off x="8816214" y="3445226"/>
                  <a:ext cx="32064" cy="3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797" extrusionOk="0">
                      <a:moveTo>
                        <a:pt x="658" y="0"/>
                      </a:moveTo>
                      <a:cubicBezTo>
                        <a:pt x="361" y="117"/>
                        <a:pt x="117" y="361"/>
                        <a:pt x="0" y="658"/>
                      </a:cubicBezTo>
                      <a:cubicBezTo>
                        <a:pt x="43" y="711"/>
                        <a:pt x="85" y="754"/>
                        <a:pt x="138" y="796"/>
                      </a:cubicBezTo>
                      <a:cubicBezTo>
                        <a:pt x="287" y="722"/>
                        <a:pt x="414" y="637"/>
                        <a:pt x="541" y="531"/>
                      </a:cubicBezTo>
                      <a:cubicBezTo>
                        <a:pt x="648" y="414"/>
                        <a:pt x="732" y="276"/>
                        <a:pt x="807" y="138"/>
                      </a:cubicBezTo>
                      <a:cubicBezTo>
                        <a:pt x="764" y="85"/>
                        <a:pt x="711" y="32"/>
                        <a:pt x="658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4" name="Google Shape;4272;p50"/>
                <p:cNvSpPr/>
                <p:nvPr/>
              </p:nvSpPr>
              <p:spPr>
                <a:xfrm>
                  <a:off x="8803142" y="3400924"/>
                  <a:ext cx="49348" cy="4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2" h="1126" extrusionOk="0">
                      <a:moveTo>
                        <a:pt x="1096" y="0"/>
                      </a:moveTo>
                      <a:cubicBezTo>
                        <a:pt x="1095" y="0"/>
                        <a:pt x="1094" y="1"/>
                        <a:pt x="1093" y="1"/>
                      </a:cubicBezTo>
                      <a:cubicBezTo>
                        <a:pt x="881" y="118"/>
                        <a:pt x="679" y="266"/>
                        <a:pt x="488" y="415"/>
                      </a:cubicBezTo>
                      <a:cubicBezTo>
                        <a:pt x="308" y="595"/>
                        <a:pt x="149" y="786"/>
                        <a:pt x="0" y="988"/>
                      </a:cubicBezTo>
                      <a:cubicBezTo>
                        <a:pt x="32" y="1041"/>
                        <a:pt x="85" y="1094"/>
                        <a:pt x="138" y="1126"/>
                      </a:cubicBezTo>
                      <a:cubicBezTo>
                        <a:pt x="351" y="1009"/>
                        <a:pt x="552" y="861"/>
                        <a:pt x="743" y="712"/>
                      </a:cubicBezTo>
                      <a:cubicBezTo>
                        <a:pt x="924" y="532"/>
                        <a:pt x="1093" y="341"/>
                        <a:pt x="1242" y="139"/>
                      </a:cubicBezTo>
                      <a:cubicBezTo>
                        <a:pt x="1242" y="129"/>
                        <a:pt x="1124" y="0"/>
                        <a:pt x="1096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  <p:sp>
              <p:nvSpPr>
                <p:cNvPr id="25" name="Google Shape;4273;p50"/>
                <p:cNvSpPr/>
                <p:nvPr/>
              </p:nvSpPr>
              <p:spPr>
                <a:xfrm>
                  <a:off x="8800202" y="3370171"/>
                  <a:ext cx="35004" cy="325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18" extrusionOk="0">
                      <a:moveTo>
                        <a:pt x="722" y="0"/>
                      </a:moveTo>
                      <a:cubicBezTo>
                        <a:pt x="722" y="0"/>
                        <a:pt x="467" y="202"/>
                        <a:pt x="340" y="319"/>
                      </a:cubicBezTo>
                      <a:cubicBezTo>
                        <a:pt x="276" y="361"/>
                        <a:pt x="202" y="457"/>
                        <a:pt x="127" y="520"/>
                      </a:cubicBezTo>
                      <a:lnTo>
                        <a:pt x="0" y="626"/>
                      </a:lnTo>
                      <a:cubicBezTo>
                        <a:pt x="11" y="690"/>
                        <a:pt x="32" y="754"/>
                        <a:pt x="64" y="817"/>
                      </a:cubicBezTo>
                      <a:cubicBezTo>
                        <a:pt x="64" y="817"/>
                        <a:pt x="149" y="807"/>
                        <a:pt x="265" y="775"/>
                      </a:cubicBezTo>
                      <a:cubicBezTo>
                        <a:pt x="382" y="743"/>
                        <a:pt x="499" y="680"/>
                        <a:pt x="605" y="605"/>
                      </a:cubicBezTo>
                      <a:cubicBezTo>
                        <a:pt x="722" y="457"/>
                        <a:pt x="817" y="298"/>
                        <a:pt x="881" y="117"/>
                      </a:cubicBezTo>
                      <a:cubicBezTo>
                        <a:pt x="828" y="75"/>
                        <a:pt x="775" y="32"/>
                        <a:pt x="722" y="0"/>
                      </a:cubicBezTo>
                      <a:close/>
                    </a:path>
                  </a:pathLst>
                </a:custGeom>
                <a:solidFill>
                  <a:srgbClr val="5B1C1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solidFill>
                      <a:srgbClr val="FE7950"/>
                    </a:solidFill>
                  </a:endParaRPr>
                </a:p>
              </p:txBody>
            </p:sp>
          </p:grpSp>
        </p:grpSp>
        <p:sp>
          <p:nvSpPr>
            <p:cNvPr id="18" name="Google Shape;889;p30"/>
            <p:cNvSpPr txBox="1">
              <a:spLocks/>
            </p:cNvSpPr>
            <p:nvPr/>
          </p:nvSpPr>
          <p:spPr>
            <a:xfrm>
              <a:off x="1656257" y="3091455"/>
              <a:ext cx="3076791" cy="1822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984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Lato"/>
                <a:buAutoNum type="arabicPeriod"/>
                <a:defRPr sz="1300" b="0" i="0" u="none" strike="noStrike" cap="none">
                  <a:solidFill>
                    <a:schemeClr val="lt1"/>
                  </a:solidFill>
                  <a:latin typeface="Calibri" panose="020F0502020204030204" pitchFamily="34" charset="0"/>
                  <a:ea typeface="Lato"/>
                  <a:cs typeface="Calibri" panose="020F0502020204030204" pitchFamily="34" charset="0"/>
                  <a:sym typeface="Lato"/>
                </a:defRPr>
              </a:lvl1pPr>
              <a:lvl2pPr marL="914400" marR="0" lvl="1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rabi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6pPr>
              <a:lvl7pPr marL="3200400" marR="0" lvl="6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rabi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7pPr>
              <a:lvl8pPr marL="3657600" marR="0" lvl="7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Muli Regular"/>
                <a:buAutoNum type="alpha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8pPr>
              <a:lvl9pPr marL="4114800" marR="0" lvl="8" indent="-29845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lt1"/>
                </a:buClr>
                <a:buSzPts val="1100"/>
                <a:buFont typeface="Muli Regular"/>
                <a:buAutoNum type="romanLcPeriod"/>
                <a:defRPr sz="14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defRPr>
              </a:lvl9pPr>
            </a:lstStyle>
            <a:p>
              <a:pPr>
                <a:buSzPct val="100000"/>
                <a:buFont typeface="Courier New" panose="02070309020205020404" pitchFamily="49" charset="0"/>
                <a:buChar char="o"/>
              </a:pPr>
              <a:r>
                <a:rPr lang="nl-NL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Nằm giữa sông Hồng và sông Đà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SzPct val="100000"/>
                <a:buFont typeface="Courier New" panose="02070309020205020404" pitchFamily="49" charset="0"/>
                <a:buChar char="o"/>
              </a:pPr>
              <a:r>
                <a:rPr lang="nl-NL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Cao, đồ sộ nhất nước ta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SzPct val="100000"/>
                <a:buFont typeface="Courier New" panose="02070309020205020404" pitchFamily="49" charset="0"/>
                <a:buChar char="o"/>
              </a:pPr>
              <a:r>
                <a:rPr lang="nl-NL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Đỉnh nhọn, sườn dốc,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nl-NL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thung lũng hẹp, sâu. </a:t>
              </a:r>
              <a:endParaRPr lang="en-US" sz="2800" dirty="0">
                <a:solidFill>
                  <a:srgbClr val="FE6738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935;p31"/>
            <p:cNvSpPr/>
            <p:nvPr/>
          </p:nvSpPr>
          <p:spPr>
            <a:xfrm rot="5400000">
              <a:off x="663980" y="4213009"/>
              <a:ext cx="113206" cy="1015653"/>
            </a:xfrm>
            <a:custGeom>
              <a:avLst/>
              <a:gdLst/>
              <a:ahLst/>
              <a:cxnLst/>
              <a:rect l="l" t="t" r="r" b="b"/>
              <a:pathLst>
                <a:path w="8640" h="77516" extrusionOk="0">
                  <a:moveTo>
                    <a:pt x="0" y="0"/>
                  </a:moveTo>
                  <a:lnTo>
                    <a:pt x="0" y="77516"/>
                  </a:lnTo>
                  <a:lnTo>
                    <a:pt x="8639" y="652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ECC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0;p30"/>
            <p:cNvSpPr txBox="1">
              <a:spLocks/>
            </p:cNvSpPr>
            <p:nvPr/>
          </p:nvSpPr>
          <p:spPr>
            <a:xfrm>
              <a:off x="-59317" y="4296948"/>
              <a:ext cx="1383287" cy="4804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ife Savers"/>
                  <a:sym typeface="Life Saver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fe Savers"/>
                <a:buNone/>
                <a:defRPr sz="3000" b="1" i="0" u="none" strike="noStrike" cap="none">
                  <a:solidFill>
                    <a:schemeClr val="accent1"/>
                  </a:solidFill>
                  <a:latin typeface="Roboto Slab Regular"/>
                  <a:ea typeface="Roboto Slab Regular"/>
                  <a:cs typeface="Roboto Slab Regular"/>
                  <a:sym typeface="Roboto Slab Regular"/>
                </a:defRPr>
              </a:lvl9pPr>
            </a:lstStyle>
            <a:p>
              <a:r>
                <a:rPr lang="en-US" sz="1800" dirty="0">
                  <a:solidFill>
                    <a:srgbClr val="1D2542"/>
                  </a:solidFill>
                </a:rPr>
                <a:t>KẾT LUẬN</a:t>
              </a:r>
            </a:p>
          </p:txBody>
        </p:sp>
      </p:grpSp>
      <p:sp>
        <p:nvSpPr>
          <p:cNvPr id="890" name="Google Shape;890;p30"/>
          <p:cNvSpPr txBox="1">
            <a:spLocks noGrp="1"/>
          </p:cNvSpPr>
          <p:nvPr>
            <p:ph type="title"/>
          </p:nvPr>
        </p:nvSpPr>
        <p:spPr>
          <a:xfrm>
            <a:off x="776938" y="126358"/>
            <a:ext cx="7590124" cy="73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1. Hoàng liên Sơn – dãy núi cao và đồ sộ nhất Việt Nam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61265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875" y="84618"/>
            <a:ext cx="6786600" cy="734700"/>
          </a:xfrm>
        </p:spPr>
        <p:txBody>
          <a:bodyPr/>
          <a:lstStyle/>
          <a:p>
            <a:r>
              <a:rPr lang="en-US" sz="2400" dirty="0" err="1" smtClean="0"/>
              <a:t>Vai</a:t>
            </a:r>
            <a:r>
              <a:rPr lang="en-US" sz="2400" dirty="0" smtClean="0"/>
              <a:t> </a:t>
            </a:r>
            <a:r>
              <a:rPr lang="en-US" sz="2400" dirty="0" err="1" smtClean="0"/>
              <a:t>trò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dãy</a:t>
            </a:r>
            <a:r>
              <a:rPr lang="en-US" sz="2400" dirty="0" smtClean="0"/>
              <a:t> </a:t>
            </a:r>
            <a:r>
              <a:rPr lang="en-US" sz="2400" dirty="0" err="1" smtClean="0"/>
              <a:t>Hoàng</a:t>
            </a:r>
            <a:r>
              <a:rPr lang="en-US" sz="2400" dirty="0" smtClean="0"/>
              <a:t> </a:t>
            </a:r>
            <a:r>
              <a:rPr lang="en-US" sz="2400" dirty="0" err="1" smtClean="0"/>
              <a:t>Liên</a:t>
            </a:r>
            <a:r>
              <a:rPr lang="en-US" sz="2400" dirty="0" smtClean="0"/>
              <a:t> </a:t>
            </a:r>
            <a:r>
              <a:rPr lang="en-US" sz="2400" dirty="0" err="1" smtClean="0"/>
              <a:t>Sơn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chiến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biên</a:t>
            </a:r>
            <a:r>
              <a:rPr lang="en-US" sz="2400" dirty="0" smtClean="0"/>
              <a:t> </a:t>
            </a:r>
            <a:r>
              <a:rPr lang="en-US" sz="2400" dirty="0" err="1" smtClean="0"/>
              <a:t>giới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Trung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098" name="Picture 2" descr="40 năm Chiến tranh biên giới phía Bắc 1979: Bí mật, sự thật hé l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6" y="1007326"/>
            <a:ext cx="3585194" cy="249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51610" y="1007326"/>
            <a:ext cx="51146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vi-VN" sz="1800" dirty="0" smtClean="0">
                <a:latin typeface="+mj-lt"/>
                <a:cs typeface="Times New Roman" panose="02020603050405020304" pitchFamily="18" charset="0"/>
              </a:rPr>
              <a:t>Rạng </a:t>
            </a:r>
            <a:r>
              <a:rPr lang="vi-VN" sz="1800" dirty="0">
                <a:latin typeface="+mj-lt"/>
                <a:cs typeface="Times New Roman" panose="02020603050405020304" pitchFamily="18" charset="0"/>
              </a:rPr>
              <a:t>sáng 17/2/1979, Trung Quốc bất ngờ đưa quân tràn qua biên giới đồng loạt tấn công 6 tỉnh biên giới của Việt Nam</a:t>
            </a:r>
            <a:r>
              <a:rPr lang="vi-VN" sz="1800" dirty="0" smtClean="0">
                <a:latin typeface="+mj-lt"/>
                <a:cs typeface="Times New Roman" panose="02020603050405020304" pitchFamily="18" charset="0"/>
              </a:rPr>
              <a:t>.</a:t>
            </a:r>
            <a:endParaRPr lang="en-US" sz="1800" dirty="0" smtClean="0">
              <a:latin typeface="+mj-lt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C</a:t>
            </a:r>
            <a:r>
              <a:rPr lang="vi-VN" sz="1800" dirty="0" smtClean="0">
                <a:latin typeface="+mj-lt"/>
                <a:cs typeface="Times New Roman" panose="02020603050405020304" pitchFamily="18" charset="0"/>
              </a:rPr>
              <a:t>ác </a:t>
            </a:r>
            <a:r>
              <a:rPr lang="vi-VN" sz="1800" dirty="0">
                <a:latin typeface="+mj-lt"/>
                <a:cs typeface="Times New Roman" panose="02020603050405020304" pitchFamily="18" charset="0"/>
              </a:rPr>
              <a:t>lực lượng vũ trang và nhân dân trên mặt trận Hoàng Liên Sơn từ ngày 17/2 đến 18/3/1979 đã loại khỏi vòng chiến 11.500 quân Trung Quốc, đánh thiệt hại nặng 4 tiểu đoàn địch, phá hủy 66 xe tăng, thiết giáp, 189 xe quân </a:t>
            </a:r>
            <a:r>
              <a:rPr lang="vi-VN" sz="1800" dirty="0" smtClean="0">
                <a:latin typeface="+mj-lt"/>
                <a:cs typeface="Times New Roman" panose="02020603050405020304" pitchFamily="18" charset="0"/>
              </a:rPr>
              <a:t>sự</a:t>
            </a:r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,…</a:t>
            </a:r>
          </a:p>
          <a:p>
            <a:pPr marL="285750" indent="-285750" algn="just">
              <a:buFontTx/>
              <a:buChar char="-"/>
            </a:pPr>
            <a:r>
              <a:rPr lang="vi-VN" sz="1800" dirty="0" smtClean="0">
                <a:latin typeface="+mj-lt"/>
              </a:rPr>
              <a:t>Tại </a:t>
            </a:r>
            <a:r>
              <a:rPr lang="vi-VN" sz="1800" dirty="0">
                <a:latin typeface="+mj-lt"/>
              </a:rPr>
              <a:t>các tuyến </a:t>
            </a:r>
            <a:r>
              <a:rPr lang="vi-VN" sz="1800" b="1" dirty="0">
                <a:latin typeface="+mj-lt"/>
              </a:rPr>
              <a:t>Hoàng Liên Sơn, Lai Châu, Hà Tuyên, Quảng Ninh</a:t>
            </a:r>
            <a:r>
              <a:rPr lang="vi-VN" sz="1800" dirty="0">
                <a:latin typeface="+mj-lt"/>
              </a:rPr>
              <a:t>, quân Trung Quốc cũng chịu những tổn thất nặng nề.</a:t>
            </a:r>
            <a:endParaRPr lang="en-US" sz="1800" dirty="0" smtClean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1800" dirty="0" smtClean="0">
                <a:latin typeface="+mj-lt"/>
                <a:cs typeface="Times New Roman" panose="02020603050405020304" pitchFamily="18" charset="0"/>
              </a:rPr>
              <a:t>- </a:t>
            </a:r>
            <a:r>
              <a:rPr lang="en-US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</a:p>
        </p:txBody>
      </p:sp>
    </p:spTree>
    <p:extLst>
      <p:ext uri="{BB962C8B-B14F-4D97-AF65-F5344CB8AC3E}">
        <p14:creationId xmlns:p14="http://schemas.microsoft.com/office/powerpoint/2010/main" val="1024417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89075501"/>
</p:tagLst>
</file>

<file path=ppt/theme/theme1.xml><?xml version="1.0" encoding="utf-8"?>
<a:theme xmlns:a="http://schemas.openxmlformats.org/drawingml/2006/main" name="Elementary Geography Lesson by Slidesgo">
  <a:themeElements>
    <a:clrScheme name="Simple Light">
      <a:dk1>
        <a:srgbClr val="FFFFFF"/>
      </a:dk1>
      <a:lt1>
        <a:srgbClr val="1D2542"/>
      </a:lt1>
      <a:dk2>
        <a:srgbClr val="7ECCC6"/>
      </a:dk2>
      <a:lt2>
        <a:srgbClr val="DAEEEB"/>
      </a:lt2>
      <a:accent1>
        <a:srgbClr val="FE7950"/>
      </a:accent1>
      <a:accent2>
        <a:srgbClr val="FF9076"/>
      </a:accent2>
      <a:accent3>
        <a:srgbClr val="F4C88A"/>
      </a:accent3>
      <a:accent4>
        <a:srgbClr val="FFEFD9"/>
      </a:accent4>
      <a:accent5>
        <a:srgbClr val="5B1C18"/>
      </a:accent5>
      <a:accent6>
        <a:srgbClr val="8D5448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918</TotalTime>
  <Words>761</Words>
  <Application>Microsoft Office PowerPoint</Application>
  <PresentationFormat>On-screen Show (16:9)</PresentationFormat>
  <Paragraphs>65</Paragraphs>
  <Slides>24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Wingdings</vt:lpstr>
      <vt:lpstr>Roboto Slab Regular</vt:lpstr>
      <vt:lpstr>Calibri</vt:lpstr>
      <vt:lpstr>Microsoft YaHei</vt:lpstr>
      <vt:lpstr>Arial</vt:lpstr>
      <vt:lpstr>Lato</vt:lpstr>
      <vt:lpstr>Cambria</vt:lpstr>
      <vt:lpstr>Muli Regular</vt:lpstr>
      <vt:lpstr>HP-005</vt:lpstr>
      <vt:lpstr>Courier New</vt:lpstr>
      <vt:lpstr>Life Savers</vt:lpstr>
      <vt:lpstr>Times New Roman</vt:lpstr>
      <vt:lpstr>Elementary Geography Lesson by Slidesgo</vt:lpstr>
      <vt:lpstr>Office 主题​​</vt:lpstr>
      <vt:lpstr>Khởi động</vt:lpstr>
      <vt:lpstr>Địa lí Dãy Hoàng Liên Sơn</vt:lpstr>
      <vt:lpstr>PowerPoint Presentation</vt:lpstr>
      <vt:lpstr>YÊU CẦU CẦN ĐẠT</vt:lpstr>
      <vt:lpstr>1. Hoàng liên Sơn – dãy núi cao và đồ sộ nhất Việt Nam</vt:lpstr>
      <vt:lpstr>1. Hoàng liên Sơn – dãy núi cao và đồ sộ nhất Việt Nam</vt:lpstr>
      <vt:lpstr>Dãy núi Hoàng Liên Sơn</vt:lpstr>
      <vt:lpstr>1. Hoàng liên Sơn – dãy núi cao và đồ sộ nhất Việt Nam</vt:lpstr>
      <vt:lpstr>Vai trò của dãy Hoàng Liên Sơn  trong chiến tranh biên giới Việt Trung </vt:lpstr>
      <vt:lpstr>PowerPoint Presentation</vt:lpstr>
      <vt:lpstr> Đỉnh Phan-xi-păng – “nóc nhà” của Tổ quốc</vt:lpstr>
      <vt:lpstr>PowerPoint Presentation</vt:lpstr>
      <vt:lpstr>PowerPoint Presentation</vt:lpstr>
      <vt:lpstr>PowerPoint Presentation</vt:lpstr>
      <vt:lpstr>PowerPoint Presentation</vt:lpstr>
      <vt:lpstr>2. Khí hậu ở những nơi cao lạnh quanh năm</vt:lpstr>
      <vt:lpstr>Chỉ vị trí của Sapa? </vt:lpstr>
      <vt:lpstr>Quan sát bảng số liệu sau:</vt:lpstr>
      <vt:lpstr>Thác Bạc</vt:lpstr>
      <vt:lpstr>Cổng trời Sapa</vt:lpstr>
      <vt:lpstr>PowerPoint Presentation</vt:lpstr>
      <vt:lpstr>GHI NHỚ</vt:lpstr>
      <vt:lpstr>1. Đặc điểm - Là dãy núi cao, đồ sộ nhất nước ta - Đỉnh nhọn, sườn dốc, có nhiều thung lũng hẹp và sâu 2. Khí hậu - Có những nơi lạnh quanh năm, càng lên cao càng lạnh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Elementary Geography</dc:title>
  <dc:creator>ADMIN</dc:creator>
  <cp:lastModifiedBy>10P200421</cp:lastModifiedBy>
  <cp:revision>49</cp:revision>
  <dcterms:modified xsi:type="dcterms:W3CDTF">2021-09-13T03:42:16Z</dcterms:modified>
</cp:coreProperties>
</file>