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25"/>
  </p:notesMasterIdLst>
  <p:sldIdLst>
    <p:sldId id="311" r:id="rId4"/>
    <p:sldId id="337" r:id="rId5"/>
    <p:sldId id="338" r:id="rId6"/>
    <p:sldId id="339" r:id="rId7"/>
    <p:sldId id="342" r:id="rId8"/>
    <p:sldId id="343" r:id="rId9"/>
    <p:sldId id="344" r:id="rId10"/>
    <p:sldId id="350" r:id="rId11"/>
    <p:sldId id="346" r:id="rId12"/>
    <p:sldId id="347" r:id="rId13"/>
    <p:sldId id="348" r:id="rId14"/>
    <p:sldId id="351" r:id="rId15"/>
    <p:sldId id="352" r:id="rId16"/>
    <p:sldId id="306" r:id="rId17"/>
    <p:sldId id="288" r:id="rId18"/>
    <p:sldId id="289" r:id="rId19"/>
    <p:sldId id="290" r:id="rId20"/>
    <p:sldId id="291" r:id="rId21"/>
    <p:sldId id="304" r:id="rId22"/>
    <p:sldId id="307" r:id="rId23"/>
    <p:sldId id="353" r:id="rId24"/>
  </p:sldIdLst>
  <p:sldSz cx="18288000" cy="10296525"/>
  <p:notesSz cx="6858000" cy="9144000"/>
  <p:defaultTextStyle>
    <a:defPPr>
      <a:defRPr lang="en-US"/>
    </a:defPPr>
    <a:lvl1pPr marL="0" algn="l" defTabSz="181532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07677" algn="l" defTabSz="181532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15321" algn="l" defTabSz="181532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22983" algn="l" defTabSz="181532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30652" algn="l" defTabSz="181532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38304" algn="l" defTabSz="181532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45972" algn="l" defTabSz="181532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53633" algn="l" defTabSz="181532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261292" algn="l" defTabSz="181532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3">
          <p15:clr>
            <a:srgbClr val="A4A3A4"/>
          </p15:clr>
        </p15:guide>
        <p15:guide id="2" pos="5760">
          <p15:clr>
            <a:srgbClr val="A4A3A4"/>
          </p15:clr>
        </p15:guide>
        <p15:guide id="3" pos="57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FFCC00"/>
    <a:srgbClr val="FF0066"/>
    <a:srgbClr val="FF5B5B"/>
    <a:srgbClr val="87E9D6"/>
    <a:srgbClr val="93DDB1"/>
    <a:srgbClr val="85FF85"/>
    <a:srgbClr val="66FF99"/>
    <a:srgbClr val="FFD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0764" autoAdjust="0"/>
  </p:normalViewPr>
  <p:slideViewPr>
    <p:cSldViewPr>
      <p:cViewPr varScale="1">
        <p:scale>
          <a:sx n="28" d="100"/>
          <a:sy n="28" d="100"/>
        </p:scale>
        <p:origin x="834" y="60"/>
      </p:cViewPr>
      <p:guideLst>
        <p:guide orient="horz" pos="3243"/>
        <p:guide pos="5760"/>
        <p:guide pos="57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3D000-5AD8-4E04-ADAF-25AEFAEEDEE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43E91-0332-46B7-84BF-5D284560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153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07677" algn="l" defTabSz="18153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15321" algn="l" defTabSz="18153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22983" algn="l" defTabSz="18153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30652" algn="l" defTabSz="18153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38304" algn="l" defTabSz="18153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45972" algn="l" defTabSz="18153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53633" algn="l" defTabSz="18153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261292" algn="l" defTabSz="18153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4463" y="768350"/>
            <a:ext cx="681513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algn="r" defTabSz="990600">
              <a:spcBef>
                <a:spcPct val="0"/>
              </a:spcBef>
              <a:defRPr/>
            </a:pPr>
            <a:fld id="{9A0DB2DC-4C9A-4742-B13C-FB6460FD3503}" type="slidenum">
              <a:rPr lang="en-US" altLang="zh-CN" sz="1300" dirty="0">
                <a:solidFill>
                  <a:prstClr val="black"/>
                </a:solidFill>
                <a:latin typeface="Arial" panose="020B0604020202020204" pitchFamily="34" charset="0"/>
              </a:rPr>
              <a:pPr algn="r" defTabSz="990600">
                <a:spcBef>
                  <a:spcPct val="0"/>
                </a:spcBef>
                <a:defRPr/>
              </a:pPr>
              <a:t>1</a:t>
            </a:fld>
            <a:endParaRPr lang="en-US" altLang="zh-CN" sz="13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3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01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ym typeface="+mn-ea"/>
              </a:rPr>
              <a:t>.</a:t>
            </a:r>
            <a:endParaRPr lang="en-US" dirty="0">
              <a:sym typeface="+mn-e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23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2" y="3198598"/>
            <a:ext cx="15544800" cy="22070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2" y="5834698"/>
            <a:ext cx="12801600" cy="26313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07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15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22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30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38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45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53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261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8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959"/>
            <a:ext cx="4114800" cy="65878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309959"/>
            <a:ext cx="12039600" cy="65878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19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/>
          <p:nvPr userDrawn="1"/>
        </p:nvSpPr>
        <p:spPr>
          <a:xfrm>
            <a:off x="9658350" y="6878993"/>
            <a:ext cx="7241721" cy="1395000"/>
          </a:xfrm>
          <a:prstGeom prst="rect">
            <a:avLst/>
          </a:prstGeom>
        </p:spPr>
        <p:txBody>
          <a:bodyPr lIns="137206" tIns="68603" rIns="137206" bIns="68603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5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9B59D-0647-422E-9991-A6C096365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1" y="1685103"/>
            <a:ext cx="13716000" cy="3584716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E6068-31EC-4A14-A738-526751FD0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1" y="5408061"/>
            <a:ext cx="13716000" cy="24859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0575" indent="0" algn="ctr">
              <a:buNone/>
              <a:defRPr sz="3000"/>
            </a:lvl2pPr>
            <a:lvl3pPr marL="1361088" indent="0" algn="ctr">
              <a:buNone/>
              <a:defRPr sz="2700"/>
            </a:lvl3pPr>
            <a:lvl4pPr marL="2041610" indent="0" algn="ctr">
              <a:buNone/>
              <a:defRPr sz="2400"/>
            </a:lvl4pPr>
            <a:lvl5pPr marL="2722166" indent="0" algn="ctr">
              <a:buNone/>
              <a:defRPr sz="2400"/>
            </a:lvl5pPr>
            <a:lvl6pPr marL="3402726" indent="0" algn="ctr">
              <a:buNone/>
              <a:defRPr sz="2400"/>
            </a:lvl6pPr>
            <a:lvl7pPr marL="4083254" indent="0" algn="ctr">
              <a:buNone/>
              <a:defRPr sz="2400"/>
            </a:lvl7pPr>
            <a:lvl8pPr marL="4763785" indent="0" algn="ctr">
              <a:buNone/>
              <a:defRPr sz="2400"/>
            </a:lvl8pPr>
            <a:lvl9pPr marL="5444339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6E1CE-0037-4198-BF0B-1584D96F1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1754-D1A6-4037-AC9F-72F4EE16E6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FE87C-C7CB-416E-925E-134D2EA6D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76F8D-BC08-49CB-86FF-1E5BCE2C3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52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BBEB-57F9-4177-BCA8-17B691D6E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FDE95-EAD2-4ABF-907F-06DF74FC9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E7960-15C4-49F3-AB09-D8852000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D4FC4-D768-4C25-9E26-AAD07C61B6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5BB21-5AD2-4E8E-B7BA-F9CC5A718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99FF4-477B-40E6-AF35-99CB2E93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99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DBB89-81D5-4401-B144-B5CB3604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6982"/>
            <a:ext cx="15773400" cy="4283068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F79E-8CF3-4396-B41D-D2722AC01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90571"/>
            <a:ext cx="15773400" cy="2252364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057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108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161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2216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027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8325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637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443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D574-8A25-4558-BB66-4C20A5707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4B7A-31D9-45DB-8137-E0A1D2D085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DEBEC-DF66-4466-ACF8-F9CA0094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24BFB-92B1-4AB7-8B50-4AEA6239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17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5F4A-4DF9-4002-95A5-3530E8E3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8F350-0FE4-4775-926B-6AD158FA8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40973"/>
            <a:ext cx="7772401" cy="6533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F033F-F466-4F60-B23D-B2C0298D0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299" y="2740973"/>
            <a:ext cx="7772401" cy="6533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16C34-C84E-4CBD-B8E5-7E94FAD9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6DBE-AD18-445B-9CBF-4922D25417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A888B-9C9F-4319-8E0D-20FB6A4A0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A9771-8756-4B16-B9A2-9AF58D91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39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D2BE-499B-4684-9177-AD52E8D1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548195"/>
            <a:ext cx="15773400" cy="19901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F6130-A865-452B-90B3-7A1CC9183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744" y="2524080"/>
            <a:ext cx="7736681" cy="1237012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0575" indent="0">
              <a:buNone/>
              <a:defRPr sz="3000" b="1"/>
            </a:lvl2pPr>
            <a:lvl3pPr marL="1361088" indent="0">
              <a:buNone/>
              <a:defRPr sz="2700" b="1"/>
            </a:lvl3pPr>
            <a:lvl4pPr marL="2041610" indent="0">
              <a:buNone/>
              <a:defRPr sz="2400" b="1"/>
            </a:lvl4pPr>
            <a:lvl5pPr marL="2722166" indent="0">
              <a:buNone/>
              <a:defRPr sz="2400" b="1"/>
            </a:lvl5pPr>
            <a:lvl6pPr marL="3402726" indent="0">
              <a:buNone/>
              <a:defRPr sz="2400" b="1"/>
            </a:lvl6pPr>
            <a:lvl7pPr marL="4083254" indent="0">
              <a:buNone/>
              <a:defRPr sz="2400" b="1"/>
            </a:lvl7pPr>
            <a:lvl8pPr marL="4763785" indent="0">
              <a:buNone/>
              <a:defRPr sz="2400" b="1"/>
            </a:lvl8pPr>
            <a:lvl9pPr marL="5444339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8EF99-D3C2-457A-8B65-8C36D278C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744" y="3761092"/>
            <a:ext cx="7736681" cy="553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A83ABB-5FED-417F-B430-0A8729A24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4080"/>
            <a:ext cx="7774782" cy="1237012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0575" indent="0">
              <a:buNone/>
              <a:defRPr sz="3000" b="1"/>
            </a:lvl2pPr>
            <a:lvl3pPr marL="1361088" indent="0">
              <a:buNone/>
              <a:defRPr sz="2700" b="1"/>
            </a:lvl3pPr>
            <a:lvl4pPr marL="2041610" indent="0">
              <a:buNone/>
              <a:defRPr sz="2400" b="1"/>
            </a:lvl4pPr>
            <a:lvl5pPr marL="2722166" indent="0">
              <a:buNone/>
              <a:defRPr sz="2400" b="1"/>
            </a:lvl5pPr>
            <a:lvl6pPr marL="3402726" indent="0">
              <a:buNone/>
              <a:defRPr sz="2400" b="1"/>
            </a:lvl6pPr>
            <a:lvl7pPr marL="4083254" indent="0">
              <a:buNone/>
              <a:defRPr sz="2400" b="1"/>
            </a:lvl7pPr>
            <a:lvl8pPr marL="4763785" indent="0">
              <a:buNone/>
              <a:defRPr sz="2400" b="1"/>
            </a:lvl8pPr>
            <a:lvl9pPr marL="5444339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F50035-75CB-40A9-B461-7F1244CBB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61092"/>
            <a:ext cx="7774782" cy="553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1619F3-2A2F-4907-A2BC-23A433D8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BB929-CAB0-4E66-B0D1-6D7131C480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BFBD2-1102-4243-82DE-ADFA55D6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55E29A-4C66-4144-BAFC-3FD860D6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02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BCDC8-E8B3-4E20-AA1E-2B6B30C8E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296805-1C7E-44AC-B744-4DE0D357D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41DEC-8CB6-4150-84D2-1B6C332107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21F5C-C203-4826-898D-E67D53C1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38F57-885D-4763-8829-DE37D1F2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42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714B6E-CD00-4F70-A503-05F539CAB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83E8-4BF6-41ED-B24D-B1BCC504AB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51F71-A95A-4424-9DEC-6C989BE8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82B53-7E5B-4AD0-B086-433244708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5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50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1160-EE49-4B4F-AA70-A8534C80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93" y="686435"/>
            <a:ext cx="5898355" cy="240252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00EDF-C037-4E61-82BC-D35082FF5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830" y="1482511"/>
            <a:ext cx="9258301" cy="731720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70FBC-75B9-4782-B983-69DB17F03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793" y="3088957"/>
            <a:ext cx="5898355" cy="5722676"/>
          </a:xfrm>
        </p:spPr>
        <p:txBody>
          <a:bodyPr/>
          <a:lstStyle>
            <a:lvl1pPr marL="0" indent="0">
              <a:buNone/>
              <a:defRPr sz="2400"/>
            </a:lvl1pPr>
            <a:lvl2pPr marL="680575" indent="0">
              <a:buNone/>
              <a:defRPr sz="2100"/>
            </a:lvl2pPr>
            <a:lvl3pPr marL="1361088" indent="0">
              <a:buNone/>
              <a:defRPr sz="1800"/>
            </a:lvl3pPr>
            <a:lvl4pPr marL="2041610" indent="0">
              <a:buNone/>
              <a:defRPr sz="1500"/>
            </a:lvl4pPr>
            <a:lvl5pPr marL="2722166" indent="0">
              <a:buNone/>
              <a:defRPr sz="1500"/>
            </a:lvl5pPr>
            <a:lvl6pPr marL="3402726" indent="0">
              <a:buNone/>
              <a:defRPr sz="1500"/>
            </a:lvl6pPr>
            <a:lvl7pPr marL="4083254" indent="0">
              <a:buNone/>
              <a:defRPr sz="1500"/>
            </a:lvl7pPr>
            <a:lvl8pPr marL="4763785" indent="0">
              <a:buNone/>
              <a:defRPr sz="1500"/>
            </a:lvl8pPr>
            <a:lvl9pPr marL="544433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2FDF5-E9D4-4CCD-BFA1-C3F434286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0444-EB50-4226-8870-BADC4CA65C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0CC7C-C004-468C-9E6F-623B4A807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A191F-2758-4AA7-BE34-DA414366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85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26EBA-9B57-4C61-A73E-080966D8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93" y="686435"/>
            <a:ext cx="5898355" cy="240252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7A42E0-5D29-4140-8D6C-14C514D457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830" y="1482511"/>
            <a:ext cx="9258301" cy="7317206"/>
          </a:xfrm>
        </p:spPr>
        <p:txBody>
          <a:bodyPr/>
          <a:lstStyle>
            <a:lvl1pPr marL="0" indent="0">
              <a:buNone/>
              <a:defRPr sz="4800"/>
            </a:lvl1pPr>
            <a:lvl2pPr marL="680575" indent="0">
              <a:buNone/>
              <a:defRPr sz="4200"/>
            </a:lvl2pPr>
            <a:lvl3pPr marL="1361088" indent="0">
              <a:buNone/>
              <a:defRPr sz="3600"/>
            </a:lvl3pPr>
            <a:lvl4pPr marL="2041610" indent="0">
              <a:buNone/>
              <a:defRPr sz="3000"/>
            </a:lvl4pPr>
            <a:lvl5pPr marL="2722166" indent="0">
              <a:buNone/>
              <a:defRPr sz="3000"/>
            </a:lvl5pPr>
            <a:lvl6pPr marL="3402726" indent="0">
              <a:buNone/>
              <a:defRPr sz="3000"/>
            </a:lvl6pPr>
            <a:lvl7pPr marL="4083254" indent="0">
              <a:buNone/>
              <a:defRPr sz="3000"/>
            </a:lvl7pPr>
            <a:lvl8pPr marL="4763785" indent="0">
              <a:buNone/>
              <a:defRPr sz="3000"/>
            </a:lvl8pPr>
            <a:lvl9pPr marL="5444339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75EC6-C052-4A4C-A093-FE8A953AD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793" y="3088957"/>
            <a:ext cx="5898355" cy="5722676"/>
          </a:xfrm>
        </p:spPr>
        <p:txBody>
          <a:bodyPr/>
          <a:lstStyle>
            <a:lvl1pPr marL="0" indent="0">
              <a:buNone/>
              <a:defRPr sz="2400"/>
            </a:lvl1pPr>
            <a:lvl2pPr marL="680575" indent="0">
              <a:buNone/>
              <a:defRPr sz="2100"/>
            </a:lvl2pPr>
            <a:lvl3pPr marL="1361088" indent="0">
              <a:buNone/>
              <a:defRPr sz="1800"/>
            </a:lvl3pPr>
            <a:lvl4pPr marL="2041610" indent="0">
              <a:buNone/>
              <a:defRPr sz="1500"/>
            </a:lvl4pPr>
            <a:lvl5pPr marL="2722166" indent="0">
              <a:buNone/>
              <a:defRPr sz="1500"/>
            </a:lvl5pPr>
            <a:lvl6pPr marL="3402726" indent="0">
              <a:buNone/>
              <a:defRPr sz="1500"/>
            </a:lvl6pPr>
            <a:lvl7pPr marL="4083254" indent="0">
              <a:buNone/>
              <a:defRPr sz="1500"/>
            </a:lvl7pPr>
            <a:lvl8pPr marL="4763785" indent="0">
              <a:buNone/>
              <a:defRPr sz="1500"/>
            </a:lvl8pPr>
            <a:lvl9pPr marL="544433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EAB23-AA18-4924-90A8-E9A23082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9FE0-F613-45D1-BBEC-E0D1E908E4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1D772-DB6F-4188-B19B-A506F4296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A725E-C691-49A7-B2B8-AE4E34C0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08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FC37D-10FF-4B86-8D36-9C393196E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5F656-2C54-439C-BB68-0D56157DC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54163-1188-498B-8D92-3645F1279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6B8A-399A-4235-AB07-346AE68B21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B2661-504C-466A-BB11-75BBD5D9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2B745-2B95-4C9A-A4F6-8C24D0C1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83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4EAFB6-13D8-434E-9EFE-BF444AA56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8196"/>
            <a:ext cx="3943350" cy="87258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8E67F4-265C-4C45-9C7D-612D057EE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8196"/>
            <a:ext cx="11601450" cy="87258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129C6-DBA2-434B-876E-AA43CB558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084B-FF74-4383-AAF8-CC54CFA6AD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21E6B-5430-4EE5-84C6-395314E9A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29567-9903-4A00-90FF-15A0D29B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17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925" y="927164"/>
            <a:ext cx="15586073" cy="1716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5378" y="3029372"/>
            <a:ext cx="7620000" cy="6177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290176" y="3029372"/>
            <a:ext cx="7620000" cy="29745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290176" y="6232735"/>
            <a:ext cx="7620000" cy="29745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828849" y="9495684"/>
            <a:ext cx="3809999" cy="6864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49" tIns="45398" rIns="90749" bIns="45398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7E3F09-8C7E-4140-AC1E-B30ABF771E2B}" type="datetime1">
              <a:rPr lang="en-US" sz="2100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10/20/2021</a:t>
            </a:fld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6705649" y="9495684"/>
            <a:ext cx="5791199" cy="6864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49" tIns="45398" rIns="90749" bIns="45398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100">
                <a:solidFill>
                  <a:prstClr val="black"/>
                </a:solidFill>
              </a:rPr>
              <a:t>Bài giảng được chỉnh sửa bởi: Nguyễn Thị Tuyết Nga - TH Mai Động - Hoàng Mai - HN</a:t>
            </a:r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13563649" y="9495684"/>
            <a:ext cx="3809999" cy="6864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49" tIns="45398" rIns="90749" bIns="45398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z="2100">
                <a:solidFill>
                  <a:prstClr val="black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1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887893"/>
      </p:ext>
    </p:extLst>
  </p:cSld>
  <p:clrMapOvr>
    <a:masterClrMapping/>
  </p:clrMapOvr>
  <p:transition spd="med" advClick="0" advTm="10000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7CA2-65DE-4B1A-8483-A56905C455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8452308" y="6385276"/>
            <a:ext cx="1371600" cy="137287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01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97540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6145" tIns="68072" rIns="136145" bIns="68072">
            <a:normAutofit/>
          </a:bodyPr>
          <a:lstStyle>
            <a:lvl1pPr>
              <a:defRPr sz="5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136145" tIns="68072" rIns="136145" bIns="68072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136145" tIns="68072" rIns="136145" bIns="68072" numCol="1" anchor="t" anchorCtr="0" compatLnSpc="1"/>
          <a:lstStyle/>
          <a:p>
            <a:pPr defTabSz="1361541">
              <a:defRPr/>
            </a:pPr>
            <a:fld id="{BB962C8B-B14F-4D97-AF65-F5344CB8AC3E}" type="datetimeFigureOut">
              <a:rPr lang="en-US" altLang="x-none" sz="2700" smtClean="0">
                <a:solidFill>
                  <a:prstClr val="black"/>
                </a:solidFill>
              </a:rPr>
              <a:pPr defTabSz="1361541">
                <a:defRPr/>
              </a:pPr>
              <a:t>10/20/2021</a:t>
            </a:fld>
            <a:endParaRPr lang="en-US" altLang="x-none" sz="27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136145" tIns="68072" rIns="136145" bIns="68072" numCol="1" anchor="t" anchorCtr="0" compatLnSpc="1"/>
          <a:lstStyle/>
          <a:p>
            <a:pPr defTabSz="1361541">
              <a:defRPr/>
            </a:pPr>
            <a:endParaRPr lang="en-US" altLang="x-none" sz="27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136145" tIns="68072" rIns="136145" bIns="68072" numCol="1" anchor="t" anchorCtr="0" compatLnSpc="1"/>
          <a:lstStyle/>
          <a:p>
            <a:pPr defTabSz="1361541">
              <a:defRPr/>
            </a:pPr>
            <a:fld id="{9A0DB2DC-4C9A-4742-B13C-FB6460FD3503}" type="slidenum">
              <a:rPr lang="en-US" altLang="x-none" sz="2700" smtClean="0">
                <a:solidFill>
                  <a:prstClr val="black"/>
                </a:solidFill>
              </a:rPr>
              <a:pPr defTabSz="1361541">
                <a:defRPr/>
              </a:pPr>
              <a:t>‹#›</a:t>
            </a:fld>
            <a:endParaRPr lang="en-US" altLang="x-none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4109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136145" tIns="68072" rIns="136145" bIns="68072" numCol="1" anchor="t" anchorCtr="0" compatLnSpc="1"/>
          <a:lstStyle/>
          <a:p>
            <a:pPr defTabSz="1361541">
              <a:defRPr/>
            </a:pPr>
            <a:fld id="{BB962C8B-B14F-4D97-AF65-F5344CB8AC3E}" type="datetimeFigureOut">
              <a:rPr lang="en-US" altLang="x-none" sz="2700" smtClean="0">
                <a:solidFill>
                  <a:prstClr val="black"/>
                </a:solidFill>
              </a:rPr>
              <a:pPr defTabSz="1361541">
                <a:defRPr/>
              </a:pPr>
              <a:t>10/20/2021</a:t>
            </a:fld>
            <a:endParaRPr lang="en-US" altLang="x-none" sz="27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136145" tIns="68072" rIns="136145" bIns="68072" numCol="1" anchor="t" anchorCtr="0" compatLnSpc="1"/>
          <a:lstStyle/>
          <a:p>
            <a:pPr defTabSz="1361541">
              <a:defRPr/>
            </a:pPr>
            <a:endParaRPr lang="en-US" altLang="x-none" sz="27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136145" tIns="68072" rIns="136145" bIns="68072" numCol="1" anchor="t" anchorCtr="0" compatLnSpc="1"/>
          <a:lstStyle/>
          <a:p>
            <a:pPr defTabSz="1361541">
              <a:defRPr/>
            </a:pPr>
            <a:fld id="{9A0DB2DC-4C9A-4742-B13C-FB6460FD3503}" type="slidenum">
              <a:rPr lang="en-US" altLang="x-none" sz="2700" smtClean="0">
                <a:solidFill>
                  <a:prstClr val="black"/>
                </a:solidFill>
              </a:rPr>
              <a:pPr defTabSz="1361541">
                <a:defRPr/>
              </a:pPr>
              <a:t>‹#›</a:t>
            </a:fld>
            <a:endParaRPr lang="en-US" altLang="x-none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9235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7" y="6616473"/>
            <a:ext cx="15544800" cy="2045004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7" y="4364107"/>
            <a:ext cx="15544800" cy="2252364"/>
          </a:xfrm>
        </p:spPr>
        <p:txBody>
          <a:bodyPr anchor="b"/>
          <a:lstStyle>
            <a:lvl1pPr marL="0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1pPr>
            <a:lvl2pPr marL="90767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1532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2298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4pPr>
            <a:lvl5pPr marL="363065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5pPr>
            <a:lvl6pPr marL="453830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6pPr>
            <a:lvl7pPr marL="544597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7pPr>
            <a:lvl8pPr marL="635363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8pPr>
            <a:lvl9pPr marL="726129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38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09839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83718" y="-1256078"/>
            <a:ext cx="19971543" cy="23691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687549" y="9040445"/>
            <a:ext cx="3600451" cy="143960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6766478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8288002" cy="102965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6922830"/>
            <a:ext cx="18288023" cy="337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8195"/>
            <a:ext cx="15773400" cy="1990186"/>
          </a:xfrm>
          <a:prstGeom prst="rect">
            <a:avLst/>
          </a:prstGeom>
        </p:spPr>
        <p:txBody>
          <a:bodyPr lIns="137206" tIns="68603" rIns="137206" bIns="686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43354"/>
            <a:ext cx="4114800" cy="548195"/>
          </a:xfrm>
          <a:prstGeom prst="rect">
            <a:avLst/>
          </a:prstGeom>
        </p:spPr>
        <p:txBody>
          <a:bodyPr lIns="137206" tIns="68603" rIns="137206" bIns="68603"/>
          <a:lstStyle/>
          <a:p>
            <a:fld id="{E69B9EE9-F3BF-4B40-83E7-C9BC68FDDB0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43354"/>
            <a:ext cx="6172200" cy="548195"/>
          </a:xfrm>
          <a:prstGeom prst="rect">
            <a:avLst/>
          </a:prstGeom>
        </p:spPr>
        <p:txBody>
          <a:bodyPr lIns="137206" tIns="68603" rIns="137206" bIns="68603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43354"/>
            <a:ext cx="4114800" cy="548195"/>
          </a:xfrm>
          <a:prstGeom prst="rect">
            <a:avLst/>
          </a:prstGeom>
        </p:spPr>
        <p:txBody>
          <a:bodyPr lIns="137206" tIns="68603" rIns="137206" bIns="68603"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7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93841" y="329584"/>
            <a:ext cx="17419851" cy="9368863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98540" y="1324489"/>
            <a:ext cx="164873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300603" y="1361500"/>
            <a:ext cx="674061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336125" y="1485508"/>
            <a:ext cx="68579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87347" y="1422598"/>
            <a:ext cx="68579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302390" y="1378193"/>
            <a:ext cx="671589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96754" y="2246161"/>
            <a:ext cx="164873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98817" y="2283171"/>
            <a:ext cx="674061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334339" y="2407179"/>
            <a:ext cx="68579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785561" y="2344269"/>
            <a:ext cx="68579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300603" y="2299864"/>
            <a:ext cx="671589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94967" y="3167832"/>
            <a:ext cx="164873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97030" y="3204842"/>
            <a:ext cx="674061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332552" y="3328850"/>
            <a:ext cx="68579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783775" y="3265940"/>
            <a:ext cx="68579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98817" y="3221535"/>
            <a:ext cx="671589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93181" y="4089503"/>
            <a:ext cx="164873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95243" y="4126513"/>
            <a:ext cx="674061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330766" y="4250521"/>
            <a:ext cx="68579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781988" y="4187612"/>
            <a:ext cx="68579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97030" y="4143206"/>
            <a:ext cx="671589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91394" y="5011174"/>
            <a:ext cx="164873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93457" y="5048185"/>
            <a:ext cx="674061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328979" y="5172192"/>
            <a:ext cx="68579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780202" y="5109283"/>
            <a:ext cx="68579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95244" y="5064878"/>
            <a:ext cx="671589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89608" y="5932845"/>
            <a:ext cx="164873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91671" y="5969856"/>
            <a:ext cx="674061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327193" y="6093863"/>
            <a:ext cx="68579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778415" y="6030954"/>
            <a:ext cx="68579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93457" y="5986549"/>
            <a:ext cx="671589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87821" y="6854516"/>
            <a:ext cx="164873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89884" y="6891527"/>
            <a:ext cx="674061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325406" y="7015535"/>
            <a:ext cx="68579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776629" y="6952625"/>
            <a:ext cx="68579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91671" y="6908220"/>
            <a:ext cx="671589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86035" y="7776187"/>
            <a:ext cx="164873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88098" y="7813198"/>
            <a:ext cx="674061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323620" y="7937206"/>
            <a:ext cx="68579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774842" y="7874296"/>
            <a:ext cx="68579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89884" y="7829891"/>
            <a:ext cx="671589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84248" y="8697858"/>
            <a:ext cx="164873" cy="26624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86311" y="8734869"/>
            <a:ext cx="674061" cy="16670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321833" y="8858877"/>
            <a:ext cx="68579" cy="68642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773056" y="8795967"/>
            <a:ext cx="68579" cy="686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88098" y="8751562"/>
            <a:ext cx="671589" cy="14427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83" tIns="137183" rIns="137183" bIns="1371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5708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801894"/>
            <a:ext cx="8077200" cy="50958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1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1894"/>
            <a:ext cx="8077200" cy="50958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1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2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12340"/>
            <a:ext cx="16459200" cy="17160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4" y="2304913"/>
            <a:ext cx="8080376" cy="960533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07677" indent="0">
              <a:buNone/>
              <a:defRPr sz="4100" b="1"/>
            </a:lvl2pPr>
            <a:lvl3pPr marL="1815321" indent="0">
              <a:buNone/>
              <a:defRPr sz="3600" b="1"/>
            </a:lvl3pPr>
            <a:lvl4pPr marL="2722983" indent="0">
              <a:buNone/>
              <a:defRPr sz="3200" b="1"/>
            </a:lvl4pPr>
            <a:lvl5pPr marL="3630652" indent="0">
              <a:buNone/>
              <a:defRPr sz="3200" b="1"/>
            </a:lvl5pPr>
            <a:lvl6pPr marL="4538304" indent="0">
              <a:buNone/>
              <a:defRPr sz="3200" b="1"/>
            </a:lvl6pPr>
            <a:lvl7pPr marL="5445972" indent="0">
              <a:buNone/>
              <a:defRPr sz="3200" b="1"/>
            </a:lvl7pPr>
            <a:lvl8pPr marL="6353633" indent="0">
              <a:buNone/>
              <a:defRPr sz="3200" b="1"/>
            </a:lvl8pPr>
            <a:lvl9pPr marL="7261292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14" y="3265333"/>
            <a:ext cx="8080376" cy="5932420"/>
          </a:xfrm>
        </p:spPr>
        <p:txBody>
          <a:bodyPr/>
          <a:lstStyle>
            <a:lvl1pPr>
              <a:defRPr sz="4800"/>
            </a:lvl1pPr>
            <a:lvl2pPr>
              <a:defRPr sz="41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70" y="2304913"/>
            <a:ext cx="8083550" cy="960533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07677" indent="0">
              <a:buNone/>
              <a:defRPr sz="4100" b="1"/>
            </a:lvl2pPr>
            <a:lvl3pPr marL="1815321" indent="0">
              <a:buNone/>
              <a:defRPr sz="3600" b="1"/>
            </a:lvl3pPr>
            <a:lvl4pPr marL="2722983" indent="0">
              <a:buNone/>
              <a:defRPr sz="3200" b="1"/>
            </a:lvl4pPr>
            <a:lvl5pPr marL="3630652" indent="0">
              <a:buNone/>
              <a:defRPr sz="3200" b="1"/>
            </a:lvl5pPr>
            <a:lvl6pPr marL="4538304" indent="0">
              <a:buNone/>
              <a:defRPr sz="3200" b="1"/>
            </a:lvl6pPr>
            <a:lvl7pPr marL="5445972" indent="0">
              <a:buNone/>
              <a:defRPr sz="3200" b="1"/>
            </a:lvl7pPr>
            <a:lvl8pPr marL="6353633" indent="0">
              <a:buNone/>
              <a:defRPr sz="3200" b="1"/>
            </a:lvl8pPr>
            <a:lvl9pPr marL="7261292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70" y="3265333"/>
            <a:ext cx="8083550" cy="5932420"/>
          </a:xfrm>
        </p:spPr>
        <p:txBody>
          <a:bodyPr/>
          <a:lstStyle>
            <a:lvl1pPr>
              <a:defRPr sz="4800"/>
            </a:lvl1pPr>
            <a:lvl2pPr>
              <a:defRPr sz="41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1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2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5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409955"/>
            <a:ext cx="6016626" cy="1744690"/>
          </a:xfrm>
        </p:spPr>
        <p:txBody>
          <a:bodyPr anchor="b"/>
          <a:lstStyle>
            <a:lvl1pPr algn="l">
              <a:defRPr sz="4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48" y="410068"/>
            <a:ext cx="10223501" cy="8787799"/>
          </a:xfrm>
        </p:spPr>
        <p:txBody>
          <a:bodyPr/>
          <a:lstStyle>
            <a:lvl1pPr>
              <a:defRPr sz="6500"/>
            </a:lvl1pPr>
            <a:lvl2pPr>
              <a:defRPr sz="5600"/>
            </a:lvl2pPr>
            <a:lvl3pPr>
              <a:defRPr sz="48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4" y="2154646"/>
            <a:ext cx="6016626" cy="7043108"/>
          </a:xfrm>
        </p:spPr>
        <p:txBody>
          <a:bodyPr/>
          <a:lstStyle>
            <a:lvl1pPr marL="0" indent="0">
              <a:buNone/>
              <a:defRPr sz="2900"/>
            </a:lvl1pPr>
            <a:lvl2pPr marL="907677" indent="0">
              <a:buNone/>
              <a:defRPr sz="2400"/>
            </a:lvl2pPr>
            <a:lvl3pPr marL="1815321" indent="0">
              <a:buNone/>
              <a:defRPr sz="2000"/>
            </a:lvl3pPr>
            <a:lvl4pPr marL="2722983" indent="0">
              <a:buNone/>
              <a:defRPr sz="1800"/>
            </a:lvl4pPr>
            <a:lvl5pPr marL="3630652" indent="0">
              <a:buNone/>
              <a:defRPr sz="1800"/>
            </a:lvl5pPr>
            <a:lvl6pPr marL="4538304" indent="0">
              <a:buNone/>
              <a:defRPr sz="1800"/>
            </a:lvl6pPr>
            <a:lvl7pPr marL="5445972" indent="0">
              <a:buNone/>
              <a:defRPr sz="1800"/>
            </a:lvl7pPr>
            <a:lvl8pPr marL="6353633" indent="0">
              <a:buNone/>
              <a:defRPr sz="1800"/>
            </a:lvl8pPr>
            <a:lvl9pPr marL="7261292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99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7568"/>
            <a:ext cx="10972800" cy="850896"/>
          </a:xfrm>
        </p:spPr>
        <p:txBody>
          <a:bodyPr anchor="b"/>
          <a:lstStyle>
            <a:lvl1pPr algn="l">
              <a:defRPr sz="4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20015"/>
            <a:ext cx="10972800" cy="6177915"/>
          </a:xfrm>
        </p:spPr>
        <p:txBody>
          <a:bodyPr/>
          <a:lstStyle>
            <a:lvl1pPr marL="0" indent="0">
              <a:buNone/>
              <a:defRPr sz="6500"/>
            </a:lvl1pPr>
            <a:lvl2pPr marL="907677" indent="0">
              <a:buNone/>
              <a:defRPr sz="5600"/>
            </a:lvl2pPr>
            <a:lvl3pPr marL="1815321" indent="0">
              <a:buNone/>
              <a:defRPr sz="4800"/>
            </a:lvl3pPr>
            <a:lvl4pPr marL="2722983" indent="0">
              <a:buNone/>
              <a:defRPr sz="4100"/>
            </a:lvl4pPr>
            <a:lvl5pPr marL="3630652" indent="0">
              <a:buNone/>
              <a:defRPr sz="4100"/>
            </a:lvl5pPr>
            <a:lvl6pPr marL="4538304" indent="0">
              <a:buNone/>
              <a:defRPr sz="4100"/>
            </a:lvl6pPr>
            <a:lvl7pPr marL="5445972" indent="0">
              <a:buNone/>
              <a:defRPr sz="4100"/>
            </a:lvl7pPr>
            <a:lvl8pPr marL="6353633" indent="0">
              <a:buNone/>
              <a:defRPr sz="4100"/>
            </a:lvl8pPr>
            <a:lvl9pPr marL="7261292" indent="0">
              <a:buNone/>
              <a:defRPr sz="4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8464"/>
            <a:ext cx="10972800" cy="1208412"/>
          </a:xfrm>
        </p:spPr>
        <p:txBody>
          <a:bodyPr/>
          <a:lstStyle>
            <a:lvl1pPr marL="0" indent="0">
              <a:buNone/>
              <a:defRPr sz="2900"/>
            </a:lvl1pPr>
            <a:lvl2pPr marL="907677" indent="0">
              <a:buNone/>
              <a:defRPr sz="2400"/>
            </a:lvl2pPr>
            <a:lvl3pPr marL="1815321" indent="0">
              <a:buNone/>
              <a:defRPr sz="2000"/>
            </a:lvl3pPr>
            <a:lvl4pPr marL="2722983" indent="0">
              <a:buNone/>
              <a:defRPr sz="1800"/>
            </a:lvl4pPr>
            <a:lvl5pPr marL="3630652" indent="0">
              <a:buNone/>
              <a:defRPr sz="1800"/>
            </a:lvl5pPr>
            <a:lvl6pPr marL="4538304" indent="0">
              <a:buNone/>
              <a:defRPr sz="1800"/>
            </a:lvl6pPr>
            <a:lvl7pPr marL="5445972" indent="0">
              <a:buNone/>
              <a:defRPr sz="1800"/>
            </a:lvl7pPr>
            <a:lvl8pPr marL="6353633" indent="0">
              <a:buNone/>
              <a:defRPr sz="1800"/>
            </a:lvl8pPr>
            <a:lvl9pPr marL="7261292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412340"/>
            <a:ext cx="16459200" cy="1716088"/>
          </a:xfrm>
          <a:prstGeom prst="rect">
            <a:avLst/>
          </a:prstGeom>
        </p:spPr>
        <p:txBody>
          <a:bodyPr vert="horz" lIns="181552" tIns="90776" rIns="181552" bIns="907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402634"/>
            <a:ext cx="16459200" cy="6795231"/>
          </a:xfrm>
          <a:prstGeom prst="rect">
            <a:avLst/>
          </a:prstGeom>
        </p:spPr>
        <p:txBody>
          <a:bodyPr vert="horz" lIns="181552" tIns="90776" rIns="181552" bIns="907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1" y="9543465"/>
            <a:ext cx="4267200" cy="548195"/>
          </a:xfrm>
          <a:prstGeom prst="rect">
            <a:avLst/>
          </a:prstGeom>
        </p:spPr>
        <p:txBody>
          <a:bodyPr vert="horz" lIns="181552" tIns="90776" rIns="181552" bIns="90776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49" y="9543465"/>
            <a:ext cx="5791199" cy="548195"/>
          </a:xfrm>
          <a:prstGeom prst="rect">
            <a:avLst/>
          </a:prstGeom>
        </p:spPr>
        <p:txBody>
          <a:bodyPr vert="horz" lIns="181552" tIns="90776" rIns="181552" bIns="90776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1" y="9543465"/>
            <a:ext cx="4267200" cy="548195"/>
          </a:xfrm>
          <a:prstGeom prst="rect">
            <a:avLst/>
          </a:prstGeom>
        </p:spPr>
        <p:txBody>
          <a:bodyPr vert="horz" lIns="181552" tIns="90776" rIns="181552" bIns="90776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1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07" r:id="rId12"/>
  </p:sldLayoutIdLst>
  <p:txStyles>
    <p:titleStyle>
      <a:lvl1pPr algn="ctr" defTabSz="1815321" rtl="0" eaLnBrk="1" latinLnBrk="0" hangingPunct="1">
        <a:spcBef>
          <a:spcPct val="0"/>
        </a:spcBef>
        <a:buNone/>
        <a:defRPr sz="8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0782" indent="-680782" algn="l" defTabSz="1815321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1pPr>
      <a:lvl2pPr marL="1474952" indent="-567269" algn="l" defTabSz="1815321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69138" indent="-453832" algn="l" defTabSz="1815321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76827" indent="-453832" algn="l" defTabSz="1815321" rtl="0" eaLnBrk="1" latinLnBrk="0" hangingPunct="1">
        <a:spcBef>
          <a:spcPct val="20000"/>
        </a:spcBef>
        <a:buFont typeface="Arial" pitchFamily="34" charset="0"/>
        <a:buChar char="–"/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084479" indent="-453832" algn="l" defTabSz="1815321" rtl="0" eaLnBrk="1" latinLnBrk="0" hangingPunct="1">
        <a:spcBef>
          <a:spcPct val="20000"/>
        </a:spcBef>
        <a:buFont typeface="Arial" pitchFamily="34" charset="0"/>
        <a:buChar char="»"/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4992129" indent="-453832" algn="l" defTabSz="1815321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5899810" indent="-453832" algn="l" defTabSz="1815321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6807460" indent="-453832" algn="l" defTabSz="1815321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7715120" indent="-453832" algn="l" defTabSz="1815321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15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07677" algn="l" defTabSz="1815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321" algn="l" defTabSz="1815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22983" algn="l" defTabSz="1815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30652" algn="l" defTabSz="1815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38304" algn="l" defTabSz="1815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45972" algn="l" defTabSz="1815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53633" algn="l" defTabSz="1815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261292" algn="l" defTabSz="1815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60A8A-5DE5-4596-BCE2-07AC10E6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548195"/>
            <a:ext cx="15773400" cy="1990186"/>
          </a:xfrm>
          <a:prstGeom prst="rect">
            <a:avLst/>
          </a:prstGeom>
        </p:spPr>
        <p:txBody>
          <a:bodyPr vert="horz" lIns="90749" tIns="45398" rIns="90749" bIns="4539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672F1-FB8E-478D-BFDD-DC4DE6BB4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2" y="2740973"/>
            <a:ext cx="15773400" cy="6533051"/>
          </a:xfrm>
          <a:prstGeom prst="rect">
            <a:avLst/>
          </a:prstGeom>
        </p:spPr>
        <p:txBody>
          <a:bodyPr vert="horz" lIns="90749" tIns="45398" rIns="90749" bIns="4539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42BB9-C7DA-4268-9EF2-84BBE8A15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2" y="9543465"/>
            <a:ext cx="4114800" cy="548195"/>
          </a:xfrm>
          <a:prstGeom prst="rect">
            <a:avLst/>
          </a:prstGeom>
        </p:spPr>
        <p:txBody>
          <a:bodyPr vert="horz" lIns="90749" tIns="45398" rIns="90749" bIns="45398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1088"/>
            <a:fld id="{C51F763A-C412-40BD-95F3-3F26146E49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1088"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52736-A519-4F9E-8626-64AF56709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1" y="9543465"/>
            <a:ext cx="6172199" cy="548195"/>
          </a:xfrm>
          <a:prstGeom prst="rect">
            <a:avLst/>
          </a:prstGeom>
        </p:spPr>
        <p:txBody>
          <a:bodyPr vert="horz" lIns="90749" tIns="45398" rIns="90749" bIns="45398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1088"/>
            <a:r>
              <a:rPr lang="vi-VN" smtClean="0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65B9-F9CF-4D31-9111-0F46339E7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2" y="9543465"/>
            <a:ext cx="4114800" cy="548195"/>
          </a:xfrm>
          <a:prstGeom prst="rect">
            <a:avLst/>
          </a:prstGeom>
        </p:spPr>
        <p:txBody>
          <a:bodyPr vert="horz" lIns="90749" tIns="45398" rIns="90749" bIns="45398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1088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10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0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dt="0"/>
  <p:txStyles>
    <p:titleStyle>
      <a:lvl1pPr algn="l" defTabSz="136108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284" indent="-340284" algn="l" defTabSz="1361088" rtl="0" eaLnBrk="1" latinLnBrk="0" hangingPunct="1">
        <a:lnSpc>
          <a:spcPct val="90000"/>
        </a:lnSpc>
        <a:spcBef>
          <a:spcPts val="1501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0812" indent="-340284" algn="l" defTabSz="136108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1370" indent="-340284" algn="l" defTabSz="136108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1899" indent="-340284" algn="l" defTabSz="136108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62439" indent="-340284" algn="l" defTabSz="136108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42972" indent="-340284" algn="l" defTabSz="136108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23529" indent="-340284" algn="l" defTabSz="136108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04072" indent="-340284" algn="l" defTabSz="136108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84607" indent="-340284" algn="l" defTabSz="136108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10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0575" algn="l" defTabSz="13610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1088" algn="l" defTabSz="13610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1610" algn="l" defTabSz="13610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2166" algn="l" defTabSz="13610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02726" algn="l" defTabSz="13610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83254" algn="l" defTabSz="13610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63785" algn="l" defTabSz="13610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44339" algn="l" defTabSz="136108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80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804" r:id="rId6"/>
    <p:sldLayoutId id="2147483805" r:id="rId7"/>
    <p:sldLayoutId id="2147483806" r:id="rId8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680806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1361541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2042293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2723076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340407" indent="-340407" algn="l" rtl="0" eaLnBrk="0" fontAlgn="base" hangingPunct="0">
        <a:lnSpc>
          <a:spcPct val="90000"/>
        </a:lnSpc>
        <a:spcBef>
          <a:spcPts val="1501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1021154" indent="-340407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701939" indent="-340407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2382686" indent="-340407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3063458" indent="-340407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3744219" indent="-340407" algn="l" defTabSz="136154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25005" indent="-340407" algn="l" defTabSz="136154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05773" indent="-340407" algn="l" defTabSz="136154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86531" indent="-340407" algn="l" defTabSz="136154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6154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0806" algn="l" defTabSz="136154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1541" algn="l" defTabSz="136154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2293" algn="l" defTabSz="136154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3076" algn="l" defTabSz="136154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03857" algn="l" defTabSz="136154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84614" algn="l" defTabSz="136154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65376" algn="l" defTabSz="136154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46156" algn="l" defTabSz="136154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0.png"/><Relationship Id="rId10" Type="http://schemas.openxmlformats.org/officeDocument/2006/relationships/image" Target="../media/image39.gif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gif"/><Relationship Id="rId5" Type="http://schemas.openxmlformats.org/officeDocument/2006/relationships/image" Target="../media/image46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12" Type="http://schemas.openxmlformats.org/officeDocument/2006/relationships/slide" Target="slide16.xml"/><Relationship Id="rId2" Type="http://schemas.openxmlformats.org/officeDocument/2006/relationships/audio" Target="../media/media4.mp3"/><Relationship Id="rId16" Type="http://schemas.openxmlformats.org/officeDocument/2006/relationships/image" Target="../media/image51.png"/><Relationship Id="rId1" Type="http://schemas.microsoft.com/office/2007/relationships/media" Target="../media/media4.mp3"/><Relationship Id="rId6" Type="http://schemas.openxmlformats.org/officeDocument/2006/relationships/slide" Target="slide18.xml"/><Relationship Id="rId11" Type="http://schemas.microsoft.com/office/2007/relationships/hdphoto" Target="../media/hdphoto9.wdp"/><Relationship Id="rId5" Type="http://schemas.openxmlformats.org/officeDocument/2006/relationships/image" Target="../media/image47.jpg"/><Relationship Id="rId15" Type="http://schemas.openxmlformats.org/officeDocument/2006/relationships/slide" Target="slide19.xml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5.xml"/><Relationship Id="rId9" Type="http://schemas.openxmlformats.org/officeDocument/2006/relationships/slide" Target="slide17.xml"/><Relationship Id="rId1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0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7.jpg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microsoft.com/office/2007/relationships/hdphoto" Target="../media/hdphoto11.wdp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microsoft.com/office/2007/relationships/hdphoto" Target="../media/hdphoto12.wdp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26.png"/><Relationship Id="rId7" Type="http://schemas.openxmlformats.org/officeDocument/2006/relationships/image" Target="../media/image16.gif"/><Relationship Id="rId12" Type="http://schemas.openxmlformats.org/officeDocument/2006/relationships/image" Target="../media/image20.png"/><Relationship Id="rId17" Type="http://schemas.openxmlformats.org/officeDocument/2006/relationships/slide" Target="slide5.xml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9.gif"/><Relationship Id="rId24" Type="http://schemas.microsoft.com/office/2007/relationships/hdphoto" Target="../media/hdphoto4.wdp"/><Relationship Id="rId5" Type="http://schemas.openxmlformats.org/officeDocument/2006/relationships/image" Target="../media/image14.jpg"/><Relationship Id="rId15" Type="http://schemas.openxmlformats.org/officeDocument/2006/relationships/slide" Target="slide4.xml"/><Relationship Id="rId23" Type="http://schemas.openxmlformats.org/officeDocument/2006/relationships/image" Target="../media/image27.png"/><Relationship Id="rId10" Type="http://schemas.microsoft.com/office/2007/relationships/hdphoto" Target="../media/hdphoto2.wdp"/><Relationship Id="rId19" Type="http://schemas.openxmlformats.org/officeDocument/2006/relationships/slide" Target="slide6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Relationship Id="rId22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728663"/>
            <a:ext cx="16954500" cy="108113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7824" y="5732211"/>
            <a:ext cx="5610225" cy="48145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4343400" y="4055346"/>
            <a:ext cx="10668001" cy="4292447"/>
          </a:xfrm>
          <a:prstGeom prst="rect">
            <a:avLst/>
          </a:prstGeom>
          <a:noFill/>
        </p:spPr>
        <p:txBody>
          <a:bodyPr wrap="square" lIns="136136" tIns="68067" rIns="136136" bIns="68067">
            <a:spAutoFit/>
          </a:bodyPr>
          <a:lstStyle/>
          <a:p>
            <a:pPr algn="ctr" defTabSz="1361451">
              <a:defRPr/>
            </a:pPr>
            <a:r>
              <a:rPr lang="en-US" altLang="zh-CN" sz="8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lang="en-US" altLang="zh-CN" sz="8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8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lang="en-US" altLang="zh-CN" sz="8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8800" b="1" i="1" kern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en-US" altLang="zh-CN" sz="88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thầy </a:t>
            </a:r>
            <a:r>
              <a:rPr lang="en-US" altLang="zh-CN" sz="8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cô</a:t>
            </a:r>
            <a:r>
              <a:rPr lang="en-US" altLang="zh-CN" sz="8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8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giáo</a:t>
            </a:r>
            <a:r>
              <a:rPr lang="en-US" altLang="zh-CN" sz="8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8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về</a:t>
            </a:r>
            <a:r>
              <a:rPr lang="en-US" altLang="zh-CN" sz="8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8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dự</a:t>
            </a:r>
            <a:r>
              <a:rPr lang="en-US" altLang="zh-CN" sz="8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8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</a:t>
            </a:r>
            <a:r>
              <a:rPr lang="en-US" altLang="zh-CN" sz="8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8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thăm</a:t>
            </a:r>
            <a:r>
              <a:rPr lang="en-US" altLang="zh-CN" sz="8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8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lớp</a:t>
            </a:r>
            <a:r>
              <a:rPr lang="en-US" altLang="zh-CN" sz="8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!</a:t>
            </a:r>
            <a:endParaRPr lang="en-US" altLang="zh-CN" sz="8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 rot="20378741">
            <a:off x="1452204" y="2974215"/>
            <a:ext cx="36427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dirty="0" err="1" smtClean="0">
                <a:solidFill>
                  <a:srgbClr val="FF0000"/>
                </a:solidFill>
                <a:latin typeface=".VnAristote" panose="020B7200000000000000" pitchFamily="34" charset="0"/>
              </a:rPr>
              <a:t>Líp</a:t>
            </a:r>
            <a:r>
              <a:rPr lang="en-US" sz="8000" dirty="0" smtClean="0">
                <a:solidFill>
                  <a:srgbClr val="FF0000"/>
                </a:solidFill>
                <a:latin typeface=".VnAristote" panose="020B7200000000000000" pitchFamily="34" charset="0"/>
              </a:rPr>
              <a:t> 3A4</a:t>
            </a:r>
            <a:endParaRPr lang="en-US" sz="8000" dirty="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13604" y="259303"/>
            <a:ext cx="902279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smtClean="0">
                <a:solidFill>
                  <a:srgbClr val="0000CC"/>
                </a:solidFill>
              </a:rPr>
              <a:t>TRƯỜNG TIỂU HỌC ĐOÀN KẾT</a:t>
            </a:r>
            <a:endParaRPr lang="en-US" sz="5500" b="1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8582296"/>
            <a:ext cx="1684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000" dirty="0" err="1" smtClean="0">
                <a:solidFill>
                  <a:srgbClr val="0000CC"/>
                </a:solidFill>
                <a:latin typeface=".VnAristote" panose="020B7200000000000000" pitchFamily="34" charset="0"/>
              </a:rPr>
              <a:t>Gi¸o</a:t>
            </a:r>
            <a:r>
              <a:rPr lang="en-US" sz="5000" dirty="0" smtClean="0">
                <a:solidFill>
                  <a:srgbClr val="0000CC"/>
                </a:solidFill>
                <a:latin typeface=".VnAristote" panose="020B7200000000000000" pitchFamily="34" charset="0"/>
              </a:rPr>
              <a:t> </a:t>
            </a:r>
            <a:r>
              <a:rPr lang="en-US" sz="5000" dirty="0" err="1" smtClean="0">
                <a:solidFill>
                  <a:srgbClr val="0000CC"/>
                </a:solidFill>
                <a:latin typeface=".VnAristote" panose="020B7200000000000000" pitchFamily="34" charset="0"/>
              </a:rPr>
              <a:t>viªn</a:t>
            </a:r>
            <a:r>
              <a:rPr lang="en-US" sz="5000" dirty="0" smtClean="0">
                <a:solidFill>
                  <a:srgbClr val="0000CC"/>
                </a:solidFill>
                <a:latin typeface=".VnAristote" panose="020B7200000000000000" pitchFamily="34" charset="0"/>
              </a:rPr>
              <a:t>: Lª </a:t>
            </a:r>
            <a:r>
              <a:rPr lang="en-US" sz="5000" dirty="0" err="1" smtClean="0">
                <a:solidFill>
                  <a:srgbClr val="0000CC"/>
                </a:solidFill>
                <a:latin typeface=".VnAristote" panose="020B7200000000000000" pitchFamily="34" charset="0"/>
              </a:rPr>
              <a:t>ThÞ</a:t>
            </a:r>
            <a:r>
              <a:rPr lang="en-US" sz="5000" dirty="0" smtClean="0">
                <a:solidFill>
                  <a:srgbClr val="0000CC"/>
                </a:solidFill>
                <a:latin typeface=".VnAristote" panose="020B7200000000000000" pitchFamily="34" charset="0"/>
              </a:rPr>
              <a:t> Thu Hµ</a:t>
            </a:r>
            <a:endParaRPr lang="en-US" sz="5000" dirty="0">
              <a:solidFill>
                <a:srgbClr val="0000CC"/>
              </a:solidFill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46924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869E6EF2-B588-4E2D-85FE-4EF51CB817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29001" y="1033462"/>
                <a:ext cx="8915400" cy="139670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6600" kern="1200">
                    <a:solidFill>
                      <a:schemeClr val="tx1"/>
                    </a:solidFill>
                    <a:latin typeface="+mj-lt"/>
                    <a:ea typeface="SimSun" panose="02010600030101010101" pitchFamily="2" charset="-122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Calibri Light" panose="020F0302020204030204" charset="0"/>
                    <a:ea typeface="SimSun" panose="02010600030101010101" pitchFamily="2" charset="-122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Calibri Light" panose="020F0302020204030204" charset="0"/>
                    <a:ea typeface="SimSun" panose="02010600030101010101" pitchFamily="2" charset="-122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Calibri Light" panose="020F0302020204030204" charset="0"/>
                    <a:ea typeface="SimSun" panose="02010600030101010101" pitchFamily="2" charset="-122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Calibri Light" panose="020F0302020204030204" charset="0"/>
                    <a:ea typeface="SimSun" panose="02010600030101010101" pitchFamily="2" charset="-122"/>
                  </a:defRPr>
                </a:lvl5pPr>
                <a:lvl6pPr marL="680806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Calibri Light" panose="020F0302020204030204" charset="0"/>
                    <a:ea typeface="SimSun" panose="02010600030101010101" pitchFamily="2" charset="-122"/>
                  </a:defRPr>
                </a:lvl6pPr>
                <a:lvl7pPr marL="1361541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Calibri Light" panose="020F0302020204030204" charset="0"/>
                    <a:ea typeface="SimSun" panose="02010600030101010101" pitchFamily="2" charset="-122"/>
                  </a:defRPr>
                </a:lvl7pPr>
                <a:lvl8pPr marL="2042293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Calibri Light" panose="020F0302020204030204" charset="0"/>
                    <a:ea typeface="SimSun" panose="02010600030101010101" pitchFamily="2" charset="-122"/>
                  </a:defRPr>
                </a:lvl8pPr>
                <a:lvl9pPr marL="2723076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6600">
                    <a:solidFill>
                      <a:schemeClr val="tx1"/>
                    </a:solidFill>
                    <a:latin typeface="Calibri Light" panose="020F0302020204030204" charset="0"/>
                    <a:ea typeface="SimSun" panose="02010600030101010101" pitchFamily="2" charset="-122"/>
                  </a:defRPr>
                </a:lvl9pPr>
              </a:lstStyle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</a:t>
                </a: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kẹo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869E6EF2-B588-4E2D-85FE-4EF51CB81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1" y="1033462"/>
                <a:ext cx="8915400" cy="1396705"/>
              </a:xfrm>
              <a:prstGeom prst="rect">
                <a:avLst/>
              </a:prstGeom>
              <a:blipFill>
                <a:blip r:embed="rId2"/>
                <a:stretch>
                  <a:fillRect t="-6114" r="-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19967407-9469-4556-915A-63A6D100D713}"/>
              </a:ext>
            </a:extLst>
          </p:cNvPr>
          <p:cNvSpPr txBox="1"/>
          <p:nvPr/>
        </p:nvSpPr>
        <p:spPr>
          <a:xfrm>
            <a:off x="5410199" y="2900518"/>
            <a:ext cx="5547107" cy="877975"/>
          </a:xfrm>
          <a:prstGeom prst="rect">
            <a:avLst/>
          </a:prstGeom>
          <a:noFill/>
        </p:spPr>
        <p:txBody>
          <a:bodyPr wrap="square" lIns="137206" tIns="68603" rIns="137206" bIns="68603" rtlCol="0">
            <a:spAutoFit/>
          </a:bodyPr>
          <a:lstStyle/>
          <a:p>
            <a:r>
              <a:rPr lang="en-US" sz="4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4800" b="1" i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800" b="1" i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800" b="1" i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4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004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EFB651-7D54-4D06-A6C7-673044236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7" y="5622137"/>
            <a:ext cx="4518347" cy="4522530"/>
          </a:xfrm>
          <a:prstGeom prst="rect">
            <a:avLst/>
          </a:prstGeom>
        </p:spPr>
      </p:pic>
      <p:sp>
        <p:nvSpPr>
          <p:cNvPr id="3" name="Cloud Callout 5">
            <a:extLst>
              <a:ext uri="{FF2B5EF4-FFF2-40B4-BE49-F238E27FC236}">
                <a16:creationId xmlns:a16="http://schemas.microsoft.com/office/drawing/2014/main" id="{38DEEEB9-DC68-4A2E-BC70-EBCB63C13ADD}"/>
              </a:ext>
            </a:extLst>
          </p:cNvPr>
          <p:cNvSpPr/>
          <p:nvPr/>
        </p:nvSpPr>
        <p:spPr>
          <a:xfrm>
            <a:off x="1203475" y="423862"/>
            <a:ext cx="7977897" cy="3546581"/>
          </a:xfrm>
          <a:prstGeom prst="cloudCallout">
            <a:avLst>
              <a:gd name="adj1" fmla="val -17950"/>
              <a:gd name="adj2" fmla="val 140519"/>
            </a:avLst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206" tIns="68603" rIns="137206" bIns="68603" rtlCol="0" anchor="t"/>
          <a:lstStyle/>
          <a:p>
            <a:pPr algn="ctr"/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trong các phần bằng nhau của một số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8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14">
            <a:extLst>
              <a:ext uri="{FF2B5EF4-FFF2-40B4-BE49-F238E27FC236}">
                <a16:creationId xmlns:a16="http://schemas.microsoft.com/office/drawing/2014/main" id="{C2111CB1-D07B-408F-B795-25A310356E68}"/>
              </a:ext>
            </a:extLst>
          </p:cNvPr>
          <p:cNvSpPr/>
          <p:nvPr/>
        </p:nvSpPr>
        <p:spPr>
          <a:xfrm>
            <a:off x="8382000" y="2557462"/>
            <a:ext cx="8573612" cy="3720068"/>
          </a:xfrm>
          <a:prstGeom prst="cloudCallout">
            <a:avLst>
              <a:gd name="adj1" fmla="val -19061"/>
              <a:gd name="adj2" fmla="val 10454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206" tIns="68603" rIns="137206" bIns="68603" rtlCol="0" anchor="ctr"/>
          <a:lstStyle/>
          <a:p>
            <a:pPr algn="ctr"/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9C169-E257-455D-8908-FAA3122A2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5578515"/>
            <a:ext cx="5211383" cy="460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5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A8B15EB-8170-7542-9D7F-591EDB3E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441" y="270645"/>
            <a:ext cx="4251129" cy="16419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20360" y="2280988"/>
            <a:ext cx="12108545" cy="73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0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0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20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20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20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20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4204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D6F235-34BB-43D6-9D38-5274F5491F8B}"/>
                  </a:ext>
                </a:extLst>
              </p:cNvPr>
              <p:cNvSpPr txBox="1"/>
              <p:nvPr/>
            </p:nvSpPr>
            <p:spPr>
              <a:xfrm>
                <a:off x="1765830" y="3287856"/>
                <a:ext cx="5715846" cy="191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603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5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5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405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vi-VN" sz="5405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8kg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 kg ;</a:t>
                </a:r>
              </a:p>
              <a:p>
                <a:endParaRPr lang="en-US" sz="4204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1D6F235-34BB-43D6-9D38-5274F5491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830" y="3287856"/>
                <a:ext cx="5715846" cy="1913794"/>
              </a:xfrm>
              <a:prstGeom prst="rect">
                <a:avLst/>
              </a:prstGeom>
              <a:blipFill rotWithShape="1">
                <a:blip r:embed="rId6"/>
                <a:stretch>
                  <a:fillRect l="-4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62BFAA-8271-4F25-9CD6-06CFE00AAED0}"/>
                  </a:ext>
                </a:extLst>
              </p:cNvPr>
              <p:cNvSpPr txBox="1"/>
              <p:nvPr/>
            </p:nvSpPr>
            <p:spPr>
              <a:xfrm>
                <a:off x="7714933" y="2856142"/>
                <a:ext cx="5715846" cy="1854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5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5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405">
                            <a:solidFill>
                              <a:srgbClr val="002060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24</a:t>
                </a:r>
                <a:r>
                  <a:rPr lang="en-US" sz="4204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vi-VN" sz="4204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 </a:t>
                </a:r>
                <a:r>
                  <a:rPr lang="en-US" sz="4204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462BFAA-8271-4F25-9CD6-06CFE00AA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933" y="2856142"/>
                <a:ext cx="5715846" cy="1854097"/>
              </a:xfrm>
              <a:prstGeom prst="rect">
                <a:avLst/>
              </a:prstGeom>
              <a:blipFill rotWithShape="1">
                <a:blip r:embed="rId7"/>
                <a:stretch>
                  <a:fillRect l="-4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3D0CEA-E92A-44AF-B8AC-7F8740024922}"/>
                  </a:ext>
                </a:extLst>
              </p:cNvPr>
              <p:cNvSpPr txBox="1"/>
              <p:nvPr/>
            </p:nvSpPr>
            <p:spPr>
              <a:xfrm>
                <a:off x="1774930" y="4584265"/>
                <a:ext cx="5715846" cy="1861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5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5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405">
                            <a:solidFill>
                              <a:srgbClr val="002060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vi-VN" sz="5405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35m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 m ;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E3D0CEA-E92A-44AF-B8AC-7F8740024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930" y="4584265"/>
                <a:ext cx="5715846" cy="1861856"/>
              </a:xfrm>
              <a:prstGeom prst="rect">
                <a:avLst/>
              </a:prstGeom>
              <a:blipFill rotWithShape="1">
                <a:blip r:embed="rId8"/>
                <a:stretch>
                  <a:fillRect l="-4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EC1F7-6DA5-4F52-B9EB-90C510B7CE10}"/>
                  </a:ext>
                </a:extLst>
              </p:cNvPr>
              <p:cNvSpPr txBox="1"/>
              <p:nvPr/>
            </p:nvSpPr>
            <p:spPr>
              <a:xfrm>
                <a:off x="7752183" y="4549797"/>
                <a:ext cx="6341358" cy="1861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5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5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405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54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vi-VN" sz="4204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phút</a:t>
                </a:r>
                <a:r>
                  <a:rPr lang="en-US" sz="4204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4BEC1F7-6DA5-4F52-B9EB-90C510B7C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183" y="4549797"/>
                <a:ext cx="6341358" cy="1861856"/>
              </a:xfrm>
              <a:prstGeom prst="rect">
                <a:avLst/>
              </a:prstGeom>
              <a:blipFill rotWithShape="1">
                <a:blip r:embed="rId9"/>
                <a:stretch>
                  <a:fillRect l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8B8C10A-9941-42CD-90DA-4C75DDE34155}"/>
              </a:ext>
            </a:extLst>
          </p:cNvPr>
          <p:cNvSpPr txBox="1"/>
          <p:nvPr/>
        </p:nvSpPr>
        <p:spPr>
          <a:xfrm>
            <a:off x="5247745" y="3547177"/>
            <a:ext cx="952179" cy="78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AB9142-A853-4244-85F2-691DED8D8CE1}"/>
              </a:ext>
            </a:extLst>
          </p:cNvPr>
          <p:cNvSpPr txBox="1"/>
          <p:nvPr/>
        </p:nvSpPr>
        <p:spPr>
          <a:xfrm>
            <a:off x="11113088" y="3528948"/>
            <a:ext cx="952179" cy="78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5B965-48B8-4174-8C8E-480ABB5B1381}"/>
              </a:ext>
            </a:extLst>
          </p:cNvPr>
          <p:cNvSpPr txBox="1"/>
          <p:nvPr/>
        </p:nvSpPr>
        <p:spPr>
          <a:xfrm>
            <a:off x="12073488" y="5215224"/>
            <a:ext cx="952179" cy="78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C715EF-F241-4EAF-89BF-660993D1AA20}"/>
              </a:ext>
            </a:extLst>
          </p:cNvPr>
          <p:cNvSpPr txBox="1"/>
          <p:nvPr/>
        </p:nvSpPr>
        <p:spPr>
          <a:xfrm>
            <a:off x="5510073" y="5259469"/>
            <a:ext cx="952179" cy="78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3F183A-2F56-4BB2-85DA-FB47C609D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61" y="5629220"/>
            <a:ext cx="3891761" cy="389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125513" y="676362"/>
                <a:ext cx="12355830" cy="1918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40m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vải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5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5405" i="1">
                            <a:solidFill>
                              <a:srgbClr val="002060"/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5" i="1">
                            <a:solidFill>
                              <a:srgbClr val="002060"/>
                            </a:solidFill>
                            <a:latin typeface="Cambria Math"/>
                            <a:cs typeface="Arial" pitchFamily="34" charset="0"/>
                          </a:rPr>
                          <m:t>5</m:t>
                        </m:r>
                      </m:den>
                    </m:f>
                    <m:r>
                      <a:rPr lang="vi-VN" sz="5405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</m:oMath>
                </a14:m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vải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mấy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vải</a:t>
                </a:r>
                <a:r>
                  <a:rPr lang="vi-VN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4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4204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4204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513" y="676362"/>
                <a:ext cx="12355830" cy="1918987"/>
              </a:xfrm>
              <a:prstGeom prst="rect">
                <a:avLst/>
              </a:prstGeom>
              <a:blipFill rotWithShape="1">
                <a:blip r:embed="rId5"/>
                <a:stretch>
                  <a:fillRect l="-1924" b="-13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5590384" y="3232686"/>
            <a:ext cx="6351801" cy="2220146"/>
            <a:chOff x="376092" y="3234485"/>
            <a:chExt cx="3781846" cy="1052551"/>
          </a:xfrm>
        </p:grpSpPr>
        <p:grpSp>
          <p:nvGrpSpPr>
            <p:cNvPr id="4" name="Group 3"/>
            <p:cNvGrpSpPr/>
            <p:nvPr/>
          </p:nvGrpSpPr>
          <p:grpSpPr>
            <a:xfrm>
              <a:off x="539552" y="3782961"/>
              <a:ext cx="3600000" cy="150095"/>
              <a:chOff x="899592" y="3501008"/>
              <a:chExt cx="3600000" cy="150095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899592" y="3573016"/>
                <a:ext cx="3600000" cy="0"/>
              </a:xfrm>
              <a:prstGeom prst="line">
                <a:avLst/>
              </a:prstGeom>
              <a:ln w="28575">
                <a:solidFill>
                  <a:srgbClr val="33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899592" y="3501008"/>
                <a:ext cx="0" cy="14401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619672" y="3501008"/>
                <a:ext cx="0" cy="14401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499592" y="3507087"/>
                <a:ext cx="0" cy="14401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3779912" y="3501008"/>
                <a:ext cx="0" cy="14401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059832" y="3501008"/>
                <a:ext cx="0" cy="14401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339752" y="3507087"/>
                <a:ext cx="0" cy="14401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Freeform 4"/>
            <p:cNvSpPr/>
            <p:nvPr/>
          </p:nvSpPr>
          <p:spPr>
            <a:xfrm>
              <a:off x="573583" y="3556873"/>
              <a:ext cx="3584355" cy="254410"/>
            </a:xfrm>
            <a:custGeom>
              <a:avLst/>
              <a:gdLst>
                <a:gd name="connsiteX0" fmla="*/ 0 w 3255818"/>
                <a:gd name="connsiteY0" fmla="*/ 443363 h 471072"/>
                <a:gd name="connsiteX1" fmla="*/ 1565563 w 3255818"/>
                <a:gd name="connsiteY1" fmla="*/ 17 h 471072"/>
                <a:gd name="connsiteX2" fmla="*/ 3214254 w 3255818"/>
                <a:gd name="connsiteY2" fmla="*/ 457217 h 471072"/>
                <a:gd name="connsiteX3" fmla="*/ 3214254 w 3255818"/>
                <a:gd name="connsiteY3" fmla="*/ 457217 h 471072"/>
                <a:gd name="connsiteX4" fmla="*/ 3255818 w 3255818"/>
                <a:gd name="connsiteY4" fmla="*/ 471072 h 47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18" h="471072">
                  <a:moveTo>
                    <a:pt x="0" y="443363"/>
                  </a:moveTo>
                  <a:cubicBezTo>
                    <a:pt x="514927" y="220535"/>
                    <a:pt x="1029854" y="-2292"/>
                    <a:pt x="1565563" y="17"/>
                  </a:cubicBezTo>
                  <a:cubicBezTo>
                    <a:pt x="2101272" y="2326"/>
                    <a:pt x="3214254" y="457217"/>
                    <a:pt x="3214254" y="457217"/>
                  </a:cubicBezTo>
                  <a:lnTo>
                    <a:pt x="3214254" y="457217"/>
                  </a:lnTo>
                  <a:lnTo>
                    <a:pt x="3255818" y="471072"/>
                  </a:lnTo>
                </a:path>
              </a:pathLst>
            </a:custGeom>
            <a:ln w="28575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 sz="5405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50109" y="3234485"/>
              <a:ext cx="1204186" cy="30663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40m </a:t>
              </a:r>
              <a:r>
                <a:rPr lang="en-US" sz="360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vải</a:t>
              </a:r>
              <a:endParaRPr lang="vi-VN" sz="360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 flipV="1">
              <a:off x="523911" y="3914131"/>
              <a:ext cx="778233" cy="74334"/>
            </a:xfrm>
            <a:custGeom>
              <a:avLst/>
              <a:gdLst>
                <a:gd name="connsiteX0" fmla="*/ 0 w 3255818"/>
                <a:gd name="connsiteY0" fmla="*/ 443363 h 471072"/>
                <a:gd name="connsiteX1" fmla="*/ 1565563 w 3255818"/>
                <a:gd name="connsiteY1" fmla="*/ 17 h 471072"/>
                <a:gd name="connsiteX2" fmla="*/ 3214254 w 3255818"/>
                <a:gd name="connsiteY2" fmla="*/ 457217 h 471072"/>
                <a:gd name="connsiteX3" fmla="*/ 3214254 w 3255818"/>
                <a:gd name="connsiteY3" fmla="*/ 457217 h 471072"/>
                <a:gd name="connsiteX4" fmla="*/ 3255818 w 3255818"/>
                <a:gd name="connsiteY4" fmla="*/ 471072 h 47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818" h="471072">
                  <a:moveTo>
                    <a:pt x="0" y="443363"/>
                  </a:moveTo>
                  <a:cubicBezTo>
                    <a:pt x="514927" y="220535"/>
                    <a:pt x="1029854" y="-2292"/>
                    <a:pt x="1565563" y="17"/>
                  </a:cubicBezTo>
                  <a:cubicBezTo>
                    <a:pt x="2101272" y="2326"/>
                    <a:pt x="3214254" y="457217"/>
                    <a:pt x="3214254" y="457217"/>
                  </a:cubicBezTo>
                  <a:lnTo>
                    <a:pt x="3214254" y="457217"/>
                  </a:lnTo>
                  <a:lnTo>
                    <a:pt x="3255818" y="471072"/>
                  </a:lnTo>
                </a:path>
              </a:pathLst>
            </a:custGeom>
            <a:ln w="28575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 sz="5405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6092" y="3980403"/>
              <a:ext cx="1224136" cy="30663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m </a:t>
              </a:r>
              <a:r>
                <a:rPr lang="en-US" sz="3603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vải</a:t>
              </a:r>
              <a:endParaRPr lang="vi-VN" sz="360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5DBAD7A-7FBD-4FAA-8CB3-8B4CF4A7468C}"/>
              </a:ext>
            </a:extLst>
          </p:cNvPr>
          <p:cNvSpPr txBox="1"/>
          <p:nvPr/>
        </p:nvSpPr>
        <p:spPr>
          <a:xfrm>
            <a:off x="5401578" y="6426000"/>
            <a:ext cx="9038056" cy="2680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4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4204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204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endParaRPr lang="en-US" sz="4204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20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20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mét</a:t>
            </a:r>
            <a:r>
              <a:rPr lang="en-US" sz="420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vải</a:t>
            </a:r>
            <a:r>
              <a:rPr lang="en-US" sz="420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20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cửa</a:t>
            </a:r>
            <a:r>
              <a:rPr lang="en-US" sz="420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sz="420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20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420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bán</a:t>
            </a:r>
            <a:r>
              <a:rPr lang="en-US" sz="420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là: </a:t>
            </a:r>
          </a:p>
          <a:p>
            <a:r>
              <a:rPr lang="en-US" sz="420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40 : 5 = 8 (m)</a:t>
            </a:r>
          </a:p>
          <a:p>
            <a:r>
              <a:rPr lang="en-US" sz="420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20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Đáp</a:t>
            </a:r>
            <a:r>
              <a:rPr lang="en-US" sz="420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20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en-US" sz="4204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4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8m vải xanh</a:t>
            </a:r>
            <a:endParaRPr lang="en-US" sz="4204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F4A9A7-B764-49F5-BA24-5B745AEFFCED}"/>
              </a:ext>
            </a:extLst>
          </p:cNvPr>
          <p:cNvCxnSpPr>
            <a:cxnSpLocks/>
          </p:cNvCxnSpPr>
          <p:nvPr/>
        </p:nvCxnSpPr>
        <p:spPr>
          <a:xfrm flipH="1">
            <a:off x="7524554" y="1612046"/>
            <a:ext cx="2871333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815302-9C65-4264-A559-4E9DDAB82965}"/>
              </a:ext>
            </a:extLst>
          </p:cNvPr>
          <p:cNvCxnSpPr>
            <a:cxnSpLocks/>
          </p:cNvCxnSpPr>
          <p:nvPr/>
        </p:nvCxnSpPr>
        <p:spPr>
          <a:xfrm flipH="1">
            <a:off x="11229204" y="1659029"/>
            <a:ext cx="1268026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80C9F2-5BF5-4E16-8D63-F450B15CDE13}"/>
              </a:ext>
            </a:extLst>
          </p:cNvPr>
          <p:cNvCxnSpPr>
            <a:cxnSpLocks/>
          </p:cNvCxnSpPr>
          <p:nvPr/>
        </p:nvCxnSpPr>
        <p:spPr>
          <a:xfrm flipH="1">
            <a:off x="8427975" y="2538924"/>
            <a:ext cx="5597074" cy="48059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E2D967-2483-4CFD-9B5C-AE267E7AAE6D}"/>
              </a:ext>
            </a:extLst>
          </p:cNvPr>
          <p:cNvCxnSpPr>
            <a:cxnSpLocks/>
          </p:cNvCxnSpPr>
          <p:nvPr/>
        </p:nvCxnSpPr>
        <p:spPr>
          <a:xfrm flipH="1">
            <a:off x="8449790" y="2642510"/>
            <a:ext cx="5597074" cy="48059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6BABD56-0EF5-4882-8525-8C042BCC02B1}"/>
              </a:ext>
            </a:extLst>
          </p:cNvPr>
          <p:cNvSpPr txBox="1"/>
          <p:nvPr/>
        </p:nvSpPr>
        <p:spPr>
          <a:xfrm>
            <a:off x="3276600" y="2908040"/>
            <a:ext cx="2070454" cy="71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54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54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4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54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54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64A43D2-B257-4D66-B44B-515743FAA338}"/>
              </a:ext>
            </a:extLst>
          </p:cNvPr>
          <p:cNvSpPr/>
          <p:nvPr/>
        </p:nvSpPr>
        <p:spPr>
          <a:xfrm>
            <a:off x="13792200" y="803787"/>
            <a:ext cx="475712" cy="1181860"/>
          </a:xfrm>
          <a:prstGeom prst="ellipse">
            <a:avLst/>
          </a:prstGeom>
          <a:noFill/>
          <a:ln w="19050">
            <a:solidFill>
              <a:srgbClr val="D917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5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5670F94-D9B8-4D23-9A07-F06206F91C3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154" y="6538932"/>
            <a:ext cx="3241659" cy="3181330"/>
          </a:xfrm>
          <a:prstGeom prst="rect">
            <a:avLst/>
          </a:prstGeom>
        </p:spPr>
      </p:pic>
      <p:pic>
        <p:nvPicPr>
          <p:cNvPr id="29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190EAA57-82E0-43BA-A227-798C8DE18F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4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63728" y="2032604"/>
            <a:ext cx="915247" cy="915247"/>
          </a:xfrm>
          <a:prstGeom prst="rect">
            <a:avLst/>
          </a:prstGeom>
        </p:spPr>
      </p:pic>
      <p:sp>
        <p:nvSpPr>
          <p:cNvPr id="30" name="Circle: Hollow 58">
            <a:extLst>
              <a:ext uri="{FF2B5EF4-FFF2-40B4-BE49-F238E27FC236}">
                <a16:creationId xmlns:a16="http://schemas.microsoft.com/office/drawing/2014/main" id="{01ED6B53-FEE5-4316-B90D-9192BCF97AF7}"/>
              </a:ext>
            </a:extLst>
          </p:cNvPr>
          <p:cNvSpPr/>
          <p:nvPr/>
        </p:nvSpPr>
        <p:spPr>
          <a:xfrm>
            <a:off x="6188104" y="6012382"/>
            <a:ext cx="3560880" cy="3532056"/>
          </a:xfrm>
          <a:prstGeom prst="donut">
            <a:avLst>
              <a:gd name="adj" fmla="val 44004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5">
              <a:solidFill>
                <a:schemeClr val="tx1"/>
              </a:solidFill>
            </a:endParaRPr>
          </a:p>
        </p:txBody>
      </p:sp>
      <p:sp>
        <p:nvSpPr>
          <p:cNvPr id="31" name="Circle: Hollow 59">
            <a:extLst>
              <a:ext uri="{FF2B5EF4-FFF2-40B4-BE49-F238E27FC236}">
                <a16:creationId xmlns:a16="http://schemas.microsoft.com/office/drawing/2014/main" id="{2715E981-3D0A-44E2-8262-AF4FCCF0CC17}"/>
              </a:ext>
            </a:extLst>
          </p:cNvPr>
          <p:cNvSpPr/>
          <p:nvPr/>
        </p:nvSpPr>
        <p:spPr>
          <a:xfrm>
            <a:off x="6186629" y="6000083"/>
            <a:ext cx="3560880" cy="3532056"/>
          </a:xfrm>
          <a:prstGeom prst="donut">
            <a:avLst>
              <a:gd name="adj" fmla="val 45393"/>
            </a:avLst>
          </a:prstGeom>
          <a:solidFill>
            <a:srgbClr val="FFFF00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5" dirty="0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B2377CD-AD32-4AD0-AB58-7E451C072EB1}"/>
              </a:ext>
            </a:extLst>
          </p:cNvPr>
          <p:cNvGrpSpPr/>
          <p:nvPr/>
        </p:nvGrpSpPr>
        <p:grpSpPr>
          <a:xfrm>
            <a:off x="7739733" y="6060273"/>
            <a:ext cx="457623" cy="3498691"/>
            <a:chOff x="2440366" y="2428042"/>
            <a:chExt cx="304800" cy="2330303"/>
          </a:xfrm>
        </p:grpSpPr>
        <p:sp>
          <p:nvSpPr>
            <p:cNvPr id="33" name="Arrow: Up 61">
              <a:extLst>
                <a:ext uri="{FF2B5EF4-FFF2-40B4-BE49-F238E27FC236}">
                  <a16:creationId xmlns:a16="http://schemas.microsoft.com/office/drawing/2014/main" id="{417FE1E8-3AFA-4967-802D-55C7BE5F63B6}"/>
                </a:ext>
              </a:extLst>
            </p:cNvPr>
            <p:cNvSpPr/>
            <p:nvPr/>
          </p:nvSpPr>
          <p:spPr>
            <a:xfrm>
              <a:off x="2440366" y="2428042"/>
              <a:ext cx="304800" cy="1186620"/>
            </a:xfrm>
            <a:prstGeom prst="upArrow">
              <a:avLst>
                <a:gd name="adj1" fmla="val 50000"/>
                <a:gd name="adj2" fmla="val 115753"/>
              </a:avLst>
            </a:prstGeom>
            <a:solidFill>
              <a:srgbClr val="29AA06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5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7CA3574-8C60-4A93-B7CF-2C7B532CD4B1}"/>
                </a:ext>
              </a:extLst>
            </p:cNvPr>
            <p:cNvSpPr/>
            <p:nvPr/>
          </p:nvSpPr>
          <p:spPr>
            <a:xfrm>
              <a:off x="2516566" y="3516994"/>
              <a:ext cx="150435" cy="1745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5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1B1CDF1-6A3B-4AFD-A01E-71888B2D05BB}"/>
                </a:ext>
              </a:extLst>
            </p:cNvPr>
            <p:cNvSpPr/>
            <p:nvPr/>
          </p:nvSpPr>
          <p:spPr>
            <a:xfrm>
              <a:off x="2490838" y="3639032"/>
              <a:ext cx="150434" cy="11193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5" dirty="0"/>
            </a:p>
          </p:txBody>
        </p:sp>
      </p:grpSp>
      <p:pic>
        <p:nvPicPr>
          <p:cNvPr id="36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A757A4B7-8E18-4EE6-9680-4E6BB3F06B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4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58808" y="570090"/>
            <a:ext cx="915247" cy="91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0" dur="1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1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2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" grpId="0"/>
      <p:bldP spid="2" grpId="1"/>
      <p:bldP spid="16" grpId="0"/>
      <p:bldP spid="16" grpId="1"/>
      <p:bldP spid="25" grpId="0"/>
      <p:bldP spid="25" grpId="1"/>
      <p:bldP spid="27" grpId="0" animBg="1"/>
      <p:bldP spid="27" grpId="1" animBg="1"/>
      <p:bldP spid="30" grpId="0" animBg="1"/>
      <p:bldP spid="30" grpId="1" animBg="1"/>
      <p:bldP spid="31" grpId="0" animBg="1"/>
      <p:bldP spid="31" grpId="1" animBg="1"/>
      <p:bldP spid="31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60374"/>
            <a:ext cx="16459200" cy="171608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DŨNG SĨ DIỆT VIRUS</a:t>
            </a:r>
            <a:endParaRPr lang="en-US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5"/>
          <a:stretch/>
        </p:blipFill>
        <p:spPr>
          <a:xfrm>
            <a:off x="9601264" y="3219560"/>
            <a:ext cx="8087824" cy="7043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6"/>
          <a:stretch/>
        </p:blipFill>
        <p:spPr>
          <a:xfrm>
            <a:off x="18" y="3161218"/>
            <a:ext cx="9536687" cy="6741319"/>
          </a:xfrm>
          <a:prstGeom prst="rect">
            <a:avLst/>
          </a:prstGeom>
        </p:spPr>
      </p:pic>
      <p:pic>
        <p:nvPicPr>
          <p:cNvPr id="5" name="Ghen Cô V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05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26" y="91529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4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744" y="3613054"/>
            <a:ext cx="2899478" cy="3134338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35" y="435702"/>
            <a:ext cx="3466837" cy="3172926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3" y="1652434"/>
            <a:ext cx="3233984" cy="34959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667109" y="1537412"/>
            <a:ext cx="761999" cy="4848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81552" tIns="90776" rIns="181552" bIns="90776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333257" y="1270629"/>
            <a:ext cx="761999" cy="4848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81552" tIns="90776" rIns="181552" bIns="90776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252655" y="6262641"/>
            <a:ext cx="761999" cy="4848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81552" tIns="90776" rIns="181552" bIns="90776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Notched Right Arrow 17">
            <a:hlinkClick r:id="rId15" action="ppaction://hlinksldjump"/>
          </p:cNvPr>
          <p:cNvSpPr/>
          <p:nvPr/>
        </p:nvSpPr>
        <p:spPr>
          <a:xfrm>
            <a:off x="16341875" y="9356129"/>
            <a:ext cx="1676401" cy="84623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1552" tIns="90776" rIns="181552" bIns="90776" rtlCol="0" anchor="ctr"/>
          <a:lstStyle/>
          <a:p>
            <a:pPr algn="ctr"/>
            <a:endParaRPr lang="en-US"/>
          </a:p>
        </p:txBody>
      </p:sp>
      <p:pic>
        <p:nvPicPr>
          <p:cNvPr id="2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547308" y="3400293"/>
            <a:ext cx="609600" cy="609600"/>
          </a:xfrm>
          <a:prstGeom prst="rect">
            <a:avLst/>
          </a:prstGeom>
        </p:spPr>
      </p:pic>
      <p:pic>
        <p:nvPicPr>
          <p:cNvPr id="14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274589" y="6262530"/>
            <a:ext cx="609600" cy="609600"/>
          </a:xfrm>
          <a:prstGeom prst="rect">
            <a:avLst/>
          </a:prstGeom>
        </p:spPr>
      </p:pic>
      <p:pic>
        <p:nvPicPr>
          <p:cNvPr id="15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274589" y="8138555"/>
            <a:ext cx="609600" cy="609600"/>
          </a:xfrm>
          <a:prstGeom prst="rect">
            <a:avLst/>
          </a:prstGeom>
        </p:spPr>
      </p:pic>
      <p:pic>
        <p:nvPicPr>
          <p:cNvPr id="16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242507" y="9832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4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4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33608" y="710486"/>
            <a:ext cx="14129654" cy="595330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49" tIns="45398" rIns="90749" bIns="45398" rtlCol="0" anchor="ctr"/>
          <a:lstStyle/>
          <a:p>
            <a:pPr algn="ctr"/>
            <a:endParaRPr lang="en-US" dirty="0"/>
          </a:p>
        </p:txBody>
      </p: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6241538" y="9288666"/>
            <a:ext cx="1676401" cy="84623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1552" tIns="90776" rIns="181552" bIns="90776"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890" y="-286054"/>
            <a:ext cx="2633759" cy="2847097"/>
          </a:xfrm>
          <a:prstGeom prst="rect">
            <a:avLst/>
          </a:prstGeom>
        </p:spPr>
      </p:pic>
      <p:sp>
        <p:nvSpPr>
          <p:cNvPr id="23" name="Title 4"/>
          <p:cNvSpPr txBox="1">
            <a:spLocks/>
          </p:cNvSpPr>
          <p:nvPr/>
        </p:nvSpPr>
        <p:spPr>
          <a:xfrm>
            <a:off x="8382000" y="3965684"/>
            <a:ext cx="1676400" cy="1716088"/>
          </a:xfrm>
          <a:prstGeom prst="rect">
            <a:avLst/>
          </a:prstGeom>
        </p:spPr>
        <p:txBody>
          <a:bodyPr vert="horz" lIns="181552" tIns="90776" rIns="181552" bIns="90776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80120" y="4183648"/>
            <a:ext cx="1280160" cy="1280161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49" tIns="45398" rIns="90749" bIns="45398" rtlCol="0" anchor="ctr"/>
          <a:lstStyle/>
          <a:p>
            <a:pPr algn="ctr"/>
            <a:endParaRPr lang="en-US" sz="6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580120" y="4183647"/>
            <a:ext cx="1280160" cy="128016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49" tIns="45398" rIns="90749" bIns="45398"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6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4740735" y="1644893"/>
                <a:ext cx="8915400" cy="1600200"/>
              </a:xfrm>
              <a:prstGeom prst="roundRect">
                <a:avLst>
                  <a:gd name="adj" fmla="val 34249"/>
                </a:avLst>
              </a:prstGeom>
              <a:solidFill>
                <a:srgbClr val="FFCC00"/>
              </a:solidFill>
              <a:ln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smtClean="0">
                    <a:solidFill>
                      <a:schemeClr val="tx1"/>
                    </a:solidFill>
                  </a:rPr>
                  <a:t> của 30 giờ là … giờ</a:t>
                </a:r>
                <a:endParaRPr lang="en-US" sz="6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735" y="1644893"/>
                <a:ext cx="8915400" cy="1600200"/>
              </a:xfrm>
              <a:prstGeom prst="roundRect">
                <a:avLst>
                  <a:gd name="adj" fmla="val 34249"/>
                </a:avLst>
              </a:prstGeom>
              <a:blipFill rotWithShape="1">
                <a:blip r:embed="rId8"/>
                <a:stretch>
                  <a:fillRect b="-8647"/>
                </a:stretch>
              </a:blipFill>
              <a:ln>
                <a:solidFill>
                  <a:srgbClr val="FFCC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373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62202" y="652462"/>
            <a:ext cx="13792200" cy="71047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49" tIns="45398" rIns="90749" bIns="45398"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415" y="-338138"/>
            <a:ext cx="3666767" cy="3355904"/>
          </a:xfrm>
          <a:prstGeom prst="rect">
            <a:avLst/>
          </a:prstGeom>
        </p:spPr>
      </p:pic>
      <p:sp>
        <p:nvSpPr>
          <p:cNvPr id="24" name="Notched Right Arrow 23">
            <a:hlinkClick r:id="rId6" action="ppaction://hlinksldjump"/>
          </p:cNvPr>
          <p:cNvSpPr/>
          <p:nvPr/>
        </p:nvSpPr>
        <p:spPr>
          <a:xfrm>
            <a:off x="16241538" y="9288666"/>
            <a:ext cx="1676401" cy="84623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1552" tIns="90776" rIns="181552" bIns="90776" rtlCol="0" anchor="ctr"/>
          <a:lstStyle/>
          <a:p>
            <a:pPr algn="ctr"/>
            <a:endParaRPr lang="en-US"/>
          </a:p>
        </p:txBody>
      </p:sp>
      <p:sp>
        <p:nvSpPr>
          <p:cNvPr id="2" name="AutoShape 2" descr="Tá»ng há»£p hÃ¬nh áº£nh quáº£ cam Äáº¹p nháº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3352800" y="1033462"/>
                <a:ext cx="11893615" cy="1600200"/>
              </a:xfrm>
              <a:prstGeom prst="roundRect">
                <a:avLst>
                  <a:gd name="adj" fmla="val 34249"/>
                </a:avLst>
              </a:prstGeom>
              <a:solidFill>
                <a:srgbClr val="FFCC00"/>
              </a:solidFill>
              <a:ln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smtClean="0">
                    <a:solidFill>
                      <a:schemeClr val="tx1"/>
                    </a:solidFill>
                  </a:rPr>
                  <a:t>Hình nào đã khoanh vào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5400" smtClean="0">
                    <a:solidFill>
                      <a:schemeClr val="tx1"/>
                    </a:solidFill>
                  </a:rPr>
                  <a:t> số quả cam?</a:t>
                </a:r>
                <a:endParaRPr lang="en-US" sz="5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1033462"/>
                <a:ext cx="11893615" cy="1600200"/>
              </a:xfrm>
              <a:prstGeom prst="roundRect">
                <a:avLst>
                  <a:gd name="adj" fmla="val 34249"/>
                </a:avLst>
              </a:prstGeom>
              <a:blipFill rotWithShape="1">
                <a:blip r:embed="rId7"/>
                <a:stretch>
                  <a:fillRect b="-1504"/>
                </a:stretch>
              </a:blipFill>
              <a:ln>
                <a:solidFill>
                  <a:srgbClr val="FFCC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581400" y="3243262"/>
            <a:ext cx="49530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637441" y="3243262"/>
            <a:ext cx="49530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19462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75893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720430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308571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965002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4709539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319462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75893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20430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19462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975893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20430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289725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946156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690693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662362" y="3064684"/>
            <a:ext cx="947738" cy="26638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/>
          <p:cNvSpPr/>
          <p:nvPr/>
        </p:nvSpPr>
        <p:spPr>
          <a:xfrm>
            <a:off x="5676900" y="5728580"/>
            <a:ext cx="761999" cy="4848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81552" tIns="90776" rIns="181552" bIns="90776"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11742153" y="5728579"/>
            <a:ext cx="761999" cy="4848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81552" tIns="90776" rIns="181552" bIns="90776"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Title 4"/>
          <p:cNvSpPr txBox="1">
            <a:spLocks/>
          </p:cNvSpPr>
          <p:nvPr/>
        </p:nvSpPr>
        <p:spPr>
          <a:xfrm>
            <a:off x="8270921" y="5971010"/>
            <a:ext cx="1676400" cy="1716088"/>
          </a:xfrm>
          <a:prstGeom prst="rect">
            <a:avLst/>
          </a:prstGeom>
        </p:spPr>
        <p:txBody>
          <a:bodyPr vert="horz" lIns="181552" tIns="90776" rIns="181552" bIns="90776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8469041" y="6188974"/>
            <a:ext cx="1280160" cy="1280161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49" tIns="45398" rIns="90749" bIns="45398" rtlCol="0" anchor="ctr"/>
          <a:lstStyle/>
          <a:p>
            <a:pPr algn="ctr"/>
            <a:endParaRPr lang="en-US" sz="6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8469041" y="6188973"/>
            <a:ext cx="1280160" cy="128016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49" tIns="45398" rIns="90749" bIns="45398"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6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886" y="3289724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886" y="3946155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886" y="4690692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24" y="3278833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24" y="3935264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24" y="4679801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086" y="3289724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086" y="3946155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086" y="4690692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686" y="3289724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686" y="3946155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686" y="4690692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086" y="3259987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086" y="3916418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086" y="4660955"/>
            <a:ext cx="8048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9299607" y="3201656"/>
            <a:ext cx="5483193" cy="8798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04961" y="579181"/>
            <a:ext cx="13106401" cy="762437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49" tIns="45398" rIns="90749" bIns="45398"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945" y="0"/>
            <a:ext cx="3069167" cy="3317769"/>
          </a:xfrm>
          <a:prstGeom prst="rect">
            <a:avLst/>
          </a:prstGeom>
        </p:spPr>
      </p:pic>
      <p:sp>
        <p:nvSpPr>
          <p:cNvPr id="24" name="Notched Right Arrow 23">
            <a:hlinkClick r:id="rId6" action="ppaction://hlinksldjump"/>
          </p:cNvPr>
          <p:cNvSpPr/>
          <p:nvPr/>
        </p:nvSpPr>
        <p:spPr>
          <a:xfrm>
            <a:off x="16241538" y="9288666"/>
            <a:ext cx="1676401" cy="84623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1552" tIns="90776" rIns="181552" bIns="90776"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352800" y="1033462"/>
            <a:ext cx="11893615" cy="3355096"/>
          </a:xfrm>
          <a:prstGeom prst="roundRect">
            <a:avLst>
              <a:gd name="adj" fmla="val 34249"/>
            </a:avLst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5 là một phần mấy của 30 ?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8580120" y="5024240"/>
            <a:ext cx="1676400" cy="1716088"/>
          </a:xfrm>
          <a:prstGeom prst="rect">
            <a:avLst/>
          </a:prstGeom>
        </p:spPr>
        <p:txBody>
          <a:bodyPr vert="horz" lIns="181552" tIns="90776" rIns="181552" bIns="90776" rtlCol="0" anchor="ctr">
            <a:normAutofit/>
          </a:bodyPr>
          <a:lstStyle>
            <a:lvl1pPr algn="ctr" defTabSz="1829349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778240" y="5242204"/>
            <a:ext cx="1280160" cy="1280161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49" tIns="45398" rIns="90749" bIns="45398" rtlCol="0" anchor="ctr"/>
          <a:lstStyle/>
          <a:p>
            <a:pPr algn="ctr"/>
            <a:endParaRPr lang="en-US" sz="6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8778240" y="4843462"/>
                <a:ext cx="1280160" cy="220979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749" tIns="45398" rIns="90749" bIns="45398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itchFamily="34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8240" y="4843462"/>
                <a:ext cx="1280160" cy="2209799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38100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082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0245" descr="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353" y="-185628"/>
            <a:ext cx="7131897" cy="69949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95624" y="1947863"/>
            <a:ext cx="4163962" cy="769441"/>
          </a:xfrm>
          <a:prstGeom prst="rect">
            <a:avLst/>
          </a:prstGeom>
          <a:solidFill>
            <a:srgbClr val="FFFF00"/>
          </a:solidFill>
        </p:spPr>
        <p:txBody>
          <a:bodyPr wrap="square" lIns="90749" tIns="45398" rIns="90749" bIns="45398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KHẨU HIỆU 5K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48088" y="2803500"/>
            <a:ext cx="4484267" cy="769441"/>
          </a:xfrm>
          <a:prstGeom prst="rect">
            <a:avLst/>
          </a:prstGeom>
          <a:noFill/>
        </p:spPr>
        <p:txBody>
          <a:bodyPr wrap="square" lIns="90749" tIns="45398" rIns="90749" bIns="45398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Khẩu</a:t>
            </a: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endParaRPr lang="en-US" sz="4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1021" y="3496742"/>
            <a:ext cx="4163962" cy="769441"/>
          </a:xfrm>
          <a:prstGeom prst="rect">
            <a:avLst/>
          </a:prstGeom>
          <a:noFill/>
        </p:spPr>
        <p:txBody>
          <a:bodyPr wrap="square" lIns="90749" tIns="45398" rIns="90749" bIns="45398" rtlCol="0">
            <a:spAutoFit/>
          </a:bodyPr>
          <a:lstStyle/>
          <a:p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Khử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khuẩn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81129" y="4097209"/>
            <a:ext cx="4451273" cy="769441"/>
          </a:xfrm>
          <a:prstGeom prst="rect">
            <a:avLst/>
          </a:prstGeom>
          <a:noFill/>
        </p:spPr>
        <p:txBody>
          <a:bodyPr wrap="square" lIns="90749" tIns="45398" rIns="90749" bIns="45398" rtlCol="0">
            <a:spAutoFit/>
          </a:bodyPr>
          <a:lstStyle/>
          <a:p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 Khoảng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48025" y="4725908"/>
            <a:ext cx="5178260" cy="769441"/>
          </a:xfrm>
          <a:prstGeom prst="rect">
            <a:avLst/>
          </a:prstGeom>
          <a:noFill/>
        </p:spPr>
        <p:txBody>
          <a:bodyPr wrap="square" lIns="90749" tIns="45398" rIns="90749" bIns="45398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48027" y="5369421"/>
            <a:ext cx="6032405" cy="769441"/>
          </a:xfrm>
          <a:prstGeom prst="rect">
            <a:avLst/>
          </a:prstGeom>
          <a:noFill/>
        </p:spPr>
        <p:txBody>
          <a:bodyPr wrap="square" lIns="90749" tIns="45398" rIns="90749" bIns="45398" rtlCol="0">
            <a:spAutoFit/>
          </a:bodyPr>
          <a:lstStyle/>
          <a:p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5. Khai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7" r="26332" b="12854"/>
          <a:stretch/>
        </p:blipFill>
        <p:spPr>
          <a:xfrm>
            <a:off x="15039395" y="893239"/>
            <a:ext cx="2410466" cy="4574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41" b="10294"/>
          <a:stretch/>
        </p:blipFill>
        <p:spPr>
          <a:xfrm>
            <a:off x="13258808" y="6172943"/>
            <a:ext cx="4716038" cy="3949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2"/>
          <a:stretch/>
        </p:blipFill>
        <p:spPr>
          <a:xfrm>
            <a:off x="6346454" y="7218231"/>
            <a:ext cx="4294082" cy="297688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" b="14010"/>
          <a:stretch/>
        </p:blipFill>
        <p:spPr>
          <a:xfrm>
            <a:off x="304857" y="6138973"/>
            <a:ext cx="4529567" cy="39901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03" b="13541"/>
          <a:stretch/>
        </p:blipFill>
        <p:spPr>
          <a:xfrm>
            <a:off x="609710" y="1247748"/>
            <a:ext cx="3225799" cy="380332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7217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5995963" y="5936252"/>
            <a:ext cx="2574062" cy="257644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778" tIns="51418" rIns="102778" bIns="51418" rtlCol="0" anchor="ctr"/>
          <a:lstStyle/>
          <a:p>
            <a:pPr algn="ctr" defTabSz="1370152">
              <a:defRPr/>
            </a:pPr>
            <a:endParaRPr lang="zh-CN" altLang="en-US" sz="21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361121" y="6142821"/>
            <a:ext cx="2367686" cy="236987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778" tIns="51418" rIns="102778" bIns="51418" rtlCol="0" anchor="ctr"/>
          <a:lstStyle/>
          <a:p>
            <a:pPr algn="ctr" defTabSz="1370152">
              <a:defRPr/>
            </a:pPr>
            <a:endParaRPr lang="zh-CN" altLang="en-US" sz="21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4032680" y="4323664"/>
            <a:ext cx="1817409" cy="181909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778" tIns="51418" rIns="102778" bIns="51418" rtlCol="0" anchor="ctr"/>
          <a:lstStyle/>
          <a:p>
            <a:pPr algn="ctr" defTabSz="1370152">
              <a:defRPr/>
            </a:pPr>
            <a:endParaRPr lang="zh-CN" altLang="en-US" sz="21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394479" y="738411"/>
            <a:ext cx="7733003" cy="7352195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3559275" y="4893498"/>
            <a:ext cx="1859036" cy="18607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778" tIns="51418" rIns="102778" bIns="51418" rtlCol="0" anchor="ctr"/>
          <a:lstStyle/>
          <a:p>
            <a:pPr algn="ctr" defTabSz="1370152">
              <a:defRPr/>
            </a:pPr>
            <a:endParaRPr lang="zh-CN" altLang="en-US" sz="21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12881466" y="1217400"/>
            <a:ext cx="2639994" cy="110266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824926" y="897993"/>
            <a:ext cx="1331472" cy="1332705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778" tIns="51418" rIns="102778" bIns="51418" rtlCol="0" anchor="ctr"/>
          <a:lstStyle/>
          <a:p>
            <a:pPr algn="ctr" defTabSz="1370152">
              <a:defRPr/>
            </a:pPr>
            <a:endParaRPr lang="zh-CN" altLang="en-US" sz="21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490661" y="1826720"/>
            <a:ext cx="807215" cy="807962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778" tIns="51418" rIns="102778" bIns="51418" rtlCol="0" anchor="ctr"/>
          <a:lstStyle/>
          <a:p>
            <a:pPr algn="ctr" defTabSz="1370152">
              <a:defRPr/>
            </a:pPr>
            <a:endParaRPr lang="zh-CN" altLang="en-US" sz="21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69389" y="4513867"/>
            <a:ext cx="6611561" cy="1627334"/>
          </a:xfrm>
          <a:prstGeom prst="rect">
            <a:avLst/>
          </a:prstGeom>
          <a:noFill/>
        </p:spPr>
        <p:txBody>
          <a:bodyPr wrap="none" lIns="102778" tIns="51418" rIns="102778" bIns="514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0152">
              <a:defRPr/>
            </a:pPr>
            <a:r>
              <a:rPr lang="en-US" sz="99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99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99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99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108" y="4096188"/>
            <a:ext cx="11727831" cy="661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2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D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1696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1683" descr="PPT素材-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749" y="4803775"/>
            <a:ext cx="7123113" cy="5333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1687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436" y="2185986"/>
            <a:ext cx="7631112" cy="19589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1690"/>
          <p:cNvSpPr txBox="1"/>
          <p:nvPr/>
        </p:nvSpPr>
        <p:spPr>
          <a:xfrm>
            <a:off x="8336073" y="2100262"/>
            <a:ext cx="3856037" cy="1107996"/>
          </a:xfrm>
          <a:prstGeom prst="rect">
            <a:avLst/>
          </a:prstGeom>
          <a:noFill/>
          <a:ln w="9525">
            <a:noFill/>
          </a:ln>
        </p:spPr>
        <p:txBody>
          <a:bodyPr lIns="90749" tIns="45398" rIns="90749" bIns="45398">
            <a:spAutoFit/>
          </a:bodyPr>
          <a:lstStyle/>
          <a:p>
            <a:pPr algn="ctr" defTabSz="1488999">
              <a:spcBef>
                <a:spcPct val="50000"/>
              </a:spcBef>
            </a:pPr>
            <a:r>
              <a:rPr lang="en-US" altLang="zh-CN" sz="6600" b="1">
                <a:latin typeface="Arial" pitchFamily="34" charset="0"/>
                <a:ea typeface="SimHei" panose="02010609060101010101" pitchFamily="2" charset="-122"/>
                <a:cs typeface="Arial" pitchFamily="34" charset="0"/>
              </a:rPr>
              <a:t>Dặn dò</a:t>
            </a:r>
            <a:endParaRPr lang="zh-CN" altLang="en-US" sz="6600" b="1" dirty="0">
              <a:latin typeface="Arial" pitchFamily="34" charset="0"/>
              <a:ea typeface="SimHei" panose="02010609060101010101" pitchFamily="2" charset="-122"/>
              <a:cs typeface="Arial" pitchFamily="34" charset="0"/>
            </a:endParaRPr>
          </a:p>
        </p:txBody>
      </p:sp>
      <p:sp>
        <p:nvSpPr>
          <p:cNvPr id="9" name="文本框 71691"/>
          <p:cNvSpPr txBox="1"/>
          <p:nvPr/>
        </p:nvSpPr>
        <p:spPr>
          <a:xfrm>
            <a:off x="8782099" y="4144962"/>
            <a:ext cx="3856037" cy="579437"/>
          </a:xfrm>
          <a:prstGeom prst="rect">
            <a:avLst/>
          </a:prstGeom>
          <a:noFill/>
          <a:ln w="9525">
            <a:noFill/>
          </a:ln>
        </p:spPr>
        <p:txBody>
          <a:bodyPr lIns="90749" tIns="45398" rIns="90749" bIns="45398">
            <a:spAutoFit/>
          </a:bodyPr>
          <a:lstStyle/>
          <a:p>
            <a:pPr defTabSz="1488999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latin typeface="Arial" pitchFamily="34" charset="0"/>
                <a:ea typeface="SimHei" panose="02010609060101010101" pitchFamily="2" charset="-122"/>
                <a:cs typeface="Arial" pitchFamily="34" charset="0"/>
              </a:rPr>
              <a:t>Dặn dò 1</a:t>
            </a:r>
            <a:endParaRPr lang="zh-CN" altLang="en-US" sz="3200" dirty="0">
              <a:solidFill>
                <a:schemeClr val="bg1"/>
              </a:solidFill>
              <a:latin typeface="Arial" pitchFamily="34" charset="0"/>
              <a:ea typeface="SimHei" panose="02010609060101010101" pitchFamily="2" charset="-122"/>
              <a:cs typeface="Arial" pitchFamily="34" charset="0"/>
            </a:endParaRPr>
          </a:p>
        </p:txBody>
      </p:sp>
      <p:pic>
        <p:nvPicPr>
          <p:cNvPr id="12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579" y="993775"/>
            <a:ext cx="3095624" cy="17859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4408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582">
            <a:off x="4790123" y="70551"/>
            <a:ext cx="9031605" cy="71208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1226" y="2514337"/>
            <a:ext cx="4311968" cy="2633926"/>
          </a:xfrm>
          <a:prstGeom prst="rect">
            <a:avLst/>
          </a:prstGeom>
          <a:noFill/>
        </p:spPr>
        <p:txBody>
          <a:bodyPr wrap="square" lIns="137206" tIns="68603" rIns="137206" bIns="68603" rtlCol="0">
            <a:spAutoFit/>
          </a:bodyPr>
          <a:lstStyle/>
          <a:p>
            <a:pPr algn="ctr"/>
            <a:r>
              <a:rPr lang="en-US" altLang="zh-CN" sz="5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HẸN GẶP LẠI CÁC CON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06" y="3744057"/>
            <a:ext cx="9144000" cy="68643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2"/>
          <a:stretch>
            <a:fillRect/>
          </a:stretch>
        </p:blipFill>
        <p:spPr>
          <a:xfrm>
            <a:off x="0" y="9225199"/>
            <a:ext cx="18288000" cy="1071327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"/>
          <a:stretch>
            <a:fillRect/>
          </a:stretch>
        </p:blipFill>
        <p:spPr>
          <a:xfrm>
            <a:off x="12732068" y="7191360"/>
            <a:ext cx="4956810" cy="327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52216" y="0"/>
            <a:ext cx="18317594" cy="10611141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2" y="457624"/>
            <a:ext cx="8908073" cy="939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0261" y="2316188"/>
            <a:ext cx="1847529" cy="18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701" y="-162128"/>
            <a:ext cx="3811631" cy="434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563" y="1190418"/>
            <a:ext cx="3811631" cy="434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10754729" y="3534999"/>
            <a:ext cx="3815160" cy="434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819" y="4805046"/>
            <a:ext cx="2241939" cy="18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26696" y="5535808"/>
            <a:ext cx="2241939" cy="18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875" y="269571"/>
            <a:ext cx="5152518" cy="37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22622" y="3299996"/>
            <a:ext cx="5326857" cy="3060356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206" tIns="68603" rIns="137206" bIns="68603"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UTM Cookies" pitchFamily="18" charset="0"/>
              </a:rPr>
              <a:t>ĂN KHẾ </a:t>
            </a:r>
          </a:p>
          <a:p>
            <a:pPr algn="ctr"/>
            <a:r>
              <a:rPr lang="en-US" sz="5400" b="1">
                <a:solidFill>
                  <a:srgbClr val="FFFF00"/>
                </a:solidFill>
                <a:latin typeface="UTM Cookies" pitchFamily="18" charset="0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973800" y="4151510"/>
            <a:ext cx="914400" cy="915247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45" y="5705684"/>
            <a:ext cx="3716319" cy="42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7" y="7946441"/>
            <a:ext cx="3695226" cy="19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109" y="2610946"/>
            <a:ext cx="1252538" cy="157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453" y="1265888"/>
            <a:ext cx="1262063" cy="156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367" y="2842797"/>
            <a:ext cx="1262063" cy="156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310" y="2975652"/>
            <a:ext cx="1381716" cy="149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10" y="2173713"/>
            <a:ext cx="1381716" cy="149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60" y="2273818"/>
            <a:ext cx="1381716" cy="149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28" y="2322174"/>
            <a:ext cx="1381716" cy="149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96" y="2920530"/>
            <a:ext cx="1381716" cy="149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9" y="8549363"/>
            <a:ext cx="3693320" cy="136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322" y="5695123"/>
            <a:ext cx="3130268" cy="442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12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4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6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52215" y="-157308"/>
            <a:ext cx="18317594" cy="10611141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114408"/>
            <a:ext cx="3429000" cy="249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43600" y="114406"/>
            <a:ext cx="5143500" cy="1487276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206" tIns="68603" rIns="137206" bIns="68603" rtlCol="0" anchor="ctr"/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Arial "/>
              </a:rPr>
              <a:t>6 </a:t>
            </a:r>
            <a:r>
              <a:rPr lang="en-US" sz="7200">
                <a:solidFill>
                  <a:srgbClr val="002060"/>
                </a:solidFill>
                <a:latin typeface="Arial "/>
              </a:rPr>
              <a:t>x </a:t>
            </a:r>
            <a:r>
              <a:rPr lang="en-US" sz="7200" smtClean="0">
                <a:solidFill>
                  <a:srgbClr val="002060"/>
                </a:solidFill>
                <a:latin typeface="Arial "/>
              </a:rPr>
              <a:t>3 </a:t>
            </a:r>
            <a:r>
              <a:rPr lang="en-US" sz="7200" dirty="0">
                <a:solidFill>
                  <a:srgbClr val="002060"/>
                </a:solidFill>
                <a:latin typeface="Arial "/>
              </a:rPr>
              <a:t>= ?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32B60D41-6CAA-41F6-93EE-004BC346B430}"/>
              </a:ext>
            </a:extLst>
          </p:cNvPr>
          <p:cNvSpPr/>
          <p:nvPr/>
        </p:nvSpPr>
        <p:spPr>
          <a:xfrm>
            <a:off x="6972300" y="3649825"/>
            <a:ext cx="3657600" cy="1487276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206" tIns="68603" rIns="137206" bIns="68603" rtlCol="0" anchor="ctr"/>
          <a:lstStyle/>
          <a:p>
            <a:pPr algn="ctr"/>
            <a:r>
              <a:rPr lang="en-US" sz="6600" smtClean="0">
                <a:solidFill>
                  <a:srgbClr val="002060"/>
                </a:solidFill>
              </a:rPr>
              <a:t>18</a:t>
            </a:r>
            <a:endParaRPr 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52216" y="0"/>
            <a:ext cx="18317594" cy="10611141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114408"/>
            <a:ext cx="3429000" cy="249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0800" y="343220"/>
            <a:ext cx="5143500" cy="1165509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206" tIns="68603" rIns="137206" bIns="68603" rtlCol="0" anchor="ctr"/>
          <a:lstStyle/>
          <a:p>
            <a:pPr algn="ctr"/>
            <a:r>
              <a:rPr lang="en-US" sz="7200" dirty="0" smtClean="0">
                <a:solidFill>
                  <a:srgbClr val="002060"/>
                </a:solidFill>
                <a:latin typeface="Arial "/>
              </a:rPr>
              <a:t>36:  ? = 6</a:t>
            </a:r>
            <a:endParaRPr lang="en-US" sz="72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E4E1720-4AD8-45AF-A1A8-685672E9C07B}"/>
              </a:ext>
            </a:extLst>
          </p:cNvPr>
          <p:cNvSpPr/>
          <p:nvPr/>
        </p:nvSpPr>
        <p:spPr>
          <a:xfrm>
            <a:off x="6972300" y="3649825"/>
            <a:ext cx="3657600" cy="1487276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206" tIns="68603" rIns="137206" bIns="68603" rtlCol="0" anchor="ctr"/>
          <a:lstStyle/>
          <a:p>
            <a:pPr algn="ctr"/>
            <a:r>
              <a:rPr lang="en-US" sz="6600" dirty="0" smtClean="0">
                <a:solidFill>
                  <a:srgbClr val="002060"/>
                </a:solidFill>
              </a:rPr>
              <a:t>6</a:t>
            </a:r>
            <a:endParaRPr 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52216" y="0"/>
            <a:ext cx="18317594" cy="10611141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114408"/>
            <a:ext cx="3429000" cy="249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15100" y="343217"/>
            <a:ext cx="4343400" cy="1029653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206" tIns="68603" rIns="137206" bIns="68603" rtlCol="0" anchor="ctr"/>
          <a:lstStyle/>
          <a:p>
            <a:pPr algn="ctr"/>
            <a:r>
              <a:rPr lang="en-US" sz="7200" dirty="0" smtClean="0">
                <a:solidFill>
                  <a:srgbClr val="002060"/>
                </a:solidFill>
                <a:latin typeface="Arial "/>
              </a:rPr>
              <a:t>42 : 6 = </a:t>
            </a:r>
            <a:r>
              <a:rPr lang="en-US" sz="7200" dirty="0">
                <a:solidFill>
                  <a:srgbClr val="002060"/>
                </a:solidFill>
                <a:latin typeface="Arial "/>
              </a:rPr>
              <a:t>?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FDD9AB0-8B86-49B0-9A61-390A20E5B7CD}"/>
              </a:ext>
            </a:extLst>
          </p:cNvPr>
          <p:cNvSpPr/>
          <p:nvPr/>
        </p:nvSpPr>
        <p:spPr>
          <a:xfrm>
            <a:off x="7086600" y="3660987"/>
            <a:ext cx="3657600" cy="1487276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206" tIns="68603" rIns="137206" bIns="68603" rtlCol="0" anchor="ctr"/>
          <a:lstStyle/>
          <a:p>
            <a:pPr algn="ctr"/>
            <a:r>
              <a:rPr lang="en-US" sz="6600" dirty="0" smtClean="0">
                <a:solidFill>
                  <a:srgbClr val="002060"/>
                </a:solidFill>
              </a:rPr>
              <a:t>7</a:t>
            </a:r>
            <a:endParaRPr 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E6EF2-B588-4E2D-85FE-4EF51CB81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716088"/>
            <a:ext cx="5943600" cy="1396705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A3A98-1FC3-4041-8983-1978E68CD67C}"/>
              </a:ext>
            </a:extLst>
          </p:cNvPr>
          <p:cNvSpPr txBox="1"/>
          <p:nvPr/>
        </p:nvSpPr>
        <p:spPr>
          <a:xfrm>
            <a:off x="4343400" y="3317769"/>
            <a:ext cx="10172700" cy="1293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BF954-C87C-493F-BB0E-6F190297C23B}"/>
              </a:ext>
            </a:extLst>
          </p:cNvPr>
          <p:cNvSpPr txBox="1"/>
          <p:nvPr/>
        </p:nvSpPr>
        <p:spPr>
          <a:xfrm>
            <a:off x="4343400" y="4919451"/>
            <a:ext cx="10287000" cy="19407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sz="4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6" descr="LICENSELEARN MORE Standard For Print, Advertising, Design Expanded ...">
            <a:extLst>
              <a:ext uri="{FF2B5EF4-FFF2-40B4-BE49-F238E27FC236}">
                <a16:creationId xmlns:a16="http://schemas.microsoft.com/office/drawing/2014/main" id="{1C63D9F4-8819-4E71-81AE-8F882F38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0"/>
            <a:ext cx="18288000" cy="1029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4">
            <a:extLst>
              <a:ext uri="{FF2B5EF4-FFF2-40B4-BE49-F238E27FC236}">
                <a16:creationId xmlns:a16="http://schemas.microsoft.com/office/drawing/2014/main" id="{707D7755-66E2-4115-9241-AEC8C0EBF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2" y="1487278"/>
            <a:ext cx="9884570" cy="124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206" tIns="68603" rIns="137206" bIns="6860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MÔN : TOÁN - LỚP 3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07438B17-1FD9-47F4-A3B5-FE26EE0E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1" y="2991351"/>
            <a:ext cx="11599070" cy="217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206" tIns="68603" rIns="137206" bIns="6860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003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19AB46BF-B826-124E-B2EE-812D0F917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0668" y="225713"/>
            <a:ext cx="4235847" cy="164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6C09306-BA1A-45A0-8A50-7F6B37B13107}"/>
              </a:ext>
            </a:extLst>
          </p:cNvPr>
          <p:cNvGrpSpPr/>
          <p:nvPr/>
        </p:nvGrpSpPr>
        <p:grpSpPr>
          <a:xfrm>
            <a:off x="8971028" y="4208136"/>
            <a:ext cx="6378248" cy="1489180"/>
            <a:chOff x="382491" y="3831929"/>
            <a:chExt cx="7098949" cy="2073497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06F9C93-E46E-4D63-819D-1362B4250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491" y="3831929"/>
              <a:ext cx="1037232" cy="103723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B07E162-0BF8-4190-99F8-7F731EE6A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491" y="4835873"/>
              <a:ext cx="1037232" cy="103723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F7FBCEC-2B16-4C6B-9362-4DA751B5B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3831929"/>
              <a:ext cx="1037232" cy="103723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9BC9382-6745-446E-AC0F-47DCFD8E0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4835873"/>
              <a:ext cx="1037232" cy="103723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31BBDEE-1E42-4DF5-AEAF-B1A18CEA8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3857217"/>
              <a:ext cx="1037232" cy="103723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C28A157-A5A5-4E09-9DE5-11FF23D9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4861161"/>
              <a:ext cx="1037232" cy="103723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738D353-1CDC-461C-AEC1-9D025F2A5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380" y="3864250"/>
              <a:ext cx="1037232" cy="103723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5879399-4BC9-4656-B030-5CB8A30AB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380" y="4868194"/>
              <a:ext cx="1037232" cy="103723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6887B74-FAB1-4571-936A-C5731CB25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3864250"/>
              <a:ext cx="1037232" cy="103723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06F819F-66C8-4C7A-8119-37DB701E6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4868194"/>
              <a:ext cx="1037232" cy="103723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FA9EBF3-E1A4-4AE9-BF36-83EC082C0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3864250"/>
              <a:ext cx="1037232" cy="103723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41BDAFC-97DE-4999-BDC5-809967CEB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4868194"/>
              <a:ext cx="1037232" cy="1037232"/>
            </a:xfrm>
            <a:prstGeom prst="rect">
              <a:avLst/>
            </a:prstGeom>
          </p:spPr>
        </p:pic>
      </p:grp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7E534099-0E31-4447-AFEF-898EDD5E2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410601"/>
              </p:ext>
            </p:extLst>
          </p:nvPr>
        </p:nvGraphicFramePr>
        <p:xfrm>
          <a:off x="8911915" y="3912106"/>
          <a:ext cx="6449945" cy="2007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9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5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4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7162">
                <a:tc>
                  <a:txBody>
                    <a:bodyPr/>
                    <a:lstStyle/>
                    <a:p>
                      <a:endParaRPr lang="vi-VN" sz="4100" dirty="0"/>
                    </a:p>
                  </a:txBody>
                  <a:tcPr marL="137160" marR="137160" marT="68644" marB="686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4100" dirty="0"/>
                    </a:p>
                  </a:txBody>
                  <a:tcPr marL="137160" marR="137160" marT="68644" marB="686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4100" dirty="0"/>
                    </a:p>
                  </a:txBody>
                  <a:tcPr marL="137160" marR="137160" marT="68644" marB="686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A1582AF-E26A-42D0-B9EC-A967233F600B}"/>
              </a:ext>
            </a:extLst>
          </p:cNvPr>
          <p:cNvCxnSpPr/>
          <p:nvPr/>
        </p:nvCxnSpPr>
        <p:spPr>
          <a:xfrm>
            <a:off x="2619477" y="803200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7E3F54A-0384-4A26-A71B-57FA630E7901}"/>
              </a:ext>
            </a:extLst>
          </p:cNvPr>
          <p:cNvGrpSpPr/>
          <p:nvPr/>
        </p:nvGrpSpPr>
        <p:grpSpPr>
          <a:xfrm>
            <a:off x="2619477" y="7896876"/>
            <a:ext cx="4860000" cy="292603"/>
            <a:chOff x="467544" y="4131088"/>
            <a:chExt cx="3240000" cy="194888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DF32DCB-95F6-478F-BF80-A022D783D003}"/>
                </a:ext>
              </a:extLst>
            </p:cNvPr>
            <p:cNvCxnSpPr/>
            <p:nvPr/>
          </p:nvCxnSpPr>
          <p:spPr>
            <a:xfrm>
              <a:off x="467544" y="4221088"/>
              <a:ext cx="324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B18EDDB-CA49-4CEF-A6DB-3B5D54BAD647}"/>
                </a:ext>
              </a:extLst>
            </p:cNvPr>
            <p:cNvCxnSpPr/>
            <p:nvPr/>
          </p:nvCxnSpPr>
          <p:spPr>
            <a:xfrm>
              <a:off x="467544" y="4135225"/>
              <a:ext cx="0" cy="18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25486B8-1509-4B02-BEE1-E8AC87A32C34}"/>
                </a:ext>
              </a:extLst>
            </p:cNvPr>
            <p:cNvCxnSpPr/>
            <p:nvPr/>
          </p:nvCxnSpPr>
          <p:spPr>
            <a:xfrm>
              <a:off x="3707544" y="4140806"/>
              <a:ext cx="0" cy="18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EC8721D-6D33-456F-B107-25810D63EFA6}"/>
                </a:ext>
              </a:extLst>
            </p:cNvPr>
            <p:cNvCxnSpPr/>
            <p:nvPr/>
          </p:nvCxnSpPr>
          <p:spPr>
            <a:xfrm>
              <a:off x="2627784" y="4131088"/>
              <a:ext cx="0" cy="18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15A664F-5FFB-4C12-9AE6-2B12B7148240}"/>
                </a:ext>
              </a:extLst>
            </p:cNvPr>
            <p:cNvCxnSpPr/>
            <p:nvPr/>
          </p:nvCxnSpPr>
          <p:spPr>
            <a:xfrm>
              <a:off x="1505843" y="4145976"/>
              <a:ext cx="0" cy="18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Freeform 13">
            <a:extLst>
              <a:ext uri="{FF2B5EF4-FFF2-40B4-BE49-F238E27FC236}">
                <a16:creationId xmlns:a16="http://schemas.microsoft.com/office/drawing/2014/main" id="{41E29AC4-5367-470A-BF41-03CC21C060D8}"/>
              </a:ext>
            </a:extLst>
          </p:cNvPr>
          <p:cNvSpPr/>
          <p:nvPr/>
        </p:nvSpPr>
        <p:spPr>
          <a:xfrm>
            <a:off x="2624744" y="7491442"/>
            <a:ext cx="4883727" cy="526588"/>
          </a:xfrm>
          <a:custGeom>
            <a:avLst/>
            <a:gdLst>
              <a:gd name="connsiteX0" fmla="*/ 0 w 3255818"/>
              <a:gd name="connsiteY0" fmla="*/ 443363 h 471072"/>
              <a:gd name="connsiteX1" fmla="*/ 1565563 w 3255818"/>
              <a:gd name="connsiteY1" fmla="*/ 17 h 471072"/>
              <a:gd name="connsiteX2" fmla="*/ 3214254 w 3255818"/>
              <a:gd name="connsiteY2" fmla="*/ 457217 h 471072"/>
              <a:gd name="connsiteX3" fmla="*/ 3214254 w 3255818"/>
              <a:gd name="connsiteY3" fmla="*/ 457217 h 471072"/>
              <a:gd name="connsiteX4" fmla="*/ 3255818 w 3255818"/>
              <a:gd name="connsiteY4" fmla="*/ 471072 h 47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5818" h="471072">
                <a:moveTo>
                  <a:pt x="0" y="443363"/>
                </a:moveTo>
                <a:cubicBezTo>
                  <a:pt x="514927" y="220535"/>
                  <a:pt x="1029854" y="-2292"/>
                  <a:pt x="1565563" y="17"/>
                </a:cubicBezTo>
                <a:cubicBezTo>
                  <a:pt x="2101272" y="2326"/>
                  <a:pt x="3214254" y="457217"/>
                  <a:pt x="3214254" y="457217"/>
                </a:cubicBezTo>
                <a:lnTo>
                  <a:pt x="3214254" y="457217"/>
                </a:lnTo>
                <a:lnTo>
                  <a:pt x="3255818" y="471072"/>
                </a:lnTo>
              </a:path>
            </a:pathLst>
          </a:cu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137206" tIns="68603" rIns="137206" bIns="68603" rtlCol="0" anchor="ctr"/>
          <a:lstStyle/>
          <a:p>
            <a:pPr algn="ctr"/>
            <a:endParaRPr lang="vi-VN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123B26-B2F8-42CE-B988-FCFD1D0D1E77}"/>
              </a:ext>
            </a:extLst>
          </p:cNvPr>
          <p:cNvSpPr txBox="1"/>
          <p:nvPr/>
        </p:nvSpPr>
        <p:spPr>
          <a:xfrm>
            <a:off x="4214555" y="6826433"/>
            <a:ext cx="1704107" cy="693139"/>
          </a:xfrm>
          <a:prstGeom prst="rect">
            <a:avLst/>
          </a:prstGeom>
          <a:noFill/>
        </p:spPr>
        <p:txBody>
          <a:bodyPr wrap="square" lIns="137206" tIns="68603" rIns="137206" bIns="68603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Freeform 24">
            <a:extLst>
              <a:ext uri="{FF2B5EF4-FFF2-40B4-BE49-F238E27FC236}">
                <a16:creationId xmlns:a16="http://schemas.microsoft.com/office/drawing/2014/main" id="{01C54BCD-0962-489A-8AA8-CD271E66A6A2}"/>
              </a:ext>
            </a:extLst>
          </p:cNvPr>
          <p:cNvSpPr/>
          <p:nvPr/>
        </p:nvSpPr>
        <p:spPr>
          <a:xfrm flipV="1">
            <a:off x="2640260" y="8189480"/>
            <a:ext cx="1552182" cy="223210"/>
          </a:xfrm>
          <a:custGeom>
            <a:avLst/>
            <a:gdLst>
              <a:gd name="connsiteX0" fmla="*/ 0 w 3255818"/>
              <a:gd name="connsiteY0" fmla="*/ 443363 h 471072"/>
              <a:gd name="connsiteX1" fmla="*/ 1565563 w 3255818"/>
              <a:gd name="connsiteY1" fmla="*/ 17 h 471072"/>
              <a:gd name="connsiteX2" fmla="*/ 3214254 w 3255818"/>
              <a:gd name="connsiteY2" fmla="*/ 457217 h 471072"/>
              <a:gd name="connsiteX3" fmla="*/ 3214254 w 3255818"/>
              <a:gd name="connsiteY3" fmla="*/ 457217 h 471072"/>
              <a:gd name="connsiteX4" fmla="*/ 3255818 w 3255818"/>
              <a:gd name="connsiteY4" fmla="*/ 471072 h 47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5818" h="471072">
                <a:moveTo>
                  <a:pt x="0" y="443363"/>
                </a:moveTo>
                <a:cubicBezTo>
                  <a:pt x="514927" y="220535"/>
                  <a:pt x="1029854" y="-2292"/>
                  <a:pt x="1565563" y="17"/>
                </a:cubicBezTo>
                <a:cubicBezTo>
                  <a:pt x="2101272" y="2326"/>
                  <a:pt x="3214254" y="457217"/>
                  <a:pt x="3214254" y="457217"/>
                </a:cubicBezTo>
                <a:lnTo>
                  <a:pt x="3214254" y="457217"/>
                </a:lnTo>
                <a:lnTo>
                  <a:pt x="3255818" y="471072"/>
                </a:lnTo>
              </a:path>
            </a:pathLst>
          </a:cu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137206" tIns="68603" rIns="137206" bIns="68603" rtlCol="0" anchor="ctr"/>
          <a:lstStyle/>
          <a:p>
            <a:pPr algn="ctr"/>
            <a:endParaRPr lang="vi-VN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75ED2A0-474C-4D39-9CD1-BFC564A05418}"/>
              </a:ext>
            </a:extLst>
          </p:cNvPr>
          <p:cNvSpPr txBox="1"/>
          <p:nvPr/>
        </p:nvSpPr>
        <p:spPr>
          <a:xfrm>
            <a:off x="2650201" y="8378766"/>
            <a:ext cx="1361210" cy="693139"/>
          </a:xfrm>
          <a:prstGeom prst="rect">
            <a:avLst/>
          </a:prstGeom>
          <a:noFill/>
        </p:spPr>
        <p:txBody>
          <a:bodyPr wrap="square" lIns="137206" tIns="68603" rIns="137206" bIns="68603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5D30340-65B7-4FB3-8F96-31161EC160C2}"/>
              </a:ext>
            </a:extLst>
          </p:cNvPr>
          <p:cNvSpPr txBox="1"/>
          <p:nvPr/>
        </p:nvSpPr>
        <p:spPr>
          <a:xfrm>
            <a:off x="9584244" y="6586125"/>
            <a:ext cx="6696744" cy="2662314"/>
          </a:xfrm>
          <a:prstGeom prst="rect">
            <a:avLst/>
          </a:prstGeom>
          <a:noFill/>
        </p:spPr>
        <p:txBody>
          <a:bodyPr wrap="square" lIns="137206" tIns="68603" rIns="137206" bIns="68603" rtlCol="0">
            <a:spAutoFit/>
          </a:bodyPr>
          <a:lstStyle/>
          <a:p>
            <a:pPr algn="ctr"/>
            <a:r>
              <a:rPr lang="en-US" sz="41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1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1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cái</a:t>
            </a:r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: 3 = 4 </a:t>
            </a:r>
            <a:r>
              <a:rPr lang="en-US" sz="4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cái)</a:t>
            </a:r>
            <a:endParaRPr lang="en-US" sz="4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cái</a:t>
            </a:r>
            <a:r>
              <a:rPr lang="en-US" sz="4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kẹo</a:t>
            </a:r>
            <a:endParaRPr lang="en-US" sz="4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0A0106F-0CBC-4D50-9DB7-F4B0DF4F5234}"/>
                  </a:ext>
                </a:extLst>
              </p:cNvPr>
              <p:cNvSpPr txBox="1"/>
              <p:nvPr/>
            </p:nvSpPr>
            <p:spPr>
              <a:xfrm>
                <a:off x="1146173" y="3736038"/>
                <a:ext cx="5730474" cy="2434071"/>
              </a:xfrm>
              <a:prstGeom prst="rect">
                <a:avLst/>
              </a:prstGeom>
              <a:noFill/>
            </p:spPr>
            <p:txBody>
              <a:bodyPr wrap="square" lIns="137206" tIns="68603" rIns="137206" bIns="68603" rtlCol="0">
                <a:spAutoFit/>
              </a:bodyPr>
              <a:lstStyle/>
              <a:p>
                <a:pPr algn="just"/>
                <a:r>
                  <a:rPr lang="vi-VN" sz="41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xét: </a:t>
                </a:r>
                <a:r>
                  <a:rPr lang="vi-VN" sz="4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12 cái kẹo thành 3 phần bằng nhau. Mỗi phần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4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số kẹo</a:t>
                </a:r>
                <a:r>
                  <a:rPr lang="en-US" sz="4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41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0A0106F-0CBC-4D50-9DB7-F4B0DF4F5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173" y="3736038"/>
                <a:ext cx="5730474" cy="2434071"/>
              </a:xfrm>
              <a:prstGeom prst="rect">
                <a:avLst/>
              </a:prstGeom>
              <a:blipFill rotWithShape="1">
                <a:blip r:embed="rId7"/>
                <a:stretch>
                  <a:fillRect l="-3085" t="-3509" r="-3085" b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9C0723CA-DAD2-4B75-90DC-568EC4A0478B}"/>
              </a:ext>
            </a:extLst>
          </p:cNvPr>
          <p:cNvGrpSpPr/>
          <p:nvPr/>
        </p:nvGrpSpPr>
        <p:grpSpPr>
          <a:xfrm>
            <a:off x="8911915" y="6000550"/>
            <a:ext cx="2102624" cy="1163723"/>
            <a:chOff x="971600" y="5688193"/>
            <a:chExt cx="2392324" cy="1321972"/>
          </a:xfrm>
        </p:grpSpPr>
        <p:sp>
          <p:nvSpPr>
            <p:cNvPr id="69" name="Right Brace 68">
              <a:extLst>
                <a:ext uri="{FF2B5EF4-FFF2-40B4-BE49-F238E27FC236}">
                  <a16:creationId xmlns:a16="http://schemas.microsoft.com/office/drawing/2014/main" id="{F5526AC0-2969-4BDB-A720-11978D86AE98}"/>
                </a:ext>
              </a:extLst>
            </p:cNvPr>
            <p:cNvSpPr/>
            <p:nvPr/>
          </p:nvSpPr>
          <p:spPr>
            <a:xfrm rot="5400000">
              <a:off x="1978741" y="4681052"/>
              <a:ext cx="378042" cy="2392324"/>
            </a:xfrm>
            <a:prstGeom prst="rightBrac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 sz="3000" b="1">
                <a:solidFill>
                  <a:srgbClr val="FF0000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96D254F-3E3D-4046-894C-7418C5EF08D4}"/>
                </a:ext>
              </a:extLst>
            </p:cNvPr>
            <p:cNvSpPr txBox="1"/>
            <p:nvPr/>
          </p:nvSpPr>
          <p:spPr>
            <a:xfrm>
              <a:off x="1885904" y="6171053"/>
              <a:ext cx="849535" cy="839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CF605358-DFEA-47C2-93E7-2D29F172BD2B}"/>
              </a:ext>
            </a:extLst>
          </p:cNvPr>
          <p:cNvSpPr txBox="1"/>
          <p:nvPr/>
        </p:nvSpPr>
        <p:spPr>
          <a:xfrm>
            <a:off x="1257300" y="6645075"/>
            <a:ext cx="2462964" cy="762452"/>
          </a:xfrm>
          <a:prstGeom prst="rect">
            <a:avLst/>
          </a:prstGeom>
          <a:noFill/>
        </p:spPr>
        <p:txBody>
          <a:bodyPr wrap="square" lIns="137206" tIns="68603" rIns="137206" bIns="68603" rtlCol="0">
            <a:spAutoFit/>
          </a:bodyPr>
          <a:lstStyle/>
          <a:p>
            <a:pPr algn="just"/>
            <a:r>
              <a:rPr lang="en-US" sz="41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1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1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1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058865F-7A9F-4DBE-B432-3F42FCC513E8}"/>
                  </a:ext>
                </a:extLst>
              </p:cNvPr>
              <p:cNvSpPr txBox="1"/>
              <p:nvPr/>
            </p:nvSpPr>
            <p:spPr>
              <a:xfrm>
                <a:off x="1093857" y="1262062"/>
                <a:ext cx="15773400" cy="2187623"/>
              </a:xfrm>
              <a:prstGeom prst="rect">
                <a:avLst/>
              </a:prstGeom>
              <a:noFill/>
            </p:spPr>
            <p:txBody>
              <a:bodyPr wrap="square" lIns="137206" tIns="68603" rIns="137206" bIns="68603" rtlCol="0">
                <a:spAutoFit/>
              </a:bodyPr>
              <a:lstStyle/>
              <a:p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Chị</a:t>
                </a:r>
                <a:r>
                  <a: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cái</a:t>
                </a:r>
                <a:r>
                  <a: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kẹo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chị</a:t>
                </a:r>
                <a:r>
                  <a: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vi-VN" sz="6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số</a:t>
                </a:r>
                <a:r>
                  <a: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kẹo</a:t>
                </a:r>
                <a:r>
                  <a: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chị</a:t>
                </a:r>
                <a:r>
                  <a: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mấy</a:t>
                </a:r>
                <a:r>
                  <a: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cái</a:t>
                </a:r>
                <a:r>
                  <a:rPr lang="vi-VN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kẹo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058865F-7A9F-4DBE-B432-3F42FCC51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857" y="1262062"/>
                <a:ext cx="15773400" cy="2187623"/>
              </a:xfrm>
              <a:prstGeom prst="rect">
                <a:avLst/>
              </a:prstGeom>
              <a:blipFill rotWithShape="1">
                <a:blip r:embed="rId8"/>
                <a:stretch>
                  <a:fillRect l="-1468" b="-1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1A32A6-530A-433A-B898-1026CECCE8E5}"/>
              </a:ext>
            </a:extLst>
          </p:cNvPr>
          <p:cNvCxnSpPr>
            <a:cxnSpLocks/>
          </p:cNvCxnSpPr>
          <p:nvPr/>
        </p:nvCxnSpPr>
        <p:spPr>
          <a:xfrm>
            <a:off x="5562600" y="2355873"/>
            <a:ext cx="2563536" cy="0"/>
          </a:xfrm>
          <a:prstGeom prst="line">
            <a:avLst/>
          </a:prstGeom>
          <a:ln w="28575">
            <a:solidFill>
              <a:srgbClr val="D917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041066A-FEDB-48F4-AFD1-FCA15FA44BD1}"/>
              </a:ext>
            </a:extLst>
          </p:cNvPr>
          <p:cNvCxnSpPr>
            <a:cxnSpLocks/>
          </p:cNvCxnSpPr>
          <p:nvPr/>
        </p:nvCxnSpPr>
        <p:spPr>
          <a:xfrm>
            <a:off x="9220200" y="2355873"/>
            <a:ext cx="868631" cy="0"/>
          </a:xfrm>
          <a:prstGeom prst="line">
            <a:avLst/>
          </a:prstGeom>
          <a:ln w="28575">
            <a:solidFill>
              <a:srgbClr val="D917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B90E6B3-4658-4159-A785-1139EB4B06E7}"/>
              </a:ext>
            </a:extLst>
          </p:cNvPr>
          <p:cNvCxnSpPr>
            <a:cxnSpLocks/>
          </p:cNvCxnSpPr>
          <p:nvPr/>
        </p:nvCxnSpPr>
        <p:spPr>
          <a:xfrm flipV="1">
            <a:off x="1257301" y="3333060"/>
            <a:ext cx="6003947" cy="7017"/>
          </a:xfrm>
          <a:prstGeom prst="line">
            <a:avLst/>
          </a:prstGeom>
          <a:ln w="28575">
            <a:solidFill>
              <a:srgbClr val="D917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4ED7DE6-843A-4BA9-866F-4B9474015846}"/>
              </a:ext>
            </a:extLst>
          </p:cNvPr>
          <p:cNvCxnSpPr>
            <a:cxnSpLocks/>
          </p:cNvCxnSpPr>
          <p:nvPr/>
        </p:nvCxnSpPr>
        <p:spPr>
          <a:xfrm flipV="1">
            <a:off x="1257301" y="3435774"/>
            <a:ext cx="6003947" cy="20246"/>
          </a:xfrm>
          <a:prstGeom prst="line">
            <a:avLst/>
          </a:prstGeom>
          <a:ln w="28575">
            <a:solidFill>
              <a:srgbClr val="D917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9DCB651D-4010-4E08-B7A5-FD0570591090}"/>
              </a:ext>
            </a:extLst>
          </p:cNvPr>
          <p:cNvSpPr/>
          <p:nvPr/>
        </p:nvSpPr>
        <p:spPr>
          <a:xfrm>
            <a:off x="11101595" y="1354976"/>
            <a:ext cx="687020" cy="1413070"/>
          </a:xfrm>
          <a:prstGeom prst="ellipse">
            <a:avLst/>
          </a:prstGeom>
          <a:noFill/>
          <a:ln w="28575">
            <a:solidFill>
              <a:srgbClr val="D917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206" tIns="68603" rIns="137206" bIns="68603"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485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64" grpId="0" animBg="1"/>
      <p:bldP spid="65" grpId="0"/>
      <p:bldP spid="66" grpId="0" build="p"/>
      <p:bldP spid="67" grpId="0"/>
      <p:bldP spid="71" grpId="0"/>
      <p:bldP spid="7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2716</TotalTime>
  <Words>413</Words>
  <Application>Microsoft Office PowerPoint</Application>
  <PresentationFormat>Custom</PresentationFormat>
  <Paragraphs>85</Paragraphs>
  <Slides>21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Microsoft YaHei</vt:lpstr>
      <vt:lpstr>SimSun</vt:lpstr>
      <vt:lpstr>SimSun</vt:lpstr>
      <vt:lpstr>.VnAristote</vt:lpstr>
      <vt:lpstr>.VnTime</vt:lpstr>
      <vt:lpstr>Arial</vt:lpstr>
      <vt:lpstr>Arial </vt:lpstr>
      <vt:lpstr>Arial-Rounded</vt:lpstr>
      <vt:lpstr>Calibri</vt:lpstr>
      <vt:lpstr>Calibri Light</vt:lpstr>
      <vt:lpstr>Cambria Math</vt:lpstr>
      <vt:lpstr>等线</vt:lpstr>
      <vt:lpstr>SimHei</vt:lpstr>
      <vt:lpstr>Times New Roman</vt:lpstr>
      <vt:lpstr>UTM Cookies</vt:lpstr>
      <vt:lpstr>Wingdings</vt:lpstr>
      <vt:lpstr>Office Theme</vt:lpstr>
      <vt:lpstr>3_Office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DŨNG SĨ DIỆT VIRUS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Chi</dc:creator>
  <cp:lastModifiedBy>Admin</cp:lastModifiedBy>
  <cp:revision>280</cp:revision>
  <dcterms:created xsi:type="dcterms:W3CDTF">2020-04-19T13:18:56Z</dcterms:created>
  <dcterms:modified xsi:type="dcterms:W3CDTF">2021-10-20T04:05:46Z</dcterms:modified>
</cp:coreProperties>
</file>