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2" r:id="rId2"/>
    <p:sldId id="264" r:id="rId3"/>
    <p:sldId id="275" r:id="rId4"/>
    <p:sldId id="257" r:id="rId5"/>
    <p:sldId id="272" r:id="rId6"/>
    <p:sldId id="274" r:id="rId7"/>
    <p:sldId id="277" r:id="rId8"/>
    <p:sldId id="278" r:id="rId9"/>
    <p:sldId id="279" r:id="rId10"/>
    <p:sldId id="280" r:id="rId11"/>
    <p:sldId id="281" r:id="rId12"/>
    <p:sldId id="259" r:id="rId13"/>
    <p:sldId id="303" r:id="rId14"/>
    <p:sldId id="263" r:id="rId15"/>
    <p:sldId id="266" r:id="rId16"/>
    <p:sldId id="282" r:id="rId17"/>
    <p:sldId id="300" r:id="rId18"/>
    <p:sldId id="287" r:id="rId19"/>
    <p:sldId id="288" r:id="rId20"/>
    <p:sldId id="291" r:id="rId21"/>
    <p:sldId id="292" r:id="rId22"/>
    <p:sldId id="293" r:id="rId23"/>
    <p:sldId id="294" r:id="rId24"/>
    <p:sldId id="295" r:id="rId25"/>
    <p:sldId id="296" r:id="rId26"/>
    <p:sldId id="297" r:id="rId27"/>
    <p:sldId id="298" r:id="rId28"/>
    <p:sldId id="299" r:id="rId29"/>
    <p:sldId id="301" r:id="rId30"/>
    <p:sldId id="304" r:id="rId31"/>
    <p:sldId id="305" r:id="rId32"/>
  </p:sldIdLst>
  <p:sldSz cx="9144000" cy="6858000" type="screen4x3"/>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536"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DBE69-4BCB-4C34-8BE0-F17DAB7FE5E7}"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3FE31F8C-1073-4645-8028-821F047E18AE}">
      <dgm:prSet phldrT="[Text]" custT="1"/>
      <dgm:spPr/>
      <dgm:t>
        <a:bodyPr/>
        <a:lstStyle/>
        <a:p>
          <a:r>
            <a:rPr lang="en-US" sz="2400" b="1" dirty="0" smtClean="0">
              <a:solidFill>
                <a:schemeClr val="tx1"/>
              </a:solidFill>
            </a:rPr>
            <a:t>3</a:t>
          </a:r>
          <a:endParaRPr lang="en-US" sz="2400" b="1" dirty="0">
            <a:solidFill>
              <a:schemeClr val="tx1"/>
            </a:solidFill>
          </a:endParaRPr>
        </a:p>
      </dgm:t>
    </dgm:pt>
    <dgm:pt modelId="{4AE96852-1255-45FC-B017-2ADE3FCC1F80}" type="parTrans" cxnId="{DBFB6365-D233-40F6-B63D-F3756CFFC7CD}">
      <dgm:prSet/>
      <dgm:spPr/>
      <dgm:t>
        <a:bodyPr/>
        <a:lstStyle/>
        <a:p>
          <a:endParaRPr lang="en-US"/>
        </a:p>
      </dgm:t>
    </dgm:pt>
    <dgm:pt modelId="{1749FAB6-9314-4667-85B1-A3B5E2445E18}" type="sibTrans" cxnId="{DBFB6365-D233-40F6-B63D-F3756CFFC7CD}">
      <dgm:prSet/>
      <dgm:spPr/>
      <dgm:t>
        <a:bodyPr/>
        <a:lstStyle/>
        <a:p>
          <a:endParaRPr lang="en-US"/>
        </a:p>
      </dgm:t>
    </dgm:pt>
    <dgm:pt modelId="{C959A073-4FAF-45C8-85B2-346B48451F2D}" type="pres">
      <dgm:prSet presAssocID="{A04DBE69-4BCB-4C34-8BE0-F17DAB7FE5E7}" presName="diagram" presStyleCnt="0">
        <dgm:presLayoutVars>
          <dgm:dir/>
          <dgm:resizeHandles val="exact"/>
        </dgm:presLayoutVars>
      </dgm:prSet>
      <dgm:spPr/>
      <dgm:t>
        <a:bodyPr/>
        <a:lstStyle/>
        <a:p>
          <a:endParaRPr lang="en-US"/>
        </a:p>
      </dgm:t>
    </dgm:pt>
    <dgm:pt modelId="{75E4ACA9-E001-496A-94A0-E287C80E2752}" type="pres">
      <dgm:prSet presAssocID="{3FE31F8C-1073-4645-8028-821F047E18AE}" presName="node" presStyleLbl="node1" presStyleIdx="0" presStyleCnt="1" custLinFactNeighborX="-11171" custLinFactNeighborY="3659">
        <dgm:presLayoutVars>
          <dgm:bulletEnabled val="1"/>
        </dgm:presLayoutVars>
      </dgm:prSet>
      <dgm:spPr/>
      <dgm:t>
        <a:bodyPr/>
        <a:lstStyle/>
        <a:p>
          <a:endParaRPr lang="en-US"/>
        </a:p>
      </dgm:t>
    </dgm:pt>
  </dgm:ptLst>
  <dgm:cxnLst>
    <dgm:cxn modelId="{DBFB6365-D233-40F6-B63D-F3756CFFC7CD}" srcId="{A04DBE69-4BCB-4C34-8BE0-F17DAB7FE5E7}" destId="{3FE31F8C-1073-4645-8028-821F047E18AE}" srcOrd="0" destOrd="0" parTransId="{4AE96852-1255-45FC-B017-2ADE3FCC1F80}" sibTransId="{1749FAB6-9314-4667-85B1-A3B5E2445E18}"/>
    <dgm:cxn modelId="{B1149DE2-5726-4638-9E92-D52DF3C54EB4}" type="presOf" srcId="{A04DBE69-4BCB-4C34-8BE0-F17DAB7FE5E7}" destId="{C959A073-4FAF-45C8-85B2-346B48451F2D}" srcOrd="0" destOrd="0" presId="urn:microsoft.com/office/officeart/2005/8/layout/default#1"/>
    <dgm:cxn modelId="{0CA78C1B-4456-48CA-B50F-9ADF06D26B14}" type="presOf" srcId="{3FE31F8C-1073-4645-8028-821F047E18AE}" destId="{75E4ACA9-E001-496A-94A0-E287C80E2752}" srcOrd="0" destOrd="0" presId="urn:microsoft.com/office/officeart/2005/8/layout/default#1"/>
    <dgm:cxn modelId="{743216A0-00DD-476C-803A-4796A2F2F0D3}" type="presParOf" srcId="{C959A073-4FAF-45C8-85B2-346B48451F2D}" destId="{75E4ACA9-E001-496A-94A0-E287C80E2752}" srcOrd="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4DBE69-4BCB-4C34-8BE0-F17DAB7FE5E7}"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3FE31F8C-1073-4645-8028-821F047E18AE}">
      <dgm:prSet phldrT="[Text]" custT="1"/>
      <dgm:spPr/>
      <dgm:t>
        <a:bodyPr/>
        <a:lstStyle/>
        <a:p>
          <a:r>
            <a:rPr lang="en-US" sz="2400" b="1" dirty="0" smtClean="0">
              <a:solidFill>
                <a:schemeClr val="tx1"/>
              </a:solidFill>
            </a:rPr>
            <a:t>5</a:t>
          </a:r>
          <a:endParaRPr lang="en-US" sz="2400" b="1" dirty="0">
            <a:solidFill>
              <a:schemeClr val="tx1"/>
            </a:solidFill>
          </a:endParaRPr>
        </a:p>
      </dgm:t>
    </dgm:pt>
    <dgm:pt modelId="{4AE96852-1255-45FC-B017-2ADE3FCC1F80}" type="parTrans" cxnId="{DBFB6365-D233-40F6-B63D-F3756CFFC7CD}">
      <dgm:prSet/>
      <dgm:spPr/>
      <dgm:t>
        <a:bodyPr/>
        <a:lstStyle/>
        <a:p>
          <a:endParaRPr lang="en-US"/>
        </a:p>
      </dgm:t>
    </dgm:pt>
    <dgm:pt modelId="{1749FAB6-9314-4667-85B1-A3B5E2445E18}" type="sibTrans" cxnId="{DBFB6365-D233-40F6-B63D-F3756CFFC7CD}">
      <dgm:prSet/>
      <dgm:spPr/>
      <dgm:t>
        <a:bodyPr/>
        <a:lstStyle/>
        <a:p>
          <a:endParaRPr lang="en-US"/>
        </a:p>
      </dgm:t>
    </dgm:pt>
    <dgm:pt modelId="{C959A073-4FAF-45C8-85B2-346B48451F2D}" type="pres">
      <dgm:prSet presAssocID="{A04DBE69-4BCB-4C34-8BE0-F17DAB7FE5E7}" presName="diagram" presStyleCnt="0">
        <dgm:presLayoutVars>
          <dgm:dir/>
          <dgm:resizeHandles val="exact"/>
        </dgm:presLayoutVars>
      </dgm:prSet>
      <dgm:spPr/>
      <dgm:t>
        <a:bodyPr/>
        <a:lstStyle/>
        <a:p>
          <a:endParaRPr lang="en-US"/>
        </a:p>
      </dgm:t>
    </dgm:pt>
    <dgm:pt modelId="{75E4ACA9-E001-496A-94A0-E287C80E2752}" type="pres">
      <dgm:prSet presAssocID="{3FE31F8C-1073-4645-8028-821F047E18AE}" presName="node" presStyleLbl="node1" presStyleIdx="0" presStyleCnt="1" custLinFactY="51852" custLinFactNeighborX="44444" custLinFactNeighborY="100000">
        <dgm:presLayoutVars>
          <dgm:bulletEnabled val="1"/>
        </dgm:presLayoutVars>
      </dgm:prSet>
      <dgm:spPr/>
      <dgm:t>
        <a:bodyPr/>
        <a:lstStyle/>
        <a:p>
          <a:endParaRPr lang="en-US"/>
        </a:p>
      </dgm:t>
    </dgm:pt>
  </dgm:ptLst>
  <dgm:cxnLst>
    <dgm:cxn modelId="{DBFB6365-D233-40F6-B63D-F3756CFFC7CD}" srcId="{A04DBE69-4BCB-4C34-8BE0-F17DAB7FE5E7}" destId="{3FE31F8C-1073-4645-8028-821F047E18AE}" srcOrd="0" destOrd="0" parTransId="{4AE96852-1255-45FC-B017-2ADE3FCC1F80}" sibTransId="{1749FAB6-9314-4667-85B1-A3B5E2445E18}"/>
    <dgm:cxn modelId="{0EDD417E-3B36-4CC9-BE6C-A1409301EF50}" type="presOf" srcId="{3FE31F8C-1073-4645-8028-821F047E18AE}" destId="{75E4ACA9-E001-496A-94A0-E287C80E2752}" srcOrd="0" destOrd="0" presId="urn:microsoft.com/office/officeart/2005/8/layout/default#2"/>
    <dgm:cxn modelId="{1B0E7745-EDD0-42EF-B806-A294C7D487EF}" type="presOf" srcId="{A04DBE69-4BCB-4C34-8BE0-F17DAB7FE5E7}" destId="{C959A073-4FAF-45C8-85B2-346B48451F2D}" srcOrd="0" destOrd="0" presId="urn:microsoft.com/office/officeart/2005/8/layout/default#2"/>
    <dgm:cxn modelId="{6FB39CBB-1242-4431-AA05-0D7AF6EF29CC}" type="presParOf" srcId="{C959A073-4FAF-45C8-85B2-346B48451F2D}" destId="{75E4ACA9-E001-496A-94A0-E287C80E2752}" srcOrd="0" destOrd="0" presId="urn:microsoft.com/office/officeart/2005/8/layout/defaul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4DBE69-4BCB-4C34-8BE0-F17DAB7FE5E7}"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3FE31F8C-1073-4645-8028-821F047E18AE}">
      <dgm:prSet phldrT="[Text]" custT="1"/>
      <dgm:spPr/>
      <dgm:t>
        <a:bodyPr/>
        <a:lstStyle/>
        <a:p>
          <a:r>
            <a:rPr lang="en-US" sz="2400" b="1" dirty="0" smtClean="0">
              <a:solidFill>
                <a:schemeClr val="tx1"/>
              </a:solidFill>
            </a:rPr>
            <a:t>6</a:t>
          </a:r>
          <a:endParaRPr lang="en-US" sz="2400" b="1" dirty="0">
            <a:solidFill>
              <a:schemeClr val="tx1"/>
            </a:solidFill>
          </a:endParaRPr>
        </a:p>
      </dgm:t>
    </dgm:pt>
    <dgm:pt modelId="{4AE96852-1255-45FC-B017-2ADE3FCC1F80}" type="parTrans" cxnId="{DBFB6365-D233-40F6-B63D-F3756CFFC7CD}">
      <dgm:prSet/>
      <dgm:spPr/>
      <dgm:t>
        <a:bodyPr/>
        <a:lstStyle/>
        <a:p>
          <a:endParaRPr lang="en-US"/>
        </a:p>
      </dgm:t>
    </dgm:pt>
    <dgm:pt modelId="{1749FAB6-9314-4667-85B1-A3B5E2445E18}" type="sibTrans" cxnId="{DBFB6365-D233-40F6-B63D-F3756CFFC7CD}">
      <dgm:prSet/>
      <dgm:spPr/>
      <dgm:t>
        <a:bodyPr/>
        <a:lstStyle/>
        <a:p>
          <a:endParaRPr lang="en-US"/>
        </a:p>
      </dgm:t>
    </dgm:pt>
    <dgm:pt modelId="{C959A073-4FAF-45C8-85B2-346B48451F2D}" type="pres">
      <dgm:prSet presAssocID="{A04DBE69-4BCB-4C34-8BE0-F17DAB7FE5E7}" presName="diagram" presStyleCnt="0">
        <dgm:presLayoutVars>
          <dgm:dir/>
          <dgm:resizeHandles val="exact"/>
        </dgm:presLayoutVars>
      </dgm:prSet>
      <dgm:spPr/>
      <dgm:t>
        <a:bodyPr/>
        <a:lstStyle/>
        <a:p>
          <a:endParaRPr lang="en-US"/>
        </a:p>
      </dgm:t>
    </dgm:pt>
    <dgm:pt modelId="{75E4ACA9-E001-496A-94A0-E287C80E2752}" type="pres">
      <dgm:prSet presAssocID="{3FE31F8C-1073-4645-8028-821F047E18AE}" presName="node" presStyleLbl="node1" presStyleIdx="0" presStyleCnt="1" custLinFactNeighborX="-49" custLinFactNeighborY="59269">
        <dgm:presLayoutVars>
          <dgm:bulletEnabled val="1"/>
        </dgm:presLayoutVars>
      </dgm:prSet>
      <dgm:spPr/>
      <dgm:t>
        <a:bodyPr/>
        <a:lstStyle/>
        <a:p>
          <a:endParaRPr lang="en-US"/>
        </a:p>
      </dgm:t>
    </dgm:pt>
  </dgm:ptLst>
  <dgm:cxnLst>
    <dgm:cxn modelId="{DBFB6365-D233-40F6-B63D-F3756CFFC7CD}" srcId="{A04DBE69-4BCB-4C34-8BE0-F17DAB7FE5E7}" destId="{3FE31F8C-1073-4645-8028-821F047E18AE}" srcOrd="0" destOrd="0" parTransId="{4AE96852-1255-45FC-B017-2ADE3FCC1F80}" sibTransId="{1749FAB6-9314-4667-85B1-A3B5E2445E18}"/>
    <dgm:cxn modelId="{6D837C4C-7AE8-48DC-BFD1-F49A306CA477}" type="presOf" srcId="{3FE31F8C-1073-4645-8028-821F047E18AE}" destId="{75E4ACA9-E001-496A-94A0-E287C80E2752}" srcOrd="0" destOrd="0" presId="urn:microsoft.com/office/officeart/2005/8/layout/default#3"/>
    <dgm:cxn modelId="{3BA33E72-18A5-4D7C-9B55-AD09A6D1374C}" type="presOf" srcId="{A04DBE69-4BCB-4C34-8BE0-F17DAB7FE5E7}" destId="{C959A073-4FAF-45C8-85B2-346B48451F2D}" srcOrd="0" destOrd="0" presId="urn:microsoft.com/office/officeart/2005/8/layout/default#3"/>
    <dgm:cxn modelId="{063E1C5F-C7B4-4947-B48F-9D42F7B584A3}" type="presParOf" srcId="{C959A073-4FAF-45C8-85B2-346B48451F2D}" destId="{75E4ACA9-E001-496A-94A0-E287C80E2752}" srcOrd="0" destOrd="0" presId="urn:microsoft.com/office/officeart/2005/8/layout/defaul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4DBE69-4BCB-4C34-8BE0-F17DAB7FE5E7}"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en-US"/>
        </a:p>
      </dgm:t>
    </dgm:pt>
    <dgm:pt modelId="{3FE31F8C-1073-4645-8028-821F047E18AE}">
      <dgm:prSet phldrT="[Text]" custT="1"/>
      <dgm:spPr/>
      <dgm:t>
        <a:bodyPr/>
        <a:lstStyle/>
        <a:p>
          <a:r>
            <a:rPr lang="en-US" sz="2400" b="1" dirty="0" smtClean="0">
              <a:solidFill>
                <a:schemeClr val="tx1"/>
              </a:solidFill>
            </a:rPr>
            <a:t>2</a:t>
          </a:r>
          <a:endParaRPr lang="en-US" sz="2400" b="1" dirty="0">
            <a:solidFill>
              <a:schemeClr val="tx1"/>
            </a:solidFill>
          </a:endParaRPr>
        </a:p>
      </dgm:t>
    </dgm:pt>
    <dgm:pt modelId="{4AE96852-1255-45FC-B017-2ADE3FCC1F80}" type="parTrans" cxnId="{DBFB6365-D233-40F6-B63D-F3756CFFC7CD}">
      <dgm:prSet/>
      <dgm:spPr/>
      <dgm:t>
        <a:bodyPr/>
        <a:lstStyle/>
        <a:p>
          <a:endParaRPr lang="en-US"/>
        </a:p>
      </dgm:t>
    </dgm:pt>
    <dgm:pt modelId="{1749FAB6-9314-4667-85B1-A3B5E2445E18}" type="sibTrans" cxnId="{DBFB6365-D233-40F6-B63D-F3756CFFC7CD}">
      <dgm:prSet/>
      <dgm:spPr/>
      <dgm:t>
        <a:bodyPr/>
        <a:lstStyle/>
        <a:p>
          <a:endParaRPr lang="en-US"/>
        </a:p>
      </dgm:t>
    </dgm:pt>
    <dgm:pt modelId="{C959A073-4FAF-45C8-85B2-346B48451F2D}" type="pres">
      <dgm:prSet presAssocID="{A04DBE69-4BCB-4C34-8BE0-F17DAB7FE5E7}" presName="diagram" presStyleCnt="0">
        <dgm:presLayoutVars>
          <dgm:dir/>
          <dgm:resizeHandles val="exact"/>
        </dgm:presLayoutVars>
      </dgm:prSet>
      <dgm:spPr/>
      <dgm:t>
        <a:bodyPr/>
        <a:lstStyle/>
        <a:p>
          <a:endParaRPr lang="en-US"/>
        </a:p>
      </dgm:t>
    </dgm:pt>
    <dgm:pt modelId="{75E4ACA9-E001-496A-94A0-E287C80E2752}" type="pres">
      <dgm:prSet presAssocID="{3FE31F8C-1073-4645-8028-821F047E18AE}" presName="node" presStyleLbl="node1" presStyleIdx="0" presStyleCnt="1" custLinFactY="51852" custLinFactNeighborX="44444" custLinFactNeighborY="100000">
        <dgm:presLayoutVars>
          <dgm:bulletEnabled val="1"/>
        </dgm:presLayoutVars>
      </dgm:prSet>
      <dgm:spPr/>
      <dgm:t>
        <a:bodyPr/>
        <a:lstStyle/>
        <a:p>
          <a:endParaRPr lang="en-US"/>
        </a:p>
      </dgm:t>
    </dgm:pt>
  </dgm:ptLst>
  <dgm:cxnLst>
    <dgm:cxn modelId="{DBFB6365-D233-40F6-B63D-F3756CFFC7CD}" srcId="{A04DBE69-4BCB-4C34-8BE0-F17DAB7FE5E7}" destId="{3FE31F8C-1073-4645-8028-821F047E18AE}" srcOrd="0" destOrd="0" parTransId="{4AE96852-1255-45FC-B017-2ADE3FCC1F80}" sibTransId="{1749FAB6-9314-4667-85B1-A3B5E2445E18}"/>
    <dgm:cxn modelId="{F3F5FAB9-75EC-4189-9264-A91B95329ECA}" type="presOf" srcId="{A04DBE69-4BCB-4C34-8BE0-F17DAB7FE5E7}" destId="{C959A073-4FAF-45C8-85B2-346B48451F2D}" srcOrd="0" destOrd="0" presId="urn:microsoft.com/office/officeart/2005/8/layout/default#4"/>
    <dgm:cxn modelId="{B00FC142-9088-4976-B20D-720FCD2B5342}" type="presOf" srcId="{3FE31F8C-1073-4645-8028-821F047E18AE}" destId="{75E4ACA9-E001-496A-94A0-E287C80E2752}" srcOrd="0" destOrd="0" presId="urn:microsoft.com/office/officeart/2005/8/layout/default#4"/>
    <dgm:cxn modelId="{9BBABAA5-6D81-4925-8CAB-05C231CA9548}" type="presParOf" srcId="{C959A073-4FAF-45C8-85B2-346B48451F2D}" destId="{75E4ACA9-E001-496A-94A0-E287C80E2752}" srcOrd="0" destOrd="0" presId="urn:microsoft.com/office/officeart/2005/8/layout/default#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4DBE69-4BCB-4C34-8BE0-F17DAB7FE5E7}" type="doc">
      <dgm:prSet loTypeId="urn:microsoft.com/office/officeart/2005/8/layout/default#5" loCatId="list" qsTypeId="urn:microsoft.com/office/officeart/2005/8/quickstyle/simple1" qsCatId="simple" csTypeId="urn:microsoft.com/office/officeart/2005/8/colors/accent1_2" csCatId="accent1" phldr="1"/>
      <dgm:spPr/>
      <dgm:t>
        <a:bodyPr/>
        <a:lstStyle/>
        <a:p>
          <a:endParaRPr lang="en-US"/>
        </a:p>
      </dgm:t>
    </dgm:pt>
    <dgm:pt modelId="{3FE31F8C-1073-4645-8028-821F047E18AE}">
      <dgm:prSet phldrT="[Text]" custT="1"/>
      <dgm:spPr/>
      <dgm:t>
        <a:bodyPr/>
        <a:lstStyle/>
        <a:p>
          <a:r>
            <a:rPr lang="en-US" sz="2400" b="1" dirty="0" smtClean="0">
              <a:solidFill>
                <a:schemeClr val="tx1"/>
              </a:solidFill>
            </a:rPr>
            <a:t>4</a:t>
          </a:r>
          <a:endParaRPr lang="en-US" sz="2400" b="1" dirty="0">
            <a:solidFill>
              <a:schemeClr val="tx1"/>
            </a:solidFill>
          </a:endParaRPr>
        </a:p>
      </dgm:t>
    </dgm:pt>
    <dgm:pt modelId="{4AE96852-1255-45FC-B017-2ADE3FCC1F80}" type="parTrans" cxnId="{DBFB6365-D233-40F6-B63D-F3756CFFC7CD}">
      <dgm:prSet/>
      <dgm:spPr/>
      <dgm:t>
        <a:bodyPr/>
        <a:lstStyle/>
        <a:p>
          <a:endParaRPr lang="en-US"/>
        </a:p>
      </dgm:t>
    </dgm:pt>
    <dgm:pt modelId="{1749FAB6-9314-4667-85B1-A3B5E2445E18}" type="sibTrans" cxnId="{DBFB6365-D233-40F6-B63D-F3756CFFC7CD}">
      <dgm:prSet/>
      <dgm:spPr/>
      <dgm:t>
        <a:bodyPr/>
        <a:lstStyle/>
        <a:p>
          <a:endParaRPr lang="en-US"/>
        </a:p>
      </dgm:t>
    </dgm:pt>
    <dgm:pt modelId="{C959A073-4FAF-45C8-85B2-346B48451F2D}" type="pres">
      <dgm:prSet presAssocID="{A04DBE69-4BCB-4C34-8BE0-F17DAB7FE5E7}" presName="diagram" presStyleCnt="0">
        <dgm:presLayoutVars>
          <dgm:dir/>
          <dgm:resizeHandles val="exact"/>
        </dgm:presLayoutVars>
      </dgm:prSet>
      <dgm:spPr/>
      <dgm:t>
        <a:bodyPr/>
        <a:lstStyle/>
        <a:p>
          <a:endParaRPr lang="en-US"/>
        </a:p>
      </dgm:t>
    </dgm:pt>
    <dgm:pt modelId="{75E4ACA9-E001-496A-94A0-E287C80E2752}" type="pres">
      <dgm:prSet presAssocID="{3FE31F8C-1073-4645-8028-821F047E18AE}" presName="node" presStyleLbl="node1" presStyleIdx="0" presStyleCnt="1" custLinFactY="51852" custLinFactNeighborX="44444" custLinFactNeighborY="100000">
        <dgm:presLayoutVars>
          <dgm:bulletEnabled val="1"/>
        </dgm:presLayoutVars>
      </dgm:prSet>
      <dgm:spPr/>
      <dgm:t>
        <a:bodyPr/>
        <a:lstStyle/>
        <a:p>
          <a:endParaRPr lang="en-US"/>
        </a:p>
      </dgm:t>
    </dgm:pt>
  </dgm:ptLst>
  <dgm:cxnLst>
    <dgm:cxn modelId="{DBFB6365-D233-40F6-B63D-F3756CFFC7CD}" srcId="{A04DBE69-4BCB-4C34-8BE0-F17DAB7FE5E7}" destId="{3FE31F8C-1073-4645-8028-821F047E18AE}" srcOrd="0" destOrd="0" parTransId="{4AE96852-1255-45FC-B017-2ADE3FCC1F80}" sibTransId="{1749FAB6-9314-4667-85B1-A3B5E2445E18}"/>
    <dgm:cxn modelId="{0AB2D72B-C824-4FC3-88A8-9A5AC7F53C30}" type="presOf" srcId="{3FE31F8C-1073-4645-8028-821F047E18AE}" destId="{75E4ACA9-E001-496A-94A0-E287C80E2752}" srcOrd="0" destOrd="0" presId="urn:microsoft.com/office/officeart/2005/8/layout/default#5"/>
    <dgm:cxn modelId="{DA6ECF8F-5A19-4ACF-8C6B-7BFD6F30A5B3}" type="presOf" srcId="{A04DBE69-4BCB-4C34-8BE0-F17DAB7FE5E7}" destId="{C959A073-4FAF-45C8-85B2-346B48451F2D}" srcOrd="0" destOrd="0" presId="urn:microsoft.com/office/officeart/2005/8/layout/default#5"/>
    <dgm:cxn modelId="{0447CB4D-1E07-4157-8E20-BE8BDEB6C5F6}" type="presParOf" srcId="{C959A073-4FAF-45C8-85B2-346B48451F2D}" destId="{75E4ACA9-E001-496A-94A0-E287C80E2752}" srcOrd="0" destOrd="0" presId="urn:microsoft.com/office/officeart/2005/8/layout/default#5"/>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4DBE69-4BCB-4C34-8BE0-F17DAB7FE5E7}" type="doc">
      <dgm:prSet loTypeId="urn:microsoft.com/office/officeart/2005/8/layout/default#6" loCatId="list" qsTypeId="urn:microsoft.com/office/officeart/2005/8/quickstyle/simple1" qsCatId="simple" csTypeId="urn:microsoft.com/office/officeart/2005/8/colors/accent1_2" csCatId="accent1" phldr="1"/>
      <dgm:spPr/>
      <dgm:t>
        <a:bodyPr/>
        <a:lstStyle/>
        <a:p>
          <a:endParaRPr lang="en-US"/>
        </a:p>
      </dgm:t>
    </dgm:pt>
    <dgm:pt modelId="{3FE31F8C-1073-4645-8028-821F047E18AE}">
      <dgm:prSet phldrT="[Text]" custT="1"/>
      <dgm:spPr/>
      <dgm:t>
        <a:bodyPr/>
        <a:lstStyle/>
        <a:p>
          <a:r>
            <a:rPr lang="en-US" sz="2400" b="1" dirty="0" smtClean="0">
              <a:solidFill>
                <a:schemeClr val="tx1"/>
              </a:solidFill>
            </a:rPr>
            <a:t>1</a:t>
          </a:r>
          <a:endParaRPr lang="en-US" sz="2400" b="1" dirty="0">
            <a:solidFill>
              <a:schemeClr val="tx1"/>
            </a:solidFill>
          </a:endParaRPr>
        </a:p>
      </dgm:t>
    </dgm:pt>
    <dgm:pt modelId="{4AE96852-1255-45FC-B017-2ADE3FCC1F80}" type="parTrans" cxnId="{DBFB6365-D233-40F6-B63D-F3756CFFC7CD}">
      <dgm:prSet/>
      <dgm:spPr/>
      <dgm:t>
        <a:bodyPr/>
        <a:lstStyle/>
        <a:p>
          <a:endParaRPr lang="en-US"/>
        </a:p>
      </dgm:t>
    </dgm:pt>
    <dgm:pt modelId="{1749FAB6-9314-4667-85B1-A3B5E2445E18}" type="sibTrans" cxnId="{DBFB6365-D233-40F6-B63D-F3756CFFC7CD}">
      <dgm:prSet/>
      <dgm:spPr/>
      <dgm:t>
        <a:bodyPr/>
        <a:lstStyle/>
        <a:p>
          <a:endParaRPr lang="en-US"/>
        </a:p>
      </dgm:t>
    </dgm:pt>
    <dgm:pt modelId="{C959A073-4FAF-45C8-85B2-346B48451F2D}" type="pres">
      <dgm:prSet presAssocID="{A04DBE69-4BCB-4C34-8BE0-F17DAB7FE5E7}" presName="diagram" presStyleCnt="0">
        <dgm:presLayoutVars>
          <dgm:dir/>
          <dgm:resizeHandles val="exact"/>
        </dgm:presLayoutVars>
      </dgm:prSet>
      <dgm:spPr/>
      <dgm:t>
        <a:bodyPr/>
        <a:lstStyle/>
        <a:p>
          <a:endParaRPr lang="en-US"/>
        </a:p>
      </dgm:t>
    </dgm:pt>
    <dgm:pt modelId="{75E4ACA9-E001-496A-94A0-E287C80E2752}" type="pres">
      <dgm:prSet presAssocID="{3FE31F8C-1073-4645-8028-821F047E18AE}" presName="node" presStyleLbl="node1" presStyleIdx="0" presStyleCnt="1" custLinFactNeighborX="-44537" custLinFactNeighborY="-14878">
        <dgm:presLayoutVars>
          <dgm:bulletEnabled val="1"/>
        </dgm:presLayoutVars>
      </dgm:prSet>
      <dgm:spPr/>
      <dgm:t>
        <a:bodyPr/>
        <a:lstStyle/>
        <a:p>
          <a:endParaRPr lang="en-US"/>
        </a:p>
      </dgm:t>
    </dgm:pt>
  </dgm:ptLst>
  <dgm:cxnLst>
    <dgm:cxn modelId="{DBFB6365-D233-40F6-B63D-F3756CFFC7CD}" srcId="{A04DBE69-4BCB-4C34-8BE0-F17DAB7FE5E7}" destId="{3FE31F8C-1073-4645-8028-821F047E18AE}" srcOrd="0" destOrd="0" parTransId="{4AE96852-1255-45FC-B017-2ADE3FCC1F80}" sibTransId="{1749FAB6-9314-4667-85B1-A3B5E2445E18}"/>
    <dgm:cxn modelId="{40EB1878-7B4F-40C2-8DA2-148D64C02626}" type="presOf" srcId="{3FE31F8C-1073-4645-8028-821F047E18AE}" destId="{75E4ACA9-E001-496A-94A0-E287C80E2752}" srcOrd="0" destOrd="0" presId="urn:microsoft.com/office/officeart/2005/8/layout/default#6"/>
    <dgm:cxn modelId="{10C3E047-1291-43CA-8212-5642593417B0}" type="presOf" srcId="{A04DBE69-4BCB-4C34-8BE0-F17DAB7FE5E7}" destId="{C959A073-4FAF-45C8-85B2-346B48451F2D}" srcOrd="0" destOrd="0" presId="urn:microsoft.com/office/officeart/2005/8/layout/default#6"/>
    <dgm:cxn modelId="{506219FA-D5C5-4C67-B195-887BB74D84E8}" type="presParOf" srcId="{C959A073-4FAF-45C8-85B2-346B48451F2D}" destId="{75E4ACA9-E001-496A-94A0-E287C80E2752}" srcOrd="0" destOrd="0" presId="urn:microsoft.com/office/officeart/2005/8/layout/default#6"/>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ACA9-E001-496A-94A0-E287C80E2752}">
      <dsp:nvSpPr>
        <dsp:cNvPr id="0" name=""/>
        <dsp:cNvSpPr/>
      </dsp:nvSpPr>
      <dsp:spPr>
        <a:xfrm>
          <a:off x="0" y="76202"/>
          <a:ext cx="685130" cy="4110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3</a:t>
          </a:r>
          <a:endParaRPr lang="en-US" sz="2400" b="1" kern="1200" dirty="0">
            <a:solidFill>
              <a:schemeClr val="tx1"/>
            </a:solidFill>
          </a:endParaRPr>
        </a:p>
      </dsp:txBody>
      <dsp:txXfrm>
        <a:off x="0" y="76202"/>
        <a:ext cx="685130" cy="411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ACA9-E001-496A-94A0-E287C80E2752}">
      <dsp:nvSpPr>
        <dsp:cNvPr id="0" name=""/>
        <dsp:cNvSpPr/>
      </dsp:nvSpPr>
      <dsp:spPr>
        <a:xfrm>
          <a:off x="669" y="122321"/>
          <a:ext cx="685130" cy="4110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5</a:t>
          </a:r>
          <a:endParaRPr lang="en-US" sz="2400" b="1" kern="1200" dirty="0">
            <a:solidFill>
              <a:schemeClr val="tx1"/>
            </a:solidFill>
          </a:endParaRPr>
        </a:p>
      </dsp:txBody>
      <dsp:txXfrm>
        <a:off x="669" y="122321"/>
        <a:ext cx="685130" cy="411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ACA9-E001-496A-94A0-E287C80E2752}">
      <dsp:nvSpPr>
        <dsp:cNvPr id="0" name=""/>
        <dsp:cNvSpPr/>
      </dsp:nvSpPr>
      <dsp:spPr>
        <a:xfrm>
          <a:off x="0" y="122321"/>
          <a:ext cx="685130" cy="4110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6</a:t>
          </a:r>
          <a:endParaRPr lang="en-US" sz="2400" b="1" kern="1200" dirty="0">
            <a:solidFill>
              <a:schemeClr val="tx1"/>
            </a:solidFill>
          </a:endParaRPr>
        </a:p>
      </dsp:txBody>
      <dsp:txXfrm>
        <a:off x="0" y="122321"/>
        <a:ext cx="685130" cy="411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ACA9-E001-496A-94A0-E287C80E2752}">
      <dsp:nvSpPr>
        <dsp:cNvPr id="0" name=""/>
        <dsp:cNvSpPr/>
      </dsp:nvSpPr>
      <dsp:spPr>
        <a:xfrm>
          <a:off x="669" y="122321"/>
          <a:ext cx="685130" cy="4110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2</a:t>
          </a:r>
          <a:endParaRPr lang="en-US" sz="2400" b="1" kern="1200" dirty="0">
            <a:solidFill>
              <a:schemeClr val="tx1"/>
            </a:solidFill>
          </a:endParaRPr>
        </a:p>
      </dsp:txBody>
      <dsp:txXfrm>
        <a:off x="669" y="122321"/>
        <a:ext cx="685130" cy="4110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ACA9-E001-496A-94A0-E287C80E2752}">
      <dsp:nvSpPr>
        <dsp:cNvPr id="0" name=""/>
        <dsp:cNvSpPr/>
      </dsp:nvSpPr>
      <dsp:spPr>
        <a:xfrm>
          <a:off x="669" y="122321"/>
          <a:ext cx="685130" cy="4110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4</a:t>
          </a:r>
          <a:endParaRPr lang="en-US" sz="2400" b="1" kern="1200" dirty="0">
            <a:solidFill>
              <a:schemeClr val="tx1"/>
            </a:solidFill>
          </a:endParaRPr>
        </a:p>
      </dsp:txBody>
      <dsp:txXfrm>
        <a:off x="669" y="122321"/>
        <a:ext cx="685130" cy="411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ACA9-E001-496A-94A0-E287C80E2752}">
      <dsp:nvSpPr>
        <dsp:cNvPr id="0" name=""/>
        <dsp:cNvSpPr/>
      </dsp:nvSpPr>
      <dsp:spPr>
        <a:xfrm>
          <a:off x="0" y="0"/>
          <a:ext cx="685130" cy="4110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1</a:t>
          </a:r>
          <a:endParaRPr lang="en-US" sz="2400" b="1" kern="1200" dirty="0">
            <a:solidFill>
              <a:schemeClr val="tx1"/>
            </a:solidFill>
          </a:endParaRPr>
        </a:p>
      </dsp:txBody>
      <dsp:txXfrm>
        <a:off x="0" y="0"/>
        <a:ext cx="685130" cy="4110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6">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BCB18A-6536-49B4-B484-86C135573C51}" type="datetimeFigureOut">
              <a:rPr lang="en-US" smtClean="0"/>
              <a:pPr/>
              <a:t>26-Sep-21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B5B334-3CF1-4473-9ADE-667291209328}" type="slidenum">
              <a:rPr lang="en-US" smtClean="0"/>
              <a:pPr/>
              <a:t>‹#›</a:t>
            </a:fld>
            <a:endParaRPr lang="en-US"/>
          </a:p>
        </p:txBody>
      </p:sp>
    </p:spTree>
    <p:extLst>
      <p:ext uri="{BB962C8B-B14F-4D97-AF65-F5344CB8AC3E}">
        <p14:creationId xmlns:p14="http://schemas.microsoft.com/office/powerpoint/2010/main" val="4275252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6B739D-B83F-4CC3-A099-56E868767490}" type="datetimeFigureOut">
              <a:rPr lang="en-US" smtClean="0"/>
              <a:pPr/>
              <a:t>26-Sep-21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B739D-B83F-4CC3-A099-56E868767490}" type="datetimeFigureOut">
              <a:rPr lang="en-US" smtClean="0"/>
              <a:pPr/>
              <a:t>26-Sep-21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B739D-B83F-4CC3-A099-56E868767490}" type="datetimeFigureOut">
              <a:rPr lang="en-US" smtClean="0"/>
              <a:pPr/>
              <a:t>26-Sep-21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1AF3DD28-5E5A-4EB5-9579-AE057B0082E6}" type="slidenum">
              <a:rPr lang="en-US"/>
              <a:pPr/>
              <a:t>‹#›</a:t>
            </a:fld>
            <a:endParaRPr 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457200" y="6251575"/>
            <a:ext cx="2133600" cy="476250"/>
          </a:xfrm>
        </p:spPr>
        <p:txBody>
          <a:bodyPr/>
          <a:lstStyle>
            <a:lvl1pPr>
              <a:defRPr/>
            </a:lvl1pPr>
          </a:lstStyle>
          <a:p>
            <a:endParaRPr lang="en-US"/>
          </a:p>
        </p:txBody>
      </p:sp>
      <p:sp>
        <p:nvSpPr>
          <p:cNvPr id="8" name="Slide Number Placeholder 7"/>
          <p:cNvSpPr>
            <a:spLocks noGrp="1"/>
          </p:cNvSpPr>
          <p:nvPr>
            <p:ph type="sldNum" sz="quarter" idx="11"/>
          </p:nvPr>
        </p:nvSpPr>
        <p:spPr>
          <a:xfrm>
            <a:off x="6553200" y="6248400"/>
            <a:ext cx="2133600" cy="476250"/>
          </a:xfrm>
        </p:spPr>
        <p:txBody>
          <a:bodyPr/>
          <a:lstStyle>
            <a:lvl1pPr>
              <a:defRPr/>
            </a:lvl1pPr>
          </a:lstStyle>
          <a:p>
            <a:fld id="{44DA85BE-A9CD-41DE-AD8B-754B05F42A2D}" type="slidenum">
              <a:rPr lang="en-US"/>
              <a:pPr/>
              <a:t>‹#›</a:t>
            </a:fld>
            <a:endParaRPr lang="en-US"/>
          </a:p>
        </p:txBody>
      </p:sp>
      <p:sp>
        <p:nvSpPr>
          <p:cNvPr id="9" name="Footer Placeholder 8"/>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B8E7F85B-624A-489F-96F8-CB4DE96EF05E}" type="slidenum">
              <a:rPr lang="en-US"/>
              <a:pPr/>
              <a:t>‹#›</a:t>
            </a:fld>
            <a:endParaRPr 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B739D-B83F-4CC3-A099-56E868767490}" type="datetimeFigureOut">
              <a:rPr lang="en-US" smtClean="0"/>
              <a:pPr/>
              <a:t>26-Sep-21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6B739D-B83F-4CC3-A099-56E868767490}" type="datetimeFigureOut">
              <a:rPr lang="en-US" smtClean="0"/>
              <a:pPr/>
              <a:t>26-Sep-21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6B739D-B83F-4CC3-A099-56E868767490}" type="datetimeFigureOut">
              <a:rPr lang="en-US" smtClean="0"/>
              <a:pPr/>
              <a:t>26-Sep-21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6B739D-B83F-4CC3-A099-56E868767490}" type="datetimeFigureOut">
              <a:rPr lang="en-US" smtClean="0"/>
              <a:pPr/>
              <a:t>26-Sep-21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6B739D-B83F-4CC3-A099-56E868767490}" type="datetimeFigureOut">
              <a:rPr lang="en-US" smtClean="0"/>
              <a:pPr/>
              <a:t>26-Sep-21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6B739D-B83F-4CC3-A099-56E868767490}" type="datetimeFigureOut">
              <a:rPr lang="en-US" smtClean="0"/>
              <a:pPr/>
              <a:t>26-Sep-21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B739D-B83F-4CC3-A099-56E868767490}" type="datetimeFigureOut">
              <a:rPr lang="en-US" smtClean="0"/>
              <a:pPr/>
              <a:t>26-Sep-21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B739D-B83F-4CC3-A099-56E868767490}" type="datetimeFigureOut">
              <a:rPr lang="en-US" smtClean="0"/>
              <a:pPr/>
              <a:t>26-Sep-21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266F-2E7D-4051-AC0D-2EF052B8B9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B739D-B83F-4CC3-A099-56E868767490}" type="datetimeFigureOut">
              <a:rPr lang="en-US" smtClean="0"/>
              <a:pPr/>
              <a:t>26-Sep-21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1266F-2E7D-4051-AC0D-2EF052B8B9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Slide P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1104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9"/>
          <p:cNvSpPr txBox="1">
            <a:spLocks noChangeArrowheads="1"/>
          </p:cNvSpPr>
          <p:nvPr/>
        </p:nvSpPr>
        <p:spPr bwMode="auto">
          <a:xfrm>
            <a:off x="1143000" y="3096746"/>
            <a:ext cx="6884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a:prstTxWarp prst="textArchUp">
              <a:avLst/>
            </a:prstTxWarp>
            <a:spAutoFit/>
          </a:bodyPr>
          <a:lstStyle>
            <a:lvl1pPr>
              <a:defRPr sz="3200">
                <a:solidFill>
                  <a:schemeClr val="tx1"/>
                </a:solidFill>
                <a:latin typeface="Verdana" pitchFamily="34" charset="0"/>
                <a:cs typeface="Arial" pitchFamily="34" charset="0"/>
              </a:defRPr>
            </a:lvl1pPr>
            <a:lvl2pPr>
              <a:defRPr sz="2800">
                <a:solidFill>
                  <a:schemeClr val="tx1"/>
                </a:solidFill>
                <a:latin typeface="Verdana" pitchFamily="34" charset="0"/>
                <a:cs typeface="Arial" pitchFamily="34" charset="0"/>
              </a:defRPr>
            </a:lvl2pPr>
            <a:lvl3pPr>
              <a:defRPr sz="2400">
                <a:solidFill>
                  <a:schemeClr val="tx1"/>
                </a:solidFill>
                <a:latin typeface="Verdana" pitchFamily="34" charset="0"/>
                <a:cs typeface="Arial" pitchFamily="34" charset="0"/>
              </a:defRPr>
            </a:lvl3pPr>
            <a:lvl4pPr>
              <a:defRPr sz="2000">
                <a:solidFill>
                  <a:schemeClr val="tx1"/>
                </a:solidFill>
                <a:latin typeface="Verdana" pitchFamily="34" charset="0"/>
                <a:cs typeface="Arial" pitchFamily="34" charset="0"/>
              </a:defRPr>
            </a:lvl4pPr>
            <a:lvl5pPr>
              <a:defRPr sz="2000">
                <a:solidFill>
                  <a:schemeClr val="tx1"/>
                </a:solidFill>
                <a:latin typeface="Verdana" pitchFamily="34" charset="0"/>
                <a:cs typeface="Arial" pitchFamily="34" charset="0"/>
              </a:defRPr>
            </a:lvl5pPr>
            <a:lvl6pPr eaLnBrk="0" hangingPunct="0">
              <a:defRPr sz="2000">
                <a:solidFill>
                  <a:schemeClr val="tx1"/>
                </a:solidFill>
                <a:latin typeface="Verdana" pitchFamily="34" charset="0"/>
                <a:cs typeface="Arial" pitchFamily="34" charset="0"/>
              </a:defRPr>
            </a:lvl6pPr>
            <a:lvl7pPr eaLnBrk="0" hangingPunct="0">
              <a:defRPr sz="2000">
                <a:solidFill>
                  <a:schemeClr val="tx1"/>
                </a:solidFill>
                <a:latin typeface="Verdana" pitchFamily="34" charset="0"/>
                <a:cs typeface="Arial" pitchFamily="34" charset="0"/>
              </a:defRPr>
            </a:lvl7pPr>
            <a:lvl8pPr eaLnBrk="0" hangingPunct="0">
              <a:defRPr sz="2000">
                <a:solidFill>
                  <a:schemeClr val="tx1"/>
                </a:solidFill>
                <a:latin typeface="Verdana" pitchFamily="34" charset="0"/>
                <a:cs typeface="Arial" pitchFamily="34" charset="0"/>
              </a:defRPr>
            </a:lvl8pPr>
            <a:lvl9pPr eaLnBrk="0" hangingPunct="0">
              <a:defRPr sz="2000">
                <a:solidFill>
                  <a:schemeClr val="tx1"/>
                </a:solidFill>
                <a:latin typeface="Verdana" pitchFamily="34" charset="0"/>
                <a:cs typeface="Arial" pitchFamily="34" charset="0"/>
              </a:defRPr>
            </a:lvl9pPr>
          </a:lstStyle>
          <a:p>
            <a:pPr algn="ctr">
              <a:defRPr/>
            </a:pPr>
            <a:r>
              <a:rPr lang="en-US" sz="6600" b="1" dirty="0" err="1" smtClean="0">
                <a:solidFill>
                  <a:srgbClr val="FF0000"/>
                </a:solidFill>
                <a:latin typeface="HP001 4 hàng" pitchFamily="34" charset="0"/>
                <a:cs typeface="Times New Roman" panose="02020603050405020304" pitchFamily="18" charset="0"/>
              </a:rPr>
              <a:t>Chào</a:t>
            </a:r>
            <a:r>
              <a:rPr lang="en-US" sz="6600" b="1" dirty="0" smtClean="0">
                <a:solidFill>
                  <a:srgbClr val="FF0000"/>
                </a:solidFill>
                <a:latin typeface="HP001 4 hàng" pitchFamily="34" charset="0"/>
                <a:cs typeface="Times New Roman" panose="02020603050405020304" pitchFamily="18" charset="0"/>
              </a:rPr>
              <a:t> </a:t>
            </a:r>
            <a:r>
              <a:rPr lang="en-US" sz="6600" b="1" dirty="0" err="1" smtClean="0">
                <a:solidFill>
                  <a:srgbClr val="FF0000"/>
                </a:solidFill>
                <a:latin typeface="HP001 4 hàng" pitchFamily="34" charset="0"/>
                <a:cs typeface="Times New Roman" panose="02020603050405020304" pitchFamily="18" charset="0"/>
              </a:rPr>
              <a:t>mừng</a:t>
            </a:r>
            <a:endParaRPr lang="en-US" sz="6600" b="1" dirty="0">
              <a:solidFill>
                <a:srgbClr val="FF0000"/>
              </a:solidFill>
              <a:latin typeface="HP001 4 hàng" pitchFamily="34" charset="0"/>
              <a:cs typeface="Times New Roman" panose="02020603050405020304" pitchFamily="18" charset="0"/>
            </a:endParaRPr>
          </a:p>
          <a:p>
            <a:pPr algn="ctr">
              <a:defRPr/>
            </a:pPr>
            <a:r>
              <a:rPr lang="en-US" sz="6600" b="1" dirty="0" err="1" smtClean="0">
                <a:solidFill>
                  <a:srgbClr val="FF0000"/>
                </a:solidFill>
                <a:latin typeface="HP001 4 hàng" pitchFamily="34" charset="0"/>
                <a:cs typeface="Times New Roman" panose="02020603050405020304" pitchFamily="18" charset="0"/>
              </a:rPr>
              <a:t>Các</a:t>
            </a:r>
            <a:r>
              <a:rPr lang="en-US" sz="6600" b="1" dirty="0" smtClean="0">
                <a:solidFill>
                  <a:srgbClr val="FF0000"/>
                </a:solidFill>
                <a:latin typeface="HP001 4 hàng" pitchFamily="34" charset="0"/>
                <a:cs typeface="Times New Roman" panose="02020603050405020304" pitchFamily="18" charset="0"/>
              </a:rPr>
              <a:t> con </a:t>
            </a:r>
            <a:r>
              <a:rPr lang="en-US" sz="6600" b="1" dirty="0" err="1" smtClean="0">
                <a:solidFill>
                  <a:srgbClr val="FF0000"/>
                </a:solidFill>
                <a:latin typeface="HP001 4 hàng" pitchFamily="34" charset="0"/>
                <a:cs typeface="Times New Roman" panose="02020603050405020304" pitchFamily="18" charset="0"/>
              </a:rPr>
              <a:t>tham</a:t>
            </a:r>
            <a:r>
              <a:rPr lang="en-US" sz="6600" b="1" dirty="0" smtClean="0">
                <a:solidFill>
                  <a:srgbClr val="FF0000"/>
                </a:solidFill>
                <a:latin typeface="HP001 4 hàng" pitchFamily="34" charset="0"/>
                <a:cs typeface="Times New Roman" panose="02020603050405020304" pitchFamily="18" charset="0"/>
              </a:rPr>
              <a:t> </a:t>
            </a:r>
            <a:r>
              <a:rPr lang="en-US" sz="6600" b="1" dirty="0" err="1" smtClean="0">
                <a:solidFill>
                  <a:srgbClr val="FF0000"/>
                </a:solidFill>
                <a:latin typeface="HP001 4 hàng" pitchFamily="34" charset="0"/>
                <a:cs typeface="Times New Roman" panose="02020603050405020304" pitchFamily="18" charset="0"/>
              </a:rPr>
              <a:t>gia</a:t>
            </a:r>
            <a:r>
              <a:rPr lang="en-US" sz="6600" b="1" dirty="0" smtClean="0">
                <a:solidFill>
                  <a:srgbClr val="FF0000"/>
                </a:solidFill>
                <a:latin typeface="HP001 4 hàng" pitchFamily="34" charset="0"/>
                <a:cs typeface="Times New Roman" panose="02020603050405020304" pitchFamily="18" charset="0"/>
              </a:rPr>
              <a:t> </a:t>
            </a:r>
            <a:r>
              <a:rPr lang="en-US" sz="6600" b="1" dirty="0" err="1" smtClean="0">
                <a:solidFill>
                  <a:srgbClr val="FF0000"/>
                </a:solidFill>
                <a:latin typeface="HP001 4 hàng" pitchFamily="34" charset="0"/>
                <a:cs typeface="Times New Roman" panose="02020603050405020304" pitchFamily="18" charset="0"/>
              </a:rPr>
              <a:t>tiết</a:t>
            </a:r>
            <a:r>
              <a:rPr lang="en-US" sz="6600" b="1" dirty="0" smtClean="0">
                <a:solidFill>
                  <a:srgbClr val="FF0000"/>
                </a:solidFill>
                <a:latin typeface="HP001 4 hàng" pitchFamily="34" charset="0"/>
                <a:cs typeface="Times New Roman" panose="02020603050405020304" pitchFamily="18" charset="0"/>
              </a:rPr>
              <a:t> </a:t>
            </a:r>
            <a:r>
              <a:rPr lang="en-US" sz="6600" b="1" dirty="0" err="1" smtClean="0">
                <a:solidFill>
                  <a:srgbClr val="FF0000"/>
                </a:solidFill>
                <a:latin typeface="HP001 4 hàng" pitchFamily="34" charset="0"/>
                <a:cs typeface="Times New Roman" panose="02020603050405020304" pitchFamily="18" charset="0"/>
              </a:rPr>
              <a:t>học</a:t>
            </a:r>
            <a:endParaRPr lang="en-US" sz="6600" b="1" dirty="0">
              <a:solidFill>
                <a:srgbClr val="FF0000"/>
              </a:solidFill>
              <a:latin typeface="HP001 4 hàng" pitchFamily="34" charset="0"/>
              <a:cs typeface="Times New Roman" panose="02020603050405020304" pitchFamily="18" charset="0"/>
            </a:endParaRPr>
          </a:p>
        </p:txBody>
      </p:sp>
      <p:sp>
        <p:nvSpPr>
          <p:cNvPr id="2052" name="TextBox 1"/>
          <p:cNvSpPr txBox="1">
            <a:spLocks noChangeArrowheads="1"/>
          </p:cNvSpPr>
          <p:nvPr/>
        </p:nvSpPr>
        <p:spPr bwMode="auto">
          <a:xfrm>
            <a:off x="10896600" y="1143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eaLnBrk="1" hangingPunct="1"/>
            <a:endParaRPr lang="en-US" sz="3200">
              <a:latin typeface="Arial" pitchFamily="34" charset="0"/>
            </a:endParaRPr>
          </a:p>
        </p:txBody>
      </p:sp>
      <p:sp>
        <p:nvSpPr>
          <p:cNvPr id="2053" name="TextBox 19"/>
          <p:cNvSpPr txBox="1">
            <a:spLocks noChangeArrowheads="1"/>
          </p:cNvSpPr>
          <p:nvPr/>
        </p:nvSpPr>
        <p:spPr bwMode="auto">
          <a:xfrm>
            <a:off x="1752600" y="773113"/>
            <a:ext cx="60848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eaLnBrk="1" hangingPunct="1"/>
            <a:r>
              <a:rPr lang="en-US" altLang="en-US" sz="3000" b="1">
                <a:solidFill>
                  <a:srgbClr val="0000CC"/>
                </a:solidFill>
                <a:latin typeface="Times New Roman" pitchFamily="18" charset="0"/>
                <a:cs typeface="Times New Roman" pitchFamily="18" charset="0"/>
              </a:rPr>
              <a:t>TRƯỜNG TIỂU HỌC ĐOÀN KẾT</a:t>
            </a:r>
          </a:p>
        </p:txBody>
      </p:sp>
      <p:sp>
        <p:nvSpPr>
          <p:cNvPr id="2054" name="TextBox 3"/>
          <p:cNvSpPr txBox="1">
            <a:spLocks noChangeArrowheads="1"/>
          </p:cNvSpPr>
          <p:nvPr/>
        </p:nvSpPr>
        <p:spPr bwMode="auto">
          <a:xfrm>
            <a:off x="3048000" y="38862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eaLnBrk="1" hangingPunct="1"/>
            <a:r>
              <a:rPr lang="en-US" sz="3600" b="1" dirty="0" err="1" smtClean="0">
                <a:solidFill>
                  <a:srgbClr val="0000CC"/>
                </a:solidFill>
                <a:latin typeface="HP001 4 hàng" pitchFamily="34" charset="0"/>
                <a:cs typeface="Times New Roman" pitchFamily="18" charset="0"/>
              </a:rPr>
              <a:t>Tập</a:t>
            </a:r>
            <a:r>
              <a:rPr lang="en-US" sz="3600" b="1" dirty="0" smtClean="0">
                <a:solidFill>
                  <a:srgbClr val="0000CC"/>
                </a:solidFill>
                <a:latin typeface="HP001 4 hàng" pitchFamily="34" charset="0"/>
                <a:cs typeface="Times New Roman" pitchFamily="18" charset="0"/>
              </a:rPr>
              <a:t> </a:t>
            </a:r>
            <a:r>
              <a:rPr lang="en-US" sz="3600" b="1" dirty="0" err="1" smtClean="0">
                <a:solidFill>
                  <a:srgbClr val="0000CC"/>
                </a:solidFill>
                <a:latin typeface="HP001 4 hàng" pitchFamily="34" charset="0"/>
                <a:cs typeface="Times New Roman" pitchFamily="18" charset="0"/>
              </a:rPr>
              <a:t>làm</a:t>
            </a:r>
            <a:r>
              <a:rPr lang="en-US" sz="3600" b="1" dirty="0" smtClean="0">
                <a:solidFill>
                  <a:srgbClr val="0000CC"/>
                </a:solidFill>
                <a:latin typeface="HP001 4 hàng" pitchFamily="34" charset="0"/>
                <a:cs typeface="Times New Roman" pitchFamily="18" charset="0"/>
              </a:rPr>
              <a:t> </a:t>
            </a:r>
            <a:r>
              <a:rPr lang="en-US" sz="3600" b="1" dirty="0" err="1" smtClean="0">
                <a:solidFill>
                  <a:srgbClr val="0000CC"/>
                </a:solidFill>
                <a:latin typeface="HP001 4 hàng" pitchFamily="34" charset="0"/>
                <a:cs typeface="Times New Roman" pitchFamily="18" charset="0"/>
              </a:rPr>
              <a:t>văn</a:t>
            </a:r>
            <a:endParaRPr lang="en-US" sz="360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331023036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304800" y="4648200"/>
            <a:ext cx="6324600" cy="549275"/>
          </a:xfrm>
          <a:prstGeom prst="rect">
            <a:avLst/>
          </a:prstGeom>
          <a:noFill/>
          <a:ln w="9525">
            <a:noFill/>
            <a:miter lim="800000"/>
            <a:headEnd/>
            <a:tailEnd/>
          </a:ln>
          <a:effectLst/>
        </p:spPr>
        <p:txBody>
          <a:bodyPr>
            <a:spAutoFit/>
          </a:bodyPr>
          <a:lstStyle/>
          <a:p>
            <a:pPr>
              <a:spcBef>
                <a:spcPct val="50000"/>
              </a:spcBef>
            </a:pP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Dế</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mèn</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đã</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làm</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gì</a:t>
            </a:r>
            <a:r>
              <a:rPr lang="en-US" sz="3000" b="1" dirty="0">
                <a:solidFill>
                  <a:srgbClr val="0000CC"/>
                </a:solidFill>
                <a:latin typeface="Times New Roman" pitchFamily="18" charset="0"/>
              </a:rPr>
              <a:t>? </a:t>
            </a:r>
          </a:p>
        </p:txBody>
      </p:sp>
      <p:pic>
        <p:nvPicPr>
          <p:cNvPr id="230408" name="Picture 8" descr="2"/>
          <p:cNvPicPr>
            <a:picLocks noGrp="1" noChangeAspect="1" noChangeArrowheads="1"/>
          </p:cNvPicPr>
          <p:nvPr>
            <p:ph sz="quarter" idx="3"/>
          </p:nvPr>
        </p:nvPicPr>
        <p:blipFill>
          <a:blip r:embed="rId2">
            <a:lum bright="-10000" contrast="30000"/>
          </a:blip>
          <a:srcRect l="2150" t="4465" r="2150" b="4465"/>
          <a:stretch>
            <a:fillRect/>
          </a:stretch>
        </p:blipFill>
        <p:spPr>
          <a:xfrm>
            <a:off x="1143000" y="152400"/>
            <a:ext cx="6705600" cy="4191000"/>
          </a:xfrm>
          <a:noFill/>
          <a:ln/>
        </p:spPr>
      </p:pic>
      <p:sp>
        <p:nvSpPr>
          <p:cNvPr id="230409" name="Text Box 9"/>
          <p:cNvSpPr txBox="1">
            <a:spLocks noChangeArrowheads="1"/>
          </p:cNvSpPr>
          <p:nvPr/>
        </p:nvSpPr>
        <p:spPr bwMode="auto">
          <a:xfrm>
            <a:off x="304800" y="5334000"/>
            <a:ext cx="8839200" cy="984885"/>
          </a:xfrm>
          <a:prstGeom prst="rect">
            <a:avLst/>
          </a:prstGeom>
          <a:noFill/>
          <a:ln w="9525">
            <a:noFill/>
            <a:miter lim="800000"/>
            <a:headEnd/>
            <a:tailEnd/>
          </a:ln>
          <a:effectLst/>
        </p:spPr>
        <p:txBody>
          <a:bodyPr>
            <a:spAutoFit/>
          </a:bodyPr>
          <a:lstStyle/>
          <a:p>
            <a:pPr>
              <a:spcBef>
                <a:spcPct val="50000"/>
              </a:spcBef>
            </a:pPr>
            <a:r>
              <a:rPr lang="en-US" sz="2900" b="1" dirty="0" smtClean="0">
                <a:solidFill>
                  <a:srgbClr val="FF0000"/>
                </a:solidFill>
                <a:latin typeface="Times New Roman" pitchFamily="18" charset="0"/>
              </a:rPr>
              <a:t>=&gt; </a:t>
            </a:r>
            <a:r>
              <a:rPr lang="en-US" sz="2900" b="1" dirty="0" err="1" smtClean="0">
                <a:solidFill>
                  <a:srgbClr val="FF0000"/>
                </a:solidFill>
                <a:latin typeface="Times New Roman" pitchFamily="18" charset="0"/>
              </a:rPr>
              <a:t>Gặp</a:t>
            </a:r>
            <a:r>
              <a:rPr lang="en-US" sz="2900" b="1" dirty="0" smtClean="0">
                <a:solidFill>
                  <a:srgbClr val="FF0000"/>
                </a:solidFill>
                <a:latin typeface="Times New Roman" pitchFamily="18" charset="0"/>
              </a:rPr>
              <a:t> </a:t>
            </a:r>
            <a:r>
              <a:rPr lang="en-US" sz="2900" b="1" dirty="0" err="1">
                <a:solidFill>
                  <a:srgbClr val="FF0000"/>
                </a:solidFill>
                <a:latin typeface="Times New Roman" pitchFamily="18" charset="0"/>
              </a:rPr>
              <a:t>bọn</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Nhện</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Dế</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mèn</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ra</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oai</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lên</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án</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sự</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nhẫn</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tâm</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của</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chúng</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bắt</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chúng</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phá</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hết</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vòng</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vây</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hãm</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Nhà</a:t>
            </a:r>
            <a:r>
              <a:rPr lang="en-US" sz="2900" b="1" dirty="0">
                <a:solidFill>
                  <a:srgbClr val="FF0000"/>
                </a:solidFill>
                <a:latin typeface="Times New Roman" pitchFamily="18" charset="0"/>
              </a:rPr>
              <a:t> </a:t>
            </a:r>
            <a:r>
              <a:rPr lang="en-US" sz="2900" b="1" dirty="0" err="1">
                <a:solidFill>
                  <a:srgbClr val="FF0000"/>
                </a:solidFill>
                <a:latin typeface="Times New Roman" pitchFamily="18" charset="0"/>
              </a:rPr>
              <a:t>Trò</a:t>
            </a:r>
            <a:r>
              <a:rPr lang="en-US" sz="2900" b="1" dirty="0">
                <a:solidFill>
                  <a:srgbClr val="FF0000"/>
                </a:solidFill>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30402">
                                            <p:txEl>
                                              <p:pRg st="0" end="0"/>
                                            </p:txEl>
                                          </p:spTgt>
                                        </p:tgtEl>
                                        <p:attrNameLst>
                                          <p:attrName>style.visibility</p:attrName>
                                        </p:attrNameLst>
                                      </p:cBhvr>
                                      <p:to>
                                        <p:strVal val="visible"/>
                                      </p:to>
                                    </p:set>
                                    <p:animEffect transition="in" filter="slide(fromLeft)">
                                      <p:cBhvr>
                                        <p:cTn id="7" dur="500"/>
                                        <p:tgtEl>
                                          <p:spTgt spid="2304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30409"/>
                                        </p:tgtEl>
                                        <p:attrNameLst>
                                          <p:attrName>style.visibility</p:attrName>
                                        </p:attrNameLst>
                                      </p:cBhvr>
                                      <p:to>
                                        <p:strVal val="visible"/>
                                      </p:to>
                                    </p:set>
                                    <p:anim calcmode="lin" valueType="num">
                                      <p:cBhvr>
                                        <p:cTn id="12" dur="500" fill="hold"/>
                                        <p:tgtEl>
                                          <p:spTgt spid="230409"/>
                                        </p:tgtEl>
                                        <p:attrNameLst>
                                          <p:attrName>ppt_w</p:attrName>
                                        </p:attrNameLst>
                                      </p:cBhvr>
                                      <p:tavLst>
                                        <p:tav tm="0">
                                          <p:val>
                                            <p:fltVal val="0"/>
                                          </p:val>
                                        </p:tav>
                                        <p:tav tm="100000">
                                          <p:val>
                                            <p:strVal val="#ppt_w"/>
                                          </p:val>
                                        </p:tav>
                                      </p:tavLst>
                                    </p:anim>
                                    <p:anim calcmode="lin" valueType="num">
                                      <p:cBhvr>
                                        <p:cTn id="13" dur="500" fill="hold"/>
                                        <p:tgtEl>
                                          <p:spTgt spid="230409"/>
                                        </p:tgtEl>
                                        <p:attrNameLst>
                                          <p:attrName>ppt_h</p:attrName>
                                        </p:attrNameLst>
                                      </p:cBhvr>
                                      <p:tavLst>
                                        <p:tav tm="0">
                                          <p:val>
                                            <p:fltVal val="0"/>
                                          </p:val>
                                        </p:tav>
                                        <p:tav tm="100000">
                                          <p:val>
                                            <p:strVal val="#ppt_h"/>
                                          </p:val>
                                        </p:tav>
                                      </p:tavLst>
                                    </p:anim>
                                    <p:anim calcmode="lin" valueType="num">
                                      <p:cBhvr>
                                        <p:cTn id="14" dur="500" fill="hold"/>
                                        <p:tgtEl>
                                          <p:spTgt spid="230409"/>
                                        </p:tgtEl>
                                        <p:attrNameLst>
                                          <p:attrName>ppt_x</p:attrName>
                                        </p:attrNameLst>
                                      </p:cBhvr>
                                      <p:tavLst>
                                        <p:tav tm="0">
                                          <p:val>
                                            <p:fltVal val="0.5"/>
                                          </p:val>
                                        </p:tav>
                                        <p:tav tm="100000">
                                          <p:val>
                                            <p:strVal val="#ppt_x"/>
                                          </p:val>
                                        </p:tav>
                                      </p:tavLst>
                                    </p:anim>
                                    <p:anim calcmode="lin" valueType="num">
                                      <p:cBhvr>
                                        <p:cTn id="15" dur="500" fill="hold"/>
                                        <p:tgtEl>
                                          <p:spTgt spid="2304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7" name="Text Box 7"/>
          <p:cNvSpPr txBox="1">
            <a:spLocks noChangeArrowheads="1"/>
          </p:cNvSpPr>
          <p:nvPr/>
        </p:nvSpPr>
        <p:spPr bwMode="auto">
          <a:xfrm>
            <a:off x="152400" y="5562600"/>
            <a:ext cx="8839200" cy="1015663"/>
          </a:xfrm>
          <a:prstGeom prst="rect">
            <a:avLst/>
          </a:prstGeom>
          <a:noFill/>
          <a:ln w="9525">
            <a:noFill/>
            <a:miter lim="800000"/>
            <a:headEnd/>
            <a:tailEnd/>
          </a:ln>
          <a:effectLst/>
        </p:spPr>
        <p:txBody>
          <a:bodyPr>
            <a:spAutoFit/>
          </a:bodyPr>
          <a:lstStyle/>
          <a:p>
            <a:pPr>
              <a:spcBef>
                <a:spcPct val="50000"/>
              </a:spcBef>
            </a:pPr>
            <a:r>
              <a:rPr lang="en-US" sz="3000" b="1" dirty="0" smtClean="0">
                <a:solidFill>
                  <a:srgbClr val="FF0000"/>
                </a:solidFill>
                <a:latin typeface="Times New Roman" pitchFamily="18" charset="0"/>
              </a:rPr>
              <a:t>=&gt; </a:t>
            </a:r>
            <a:r>
              <a:rPr lang="en-US" sz="3000" b="1" dirty="0" err="1">
                <a:solidFill>
                  <a:srgbClr val="FF0000"/>
                </a:solidFill>
                <a:latin typeface="Times New Roman" pitchFamily="18" charset="0"/>
              </a:rPr>
              <a:t>Bọn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Nhện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sợ</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hãi</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phải</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nghe</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theo</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Nhà</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Trò</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được</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tự</a:t>
            </a:r>
            <a:r>
              <a:rPr lang="en-US" sz="3000" b="1" dirty="0">
                <a:solidFill>
                  <a:srgbClr val="FF0000"/>
                </a:solidFill>
                <a:latin typeface="Times New Roman" pitchFamily="18" charset="0"/>
              </a:rPr>
              <a:t> do.</a:t>
            </a:r>
          </a:p>
        </p:txBody>
      </p:sp>
      <p:sp>
        <p:nvSpPr>
          <p:cNvPr id="215051" name="Text Box 11"/>
          <p:cNvSpPr txBox="1">
            <a:spLocks noChangeArrowheads="1"/>
          </p:cNvSpPr>
          <p:nvPr/>
        </p:nvSpPr>
        <p:spPr bwMode="auto">
          <a:xfrm>
            <a:off x="304800" y="4876800"/>
            <a:ext cx="6248400" cy="549275"/>
          </a:xfrm>
          <a:prstGeom prst="rect">
            <a:avLst/>
          </a:prstGeom>
          <a:noFill/>
          <a:ln w="9525">
            <a:noFill/>
            <a:miter lim="800000"/>
            <a:headEnd/>
            <a:tailEnd/>
          </a:ln>
          <a:effectLst/>
        </p:spPr>
        <p:txBody>
          <a:bodyPr>
            <a:spAutoFit/>
          </a:bodyPr>
          <a:lstStyle/>
          <a:p>
            <a:pPr>
              <a:spcBef>
                <a:spcPct val="50000"/>
              </a:spcBef>
            </a:pPr>
            <a:r>
              <a:rPr lang="en-US" sz="3000" b="1">
                <a:solidFill>
                  <a:srgbClr val="0000CC"/>
                </a:solidFill>
                <a:latin typeface="Times New Roman" pitchFamily="18" charset="0"/>
              </a:rPr>
              <a:t>- Kết quả thế nào? </a:t>
            </a:r>
          </a:p>
        </p:txBody>
      </p:sp>
      <p:pic>
        <p:nvPicPr>
          <p:cNvPr id="215052" name="Picture 12" descr="5"/>
          <p:cNvPicPr>
            <a:picLocks noChangeAspect="1" noChangeArrowheads="1"/>
          </p:cNvPicPr>
          <p:nvPr/>
        </p:nvPicPr>
        <p:blipFill>
          <a:blip r:embed="rId2">
            <a:lum bright="-10000" contrast="30000"/>
          </a:blip>
          <a:srcRect l="2415" t="3500" r="2415" b="3500"/>
          <a:stretch>
            <a:fillRect/>
          </a:stretch>
        </p:blipFill>
        <p:spPr bwMode="auto">
          <a:xfrm>
            <a:off x="1219200" y="76200"/>
            <a:ext cx="6934200" cy="43386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15051">
                                            <p:txEl>
                                              <p:pRg st="0" end="0"/>
                                            </p:txEl>
                                          </p:spTgt>
                                        </p:tgtEl>
                                        <p:attrNameLst>
                                          <p:attrName>style.visibility</p:attrName>
                                        </p:attrNameLst>
                                      </p:cBhvr>
                                      <p:to>
                                        <p:strVal val="visible"/>
                                      </p:to>
                                    </p:set>
                                    <p:anim calcmode="lin" valueType="num">
                                      <p:cBhvr>
                                        <p:cTn id="7" dur="500" decel="50000" fill="hold">
                                          <p:stCondLst>
                                            <p:cond delay="0"/>
                                          </p:stCondLst>
                                        </p:cTn>
                                        <p:tgtEl>
                                          <p:spTgt spid="215051">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051">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051">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15051">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051">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051">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051">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0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215047"/>
                                        </p:tgtEl>
                                        <p:attrNameLst>
                                          <p:attrName>style.visibility</p:attrName>
                                        </p:attrNameLst>
                                      </p:cBhvr>
                                      <p:to>
                                        <p:strVal val="visible"/>
                                      </p:to>
                                    </p:set>
                                    <p:anim calcmode="lin" valueType="num">
                                      <p:cBhvr>
                                        <p:cTn id="19" dur="1000" fill="hold"/>
                                        <p:tgtEl>
                                          <p:spTgt spid="215047"/>
                                        </p:tgtEl>
                                        <p:attrNameLst>
                                          <p:attrName>ppt_w</p:attrName>
                                        </p:attrNameLst>
                                      </p:cBhvr>
                                      <p:tavLst>
                                        <p:tav tm="0">
                                          <p:val>
                                            <p:fltVal val="0"/>
                                          </p:val>
                                        </p:tav>
                                        <p:tav tm="100000">
                                          <p:val>
                                            <p:strVal val="#ppt_w"/>
                                          </p:val>
                                        </p:tav>
                                      </p:tavLst>
                                    </p:anim>
                                    <p:anim calcmode="lin" valueType="num">
                                      <p:cBhvr>
                                        <p:cTn id="20" dur="1000" fill="hold"/>
                                        <p:tgtEl>
                                          <p:spTgt spid="215047"/>
                                        </p:tgtEl>
                                        <p:attrNameLst>
                                          <p:attrName>ppt_h</p:attrName>
                                        </p:attrNameLst>
                                      </p:cBhvr>
                                      <p:tavLst>
                                        <p:tav tm="0">
                                          <p:val>
                                            <p:fltVal val="0"/>
                                          </p:val>
                                        </p:tav>
                                        <p:tav tm="100000">
                                          <p:val>
                                            <p:strVal val="#ppt_h"/>
                                          </p:val>
                                        </p:tav>
                                      </p:tavLst>
                                    </p:anim>
                                    <p:anim calcmode="lin" valueType="num">
                                      <p:cBhvr>
                                        <p:cTn id="21" dur="1000" fill="hold"/>
                                        <p:tgtEl>
                                          <p:spTgt spid="21504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150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descr="375"/>
          <p:cNvPicPr>
            <a:picLocks noChangeAspect="1" noChangeArrowheads="1" noCrop="1"/>
          </p:cNvPicPr>
          <p:nvPr/>
        </p:nvPicPr>
        <p:blipFill>
          <a:blip r:embed="rId2"/>
          <a:srcRect/>
          <a:stretch>
            <a:fillRect/>
          </a:stretch>
        </p:blipFill>
        <p:spPr bwMode="auto">
          <a:xfrm rot="5808770">
            <a:off x="7689226" y="-173488"/>
            <a:ext cx="1125779" cy="1661958"/>
          </a:xfrm>
          <a:prstGeom prst="rect">
            <a:avLst/>
          </a:prstGeom>
          <a:noFill/>
          <a:ln w="9525">
            <a:noFill/>
            <a:miter lim="800000"/>
            <a:headEnd/>
            <a:tailEnd/>
          </a:ln>
        </p:spPr>
      </p:pic>
      <p:pic>
        <p:nvPicPr>
          <p:cNvPr id="8" name="Picture 7" descr="375"/>
          <p:cNvPicPr>
            <a:picLocks noChangeAspect="1" noChangeArrowheads="1" noCrop="1"/>
          </p:cNvPicPr>
          <p:nvPr/>
        </p:nvPicPr>
        <p:blipFill>
          <a:blip r:embed="rId3" cstate="print"/>
          <a:srcRect/>
          <a:stretch>
            <a:fillRect/>
          </a:stretch>
        </p:blipFill>
        <p:spPr bwMode="auto">
          <a:xfrm rot="10800000">
            <a:off x="7924799" y="5428412"/>
            <a:ext cx="968375" cy="1429587"/>
          </a:xfrm>
          <a:prstGeom prst="rect">
            <a:avLst/>
          </a:prstGeom>
          <a:noFill/>
          <a:ln w="9525">
            <a:noFill/>
            <a:miter lim="800000"/>
            <a:headEnd/>
            <a:tailEnd/>
          </a:ln>
        </p:spPr>
      </p:pic>
      <p:sp>
        <p:nvSpPr>
          <p:cNvPr id="10" name="TextBox 9"/>
          <p:cNvSpPr txBox="1"/>
          <p:nvPr/>
        </p:nvSpPr>
        <p:spPr>
          <a:xfrm>
            <a:off x="152400" y="76200"/>
            <a:ext cx="8839200" cy="1222642"/>
          </a:xfrm>
          <a:prstGeom prst="rect">
            <a:avLst/>
          </a:prstGeom>
          <a:noFill/>
        </p:spPr>
        <p:txBody>
          <a:bodyPr wrap="square" rtlCol="0">
            <a:spAutoFit/>
          </a:bodyPr>
          <a:lstStyle/>
          <a:p>
            <a:pPr>
              <a:lnSpc>
                <a:spcPct val="120000"/>
              </a:lnSpc>
              <a:buFontTx/>
              <a:buChar char="-"/>
            </a:pP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Sự</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việc</a:t>
            </a:r>
            <a:r>
              <a:rPr lang="en-US" sz="3200" b="1" dirty="0" smtClean="0">
                <a:solidFill>
                  <a:srgbClr val="0000CC"/>
                </a:solidFill>
                <a:latin typeface="Times New Roman" pitchFamily="18" charset="0"/>
                <a:cs typeface="Times New Roman" pitchFamily="18" charset="0"/>
              </a:rPr>
              <a:t> 1</a:t>
            </a:r>
            <a:r>
              <a:rPr lang="en-US" sz="3200"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=&gt;</a:t>
            </a:r>
            <a:r>
              <a:rPr lang="en-US" sz="3200" b="1" dirty="0" err="1" smtClean="0">
                <a:solidFill>
                  <a:srgbClr val="FF0000"/>
                </a:solidFill>
                <a:latin typeface="Times New Roman" pitchFamily="18" charset="0"/>
                <a:cs typeface="Times New Roman" pitchFamily="18" charset="0"/>
              </a:rPr>
              <a:t>Dế</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Mèn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gặp</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chị</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đang</a:t>
            </a:r>
            <a:endParaRPr lang="en-US" sz="3200" b="1" dirty="0" smtClean="0">
              <a:solidFill>
                <a:srgbClr val="FF0000"/>
              </a:solidFill>
              <a:latin typeface="Times New Roman" pitchFamily="18" charset="0"/>
              <a:cs typeface="Times New Roman" pitchFamily="18" charset="0"/>
            </a:endParaRPr>
          </a:p>
          <a:p>
            <a:pPr>
              <a:lnSpc>
                <a:spcPct val="120000"/>
              </a:lnSpc>
            </a:pP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gục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đầu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khóc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tảng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đá</a:t>
            </a:r>
            <a:r>
              <a:rPr lang="en-US" sz="3200" b="1" dirty="0" smtClean="0">
                <a:solidFill>
                  <a:srgbClr val="FF0000"/>
                </a:solidFill>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5" name="TextBox 4"/>
          <p:cNvSpPr txBox="1"/>
          <p:nvPr/>
        </p:nvSpPr>
        <p:spPr>
          <a:xfrm>
            <a:off x="76200" y="1295400"/>
            <a:ext cx="8839200" cy="1274195"/>
          </a:xfrm>
          <a:prstGeom prst="rect">
            <a:avLst/>
          </a:prstGeom>
          <a:noFill/>
        </p:spPr>
        <p:txBody>
          <a:bodyPr wrap="square" rtlCol="0">
            <a:spAutoFit/>
          </a:bodyPr>
          <a:lstStyle/>
          <a:p>
            <a:pPr>
              <a:lnSpc>
                <a:spcPct val="120000"/>
              </a:lnSpc>
              <a:buFontTx/>
              <a:buChar char="-"/>
            </a:pP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Sự</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việc</a:t>
            </a:r>
            <a:r>
              <a:rPr lang="en-US" sz="3200" b="1" dirty="0" smtClean="0">
                <a:solidFill>
                  <a:srgbClr val="0000CC"/>
                </a:solidFill>
                <a:latin typeface="Times New Roman" pitchFamily="18" charset="0"/>
                <a:cs typeface="Times New Roman" pitchFamily="18" charset="0"/>
              </a:rPr>
              <a:t> 2</a:t>
            </a:r>
            <a:r>
              <a:rPr lang="en-US" sz="3200"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=&gt; </a:t>
            </a:r>
            <a:r>
              <a:rPr lang="en-US" sz="3200" b="1" dirty="0" err="1" smtClean="0">
                <a:solidFill>
                  <a:srgbClr val="FF0000"/>
                </a:solidFill>
                <a:latin typeface="Times New Roman" pitchFamily="18" charset="0"/>
                <a:cs typeface="Times New Roman" pitchFamily="18" charset="0"/>
              </a:rPr>
              <a:t>Dế</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Mèn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hỏi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kể</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cảnh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khốn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mình</a:t>
            </a:r>
            <a:r>
              <a:rPr lang="en-US" sz="3200" b="1" dirty="0" smtClean="0">
                <a:solidFill>
                  <a:srgbClr val="FF0000"/>
                </a:solidFill>
                <a:latin typeface="Times New Roman" pitchFamily="18" charset="0"/>
                <a:cs typeface="Times New Roman" pitchFamily="18" charset="0"/>
              </a:rPr>
              <a:t>.</a:t>
            </a:r>
          </a:p>
        </p:txBody>
      </p:sp>
      <p:sp>
        <p:nvSpPr>
          <p:cNvPr id="6" name="TextBox 5"/>
          <p:cNvSpPr txBox="1"/>
          <p:nvPr/>
        </p:nvSpPr>
        <p:spPr>
          <a:xfrm>
            <a:off x="76200" y="2514600"/>
            <a:ext cx="8839200" cy="1222642"/>
          </a:xfrm>
          <a:prstGeom prst="rect">
            <a:avLst/>
          </a:prstGeom>
          <a:noFill/>
        </p:spPr>
        <p:txBody>
          <a:bodyPr wrap="square" rtlCol="0">
            <a:spAutoFit/>
          </a:bodyPr>
          <a:lstStyle/>
          <a:p>
            <a:pPr>
              <a:lnSpc>
                <a:spcPct val="120000"/>
              </a:lnSpc>
            </a:pP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Sự</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việc</a:t>
            </a:r>
            <a:r>
              <a:rPr lang="en-US" sz="3200" b="1" dirty="0" smtClean="0">
                <a:solidFill>
                  <a:srgbClr val="0000CC"/>
                </a:solidFill>
                <a:latin typeface="Times New Roman" pitchFamily="18" charset="0"/>
                <a:cs typeface="Times New Roman" pitchFamily="18" charset="0"/>
              </a:rPr>
              <a:t> 3</a:t>
            </a:r>
            <a:r>
              <a:rPr lang="en-US" sz="3200"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=&gt; </a:t>
            </a:r>
            <a:r>
              <a:rPr lang="en-US" sz="3200" b="1" dirty="0" err="1" smtClean="0">
                <a:solidFill>
                  <a:srgbClr val="FF0000"/>
                </a:solidFill>
                <a:latin typeface="Times New Roman" pitchFamily="18" charset="0"/>
                <a:cs typeface="Times New Roman" pitchFamily="18" charset="0"/>
              </a:rPr>
              <a:t>Dế</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Mèn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phẫn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nộ</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cùng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chỗ</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bọn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nhện</a:t>
            </a:r>
            <a:r>
              <a:rPr lang="en-US" sz="3200" b="1" dirty="0" smtClean="0">
                <a:solidFill>
                  <a:srgbClr val="FF0000"/>
                </a:solidFill>
                <a:latin typeface="Times New Roman" pitchFamily="18" charset="0"/>
                <a:cs typeface="Times New Roman" pitchFamily="18" charset="0"/>
              </a:rPr>
              <a:t>.</a:t>
            </a:r>
          </a:p>
        </p:txBody>
      </p:sp>
      <p:sp>
        <p:nvSpPr>
          <p:cNvPr id="7" name="TextBox 6"/>
          <p:cNvSpPr txBox="1"/>
          <p:nvPr/>
        </p:nvSpPr>
        <p:spPr>
          <a:xfrm>
            <a:off x="76200" y="3733800"/>
            <a:ext cx="8839200" cy="1813573"/>
          </a:xfrm>
          <a:prstGeom prst="rect">
            <a:avLst/>
          </a:prstGeom>
          <a:noFill/>
        </p:spPr>
        <p:txBody>
          <a:bodyPr wrap="square" rtlCol="0">
            <a:spAutoFit/>
          </a:bodyPr>
          <a:lstStyle/>
          <a:p>
            <a:pPr>
              <a:lnSpc>
                <a:spcPct val="120000"/>
              </a:lnSpc>
            </a:pP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Sự</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viêc</a:t>
            </a:r>
            <a:r>
              <a:rPr lang="en-US" sz="3200" b="1" dirty="0" smtClean="0">
                <a:solidFill>
                  <a:srgbClr val="0000CC"/>
                </a:solidFill>
                <a:latin typeface="Times New Roman" pitchFamily="18" charset="0"/>
                <a:cs typeface="Times New Roman" pitchFamily="18" charset="0"/>
              </a:rPr>
              <a:t> 4</a:t>
            </a:r>
            <a:r>
              <a:rPr lang="en-US" sz="3200" dirty="0" smtClean="0">
                <a:solidFill>
                  <a:srgbClr val="002060"/>
                </a:solidFill>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=&gt; </a:t>
            </a:r>
            <a:r>
              <a:rPr lang="en-US" sz="3200" b="1" dirty="0" err="1" smtClean="0">
                <a:solidFill>
                  <a:srgbClr val="FF0000"/>
                </a:solidFill>
                <a:latin typeface="Times New Roman" pitchFamily="18" charset="0"/>
                <a:cs typeface="Times New Roman" pitchFamily="18" charset="0"/>
              </a:rPr>
              <a:t>Gặp</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bọn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nhện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Dế</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Mèn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ra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oai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án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sự</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nhẫn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tâm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chúng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bắt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chúng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vòng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vây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hãm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a:t>
            </a:r>
          </a:p>
        </p:txBody>
      </p:sp>
      <p:sp>
        <p:nvSpPr>
          <p:cNvPr id="12" name="TextBox 11"/>
          <p:cNvSpPr txBox="1"/>
          <p:nvPr/>
        </p:nvSpPr>
        <p:spPr>
          <a:xfrm>
            <a:off x="76200" y="5559158"/>
            <a:ext cx="8839200" cy="1222642"/>
          </a:xfrm>
          <a:prstGeom prst="rect">
            <a:avLst/>
          </a:prstGeom>
          <a:noFill/>
        </p:spPr>
        <p:txBody>
          <a:bodyPr wrap="square" rtlCol="0">
            <a:spAutoFit/>
          </a:bodyPr>
          <a:lstStyle/>
          <a:p>
            <a:pPr>
              <a:lnSpc>
                <a:spcPct val="120000"/>
              </a:lnSpc>
            </a:pP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Sự</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việc</a:t>
            </a:r>
            <a:r>
              <a:rPr lang="en-US" sz="3200" b="1" dirty="0" smtClean="0">
                <a:solidFill>
                  <a:srgbClr val="0000CC"/>
                </a:solidFill>
                <a:latin typeface="Times New Roman" pitchFamily="18" charset="0"/>
                <a:cs typeface="Times New Roman" pitchFamily="18" charset="0"/>
              </a:rPr>
              <a:t> 5</a:t>
            </a:r>
            <a:r>
              <a:rPr lang="en-US" sz="3200" dirty="0" smtClean="0">
                <a:solidFill>
                  <a:srgbClr val="002060"/>
                </a:solidFill>
                <a:latin typeface="Times New Roman" pitchFamily="18" charset="0"/>
                <a:cs typeface="Times New Roman" pitchFamily="18" charset="0"/>
              </a:rPr>
              <a:t>: </a:t>
            </a:r>
            <a:r>
              <a:rPr lang="en-US" sz="3200" b="1" dirty="0" smtClean="0">
                <a:solidFill>
                  <a:srgbClr val="FF0000"/>
                </a:solidFill>
                <a:latin typeface="Times New Roman" pitchFamily="18" charset="0"/>
              </a:rPr>
              <a:t>=&gt; </a:t>
            </a:r>
            <a:r>
              <a:rPr lang="en-US" sz="3200" b="1" dirty="0" err="1" smtClean="0">
                <a:solidFill>
                  <a:srgbClr val="FF0000"/>
                </a:solidFill>
                <a:latin typeface="Times New Roman" pitchFamily="18" charset="0"/>
              </a:rPr>
              <a:t>Bọn</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Nhện</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sợ</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hãi</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phải</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nghe</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theo</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Nhà</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Trò</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được</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tự</a:t>
            </a:r>
            <a:r>
              <a:rPr lang="en-US" sz="3200" b="1" dirty="0" smtClean="0">
                <a:solidFill>
                  <a:srgbClr val="FF0000"/>
                </a:solidFill>
                <a:latin typeface="Times New Roman" pitchFamily="18" charset="0"/>
              </a:rPr>
              <a:t> do.</a:t>
            </a:r>
            <a:endParaRPr lang="en-US" sz="4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5"/>
          <p:cNvSpPr txBox="1">
            <a:spLocks noChangeArrowheads="1"/>
          </p:cNvSpPr>
          <p:nvPr/>
        </p:nvSpPr>
        <p:spPr bwMode="auto">
          <a:xfrm>
            <a:off x="2916238" y="476250"/>
            <a:ext cx="33115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algn="ctr" eaLnBrk="1" hangingPunct="1"/>
            <a:r>
              <a:rPr lang="en-US" altLang="en-US" sz="3600" b="1">
                <a:solidFill>
                  <a:srgbClr val="FF0000"/>
                </a:solidFill>
                <a:latin typeface="Times New Roman" pitchFamily="18" charset="0"/>
                <a:cs typeface="Times New Roman" pitchFamily="18" charset="0"/>
              </a:rPr>
              <a:t>II. GHI NHỚ</a:t>
            </a:r>
          </a:p>
        </p:txBody>
      </p:sp>
      <p:sp>
        <p:nvSpPr>
          <p:cNvPr id="5" name="Text Box 3"/>
          <p:cNvSpPr txBox="1">
            <a:spLocks noChangeArrowheads="1"/>
          </p:cNvSpPr>
          <p:nvPr/>
        </p:nvSpPr>
        <p:spPr bwMode="auto">
          <a:xfrm>
            <a:off x="838200" y="1828800"/>
            <a:ext cx="7467600" cy="4401205"/>
          </a:xfrm>
          <a:prstGeom prst="rect">
            <a:avLst/>
          </a:prstGeom>
          <a:noFill/>
          <a:ln w="9525">
            <a:noFill/>
            <a:miter lim="800000"/>
            <a:headEnd/>
            <a:tailEnd/>
          </a:ln>
          <a:effectLst/>
        </p:spPr>
        <p:txBody>
          <a:bodyPr wrap="square">
            <a:spAutoFit/>
          </a:bodyPr>
          <a:lstStyle/>
          <a:p>
            <a:pPr>
              <a:spcBef>
                <a:spcPct val="50000"/>
              </a:spcBef>
            </a:pPr>
            <a:r>
              <a:rPr lang="en-US" sz="2800" dirty="0">
                <a:latin typeface="Times New Roman" pitchFamily="18" charset="0"/>
              </a:rPr>
              <a:t>- </a:t>
            </a:r>
            <a:r>
              <a:rPr lang="en-US" sz="2800" dirty="0" err="1">
                <a:solidFill>
                  <a:srgbClr val="0000CC"/>
                </a:solidFill>
                <a:latin typeface="Times New Roman" pitchFamily="18" charset="0"/>
              </a:rPr>
              <a:t>Cốt</a:t>
            </a:r>
            <a:r>
              <a:rPr lang="en-US" sz="2800" dirty="0">
                <a:solidFill>
                  <a:srgbClr val="0000CC"/>
                </a:solidFill>
                <a:latin typeface="Times New Roman" pitchFamily="18" charset="0"/>
              </a:rPr>
              <a:t> </a:t>
            </a:r>
            <a:r>
              <a:rPr lang="en-US" sz="2800" dirty="0" err="1">
                <a:solidFill>
                  <a:srgbClr val="0000CC"/>
                </a:solidFill>
                <a:latin typeface="Times New Roman" pitchFamily="18" charset="0"/>
              </a:rPr>
              <a:t>truyện</a:t>
            </a:r>
            <a:r>
              <a:rPr lang="en-US" sz="2800" dirty="0">
                <a:solidFill>
                  <a:srgbClr val="0000CC"/>
                </a:solidFill>
                <a:latin typeface="Times New Roman" pitchFamily="18" charset="0"/>
              </a:rPr>
              <a:t> </a:t>
            </a:r>
            <a:r>
              <a:rPr lang="en-US" sz="2800" dirty="0" err="1">
                <a:solidFill>
                  <a:srgbClr val="0000CC"/>
                </a:solidFill>
                <a:latin typeface="Times New Roman" pitchFamily="18" charset="0"/>
              </a:rPr>
              <a:t>thường</a:t>
            </a:r>
            <a:r>
              <a:rPr lang="en-US" sz="2800" dirty="0">
                <a:solidFill>
                  <a:srgbClr val="0000CC"/>
                </a:solidFill>
                <a:latin typeface="Times New Roman" pitchFamily="18" charset="0"/>
              </a:rPr>
              <a:t> </a:t>
            </a:r>
            <a:r>
              <a:rPr lang="en-US" sz="2800" dirty="0" err="1">
                <a:solidFill>
                  <a:srgbClr val="0000CC"/>
                </a:solidFill>
                <a:latin typeface="Times New Roman" pitchFamily="18" charset="0"/>
              </a:rPr>
              <a:t>gồm</a:t>
            </a:r>
            <a:r>
              <a:rPr lang="en-US" sz="2800" dirty="0">
                <a:solidFill>
                  <a:srgbClr val="0000CC"/>
                </a:solidFill>
                <a:latin typeface="Times New Roman" pitchFamily="18" charset="0"/>
              </a:rPr>
              <a:t> 3 </a:t>
            </a:r>
            <a:r>
              <a:rPr lang="en-US" sz="2800" dirty="0" err="1">
                <a:solidFill>
                  <a:srgbClr val="0000CC"/>
                </a:solidFill>
                <a:latin typeface="Times New Roman" pitchFamily="18" charset="0"/>
              </a:rPr>
              <a:t>phần</a:t>
            </a:r>
            <a:r>
              <a:rPr lang="en-US" sz="2800" dirty="0">
                <a:solidFill>
                  <a:srgbClr val="0000CC"/>
                </a:solidFill>
                <a:latin typeface="Times New Roman" pitchFamily="18" charset="0"/>
              </a:rPr>
              <a:t>:</a:t>
            </a:r>
          </a:p>
          <a:p>
            <a:pPr>
              <a:spcBef>
                <a:spcPct val="50000"/>
              </a:spcBef>
            </a:pPr>
            <a:r>
              <a:rPr lang="en-US" sz="2800" dirty="0">
                <a:latin typeface="Times New Roman" pitchFamily="18" charset="0"/>
              </a:rPr>
              <a:t>  </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Mở</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đầu</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Sự</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việc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khởi</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nguồn</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cho</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các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sự</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việc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khác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sự</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việc</a:t>
            </a:r>
            <a:r>
              <a:rPr lang="en-US" sz="2800" dirty="0">
                <a:solidFill>
                  <a:srgbClr val="FF0000"/>
                </a:solidFill>
                <a:latin typeface="Times New Roman" pitchFamily="18" charset="0"/>
              </a:rPr>
              <a:t> 1)</a:t>
            </a:r>
          </a:p>
          <a:p>
            <a:pPr>
              <a:spcBef>
                <a:spcPct val="50000"/>
              </a:spcBef>
            </a:pPr>
            <a:r>
              <a:rPr lang="en-US" sz="2800" dirty="0">
                <a:solidFill>
                  <a:srgbClr val="FF0000"/>
                </a:solidFill>
                <a:latin typeface="Times New Roman" pitchFamily="18" charset="0"/>
              </a:rPr>
              <a:t>  + </a:t>
            </a:r>
            <a:r>
              <a:rPr lang="en-US" sz="2800" dirty="0" err="1">
                <a:solidFill>
                  <a:srgbClr val="FF0000"/>
                </a:solidFill>
                <a:latin typeface="Times New Roman" pitchFamily="18" charset="0"/>
              </a:rPr>
              <a:t>Diễn</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biến</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Các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sự</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việc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chính</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kế</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tiếp</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theo</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nhau</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nói</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lên</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tính</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cách</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nhân</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vật</a:t>
            </a:r>
            <a:r>
              <a:rPr lang="en-US" sz="2800" dirty="0">
                <a:solidFill>
                  <a:srgbClr val="FF0000"/>
                </a:solidFill>
                <a:latin typeface="Times New Roman" pitchFamily="18" charset="0"/>
              </a:rPr>
              <a:t>, ý </a:t>
            </a:r>
            <a:r>
              <a:rPr lang="en-US" sz="2800" dirty="0" err="1">
                <a:solidFill>
                  <a:srgbClr val="FF0000"/>
                </a:solidFill>
                <a:latin typeface="Times New Roman" pitchFamily="18" charset="0"/>
              </a:rPr>
              <a:t>nghĩa</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của</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truyện</a:t>
            </a:r>
            <a:r>
              <a:rPr lang="en-US" sz="2800" dirty="0">
                <a:solidFill>
                  <a:srgbClr val="FF0000"/>
                </a:solidFill>
                <a:latin typeface="Times New Roman" pitchFamily="18" charset="0"/>
              </a:rPr>
              <a:t>.</a:t>
            </a:r>
          </a:p>
          <a:p>
            <a:pPr>
              <a:spcBef>
                <a:spcPct val="50000"/>
              </a:spcBef>
            </a:pP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sự</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việc</a:t>
            </a:r>
            <a:r>
              <a:rPr lang="en-US" sz="2800" dirty="0">
                <a:solidFill>
                  <a:srgbClr val="FF0000"/>
                </a:solidFill>
                <a:latin typeface="Times New Roman" pitchFamily="18" charset="0"/>
              </a:rPr>
              <a:t> 2, 3, 4)</a:t>
            </a:r>
          </a:p>
          <a:p>
            <a:pPr>
              <a:spcBef>
                <a:spcPct val="50000"/>
              </a:spcBef>
            </a:pPr>
            <a:r>
              <a:rPr lang="en-US" sz="2800" dirty="0">
                <a:solidFill>
                  <a:srgbClr val="FF0000"/>
                </a:solidFill>
                <a:latin typeface="Times New Roman" pitchFamily="18" charset="0"/>
              </a:rPr>
              <a:t>  + </a:t>
            </a:r>
            <a:r>
              <a:rPr lang="en-US" sz="2800" dirty="0" err="1">
                <a:solidFill>
                  <a:srgbClr val="FF0000"/>
                </a:solidFill>
                <a:latin typeface="Times New Roman" pitchFamily="18" charset="0"/>
              </a:rPr>
              <a:t>Kết</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thúc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Kết</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thúc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của</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các</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sự</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việc</a:t>
            </a:r>
            <a:r>
              <a:rPr lang="en-US" sz="2800" dirty="0">
                <a:solidFill>
                  <a:srgbClr val="FF0000"/>
                </a:solidFill>
                <a:latin typeface="Times New Roman" pitchFamily="18" charset="0"/>
              </a:rPr>
              <a:t> ở </a:t>
            </a:r>
            <a:r>
              <a:rPr lang="en-US" sz="2800" dirty="0" err="1">
                <a:solidFill>
                  <a:srgbClr val="FF0000"/>
                </a:solidFill>
                <a:latin typeface="Times New Roman" pitchFamily="18" charset="0"/>
              </a:rPr>
              <a:t>phần</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mở</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đầu</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và</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phần</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chính</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sự</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việc</a:t>
            </a:r>
            <a:r>
              <a:rPr lang="en-US" sz="2800" dirty="0">
                <a:solidFill>
                  <a:srgbClr val="FF0000"/>
                </a:solidFill>
                <a:latin typeface="Times New Roman" pitchFamily="18" charset="0"/>
              </a:rPr>
              <a:t> 5)</a:t>
            </a:r>
          </a:p>
        </p:txBody>
      </p:sp>
    </p:spTree>
    <p:extLst>
      <p:ext uri="{BB962C8B-B14F-4D97-AF65-F5344CB8AC3E}">
        <p14:creationId xmlns:p14="http://schemas.microsoft.com/office/powerpoint/2010/main" val="29094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286000"/>
            <a:ext cx="4876800" cy="22860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eaLnBrk="1" fontAlgn="auto" hangingPunct="1">
              <a:spcAft>
                <a:spcPts val="0"/>
              </a:spcAft>
              <a:defRPr/>
            </a:pP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Viết</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bài</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nào</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các</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em</a:t>
            </a:r>
            <a:endParaRPr lang="en-US" dirty="0" smtClean="0">
              <a:solidFill>
                <a:srgbClr val="0000CC"/>
              </a:solidFill>
              <a:latin typeface="Times New Roman" pitchFamily="18" charset="0"/>
              <a:cs typeface="Times New Roman" pitchFamily="18" charset="0"/>
            </a:endParaRPr>
          </a:p>
        </p:txBody>
      </p:sp>
      <p:sp>
        <p:nvSpPr>
          <p:cNvPr id="1028" name="Content Placeholder 4"/>
          <p:cNvSpPr>
            <a:spLocks noGrp="1"/>
          </p:cNvSpPr>
          <p:nvPr>
            <p:ph idx="1"/>
          </p:nvPr>
        </p:nvSpPr>
        <p:spPr/>
        <p:txBody>
          <a:bodyPr/>
          <a:lstStyle/>
          <a:p>
            <a:pPr eaLnBrk="1" hangingPunct="1"/>
            <a:endParaRPr lang="en-US" smtClean="0"/>
          </a:p>
        </p:txBody>
      </p:sp>
      <p:graphicFrame>
        <p:nvGraphicFramePr>
          <p:cNvPr id="1026" name="Object 4"/>
          <p:cNvGraphicFramePr>
            <a:graphicFrameLocks noGrp="1"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57" name="Bitmap Image" r:id="rId3" imgW="7373379" imgH="10352381" progId="PBrush">
                  <p:embed/>
                </p:oleObj>
              </mc:Choice>
              <mc:Fallback>
                <p:oleObj name="Bitmap Image" r:id="rId3" imgW="7373379" imgH="10352381" progId="PBrush">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371600" y="1066800"/>
            <a:ext cx="6934200" cy="1754326"/>
          </a:xfrm>
          <a:prstGeom prst="rect">
            <a:avLst/>
          </a:prstGeom>
          <a:noFill/>
        </p:spPr>
        <p:txBody>
          <a:bodyPr wrap="square" rtlCol="0">
            <a:spAutoFit/>
          </a:bodyPr>
          <a:lstStyle/>
          <a:p>
            <a:r>
              <a:rPr lang="en-US" sz="3600" b="1" dirty="0" smtClean="0">
                <a:solidFill>
                  <a:srgbClr val="0000CC"/>
                </a:solidFill>
                <a:latin typeface="Times New Roman" pitchFamily="18" charset="0"/>
                <a:cs typeface="Times New Roman" pitchFamily="18" charset="0"/>
              </a:rPr>
              <a:t>2. </a:t>
            </a:r>
            <a:r>
              <a:rPr lang="en-US" sz="3600" b="1" dirty="0" err="1" smtClean="0">
                <a:solidFill>
                  <a:srgbClr val="0000CC"/>
                </a:solidFill>
                <a:latin typeface="Times New Roman" pitchFamily="18" charset="0"/>
                <a:cs typeface="Times New Roman" pitchFamily="18" charset="0"/>
              </a:rPr>
              <a:t>Chuỗi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sự</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việc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được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gọi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cốt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truyện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Vậy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cốt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truyện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gì</a:t>
            </a:r>
            <a:r>
              <a:rPr lang="en-US" sz="3600" b="1" dirty="0" smtClean="0">
                <a:solidFill>
                  <a:srgbClr val="0000CC"/>
                </a:solidFill>
                <a:latin typeface="Times New Roman" pitchFamily="18" charset="0"/>
                <a:cs typeface="Times New Roman" pitchFamily="18" charset="0"/>
              </a:rPr>
              <a:t> ? </a:t>
            </a:r>
          </a:p>
          <a:p>
            <a:endParaRPr lang="en-US" sz="3600" b="1" dirty="0">
              <a:solidFill>
                <a:srgbClr val="0000CC"/>
              </a:solidFill>
              <a:latin typeface="Times New Roman" pitchFamily="18" charset="0"/>
              <a:cs typeface="Times New Roman" pitchFamily="18" charset="0"/>
            </a:endParaRPr>
          </a:p>
        </p:txBody>
      </p:sp>
      <p:sp>
        <p:nvSpPr>
          <p:cNvPr id="6" name="TextBox 5"/>
          <p:cNvSpPr txBox="1"/>
          <p:nvPr/>
        </p:nvSpPr>
        <p:spPr>
          <a:xfrm>
            <a:off x="1295400" y="1065074"/>
            <a:ext cx="6858000" cy="1754326"/>
          </a:xfrm>
          <a:prstGeom prst="rect">
            <a:avLst/>
          </a:prstGeom>
          <a:noFill/>
        </p:spPr>
        <p:txBody>
          <a:bodyPr wrap="square" rtlCol="0">
            <a:spAutoFit/>
          </a:bodyPr>
          <a:lstStyle/>
          <a:p>
            <a:r>
              <a:rPr lang="en-US" sz="3600" b="1" dirty="0" smtClean="0">
                <a:solidFill>
                  <a:srgbClr val="FF0000"/>
                </a:solidFill>
                <a:latin typeface="Times New Roman" pitchFamily="18" charset="0"/>
                <a:cs typeface="Times New Roman" pitchFamily="18" charset="0"/>
              </a:rPr>
              <a:t>=&gt; </a:t>
            </a:r>
            <a:r>
              <a:rPr lang="en-US" sz="3600" b="1" dirty="0" err="1" smtClean="0">
                <a:solidFill>
                  <a:srgbClr val="FF0000"/>
                </a:solidFill>
                <a:latin typeface="Times New Roman" pitchFamily="18" charset="0"/>
                <a:cs typeface="Times New Roman" pitchFamily="18" charset="0"/>
              </a:rPr>
              <a:t>Cốt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truyện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chuỗi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sự</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làm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nòng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cốt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diễn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chuyện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7" name="TextBox 6"/>
          <p:cNvSpPr txBox="1"/>
          <p:nvPr/>
        </p:nvSpPr>
        <p:spPr>
          <a:xfrm>
            <a:off x="1219200" y="2743200"/>
            <a:ext cx="7467600" cy="2308324"/>
          </a:xfrm>
          <a:prstGeom prst="rect">
            <a:avLst/>
          </a:prstGeom>
          <a:noFill/>
        </p:spPr>
        <p:txBody>
          <a:bodyPr wrap="square" rtlCol="0">
            <a:spAutoFit/>
          </a:bodyPr>
          <a:lstStyle/>
          <a:p>
            <a:r>
              <a:rPr lang="en-US" sz="3600" b="1" dirty="0" err="1" smtClean="0">
                <a:solidFill>
                  <a:srgbClr val="0070C0"/>
                </a:solidFill>
                <a:latin typeface="Times New Roman" pitchFamily="18" charset="0"/>
                <a:cs typeface="Times New Roman" pitchFamily="18" charset="0"/>
              </a:rPr>
              <a:t>Cốt</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truyện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thường</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có</a:t>
            </a:r>
            <a:r>
              <a:rPr lang="en-US" sz="3600" b="1" dirty="0" smtClean="0">
                <a:solidFill>
                  <a:srgbClr val="0070C0"/>
                </a:solidFill>
                <a:latin typeface="Times New Roman" pitchFamily="18" charset="0"/>
                <a:cs typeface="Times New Roman" pitchFamily="18" charset="0"/>
              </a:rPr>
              <a:t> 3 </a:t>
            </a:r>
            <a:r>
              <a:rPr lang="en-US" sz="3600" b="1" dirty="0" err="1" smtClean="0">
                <a:solidFill>
                  <a:srgbClr val="0070C0"/>
                </a:solidFill>
                <a:latin typeface="Times New Roman" pitchFamily="18" charset="0"/>
                <a:cs typeface="Times New Roman" pitchFamily="18" charset="0"/>
              </a:rPr>
              <a:t>phần</a:t>
            </a:r>
            <a:r>
              <a:rPr lang="en-US" sz="3600" b="1" dirty="0" smtClean="0">
                <a:solidFill>
                  <a:srgbClr val="0070C0"/>
                </a:solidFill>
                <a:latin typeface="Times New Roman" pitchFamily="18" charset="0"/>
                <a:cs typeface="Times New Roman" pitchFamily="18" charset="0"/>
              </a:rPr>
              <a:t>:</a:t>
            </a:r>
          </a:p>
          <a:p>
            <a:pPr>
              <a:buFontTx/>
              <a:buChar char="-"/>
            </a:pP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Mở</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đầu</a:t>
            </a:r>
            <a:endParaRPr lang="en-US" sz="3600" b="1" dirty="0" smtClean="0">
              <a:solidFill>
                <a:srgbClr val="0070C0"/>
              </a:solidFill>
              <a:latin typeface="Times New Roman" pitchFamily="18" charset="0"/>
              <a:cs typeface="Times New Roman" pitchFamily="18" charset="0"/>
            </a:endParaRPr>
          </a:p>
          <a:p>
            <a:pPr>
              <a:buFontTx/>
              <a:buChar char="-"/>
            </a:pP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Diễn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biến</a:t>
            </a:r>
            <a:endParaRPr lang="en-US" sz="3600" b="1" dirty="0" smtClean="0">
              <a:solidFill>
                <a:srgbClr val="0070C0"/>
              </a:solidFill>
              <a:latin typeface="Times New Roman" pitchFamily="18" charset="0"/>
              <a:cs typeface="Times New Roman" pitchFamily="18" charset="0"/>
            </a:endParaRPr>
          </a:p>
          <a:p>
            <a:pPr>
              <a:buFontTx/>
              <a:buChar char="-"/>
            </a:pP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Kết</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thúc</a:t>
            </a:r>
            <a:endParaRPr lang="en-US" sz="3600" b="1" dirty="0">
              <a:solidFill>
                <a:srgbClr val="0070C0"/>
              </a:solidFill>
              <a:latin typeface="Times New Roman" pitchFamily="18" charset="0"/>
              <a:cs typeface="Times New Roman" pitchFamily="18" charset="0"/>
            </a:endParaRPr>
          </a:p>
        </p:txBody>
      </p:sp>
      <p:sp>
        <p:nvSpPr>
          <p:cNvPr id="8" name="TextBox 7"/>
          <p:cNvSpPr txBox="1"/>
          <p:nvPr/>
        </p:nvSpPr>
        <p:spPr>
          <a:xfrm>
            <a:off x="1295400" y="3124200"/>
            <a:ext cx="7391400" cy="1754326"/>
          </a:xfrm>
          <a:prstGeom prst="rect">
            <a:avLst/>
          </a:prstGeom>
          <a:noFill/>
        </p:spPr>
        <p:txBody>
          <a:bodyPr wrap="square" rtlCol="0">
            <a:spAutoFit/>
          </a:bodyPr>
          <a:lstStyle/>
          <a:p>
            <a:r>
              <a:rPr lang="en-US" sz="3600" b="1" dirty="0" smtClean="0">
                <a:solidFill>
                  <a:srgbClr val="0000CC"/>
                </a:solidFill>
                <a:latin typeface="Times New Roman" pitchFamily="18" charset="0"/>
                <a:cs typeface="Times New Roman" pitchFamily="18" charset="0"/>
              </a:rPr>
              <a:t>3. </a:t>
            </a:r>
            <a:r>
              <a:rPr lang="en-US" sz="3600" b="1" dirty="0" err="1" smtClean="0">
                <a:solidFill>
                  <a:srgbClr val="0000CC"/>
                </a:solidFill>
                <a:latin typeface="Times New Roman" pitchFamily="18" charset="0"/>
                <a:cs typeface="Times New Roman" pitchFamily="18" charset="0"/>
              </a:rPr>
              <a:t>Cốt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truyện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gồm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những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phần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nào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Nêu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tác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dụng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của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phần</a:t>
            </a:r>
            <a:r>
              <a:rPr lang="en-US" sz="3600" b="1" dirty="0" smtClean="0">
                <a:solidFill>
                  <a:srgbClr val="0000CC"/>
                </a:solidFill>
                <a:latin typeface="Times New Roman" pitchFamily="18" charset="0"/>
                <a:cs typeface="Times New Roman" pitchFamily="18" charset="0"/>
              </a:rPr>
              <a:t>.</a:t>
            </a:r>
          </a:p>
          <a:p>
            <a:endParaRPr lang="en-US" sz="3600"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0" fill="hold" grpId="1" nodeType="click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OT.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ontent Placeholder 137"/>
          <p:cNvSpPr>
            <a:spLocks noGrp="1"/>
          </p:cNvSpPr>
          <p:nvPr>
            <p:ph sz="half" idx="1"/>
          </p:nvPr>
        </p:nvSpPr>
        <p:spPr>
          <a:xfrm>
            <a:off x="990600" y="457200"/>
            <a:ext cx="7924800" cy="5181600"/>
          </a:xfrm>
          <a:ln>
            <a:solidFill>
              <a:schemeClr val="accent1"/>
            </a:solidFill>
          </a:ln>
        </p:spPr>
        <p:txBody>
          <a:bodyPr>
            <a:normAutofit/>
          </a:bodyPr>
          <a:lstStyle/>
          <a:p>
            <a:pPr>
              <a:buNone/>
            </a:pPr>
            <a:r>
              <a:rPr lang="en-US" sz="2400" b="1" u="sng" dirty="0" err="1" smtClean="0">
                <a:solidFill>
                  <a:srgbClr val="FF0000"/>
                </a:solidFill>
                <a:latin typeface=".VnTime" pitchFamily="34" charset="0"/>
              </a:rPr>
              <a:t>Bµi</a:t>
            </a:r>
            <a:r>
              <a:rPr lang="en-US" sz="2400" b="1" u="sng" dirty="0" smtClean="0">
                <a:solidFill>
                  <a:srgbClr val="FF0000"/>
                </a:solidFill>
                <a:latin typeface=".VnTime" pitchFamily="34" charset="0"/>
              </a:rPr>
              <a:t> 1</a:t>
            </a:r>
            <a:r>
              <a:rPr lang="en-US" sz="2400" b="1" dirty="0" smtClean="0">
                <a:solidFill>
                  <a:srgbClr val="FF0000"/>
                </a:solidFill>
                <a:latin typeface=".VnTime" pitchFamily="34" charset="0"/>
              </a:rPr>
              <a:t>.</a:t>
            </a:r>
            <a:r>
              <a:rPr lang="en-US" sz="2400" b="1" dirty="0" smtClean="0">
                <a:solidFill>
                  <a:srgbClr val="FF0000"/>
                </a:solidFill>
              </a:rPr>
              <a:t> </a:t>
            </a:r>
            <a:r>
              <a:rPr lang="en-US" sz="2200" b="1" dirty="0" err="1" smtClean="0">
                <a:solidFill>
                  <a:srgbClr val="FF0000"/>
                </a:solidFill>
                <a:latin typeface=".VnTime" pitchFamily="34" charset="0"/>
              </a:rPr>
              <a:t>TruyÖn</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cæ</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tÝch</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C©y</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khÕ</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bao</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gåm</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c¸c</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sù</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viÖc</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chÝnh</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sau</a:t>
            </a:r>
            <a:r>
              <a:rPr lang="en-US" sz="2200" b="1" dirty="0" smtClean="0">
                <a:solidFill>
                  <a:srgbClr val="FF0000"/>
                </a:solidFill>
                <a:latin typeface=".VnTime" pitchFamily="34" charset="0"/>
              </a:rPr>
              <a:t> ®©y. </a:t>
            </a:r>
            <a:r>
              <a:rPr lang="en-US" sz="2200" b="1" dirty="0" err="1" smtClean="0">
                <a:solidFill>
                  <a:srgbClr val="FF0000"/>
                </a:solidFill>
                <a:latin typeface=".VnTime" pitchFamily="34" charset="0"/>
              </a:rPr>
              <a:t>H·y</a:t>
            </a:r>
            <a:r>
              <a:rPr lang="en-US" sz="2200" b="1" dirty="0" smtClean="0">
                <a:solidFill>
                  <a:srgbClr val="FF0000"/>
                </a:solidFill>
                <a:latin typeface=".VnTime" pitchFamily="34" charset="0"/>
              </a:rPr>
              <a:t> s¾p </a:t>
            </a:r>
            <a:r>
              <a:rPr lang="en-US" sz="2200" b="1" dirty="0" err="1" smtClean="0">
                <a:solidFill>
                  <a:srgbClr val="FF0000"/>
                </a:solidFill>
                <a:latin typeface=".VnTime" pitchFamily="34" charset="0"/>
              </a:rPr>
              <a:t>xÕp</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c¸c</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sù</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viÖc</a:t>
            </a:r>
            <a:r>
              <a:rPr lang="en-US" sz="2200" b="1" dirty="0" smtClean="0">
                <a:solidFill>
                  <a:srgbClr val="FF0000"/>
                </a:solidFill>
                <a:latin typeface=".VnTime" pitchFamily="34" charset="0"/>
              </a:rPr>
              <a:t> ®ã </a:t>
            </a:r>
            <a:r>
              <a:rPr lang="en-US" sz="2200" b="1" dirty="0" err="1" smtClean="0">
                <a:solidFill>
                  <a:srgbClr val="FF0000"/>
                </a:solidFill>
                <a:latin typeface=".VnTime" pitchFamily="34" charset="0"/>
              </a:rPr>
              <a:t>thµnh</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cèt</a:t>
            </a:r>
            <a:r>
              <a:rPr lang="en-US" sz="2200" b="1" dirty="0" smtClean="0">
                <a:solidFill>
                  <a:srgbClr val="FF0000"/>
                </a:solidFill>
                <a:latin typeface=".VnTime" pitchFamily="34" charset="0"/>
              </a:rPr>
              <a:t> </a:t>
            </a:r>
            <a:r>
              <a:rPr lang="en-US" sz="2200" b="1" dirty="0" err="1" smtClean="0">
                <a:solidFill>
                  <a:srgbClr val="FF0000"/>
                </a:solidFill>
                <a:latin typeface=".VnTime" pitchFamily="34" charset="0"/>
              </a:rPr>
              <a:t>truyÖn</a:t>
            </a:r>
            <a:r>
              <a:rPr lang="en-US" sz="2200" b="1" dirty="0" smtClean="0">
                <a:solidFill>
                  <a:srgbClr val="FF0000"/>
                </a:solidFill>
                <a:latin typeface=".VnTime" pitchFamily="34" charset="0"/>
              </a:rPr>
              <a:t>.</a:t>
            </a:r>
          </a:p>
          <a:p>
            <a:pPr>
              <a:buNone/>
            </a:pPr>
            <a:r>
              <a:rPr lang="en-US" sz="2200" b="1" i="1" dirty="0" smtClean="0">
                <a:solidFill>
                  <a:srgbClr val="0000CC"/>
                </a:solidFill>
                <a:latin typeface=".VnTime" pitchFamily="34" charset="0"/>
              </a:rPr>
              <a:t> a) </a:t>
            </a:r>
            <a:r>
              <a:rPr lang="en-US" sz="2200" b="1" dirty="0" err="1" smtClean="0">
                <a:solidFill>
                  <a:srgbClr val="0000CC"/>
                </a:solidFill>
                <a:latin typeface=".VnTime" pitchFamily="34" charset="0"/>
              </a:rPr>
              <a:t>Chim</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chë</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em</a:t>
            </a:r>
            <a:r>
              <a:rPr lang="en-US" sz="2200" b="1" dirty="0" smtClean="0">
                <a:solidFill>
                  <a:srgbClr val="0000CC"/>
                </a:solidFill>
                <a:latin typeface=".VnTime" pitchFamily="34" charset="0"/>
              </a:rPr>
              <a:t> bay </a:t>
            </a:r>
            <a:r>
              <a:rPr lang="en-US" sz="2200" b="1" dirty="0" err="1" smtClean="0">
                <a:solidFill>
                  <a:srgbClr val="0000CC"/>
                </a:solidFill>
                <a:latin typeface=".VnTime" pitchFamily="34" charset="0"/>
              </a:rPr>
              <a:t>ra</a:t>
            </a:r>
            <a:r>
              <a:rPr lang="en-US" sz="2200" b="1" dirty="0" smtClean="0">
                <a:solidFill>
                  <a:srgbClr val="0000CC"/>
                </a:solidFill>
                <a:latin typeface=".VnTime" pitchFamily="34" charset="0"/>
              </a:rPr>
              <a:t> ®¶o </a:t>
            </a:r>
            <a:r>
              <a:rPr lang="en-US" sz="2200" b="1" dirty="0" err="1" smtClean="0">
                <a:solidFill>
                  <a:srgbClr val="0000CC"/>
                </a:solidFill>
                <a:latin typeface=".VnTime" pitchFamily="34" charset="0"/>
              </a:rPr>
              <a:t>lÊy</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vµng</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nhê</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thÕ</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em</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trë</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nªn</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giµu</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cã</a:t>
            </a:r>
            <a:r>
              <a:rPr lang="en-US" sz="2200" b="1" dirty="0" smtClean="0">
                <a:solidFill>
                  <a:srgbClr val="0000CC"/>
                </a:solidFill>
                <a:latin typeface=".VnTime" pitchFamily="34" charset="0"/>
              </a:rPr>
              <a:t>.</a:t>
            </a:r>
          </a:p>
          <a:p>
            <a:pPr>
              <a:buNone/>
            </a:pPr>
            <a:r>
              <a:rPr lang="en-US" sz="2200" b="1" i="1" dirty="0" smtClean="0">
                <a:solidFill>
                  <a:srgbClr val="0000CC"/>
                </a:solidFill>
                <a:latin typeface=".VnTime" pitchFamily="34" charset="0"/>
              </a:rPr>
              <a:t>b) </a:t>
            </a:r>
            <a:r>
              <a:rPr lang="en-US" sz="2200" b="1" dirty="0" smtClean="0">
                <a:solidFill>
                  <a:srgbClr val="0000CC"/>
                </a:solidFill>
                <a:latin typeface=".VnTime" pitchFamily="34" charset="0"/>
              </a:rPr>
              <a:t>Cha </a:t>
            </a:r>
            <a:r>
              <a:rPr lang="en-US" sz="2200" b="1" dirty="0" err="1" smtClean="0">
                <a:solidFill>
                  <a:srgbClr val="0000CC"/>
                </a:solidFill>
                <a:latin typeface=".VnTime" pitchFamily="34" charset="0"/>
              </a:rPr>
              <a:t>mÑ</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chÕt</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anh</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chia</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gia</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tµi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em</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chØ</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îc</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c©y</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khÕ</a:t>
            </a:r>
            <a:r>
              <a:rPr lang="en-US" sz="2200" b="1" dirty="0" smtClean="0">
                <a:solidFill>
                  <a:srgbClr val="0000CC"/>
                </a:solidFill>
                <a:latin typeface=".VnTime" pitchFamily="34" charset="0"/>
              </a:rPr>
              <a:t>.</a:t>
            </a:r>
          </a:p>
          <a:p>
            <a:pPr>
              <a:buNone/>
            </a:pPr>
            <a:r>
              <a:rPr lang="en-US" sz="2200" b="1" i="1" dirty="0" smtClean="0">
                <a:solidFill>
                  <a:srgbClr val="0000CC"/>
                </a:solidFill>
                <a:latin typeface=".VnTime" pitchFamily="34" charset="0"/>
              </a:rPr>
              <a:t>c)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anh</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biÕt</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chuyÖn</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æi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gia</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tµi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cña</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m×nh</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lÊy</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c©y</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khÕ</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em</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b»ng</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lßng</a:t>
            </a:r>
            <a:r>
              <a:rPr lang="en-US" sz="2200" b="1" dirty="0" smtClean="0">
                <a:solidFill>
                  <a:srgbClr val="0000CC"/>
                </a:solidFill>
                <a:latin typeface=".VnTime" pitchFamily="34" charset="0"/>
              </a:rPr>
              <a:t> .</a:t>
            </a:r>
          </a:p>
          <a:p>
            <a:pPr>
              <a:buNone/>
            </a:pPr>
            <a:r>
              <a:rPr lang="en-US" sz="2200" b="1" i="1" dirty="0" smtClean="0">
                <a:solidFill>
                  <a:srgbClr val="0000CC"/>
                </a:solidFill>
                <a:latin typeface=".VnTime" pitchFamily="34" charset="0"/>
              </a:rPr>
              <a:t>d) </a:t>
            </a:r>
            <a:r>
              <a:rPr lang="en-US" sz="2200" b="1" dirty="0" err="1" smtClean="0">
                <a:solidFill>
                  <a:srgbClr val="0000CC"/>
                </a:solidFill>
                <a:latin typeface=".VnTime" pitchFamily="34" charset="0"/>
              </a:rPr>
              <a:t>C©y</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khÕ</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cã</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qu</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chim</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Õn</a:t>
            </a:r>
            <a:r>
              <a:rPr lang="en-US" sz="2200" b="1" dirty="0" smtClean="0">
                <a:solidFill>
                  <a:srgbClr val="0000CC"/>
                </a:solidFill>
                <a:latin typeface=".VnTime" pitchFamily="34" charset="0"/>
              </a:rPr>
              <a:t> ¨n,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em</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phµn</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nµn</a:t>
            </a:r>
            <a:r>
              <a:rPr lang="en-US" sz="2200" b="1" dirty="0" smtClean="0">
                <a:solidFill>
                  <a:srgbClr val="0000CC"/>
                </a:solidFill>
                <a:latin typeface=".VnTime" pitchFamily="34" charset="0"/>
              </a:rPr>
              <a:t> vµ </a:t>
            </a:r>
            <a:r>
              <a:rPr lang="en-US" sz="2200" b="1" dirty="0" err="1" smtClean="0">
                <a:solidFill>
                  <a:srgbClr val="0000CC"/>
                </a:solidFill>
                <a:latin typeface=".VnTime" pitchFamily="34" charset="0"/>
              </a:rPr>
              <a:t>chim</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hÑn</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tr</a:t>
            </a:r>
            <a:r>
              <a:rPr lang="en-US" sz="2200" b="1" dirty="0" smtClean="0">
                <a:solidFill>
                  <a:srgbClr val="0000CC"/>
                </a:solidFill>
                <a:latin typeface=".VnTime" pitchFamily="34" charset="0"/>
              </a:rPr>
              <a:t>¶ ¬n </a:t>
            </a:r>
            <a:r>
              <a:rPr lang="en-US" sz="2200" b="1" dirty="0" err="1" smtClean="0">
                <a:solidFill>
                  <a:srgbClr val="0000CC"/>
                </a:solidFill>
                <a:latin typeface=".VnTime" pitchFamily="34" charset="0"/>
              </a:rPr>
              <a:t>b»ng</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vµng</a:t>
            </a:r>
            <a:r>
              <a:rPr lang="en-US" sz="2200" b="1" dirty="0" smtClean="0">
                <a:solidFill>
                  <a:srgbClr val="0000CC"/>
                </a:solidFill>
                <a:latin typeface=".VnTime" pitchFamily="34" charset="0"/>
              </a:rPr>
              <a:t>.</a:t>
            </a:r>
          </a:p>
          <a:p>
            <a:pPr>
              <a:buNone/>
            </a:pPr>
            <a:r>
              <a:rPr lang="en-US" sz="2200" b="1" i="1" dirty="0" smtClean="0">
                <a:solidFill>
                  <a:srgbClr val="0000CC"/>
                </a:solidFill>
                <a:latin typeface=".VnTime" pitchFamily="34" charset="0"/>
              </a:rPr>
              <a:t>e)</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Chim</a:t>
            </a:r>
            <a:r>
              <a:rPr lang="en-US" sz="2200" b="1" dirty="0" smtClean="0">
                <a:solidFill>
                  <a:srgbClr val="0000CC"/>
                </a:solidFill>
                <a:latin typeface=".VnTime" pitchFamily="34" charset="0"/>
              </a:rPr>
              <a:t> l¹i ®</a:t>
            </a:r>
            <a:r>
              <a:rPr lang="en-US" sz="2200" b="1" dirty="0" err="1" smtClean="0">
                <a:solidFill>
                  <a:srgbClr val="0000CC"/>
                </a:solidFill>
                <a:latin typeface=".VnTime" pitchFamily="34" charset="0"/>
              </a:rPr>
              <a:t>Õn</a:t>
            </a:r>
            <a:r>
              <a:rPr lang="en-US" sz="2200" b="1" dirty="0" smtClean="0">
                <a:solidFill>
                  <a:srgbClr val="0000CC"/>
                </a:solidFill>
                <a:latin typeface=".VnTime" pitchFamily="34" charset="0"/>
              </a:rPr>
              <a:t> ¨n, </a:t>
            </a:r>
            <a:r>
              <a:rPr lang="en-US" sz="2200" b="1" dirty="0" err="1" smtClean="0">
                <a:solidFill>
                  <a:srgbClr val="0000CC"/>
                </a:solidFill>
                <a:latin typeface=".VnTime" pitchFamily="34" charset="0"/>
              </a:rPr>
              <a:t>mäi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chuyÖn</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diÔn</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ra</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nh</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cò</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nh­ng</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anh</a:t>
            </a:r>
            <a:r>
              <a:rPr lang="en-US" sz="2200" b="1" dirty="0" smtClean="0">
                <a:solidFill>
                  <a:srgbClr val="0000CC"/>
                </a:solidFill>
                <a:latin typeface=".VnTime" pitchFamily="34" charset="0"/>
              </a:rPr>
              <a:t> may </a:t>
            </a:r>
            <a:r>
              <a:rPr lang="en-US" sz="2200" b="1" dirty="0" err="1" smtClean="0">
                <a:solidFill>
                  <a:srgbClr val="0000CC"/>
                </a:solidFill>
                <a:latin typeface=".VnTime" pitchFamily="34" charset="0"/>
              </a:rPr>
              <a:t>tói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qu</a:t>
            </a:r>
            <a:r>
              <a:rPr lang="en-US" sz="2200" b="1" dirty="0" smtClean="0">
                <a:solidFill>
                  <a:srgbClr val="0000CC"/>
                </a:solidFill>
                <a:latin typeface=".VnTime" pitchFamily="34" charset="0"/>
              </a:rPr>
              <a:t>¸ to vµ </a:t>
            </a:r>
            <a:r>
              <a:rPr lang="en-US" sz="2200" b="1" dirty="0" err="1" smtClean="0">
                <a:solidFill>
                  <a:srgbClr val="0000CC"/>
                </a:solidFill>
                <a:latin typeface=".VnTime" pitchFamily="34" charset="0"/>
              </a:rPr>
              <a:t>lÊy</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qu</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nhiÒu</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vµng</a:t>
            </a:r>
            <a:r>
              <a:rPr lang="en-US" sz="2200" b="1" dirty="0" smtClean="0">
                <a:solidFill>
                  <a:srgbClr val="0000CC"/>
                </a:solidFill>
                <a:latin typeface=".VnTime" pitchFamily="34" charset="0"/>
              </a:rPr>
              <a:t>.</a:t>
            </a:r>
          </a:p>
          <a:p>
            <a:pPr>
              <a:buNone/>
            </a:pPr>
            <a:r>
              <a:rPr lang="en-US" sz="2200" b="1" i="1" dirty="0" smtClean="0">
                <a:solidFill>
                  <a:srgbClr val="0000CC"/>
                </a:solidFill>
                <a:latin typeface=".VnTime" pitchFamily="34" charset="0"/>
              </a:rPr>
              <a:t>g) </a:t>
            </a:r>
            <a:r>
              <a:rPr lang="en-US" sz="2200" b="1" dirty="0" err="1" smtClean="0">
                <a:solidFill>
                  <a:srgbClr val="0000CC"/>
                </a:solidFill>
                <a:latin typeface=".VnTime" pitchFamily="34" charset="0"/>
              </a:rPr>
              <a:t>Ng­êi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anh</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bÞ</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r¬i</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xuèng</a:t>
            </a:r>
            <a:r>
              <a:rPr lang="en-US" sz="2200" b="1" dirty="0" smtClean="0">
                <a:solidFill>
                  <a:srgbClr val="0000CC"/>
                </a:solidFill>
                <a:latin typeface=".VnTime" pitchFamily="34" charset="0"/>
              </a:rPr>
              <a:t> </a:t>
            </a:r>
            <a:r>
              <a:rPr lang="en-US" sz="2200" b="1" dirty="0" err="1" smtClean="0">
                <a:solidFill>
                  <a:srgbClr val="0000CC"/>
                </a:solidFill>
                <a:latin typeface=".VnTime" pitchFamily="34" charset="0"/>
              </a:rPr>
              <a:t>biÓn</a:t>
            </a:r>
            <a:r>
              <a:rPr lang="en-US" sz="2200" b="1" dirty="0" smtClean="0">
                <a:solidFill>
                  <a:srgbClr val="0000CC"/>
                </a:solidFill>
                <a:latin typeface=".VnTime" pitchFamily="34" charset="0"/>
              </a:rPr>
              <a:t> vµ </a:t>
            </a:r>
            <a:r>
              <a:rPr lang="en-US" sz="2200" b="1" dirty="0" err="1" smtClean="0">
                <a:solidFill>
                  <a:srgbClr val="0000CC"/>
                </a:solidFill>
                <a:latin typeface=".VnTime" pitchFamily="34" charset="0"/>
              </a:rPr>
              <a:t>chÕt</a:t>
            </a:r>
            <a:r>
              <a:rPr lang="en-US" sz="2200" b="1" dirty="0" smtClean="0">
                <a:solidFill>
                  <a:srgbClr val="0000CC"/>
                </a:solidFill>
                <a:latin typeface=".VnTime" pitchFamily="34" charset="0"/>
              </a:rPr>
              <a:t>.</a:t>
            </a:r>
          </a:p>
        </p:txBody>
      </p:sp>
      <p:sp>
        <p:nvSpPr>
          <p:cNvPr id="134" name="Rectangle 133"/>
          <p:cNvSpPr/>
          <p:nvPr/>
        </p:nvSpPr>
        <p:spPr>
          <a:xfrm>
            <a:off x="228600" y="3200400"/>
            <a:ext cx="8382000" cy="523220"/>
          </a:xfrm>
          <a:prstGeom prst="rect">
            <a:avLst/>
          </a:prstGeom>
        </p:spPr>
        <p:txBody>
          <a:bodyPr wrap="square">
            <a:spAutoFit/>
          </a:bodyPr>
          <a:lstStyle/>
          <a:p>
            <a:r>
              <a:rPr lang="en-US" sz="2800" b="1" dirty="0" smtClean="0">
                <a:solidFill>
                  <a:srgbClr val="FF0000"/>
                </a:solidFill>
                <a:latin typeface=".VnTime" pitchFamily="34" charset="0"/>
              </a:rPr>
              <a:t> </a:t>
            </a:r>
            <a:endParaRPr lang="en-US" sz="2400" dirty="0" smtClean="0">
              <a:solidFill>
                <a:schemeClr val="bg1"/>
              </a:solidFill>
              <a:latin typeface="UNI Chu truyen thong" pitchFamily="66" charset="0"/>
            </a:endParaRPr>
          </a:p>
        </p:txBody>
      </p:sp>
      <p:sp>
        <p:nvSpPr>
          <p:cNvPr id="135" name="Rectangle 131"/>
          <p:cNvSpPr txBox="1">
            <a:spLocks noChangeArrowheads="1"/>
          </p:cNvSpPr>
          <p:nvPr/>
        </p:nvSpPr>
        <p:spPr>
          <a:xfrm>
            <a:off x="152400" y="-76200"/>
            <a:ext cx="8686800" cy="7646015"/>
          </a:xfrm>
          <a:prstGeom prst="rect">
            <a:avLst/>
          </a:prstGeom>
          <a:noFill/>
          <a:ln/>
        </p:spPr>
        <p:txBody>
          <a:bodyPr vert="horz" wrap="square" lIns="91440" tIns="45720" rIns="91440" bIns="45720" rtlCol="0" anchor="t">
            <a:spAutoFit/>
          </a:bodyPr>
          <a:lstStyle/>
          <a:p>
            <a:pPr marL="0" marR="0" lvl="0" indent="0" defTabSz="914400" rtl="0" eaLnBrk="1" fontAlgn="auto" latinLnBrk="0" hangingPunct="1">
              <a:lnSpc>
                <a:spcPct val="100000"/>
              </a:lnSpc>
              <a:spcBef>
                <a:spcPct val="100000"/>
              </a:spcBef>
              <a:spcAft>
                <a:spcPts val="0"/>
              </a:spcAft>
              <a:buClrTx/>
              <a:buSzTx/>
              <a:buFontTx/>
              <a:buNone/>
              <a:tabLst/>
              <a:defRPr/>
            </a:pPr>
            <a:r>
              <a:rPr kumimoji="0" lang="en-US" sz="2400" b="1" i="0" u="none" strike="noStrike" kern="1200" cap="none" spc="0" normalizeH="0" baseline="0" noProof="0" dirty="0" smtClean="0">
                <a:ln>
                  <a:noFill/>
                </a:ln>
                <a:solidFill>
                  <a:schemeClr val="bg1"/>
                </a:solidFill>
                <a:effectLst/>
                <a:uLnTx/>
                <a:uFillTx/>
                <a:latin typeface="HP001 4 hàng" pitchFamily="34" charset="0"/>
                <a:ea typeface="+mj-ea"/>
                <a:cs typeface="+mj-cs"/>
              </a:rPr>
              <a:t> </a:t>
            </a:r>
            <a:r>
              <a:rPr kumimoji="0" lang="en-US" sz="2400" b="1" i="0" u="none" strike="noStrike" kern="1200" cap="none" spc="0" normalizeH="0" baseline="0" noProof="0" dirty="0" smtClean="0">
                <a:ln>
                  <a:noFill/>
                </a:ln>
                <a:solidFill>
                  <a:srgbClr val="FF0000"/>
                </a:solidFill>
                <a:effectLst/>
                <a:uLnTx/>
                <a:uFillTx/>
                <a:latin typeface=".VnTime" pitchFamily="34" charset="0"/>
                <a:ea typeface="+mj-ea"/>
                <a:cs typeface="+mj-cs"/>
              </a:rPr>
              <a:t> </a:t>
            </a:r>
            <a:endParaRPr kumimoji="0" lang="en-US" sz="2200" b="1" i="1" u="none" strike="noStrike" kern="1200" cap="none" spc="0" normalizeH="0" noProof="0" dirty="0" smtClean="0">
              <a:ln>
                <a:noFill/>
              </a:ln>
              <a:solidFill>
                <a:schemeClr val="bg2"/>
              </a:solidFill>
              <a:effectLst/>
              <a:uLnTx/>
              <a:uFillTx/>
              <a:latin typeface=".VnTime" pitchFamily="34" charset="0"/>
              <a:ea typeface="+mj-ea"/>
              <a:cs typeface="+mj-cs"/>
            </a:endParaRPr>
          </a:p>
          <a:p>
            <a:pPr>
              <a:spcBef>
                <a:spcPct val="100000"/>
              </a:spcBef>
            </a:pPr>
            <a:r>
              <a:rPr lang="en-US" sz="2200" b="1" i="1" dirty="0" smtClean="0">
                <a:solidFill>
                  <a:schemeClr val="bg2"/>
                </a:solidFill>
                <a:latin typeface=".VnTime" pitchFamily="34" charset="0"/>
                <a:ea typeface="+mj-ea"/>
                <a:cs typeface="+mj-cs"/>
              </a:rPr>
              <a:t>  </a:t>
            </a:r>
            <a:endParaRPr lang="en-US" sz="2400" dirty="0" smtClean="0">
              <a:solidFill>
                <a:srgbClr val="FF0000"/>
              </a:solidFill>
            </a:endParaRPr>
          </a:p>
          <a:p>
            <a:endParaRPr lang="en-US" sz="2400" dirty="0" smtClean="0">
              <a:solidFill>
                <a:srgbClr val="FFFF00"/>
              </a:solidFill>
              <a:latin typeface=".VnTime" pitchFamily="34" charset="0"/>
            </a:endParaRPr>
          </a:p>
          <a:p>
            <a:endParaRPr lang="en-US" sz="2400" dirty="0" smtClean="0"/>
          </a:p>
          <a:p>
            <a:pPr>
              <a:spcBef>
                <a:spcPct val="100000"/>
              </a:spcBef>
            </a:pPr>
            <a:endParaRPr lang="en-US" sz="2400" dirty="0" smtClean="0">
              <a:solidFill>
                <a:srgbClr val="FFFF00"/>
              </a:solidFill>
              <a:latin typeface=".VnTime" pitchFamily="34" charset="0"/>
            </a:endParaRPr>
          </a:p>
          <a:p>
            <a:pPr marL="0" marR="0" lvl="0" indent="0" defTabSz="914400" rtl="0" eaLnBrk="1" fontAlgn="auto" latinLnBrk="0" hangingPunct="1">
              <a:lnSpc>
                <a:spcPct val="100000"/>
              </a:lnSpc>
              <a:spcBef>
                <a:spcPct val="100000"/>
              </a:spcBef>
              <a:spcAft>
                <a:spcPts val="0"/>
              </a:spcAft>
              <a:buClrTx/>
              <a:buSzTx/>
              <a:buFontTx/>
              <a:buNone/>
              <a:tabLst/>
              <a:defRPr/>
            </a:pPr>
            <a:endParaRPr lang="en-US" sz="2400" dirty="0" smtClean="0">
              <a:solidFill>
                <a:srgbClr val="FFFF00"/>
              </a:solidFill>
              <a:latin typeface=".VnTime" pitchFamily="34" charset="0"/>
              <a:ea typeface="+mj-ea"/>
              <a:cs typeface="+mj-cs"/>
            </a:endParaRPr>
          </a:p>
          <a:p>
            <a:pPr marL="0" marR="0" lvl="0" indent="0" defTabSz="914400" rtl="0" eaLnBrk="1" fontAlgn="auto" latinLnBrk="0" hangingPunct="1">
              <a:lnSpc>
                <a:spcPct val="100000"/>
              </a:lnSpc>
              <a:spcBef>
                <a:spcPct val="100000"/>
              </a:spcBef>
              <a:spcAft>
                <a:spcPts val="0"/>
              </a:spcAft>
              <a:buClrTx/>
              <a:buSzTx/>
              <a:buFontTx/>
              <a:buNone/>
              <a:tabLst/>
              <a:defRPr/>
            </a:pPr>
            <a:endParaRPr lang="en-US" sz="2400" dirty="0" smtClean="0">
              <a:solidFill>
                <a:srgbClr val="FFFF00"/>
              </a:solidFill>
              <a:latin typeface=".VnTime" pitchFamily="34" charset="0"/>
              <a:ea typeface="+mj-ea"/>
              <a:cs typeface="+mj-cs"/>
            </a:endParaRPr>
          </a:p>
          <a:p>
            <a:pPr marL="0" marR="0" lvl="0" indent="0" defTabSz="914400" rtl="0" eaLnBrk="1" fontAlgn="auto" latinLnBrk="0" hangingPunct="1">
              <a:lnSpc>
                <a:spcPct val="100000"/>
              </a:lnSpc>
              <a:spcBef>
                <a:spcPct val="100000"/>
              </a:spcBef>
              <a:spcAft>
                <a:spcPts val="0"/>
              </a:spcAft>
              <a:buClrTx/>
              <a:buSzTx/>
              <a:buFontTx/>
              <a:buNone/>
              <a:tabLst/>
              <a:defRPr/>
            </a:pPr>
            <a:endParaRPr lang="en-US" sz="2200" dirty="0" smtClean="0">
              <a:solidFill>
                <a:srgbClr val="FFFF00"/>
              </a:solidFill>
              <a:latin typeface=".VnTime" pitchFamily="34" charset="0"/>
              <a:ea typeface="+mj-ea"/>
              <a:cs typeface="+mj-cs"/>
            </a:endParaRPr>
          </a:p>
          <a:p>
            <a:pPr marL="0" marR="0" lvl="0" indent="0" defTabSz="914400" rtl="0" eaLnBrk="1" fontAlgn="auto" latinLnBrk="0" hangingPunct="1">
              <a:lnSpc>
                <a:spcPct val="100000"/>
              </a:lnSpc>
              <a:spcBef>
                <a:spcPct val="100000"/>
              </a:spcBef>
              <a:spcAft>
                <a:spcPts val="0"/>
              </a:spcAft>
              <a:buClrTx/>
              <a:buSzTx/>
              <a:buFontTx/>
              <a:buNone/>
              <a:tabLst/>
              <a:defRPr/>
            </a:pPr>
            <a:endParaRPr kumimoji="0" lang="en-US" sz="2200" b="1" i="0" u="none" strike="noStrike" kern="1200" cap="none" spc="0" normalizeH="0" noProof="0" dirty="0" smtClean="0">
              <a:ln>
                <a:noFill/>
              </a:ln>
              <a:solidFill>
                <a:srgbClr val="FFFF00"/>
              </a:solidFill>
              <a:effectLst/>
              <a:uLnTx/>
              <a:uFillTx/>
              <a:latin typeface=".VnTime" pitchFamily="34" charset="0"/>
              <a:ea typeface="+mj-ea"/>
              <a:cs typeface="+mj-cs"/>
            </a:endParaRPr>
          </a:p>
          <a:p>
            <a:pPr marL="0" marR="0" lvl="0" indent="0" defTabSz="914400" rtl="0" eaLnBrk="1" fontAlgn="auto" latinLnBrk="0" hangingPunct="1">
              <a:lnSpc>
                <a:spcPct val="100000"/>
              </a:lnSpc>
              <a:spcBef>
                <a:spcPct val="100000"/>
              </a:spcBef>
              <a:spcAft>
                <a:spcPts val="0"/>
              </a:spcAft>
              <a:buClrTx/>
              <a:buSzTx/>
              <a:buFontTx/>
              <a:buNone/>
              <a:tabLst/>
              <a:defRPr/>
            </a:pPr>
            <a:r>
              <a:rPr lang="en-US" sz="2400" b="1" dirty="0" smtClean="0">
                <a:solidFill>
                  <a:srgbClr val="FF0000"/>
                </a:solidFill>
                <a:latin typeface=".VnTime" pitchFamily="34" charset="0"/>
                <a:ea typeface="+mj-ea"/>
                <a:cs typeface="+mj-cs"/>
              </a:rPr>
              <a:t> 	</a:t>
            </a:r>
            <a:endParaRPr kumimoji="0" lang="en-US" sz="2400" b="1" i="0" u="none" strike="noStrike" kern="1200" cap="none" spc="0" normalizeH="0" noProof="0" dirty="0" smtClean="0">
              <a:ln>
                <a:noFill/>
              </a:ln>
              <a:solidFill>
                <a:srgbClr val="FF0000"/>
              </a:solidFill>
              <a:effectLst/>
              <a:uLnTx/>
              <a:uFillTx/>
              <a:latin typeface=".VnTime" pitchFamily="34" charset="0"/>
              <a:ea typeface="+mj-ea"/>
              <a:cs typeface="+mj-cs"/>
            </a:endParaRPr>
          </a:p>
          <a:p>
            <a:pPr marL="0" marR="0" lvl="0" indent="0" defTabSz="914400" rtl="0" eaLnBrk="1" fontAlgn="auto" latinLnBrk="0" hangingPunct="1">
              <a:lnSpc>
                <a:spcPct val="100000"/>
              </a:lnSpc>
              <a:spcBef>
                <a:spcPct val="100000"/>
              </a:spcBef>
              <a:spcAft>
                <a:spcPts val="0"/>
              </a:spcAft>
              <a:buClrTx/>
              <a:buSzTx/>
              <a:buFontTx/>
              <a:buNone/>
              <a:tabLst/>
              <a:defRPr/>
            </a:pPr>
            <a:r>
              <a:rPr lang="en-US" sz="2000" b="1" dirty="0" smtClean="0">
                <a:solidFill>
                  <a:srgbClr val="FF0000"/>
                </a:solidFill>
                <a:latin typeface=".VnTime" pitchFamily="34" charset="0"/>
                <a:ea typeface="+mj-ea"/>
                <a:cs typeface="+mj-cs"/>
              </a:rPr>
              <a:t>     </a:t>
            </a:r>
            <a:r>
              <a:rPr kumimoji="0" lang="en-US" sz="800" b="1" i="0" u="none" strike="noStrike" kern="1200" cap="none" spc="0" normalizeH="0" baseline="0" noProof="0" dirty="0" smtClean="0">
                <a:ln>
                  <a:noFill/>
                </a:ln>
                <a:solidFill>
                  <a:schemeClr val="bg1"/>
                </a:solidFill>
                <a:effectLst/>
                <a:uLnTx/>
                <a:uFillTx/>
                <a:latin typeface="HP001 4 hàng" pitchFamily="34" charset="0"/>
                <a:ea typeface="+mj-ea"/>
                <a:cs typeface="+mj-cs"/>
              </a:rPr>
              <a:t/>
            </a:r>
            <a:br>
              <a:rPr kumimoji="0" lang="en-US" sz="800" b="1" i="0" u="none" strike="noStrike" kern="1200" cap="none" spc="0" normalizeH="0" baseline="0" noProof="0" dirty="0" smtClean="0">
                <a:ln>
                  <a:noFill/>
                </a:ln>
                <a:solidFill>
                  <a:schemeClr val="bg1"/>
                </a:solidFill>
                <a:effectLst/>
                <a:uLnTx/>
                <a:uFillTx/>
                <a:latin typeface="HP001 4 hàng" pitchFamily="34" charset="0"/>
                <a:ea typeface="+mj-ea"/>
                <a:cs typeface="+mj-cs"/>
              </a:rPr>
            </a:br>
            <a:r>
              <a:rPr kumimoji="0" lang="en-US" sz="1600" b="1" i="0" u="none" strike="noStrike" kern="1200" cap="none" spc="0" normalizeH="0" baseline="0" noProof="0" dirty="0" smtClean="0">
                <a:ln>
                  <a:noFill/>
                </a:ln>
                <a:solidFill>
                  <a:schemeClr val="bg1"/>
                </a:solidFill>
                <a:effectLst/>
                <a:uLnTx/>
                <a:uFillTx/>
                <a:latin typeface="HP001 4 hàng" pitchFamily="34" charset="0"/>
                <a:ea typeface="+mj-ea"/>
                <a:cs typeface="+mj-cs"/>
              </a:rPr>
              <a:t>                                                                  </a:t>
            </a:r>
            <a:r>
              <a:rPr kumimoji="0" lang="en-US" sz="2400" b="1" i="0" u="none" strike="noStrike" kern="1200" cap="none" spc="0" normalizeH="0" baseline="0" noProof="0" dirty="0" smtClean="0">
                <a:ln>
                  <a:noFill/>
                </a:ln>
                <a:solidFill>
                  <a:schemeClr val="bg1"/>
                </a:solidFill>
                <a:effectLst/>
                <a:uLnTx/>
                <a:uFillTx/>
                <a:latin typeface="HP001 4 hàng" pitchFamily="34" charset="0"/>
                <a:ea typeface="+mj-ea"/>
                <a:cs typeface="+mj-cs"/>
              </a:rPr>
              <a:t/>
            </a:r>
            <a:br>
              <a:rPr kumimoji="0" lang="en-US" sz="2400" b="1" i="0" u="none" strike="noStrike" kern="1200" cap="none" spc="0" normalizeH="0" baseline="0" noProof="0" dirty="0" smtClean="0">
                <a:ln>
                  <a:noFill/>
                </a:ln>
                <a:solidFill>
                  <a:schemeClr val="bg1"/>
                </a:solidFill>
                <a:effectLst/>
                <a:uLnTx/>
                <a:uFillTx/>
                <a:latin typeface="HP001 4 hàng" pitchFamily="34" charset="0"/>
                <a:ea typeface="+mj-ea"/>
                <a:cs typeface="+mj-cs"/>
              </a:rPr>
            </a:br>
            <a:endParaRPr kumimoji="0" lang="en-US" sz="2400" b="1" i="0" u="none" strike="noStrike" kern="1200" cap="none" spc="0" normalizeH="0" baseline="0" noProof="0" dirty="0" smtClean="0">
              <a:ln>
                <a:noFill/>
              </a:ln>
              <a:solidFill>
                <a:schemeClr val="bg1"/>
              </a:solidFill>
              <a:effectLst/>
              <a:uLnTx/>
              <a:uFillTx/>
              <a:latin typeface="HP001 4 hàng" pitchFamily="34" charset="0"/>
              <a:ea typeface="+mj-ea"/>
              <a:cs typeface="+mj-cs"/>
            </a:endParaRPr>
          </a:p>
        </p:txBody>
      </p:sp>
      <p:graphicFrame>
        <p:nvGraphicFramePr>
          <p:cNvPr id="136" name="Diagram 135"/>
          <p:cNvGraphicFramePr/>
          <p:nvPr>
            <p:extLst>
              <p:ext uri="{D42A27DB-BD31-4B8C-83A1-F6EECF244321}">
                <p14:modId xmlns:p14="http://schemas.microsoft.com/office/powerpoint/2010/main" val="2810494190"/>
              </p:ext>
            </p:extLst>
          </p:nvPr>
        </p:nvGraphicFramePr>
        <p:xfrm>
          <a:off x="228600" y="1219200"/>
          <a:ext cx="685800" cy="53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7" name="Diagram 136"/>
          <p:cNvGraphicFramePr/>
          <p:nvPr>
            <p:extLst>
              <p:ext uri="{D42A27DB-BD31-4B8C-83A1-F6EECF244321}">
                <p14:modId xmlns:p14="http://schemas.microsoft.com/office/powerpoint/2010/main" val="524594861"/>
              </p:ext>
            </p:extLst>
          </p:nvPr>
        </p:nvGraphicFramePr>
        <p:xfrm>
          <a:off x="228600" y="3733800"/>
          <a:ext cx="685800" cy="533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8" name="Diagram 137"/>
          <p:cNvGraphicFramePr/>
          <p:nvPr>
            <p:extLst>
              <p:ext uri="{D42A27DB-BD31-4B8C-83A1-F6EECF244321}">
                <p14:modId xmlns:p14="http://schemas.microsoft.com/office/powerpoint/2010/main" val="296038188"/>
              </p:ext>
            </p:extLst>
          </p:nvPr>
        </p:nvGraphicFramePr>
        <p:xfrm>
          <a:off x="228600" y="4495800"/>
          <a:ext cx="685800" cy="533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39" name="Diagram 138"/>
          <p:cNvGraphicFramePr/>
          <p:nvPr>
            <p:extLst>
              <p:ext uri="{D42A27DB-BD31-4B8C-83A1-F6EECF244321}">
                <p14:modId xmlns:p14="http://schemas.microsoft.com/office/powerpoint/2010/main" val="1030142545"/>
              </p:ext>
            </p:extLst>
          </p:nvPr>
        </p:nvGraphicFramePr>
        <p:xfrm>
          <a:off x="228600" y="2971800"/>
          <a:ext cx="685800" cy="5334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40" name="Diagram 139"/>
          <p:cNvGraphicFramePr/>
          <p:nvPr>
            <p:extLst>
              <p:ext uri="{D42A27DB-BD31-4B8C-83A1-F6EECF244321}">
                <p14:modId xmlns:p14="http://schemas.microsoft.com/office/powerpoint/2010/main" val="2151796870"/>
              </p:ext>
            </p:extLst>
          </p:nvPr>
        </p:nvGraphicFramePr>
        <p:xfrm>
          <a:off x="228600" y="2286000"/>
          <a:ext cx="685800" cy="53340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41" name="Diagram 140"/>
          <p:cNvGraphicFramePr/>
          <p:nvPr>
            <p:extLst>
              <p:ext uri="{D42A27DB-BD31-4B8C-83A1-F6EECF244321}">
                <p14:modId xmlns:p14="http://schemas.microsoft.com/office/powerpoint/2010/main" val="3864111866"/>
              </p:ext>
            </p:extLst>
          </p:nvPr>
        </p:nvGraphicFramePr>
        <p:xfrm>
          <a:off x="228600" y="1905000"/>
          <a:ext cx="685800" cy="53340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blinds(horizontal)">
                                      <p:cBhvr>
                                        <p:cTn id="7" dur="500"/>
                                        <p:tgtEl>
                                          <p:spTgt spid="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3">
                                            <p:txEl>
                                              <p:pRg st="0" end="0"/>
                                            </p:txEl>
                                          </p:spTgt>
                                        </p:tgtEl>
                                        <p:attrNameLst>
                                          <p:attrName>style.visibility</p:attrName>
                                        </p:attrNameLst>
                                      </p:cBhvr>
                                      <p:to>
                                        <p:strVal val="visible"/>
                                      </p:to>
                                    </p:set>
                                    <p:animEffect transition="in" filter="diamond(in)">
                                      <p:cBhvr>
                                        <p:cTn id="12" dur="1000"/>
                                        <p:tgtEl>
                                          <p:spTgt spid="1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33">
                                            <p:txEl>
                                              <p:pRg st="1" end="1"/>
                                            </p:txEl>
                                          </p:spTgt>
                                        </p:tgtEl>
                                        <p:attrNameLst>
                                          <p:attrName>style.visibility</p:attrName>
                                        </p:attrNameLst>
                                      </p:cBhvr>
                                      <p:to>
                                        <p:strVal val="visible"/>
                                      </p:to>
                                    </p:set>
                                    <p:animEffect transition="in" filter="diamond(in)">
                                      <p:cBhvr>
                                        <p:cTn id="17" dur="1000"/>
                                        <p:tgtEl>
                                          <p:spTgt spid="13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3">
                                            <p:txEl>
                                              <p:pRg st="2" end="2"/>
                                            </p:txEl>
                                          </p:spTgt>
                                        </p:tgtEl>
                                        <p:attrNameLst>
                                          <p:attrName>style.visibility</p:attrName>
                                        </p:attrNameLst>
                                      </p:cBhvr>
                                      <p:to>
                                        <p:strVal val="visible"/>
                                      </p:to>
                                    </p:set>
                                    <p:animEffect transition="in" filter="diamond(in)">
                                      <p:cBhvr>
                                        <p:cTn id="22" dur="1000"/>
                                        <p:tgtEl>
                                          <p:spTgt spid="13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33">
                                            <p:txEl>
                                              <p:pRg st="3" end="3"/>
                                            </p:txEl>
                                          </p:spTgt>
                                        </p:tgtEl>
                                        <p:attrNameLst>
                                          <p:attrName>style.visibility</p:attrName>
                                        </p:attrNameLst>
                                      </p:cBhvr>
                                      <p:to>
                                        <p:strVal val="visible"/>
                                      </p:to>
                                    </p:set>
                                    <p:animEffect transition="in" filter="diamond(in)">
                                      <p:cBhvr>
                                        <p:cTn id="27" dur="1000"/>
                                        <p:tgtEl>
                                          <p:spTgt spid="13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33">
                                            <p:txEl>
                                              <p:pRg st="4" end="4"/>
                                            </p:txEl>
                                          </p:spTgt>
                                        </p:tgtEl>
                                        <p:attrNameLst>
                                          <p:attrName>style.visibility</p:attrName>
                                        </p:attrNameLst>
                                      </p:cBhvr>
                                      <p:to>
                                        <p:strVal val="visible"/>
                                      </p:to>
                                    </p:set>
                                    <p:animEffect transition="in" filter="diamond(in)">
                                      <p:cBhvr>
                                        <p:cTn id="32" dur="1000"/>
                                        <p:tgtEl>
                                          <p:spTgt spid="13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33">
                                            <p:txEl>
                                              <p:pRg st="5" end="5"/>
                                            </p:txEl>
                                          </p:spTgt>
                                        </p:tgtEl>
                                        <p:attrNameLst>
                                          <p:attrName>style.visibility</p:attrName>
                                        </p:attrNameLst>
                                      </p:cBhvr>
                                      <p:to>
                                        <p:strVal val="visible"/>
                                      </p:to>
                                    </p:set>
                                    <p:animEffect transition="in" filter="diamond(in)">
                                      <p:cBhvr>
                                        <p:cTn id="37" dur="1000"/>
                                        <p:tgtEl>
                                          <p:spTgt spid="13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3">
                                            <p:txEl>
                                              <p:pRg st="6" end="6"/>
                                            </p:txEl>
                                          </p:spTgt>
                                        </p:tgtEl>
                                        <p:attrNameLst>
                                          <p:attrName>style.visibility</p:attrName>
                                        </p:attrNameLst>
                                      </p:cBhvr>
                                      <p:to>
                                        <p:strVal val="visible"/>
                                      </p:to>
                                    </p:set>
                                    <p:anim calcmode="lin" valueType="num">
                                      <p:cBhvr additive="base">
                                        <p:cTn id="42" dur="1000" fill="hold"/>
                                        <p:tgtEl>
                                          <p:spTgt spid="133">
                                            <p:txEl>
                                              <p:pRg st="6" end="6"/>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13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box(in)">
                                      <p:cBhvr>
                                        <p:cTn id="48" dur="500"/>
                                        <p:tgtEl>
                                          <p:spTgt spid="141"/>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39"/>
                                        </p:tgtEl>
                                        <p:attrNameLst>
                                          <p:attrName>style.visibility</p:attrName>
                                        </p:attrNameLst>
                                      </p:cBhvr>
                                      <p:to>
                                        <p:strVal val="visible"/>
                                      </p:to>
                                    </p:set>
                                    <p:animEffect transition="in" filter="box(in)">
                                      <p:cBhvr>
                                        <p:cTn id="53" dur="500"/>
                                        <p:tgtEl>
                                          <p:spTgt spid="139"/>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136"/>
                                        </p:tgtEl>
                                        <p:attrNameLst>
                                          <p:attrName>style.visibility</p:attrName>
                                        </p:attrNameLst>
                                      </p:cBhvr>
                                      <p:to>
                                        <p:strVal val="visible"/>
                                      </p:to>
                                    </p:set>
                                    <p:animEffect transition="in" filter="box(in)">
                                      <p:cBhvr>
                                        <p:cTn id="58" dur="500"/>
                                        <p:tgtEl>
                                          <p:spTgt spid="136"/>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40"/>
                                        </p:tgtEl>
                                        <p:attrNameLst>
                                          <p:attrName>style.visibility</p:attrName>
                                        </p:attrNameLst>
                                      </p:cBhvr>
                                      <p:to>
                                        <p:strVal val="visible"/>
                                      </p:to>
                                    </p:set>
                                    <p:animEffect transition="in" filter="box(in)">
                                      <p:cBhvr>
                                        <p:cTn id="63" dur="500"/>
                                        <p:tgtEl>
                                          <p:spTgt spid="140"/>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box(in)">
                                      <p:cBhvr>
                                        <p:cTn id="68" dur="500"/>
                                        <p:tgtEl>
                                          <p:spTgt spid="137"/>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38"/>
                                        </p:tgtEl>
                                        <p:attrNameLst>
                                          <p:attrName>style.visibility</p:attrName>
                                        </p:attrNameLst>
                                      </p:cBhvr>
                                      <p:to>
                                        <p:strVal val="visible"/>
                                      </p:to>
                                    </p:set>
                                    <p:animEffect transition="in" filter="box(in)">
                                      <p:cBhvr>
                                        <p:cTn id="7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6" grpId="0">
        <p:bldAsOne/>
      </p:bldGraphic>
      <p:bldGraphic spid="137" grpId="0">
        <p:bldAsOne/>
      </p:bldGraphic>
      <p:bldGraphic spid="138" grpId="0">
        <p:bldAsOne/>
      </p:bldGraphic>
      <p:bldGraphic spid="139" grpId="0">
        <p:bldAsOne/>
      </p:bldGraphic>
      <p:bldGraphic spid="140" grpId="0">
        <p:bldAsOne/>
      </p:bldGraphic>
      <p:bldGraphic spid="14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302359"/>
            <a:ext cx="9144000" cy="6206251"/>
          </a:xfrm>
          <a:prstGeom prst="rect">
            <a:avLst/>
          </a:prstGeom>
        </p:spPr>
        <p:txBody>
          <a:bodyPr wrap="square">
            <a:spAutoFit/>
          </a:bodyPr>
          <a:lstStyle/>
          <a:p>
            <a:pPr>
              <a:lnSpc>
                <a:spcPct val="130000"/>
              </a:lnSpc>
            </a:pPr>
            <a:r>
              <a:rPr lang="en-US" sz="2800" b="1" i="1" dirty="0" smtClean="0">
                <a:solidFill>
                  <a:srgbClr val="0000CC"/>
                </a:solidFill>
                <a:latin typeface=".VnTime" pitchFamily="34" charset="0"/>
              </a:rPr>
              <a:t>    -  </a:t>
            </a:r>
            <a:r>
              <a:rPr lang="en-US" sz="2800" b="1" dirty="0" smtClean="0">
                <a:solidFill>
                  <a:srgbClr val="0000CC"/>
                </a:solidFill>
                <a:latin typeface=".VnTime" pitchFamily="34" charset="0"/>
              </a:rPr>
              <a:t>Cha </a:t>
            </a:r>
            <a:r>
              <a:rPr lang="en-US" sz="2800" b="1" dirty="0" err="1" smtClean="0">
                <a:solidFill>
                  <a:srgbClr val="0000CC"/>
                </a:solidFill>
                <a:latin typeface=".VnTime" pitchFamily="34" charset="0"/>
              </a:rPr>
              <a:t>mÑ</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chÕt</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anh</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chia</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gia</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tµi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em</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chØ</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îc</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c©y</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khÕ</a:t>
            </a:r>
            <a:r>
              <a:rPr lang="en-US" sz="2800" b="1" dirty="0" smtClean="0">
                <a:solidFill>
                  <a:srgbClr val="0000CC"/>
                </a:solidFill>
                <a:latin typeface=".VnTime" pitchFamily="34" charset="0"/>
              </a:rPr>
              <a:t>.</a:t>
            </a:r>
          </a:p>
          <a:p>
            <a:pPr>
              <a:lnSpc>
                <a:spcPct val="130000"/>
              </a:lnSpc>
            </a:pPr>
            <a:r>
              <a:rPr lang="en-US" sz="2800" b="1" dirty="0" smtClean="0">
                <a:solidFill>
                  <a:srgbClr val="0000CC"/>
                </a:solidFill>
                <a:latin typeface=".VnTime" pitchFamily="34" charset="0"/>
              </a:rPr>
              <a:t>    -  </a:t>
            </a:r>
            <a:r>
              <a:rPr lang="en-US" sz="2800" b="1" dirty="0" err="1" smtClean="0">
                <a:solidFill>
                  <a:srgbClr val="0000CC"/>
                </a:solidFill>
                <a:latin typeface=".VnTime" pitchFamily="34" charset="0"/>
              </a:rPr>
              <a:t>C©y</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khÕ</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cã</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qu</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chim</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Õn</a:t>
            </a:r>
            <a:r>
              <a:rPr lang="en-US" sz="2800" b="1" dirty="0" smtClean="0">
                <a:solidFill>
                  <a:srgbClr val="0000CC"/>
                </a:solidFill>
                <a:latin typeface=".VnTime" pitchFamily="34" charset="0"/>
              </a:rPr>
              <a:t> ¨n,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em</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phµn</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nµn</a:t>
            </a:r>
            <a:r>
              <a:rPr lang="en-US" sz="2800" b="1" dirty="0" smtClean="0">
                <a:solidFill>
                  <a:srgbClr val="0000CC"/>
                </a:solidFill>
                <a:latin typeface=".VnTime" pitchFamily="34" charset="0"/>
              </a:rPr>
              <a:t> vµ </a:t>
            </a:r>
            <a:r>
              <a:rPr lang="en-US" sz="2800" b="1" dirty="0" err="1" smtClean="0">
                <a:solidFill>
                  <a:srgbClr val="0000CC"/>
                </a:solidFill>
                <a:latin typeface=".VnTime" pitchFamily="34" charset="0"/>
              </a:rPr>
              <a:t>chim</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hÑn</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tr</a:t>
            </a:r>
            <a:r>
              <a:rPr lang="en-US" sz="2800" b="1" dirty="0" smtClean="0">
                <a:solidFill>
                  <a:srgbClr val="0000CC"/>
                </a:solidFill>
                <a:latin typeface=".VnTime" pitchFamily="34" charset="0"/>
              </a:rPr>
              <a:t>¶ ¬n </a:t>
            </a:r>
            <a:r>
              <a:rPr lang="en-US" sz="2800" b="1" dirty="0" err="1" smtClean="0">
                <a:solidFill>
                  <a:srgbClr val="0000CC"/>
                </a:solidFill>
                <a:latin typeface=".VnTime" pitchFamily="34" charset="0"/>
              </a:rPr>
              <a:t>b»ng</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vµng</a:t>
            </a:r>
            <a:r>
              <a:rPr lang="en-US" sz="2800" b="1" dirty="0" smtClean="0">
                <a:solidFill>
                  <a:srgbClr val="0000CC"/>
                </a:solidFill>
                <a:latin typeface=".VnTime" pitchFamily="34" charset="0"/>
              </a:rPr>
              <a:t>.</a:t>
            </a:r>
          </a:p>
          <a:p>
            <a:pPr>
              <a:lnSpc>
                <a:spcPct val="130000"/>
              </a:lnSpc>
            </a:pPr>
            <a:r>
              <a:rPr lang="en-US" sz="2800" b="1" dirty="0" smtClean="0">
                <a:solidFill>
                  <a:srgbClr val="0000CC"/>
                </a:solidFill>
                <a:latin typeface=".VnTime" pitchFamily="34" charset="0"/>
              </a:rPr>
              <a:t>    - </a:t>
            </a:r>
            <a:r>
              <a:rPr lang="en-US" sz="2800" b="1" dirty="0" err="1" smtClean="0">
                <a:solidFill>
                  <a:srgbClr val="0000CC"/>
                </a:solidFill>
                <a:latin typeface=".VnTime" pitchFamily="34" charset="0"/>
              </a:rPr>
              <a:t>Chim</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chë</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em</a:t>
            </a:r>
            <a:r>
              <a:rPr lang="en-US" sz="2800" b="1" dirty="0" smtClean="0">
                <a:solidFill>
                  <a:srgbClr val="0000CC"/>
                </a:solidFill>
                <a:latin typeface=".VnTime" pitchFamily="34" charset="0"/>
              </a:rPr>
              <a:t> bay </a:t>
            </a:r>
            <a:r>
              <a:rPr lang="en-US" sz="2800" b="1" dirty="0" err="1" smtClean="0">
                <a:solidFill>
                  <a:srgbClr val="0000CC"/>
                </a:solidFill>
                <a:latin typeface=".VnTime" pitchFamily="34" charset="0"/>
              </a:rPr>
              <a:t>ra</a:t>
            </a:r>
            <a:r>
              <a:rPr lang="en-US" sz="2800" b="1" dirty="0" smtClean="0">
                <a:solidFill>
                  <a:srgbClr val="0000CC"/>
                </a:solidFill>
                <a:latin typeface=".VnTime" pitchFamily="34" charset="0"/>
              </a:rPr>
              <a:t> ®¶o </a:t>
            </a:r>
            <a:r>
              <a:rPr lang="en-US" sz="2800" b="1" dirty="0" err="1" smtClean="0">
                <a:solidFill>
                  <a:srgbClr val="0000CC"/>
                </a:solidFill>
                <a:latin typeface=".VnTime" pitchFamily="34" charset="0"/>
              </a:rPr>
              <a:t>lÊy</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vµng</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nhê</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thÕ</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em</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trë</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nªn</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giµu</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cã</a:t>
            </a:r>
            <a:r>
              <a:rPr lang="en-US" sz="2800" b="1" dirty="0" smtClean="0">
                <a:solidFill>
                  <a:srgbClr val="0000CC"/>
                </a:solidFill>
                <a:latin typeface=".VnTime" pitchFamily="34" charset="0"/>
              </a:rPr>
              <a:t>.</a:t>
            </a:r>
          </a:p>
          <a:p>
            <a:pPr>
              <a:lnSpc>
                <a:spcPct val="130000"/>
              </a:lnSpc>
            </a:pPr>
            <a:r>
              <a:rPr lang="en-US" sz="2800" b="1" dirty="0" smtClean="0">
                <a:solidFill>
                  <a:srgbClr val="0000CC"/>
                </a:solidFill>
                <a:latin typeface=".VnTime" pitchFamily="34" charset="0"/>
              </a:rPr>
              <a:t>    -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anh</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biÕt</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chuyÖn</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æi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gia</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tµi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cña</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m×nh</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lÊy</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c©y</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khÕ</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em</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b»ng</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lßng</a:t>
            </a:r>
            <a:r>
              <a:rPr lang="en-US" sz="2800" b="1" dirty="0" smtClean="0">
                <a:solidFill>
                  <a:srgbClr val="0000CC"/>
                </a:solidFill>
                <a:latin typeface=".VnTime" pitchFamily="34" charset="0"/>
              </a:rPr>
              <a:t> .</a:t>
            </a:r>
          </a:p>
          <a:p>
            <a:pPr>
              <a:lnSpc>
                <a:spcPct val="130000"/>
              </a:lnSpc>
              <a:buNone/>
            </a:pPr>
            <a:r>
              <a:rPr lang="en-US" sz="2800" b="1" dirty="0" smtClean="0">
                <a:solidFill>
                  <a:srgbClr val="0000CC"/>
                </a:solidFill>
                <a:latin typeface=".VnTime" pitchFamily="34" charset="0"/>
              </a:rPr>
              <a:t>    - </a:t>
            </a:r>
            <a:r>
              <a:rPr lang="en-US" sz="2800" b="1" dirty="0" err="1" smtClean="0">
                <a:solidFill>
                  <a:srgbClr val="0000CC"/>
                </a:solidFill>
                <a:latin typeface=".VnTime" pitchFamily="34" charset="0"/>
              </a:rPr>
              <a:t>Chim</a:t>
            </a:r>
            <a:r>
              <a:rPr lang="en-US" sz="2800" b="1" dirty="0" smtClean="0">
                <a:solidFill>
                  <a:srgbClr val="0000CC"/>
                </a:solidFill>
                <a:latin typeface=".VnTime" pitchFamily="34" charset="0"/>
              </a:rPr>
              <a:t> l¹i ®</a:t>
            </a:r>
            <a:r>
              <a:rPr lang="en-US" sz="2800" b="1" dirty="0" err="1" smtClean="0">
                <a:solidFill>
                  <a:srgbClr val="0000CC"/>
                </a:solidFill>
                <a:latin typeface=".VnTime" pitchFamily="34" charset="0"/>
              </a:rPr>
              <a:t>Õn</a:t>
            </a:r>
            <a:r>
              <a:rPr lang="en-US" sz="2800" b="1" dirty="0" smtClean="0">
                <a:solidFill>
                  <a:srgbClr val="0000CC"/>
                </a:solidFill>
                <a:latin typeface=".VnTime" pitchFamily="34" charset="0"/>
              </a:rPr>
              <a:t> ¨n, </a:t>
            </a:r>
            <a:r>
              <a:rPr lang="en-US" sz="2800" b="1" dirty="0" err="1" smtClean="0">
                <a:solidFill>
                  <a:srgbClr val="0000CC"/>
                </a:solidFill>
                <a:latin typeface=".VnTime" pitchFamily="34" charset="0"/>
              </a:rPr>
              <a:t>mäi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chuyÖn</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diÔn</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ra</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nh</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cò</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nh­ng</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anh</a:t>
            </a:r>
            <a:r>
              <a:rPr lang="en-US" sz="2800" b="1" dirty="0" smtClean="0">
                <a:solidFill>
                  <a:srgbClr val="0000CC"/>
                </a:solidFill>
                <a:latin typeface=".VnTime" pitchFamily="34" charset="0"/>
              </a:rPr>
              <a:t> may </a:t>
            </a:r>
            <a:r>
              <a:rPr lang="en-US" sz="2800" b="1" dirty="0" err="1" smtClean="0">
                <a:solidFill>
                  <a:srgbClr val="0000CC"/>
                </a:solidFill>
                <a:latin typeface=".VnTime" pitchFamily="34" charset="0"/>
              </a:rPr>
              <a:t>tói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qu</a:t>
            </a:r>
            <a:r>
              <a:rPr lang="en-US" sz="2800" b="1" dirty="0" smtClean="0">
                <a:solidFill>
                  <a:srgbClr val="0000CC"/>
                </a:solidFill>
                <a:latin typeface=".VnTime" pitchFamily="34" charset="0"/>
              </a:rPr>
              <a:t>¸ to vµ </a:t>
            </a:r>
            <a:r>
              <a:rPr lang="en-US" sz="2800" b="1" dirty="0" err="1" smtClean="0">
                <a:solidFill>
                  <a:srgbClr val="0000CC"/>
                </a:solidFill>
                <a:latin typeface=".VnTime" pitchFamily="34" charset="0"/>
              </a:rPr>
              <a:t>lÊy</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qu</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nhiÒu</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vµng</a:t>
            </a:r>
            <a:r>
              <a:rPr lang="en-US" sz="2800" b="1" dirty="0" smtClean="0">
                <a:solidFill>
                  <a:srgbClr val="0000CC"/>
                </a:solidFill>
                <a:latin typeface=".VnTime" pitchFamily="34" charset="0"/>
              </a:rPr>
              <a:t>.</a:t>
            </a:r>
          </a:p>
          <a:p>
            <a:pPr>
              <a:lnSpc>
                <a:spcPct val="130000"/>
              </a:lnSpc>
              <a:buNone/>
            </a:pPr>
            <a:r>
              <a:rPr lang="en-US" sz="2800" b="1" i="1" dirty="0" smtClean="0">
                <a:solidFill>
                  <a:srgbClr val="0000CC"/>
                </a:solidFill>
                <a:latin typeface=".VnTime" pitchFamily="34" charset="0"/>
              </a:rPr>
              <a:t>    - </a:t>
            </a:r>
            <a:r>
              <a:rPr lang="en-US" sz="2800" b="1" dirty="0" err="1" smtClean="0">
                <a:solidFill>
                  <a:srgbClr val="0000CC"/>
                </a:solidFill>
                <a:latin typeface=".VnTime" pitchFamily="34" charset="0"/>
              </a:rPr>
              <a:t>Ng­êi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anh</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bÞ</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r¬i</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xuèng</a:t>
            </a:r>
            <a:r>
              <a:rPr lang="en-US" sz="2800" b="1" dirty="0" smtClean="0">
                <a:solidFill>
                  <a:srgbClr val="0000CC"/>
                </a:solidFill>
                <a:latin typeface=".VnTime" pitchFamily="34" charset="0"/>
              </a:rPr>
              <a:t> </a:t>
            </a:r>
            <a:r>
              <a:rPr lang="en-US" sz="2800" b="1" dirty="0" err="1" smtClean="0">
                <a:solidFill>
                  <a:srgbClr val="0000CC"/>
                </a:solidFill>
                <a:latin typeface=".VnTime" pitchFamily="34" charset="0"/>
              </a:rPr>
              <a:t>biÓn</a:t>
            </a:r>
            <a:r>
              <a:rPr lang="en-US" sz="2800" b="1" dirty="0" smtClean="0">
                <a:solidFill>
                  <a:srgbClr val="0000CC"/>
                </a:solidFill>
                <a:latin typeface=".VnTime" pitchFamily="34" charset="0"/>
              </a:rPr>
              <a:t> vµ </a:t>
            </a:r>
            <a:r>
              <a:rPr lang="en-US" sz="2800" b="1" dirty="0" err="1" smtClean="0">
                <a:solidFill>
                  <a:srgbClr val="0000CC"/>
                </a:solidFill>
                <a:latin typeface=".VnTime" pitchFamily="34" charset="0"/>
              </a:rPr>
              <a:t>chÕt</a:t>
            </a:r>
            <a:r>
              <a:rPr lang="en-US" sz="2800" b="1" dirty="0" smtClean="0">
                <a:solidFill>
                  <a:srgbClr val="0000CC"/>
                </a:solidFill>
                <a:latin typeface=".VnTime" pitchFamily="34" charset="0"/>
              </a:rPr>
              <a:t>.</a:t>
            </a:r>
            <a:endParaRPr lang="en-US" sz="28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1000"/>
                                        <p:tgtEl>
                                          <p:spTgt spid="4">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amond(in)">
                                      <p:cBhvr>
                                        <p:cTn id="10" dur="1000"/>
                                        <p:tgtEl>
                                          <p:spTgt spid="4">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amond(in)">
                                      <p:cBhvr>
                                        <p:cTn id="13" dur="1000"/>
                                        <p:tgtEl>
                                          <p:spTgt spid="4">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amond(in)">
                                      <p:cBhvr>
                                        <p:cTn id="16" dur="1000"/>
                                        <p:tgtEl>
                                          <p:spTgt spid="4">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amond(in)">
                                      <p:cBhvr>
                                        <p:cTn id="19" dur="1000"/>
                                        <p:tgtEl>
                                          <p:spTgt spid="4">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amond(in)">
                                      <p:cBhvr>
                                        <p:cTn id="22"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ages.vinabook.com/product/09/35906/_fill_280_35906.jpg"/>
          <p:cNvPicPr>
            <a:picLocks noChangeAspect="1" noChangeArrowheads="1"/>
          </p:cNvPicPr>
          <p:nvPr/>
        </p:nvPicPr>
        <p:blipFill>
          <a:blip r:embed="rId2">
            <a:lum bright="-10000" contrast="40000"/>
          </a:blip>
          <a:srcRect/>
          <a:stretch>
            <a:fillRect/>
          </a:stretch>
        </p:blipFill>
        <p:spPr bwMode="auto">
          <a:xfrm>
            <a:off x="1524000" y="1676400"/>
            <a:ext cx="5759359" cy="4590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p:cNvSpPr/>
          <p:nvPr/>
        </p:nvSpPr>
        <p:spPr>
          <a:xfrm>
            <a:off x="0" y="375791"/>
            <a:ext cx="9144000" cy="52322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800" b="1" dirty="0" smtClean="0">
                <a:solidFill>
                  <a:schemeClr val="bg1"/>
                </a:solidFill>
                <a:latin typeface=".VnTime" pitchFamily="34" charset="0"/>
              </a:rPr>
              <a:t>    </a:t>
            </a:r>
            <a:r>
              <a:rPr lang="en-US" sz="2800" b="1" u="sng" dirty="0" err="1" smtClean="0">
                <a:solidFill>
                  <a:schemeClr val="bg1"/>
                </a:solidFill>
                <a:latin typeface=".VnTime" pitchFamily="34" charset="0"/>
              </a:rPr>
              <a:t>Bµi</a:t>
            </a:r>
            <a:r>
              <a:rPr lang="en-US" sz="2800" b="1" u="sng" dirty="0" smtClean="0">
                <a:solidFill>
                  <a:schemeClr val="bg1"/>
                </a:solidFill>
                <a:latin typeface=".VnTime" pitchFamily="34" charset="0"/>
              </a:rPr>
              <a:t> </a:t>
            </a:r>
            <a:r>
              <a:rPr lang="en-US" sz="2800" b="1" dirty="0" smtClean="0">
                <a:solidFill>
                  <a:schemeClr val="bg1"/>
                </a:solidFill>
                <a:latin typeface=".VnTime" pitchFamily="34" charset="0"/>
              </a:rPr>
              <a:t>2.</a:t>
            </a:r>
            <a:r>
              <a:rPr lang="en-US" sz="2800" b="1" dirty="0" smtClean="0"/>
              <a:t> </a:t>
            </a:r>
            <a:r>
              <a:rPr lang="en-US" sz="2800" b="1" dirty="0" err="1" smtClean="0">
                <a:solidFill>
                  <a:schemeClr val="bg1"/>
                </a:solidFill>
                <a:latin typeface=".VnTime" pitchFamily="34" charset="0"/>
              </a:rPr>
              <a:t>Dùa</a:t>
            </a:r>
            <a:r>
              <a:rPr lang="en-US" sz="2800" b="1" dirty="0" smtClean="0">
                <a:solidFill>
                  <a:schemeClr val="bg1"/>
                </a:solidFill>
                <a:latin typeface=".VnTime" pitchFamily="34" charset="0"/>
              </a:rPr>
              <a:t> </a:t>
            </a:r>
            <a:r>
              <a:rPr lang="en-US" sz="2800" b="1" dirty="0" err="1" smtClean="0">
                <a:solidFill>
                  <a:schemeClr val="bg1"/>
                </a:solidFill>
                <a:latin typeface=".VnTime" pitchFamily="34" charset="0"/>
              </a:rPr>
              <a:t>vµo</a:t>
            </a:r>
            <a:r>
              <a:rPr lang="en-US" sz="2800" b="1" dirty="0" smtClean="0">
                <a:solidFill>
                  <a:schemeClr val="bg1"/>
                </a:solidFill>
                <a:latin typeface=".VnTime" pitchFamily="34" charset="0"/>
              </a:rPr>
              <a:t> </a:t>
            </a:r>
            <a:r>
              <a:rPr lang="en-US" sz="2800" b="1" dirty="0" err="1" smtClean="0">
                <a:solidFill>
                  <a:schemeClr val="bg1"/>
                </a:solidFill>
                <a:latin typeface=".VnTime" pitchFamily="34" charset="0"/>
              </a:rPr>
              <a:t>cèt</a:t>
            </a:r>
            <a:r>
              <a:rPr lang="en-US" sz="2800" b="1" dirty="0" smtClean="0">
                <a:solidFill>
                  <a:schemeClr val="bg1"/>
                </a:solidFill>
                <a:latin typeface=".VnTime" pitchFamily="34" charset="0"/>
              </a:rPr>
              <a:t> </a:t>
            </a:r>
            <a:r>
              <a:rPr lang="en-US" sz="2800" b="1" dirty="0" err="1" smtClean="0">
                <a:solidFill>
                  <a:schemeClr val="bg1"/>
                </a:solidFill>
                <a:latin typeface=".VnTime" pitchFamily="34" charset="0"/>
              </a:rPr>
              <a:t>truyÖn</a:t>
            </a:r>
            <a:r>
              <a:rPr lang="en-US" sz="2800" b="1" dirty="0" smtClean="0">
                <a:solidFill>
                  <a:schemeClr val="bg1"/>
                </a:solidFill>
                <a:latin typeface=".VnTime" pitchFamily="34" charset="0"/>
              </a:rPr>
              <a:t> </a:t>
            </a:r>
            <a:r>
              <a:rPr lang="en-US" sz="2800" b="1" dirty="0" err="1" smtClean="0">
                <a:solidFill>
                  <a:schemeClr val="bg1"/>
                </a:solidFill>
                <a:latin typeface=".VnTime" pitchFamily="34" charset="0"/>
              </a:rPr>
              <a:t>trªn</a:t>
            </a:r>
            <a:r>
              <a:rPr lang="en-US" sz="2800" b="1" dirty="0" smtClean="0">
                <a:solidFill>
                  <a:schemeClr val="bg1"/>
                </a:solidFill>
                <a:latin typeface=".VnTime" pitchFamily="34" charset="0"/>
              </a:rPr>
              <a:t>, </a:t>
            </a:r>
            <a:r>
              <a:rPr lang="en-US" sz="2800" b="1" dirty="0" err="1" smtClean="0">
                <a:solidFill>
                  <a:schemeClr val="bg1"/>
                </a:solidFill>
                <a:latin typeface=".VnTime" pitchFamily="34" charset="0"/>
              </a:rPr>
              <a:t>kÓ</a:t>
            </a:r>
            <a:r>
              <a:rPr lang="en-US" sz="2800" b="1" dirty="0" smtClean="0">
                <a:solidFill>
                  <a:schemeClr val="bg1"/>
                </a:solidFill>
                <a:latin typeface=".VnTime" pitchFamily="34" charset="0"/>
              </a:rPr>
              <a:t> l¹i </a:t>
            </a:r>
            <a:r>
              <a:rPr lang="en-US" sz="2800" b="1" dirty="0" err="1" smtClean="0">
                <a:solidFill>
                  <a:schemeClr val="bg1"/>
                </a:solidFill>
                <a:latin typeface=".VnTime" pitchFamily="34" charset="0"/>
              </a:rPr>
              <a:t>truyÖn</a:t>
            </a:r>
            <a:r>
              <a:rPr lang="en-US" sz="2800" b="1" dirty="0" err="1" smtClean="0">
                <a:solidFill>
                  <a:srgbClr val="FF0000"/>
                </a:solidFill>
                <a:latin typeface=".VnTime" pitchFamily="34" charset="0"/>
              </a:rPr>
              <a:t>"C©y</a:t>
            </a:r>
            <a:r>
              <a:rPr lang="en-US" sz="2800" b="1" dirty="0" smtClean="0">
                <a:solidFill>
                  <a:srgbClr val="FF0000"/>
                </a:solidFill>
                <a:latin typeface=".VnTime" pitchFamily="34" charset="0"/>
              </a:rPr>
              <a:t> </a:t>
            </a:r>
            <a:r>
              <a:rPr lang="en-US" sz="2800" b="1" dirty="0" err="1" smtClean="0">
                <a:solidFill>
                  <a:srgbClr val="FF0000"/>
                </a:solidFill>
                <a:latin typeface=".VnTime" pitchFamily="34" charset="0"/>
              </a:rPr>
              <a:t>khÕ</a:t>
            </a:r>
            <a:r>
              <a:rPr lang="en-US" sz="2800" b="1" dirty="0" smtClean="0">
                <a:solidFill>
                  <a:srgbClr val="FF0000"/>
                </a:solidFill>
                <a:latin typeface=".VnTime" pitchFamily="34" charset="0"/>
              </a:rPr>
              <a:t>" </a:t>
            </a:r>
            <a:r>
              <a:rPr lang="en-US" sz="2800" b="1" dirty="0" smtClean="0">
                <a:solidFill>
                  <a:schemeClr val="bg1"/>
                </a:solidFill>
                <a:latin typeface=".VnTime" pitchFamily="34" charset="0"/>
              </a:rPr>
              <a:t>  </a:t>
            </a:r>
          </a:p>
        </p:txBody>
      </p:sp>
      <p:pic>
        <p:nvPicPr>
          <p:cNvPr id="60418" name="Picture 2"/>
          <p:cNvPicPr>
            <a:picLocks noChangeAspect="1" noChangeArrowheads="1"/>
          </p:cNvPicPr>
          <p:nvPr/>
        </p:nvPicPr>
        <p:blipFill>
          <a:blip r:embed="rId3"/>
          <a:srcRect/>
          <a:stretch>
            <a:fillRect/>
          </a:stretch>
        </p:blipFill>
        <p:spPr bwMode="auto">
          <a:xfrm>
            <a:off x="12115800" y="12496800"/>
            <a:ext cx="11418888" cy="19551650"/>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6414"/>
            <a:ext cx="2819400" cy="990600"/>
          </a:xfrm>
        </p:spPr>
        <p:style>
          <a:lnRef idx="1">
            <a:schemeClr val="accent4"/>
          </a:lnRef>
          <a:fillRef idx="3">
            <a:schemeClr val="accent4"/>
          </a:fillRef>
          <a:effectRef idx="2">
            <a:schemeClr val="accent4"/>
          </a:effectRef>
          <a:fontRef idx="minor">
            <a:schemeClr val="lt1"/>
          </a:fontRef>
        </p:style>
        <p:txBody>
          <a:bodyPr>
            <a:normAutofit/>
          </a:bodyPr>
          <a:lstStyle/>
          <a:p>
            <a:r>
              <a:rPr lang="en-US" sz="1800" dirty="0" smtClean="0">
                <a:solidFill>
                  <a:schemeClr val="bg1"/>
                </a:solidFill>
                <a:latin typeface="Times New Roman" pitchFamily="18" charset="0"/>
                <a:cs typeface="Times New Roman" pitchFamily="18" charset="0"/>
              </a:rPr>
              <a:t>Cha </a:t>
            </a:r>
            <a:r>
              <a:rPr lang="en-US" sz="1800" dirty="0" err="1" smtClean="0">
                <a:solidFill>
                  <a:schemeClr val="bg1"/>
                </a:solidFill>
                <a:latin typeface="Times New Roman" pitchFamily="18" charset="0"/>
                <a:cs typeface="Times New Roman" pitchFamily="18" charset="0"/>
              </a:rPr>
              <a:t>mẹ</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chết</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người</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anh</a:t>
            </a:r>
            <a:r>
              <a:rPr lang="en-US" sz="1800" dirty="0" smtClean="0">
                <a:solidFill>
                  <a:schemeClr val="bg1"/>
                </a:solidFill>
                <a:latin typeface="Times New Roman" pitchFamily="18" charset="0"/>
                <a:cs typeface="Times New Roman" pitchFamily="18" charset="0"/>
              </a:rPr>
              <a:t> chia </a:t>
            </a:r>
            <a:r>
              <a:rPr lang="en-US" sz="1800" dirty="0" err="1" smtClean="0">
                <a:solidFill>
                  <a:schemeClr val="bg1"/>
                </a:solidFill>
                <a:latin typeface="Times New Roman" pitchFamily="18" charset="0"/>
                <a:cs typeface="Times New Roman" pitchFamily="18" charset="0"/>
              </a:rPr>
              <a:t>gia</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tài</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người</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em</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chỉ</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được</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cây</a:t>
            </a:r>
            <a:r>
              <a:rPr lang="en-US" sz="1800" dirty="0" smtClean="0">
                <a:solidFill>
                  <a:schemeClr val="bg1"/>
                </a:solidFill>
                <a:latin typeface="Times New Roman" pitchFamily="18" charset="0"/>
                <a:cs typeface="Times New Roman" pitchFamily="18" charset="0"/>
              </a:rPr>
              <a:t> </a:t>
            </a:r>
            <a:r>
              <a:rPr lang="en-US" sz="1800" dirty="0" err="1" smtClean="0">
                <a:solidFill>
                  <a:schemeClr val="bg1"/>
                </a:solidFill>
                <a:latin typeface="Times New Roman" pitchFamily="18" charset="0"/>
                <a:cs typeface="Times New Roman" pitchFamily="18" charset="0"/>
              </a:rPr>
              <a:t>khế</a:t>
            </a:r>
            <a:endParaRPr lang="en-US" sz="1800" dirty="0">
              <a:solidFill>
                <a:schemeClr val="bg1"/>
              </a:solidFill>
              <a:latin typeface="Times New Roman" pitchFamily="18" charset="0"/>
              <a:cs typeface="Times New Roman" pitchFamily="18" charset="0"/>
            </a:endParaRPr>
          </a:p>
        </p:txBody>
      </p:sp>
      <p:pic>
        <p:nvPicPr>
          <p:cNvPr id="5" name="Content Placeholder 4" descr="IMG_1539.jpg"/>
          <p:cNvPicPr>
            <a:picLocks noGrp="1" noChangeAspect="1"/>
          </p:cNvPicPr>
          <p:nvPr>
            <p:ph sz="half" idx="1"/>
          </p:nvPr>
        </p:nvPicPr>
        <p:blipFill>
          <a:blip r:embed="rId2" cstate="print">
            <a:lum bright="10000" contrast="30000"/>
          </a:blip>
          <a:stretch>
            <a:fillRect/>
          </a:stretch>
        </p:blipFill>
        <p:spPr>
          <a:xfrm>
            <a:off x="0" y="533400"/>
            <a:ext cx="2819400" cy="22229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Content Placeholder 4" descr="IMG_1541.jpg"/>
          <p:cNvPicPr>
            <a:picLocks noGrp="1" noChangeAspect="1"/>
          </p:cNvPicPr>
          <p:nvPr>
            <p:ph sz="half" idx="2"/>
          </p:nvPr>
        </p:nvPicPr>
        <p:blipFill>
          <a:blip r:embed="rId3" cstate="print">
            <a:lum bright="30000" contrast="30000"/>
          </a:blip>
          <a:stretch>
            <a:fillRect/>
          </a:stretch>
        </p:blipFill>
        <p:spPr>
          <a:xfrm>
            <a:off x="2971800" y="533400"/>
            <a:ext cx="2971800" cy="23282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itle 1"/>
          <p:cNvSpPr txBox="1">
            <a:spLocks/>
          </p:cNvSpPr>
          <p:nvPr/>
        </p:nvSpPr>
        <p:spPr>
          <a:xfrm>
            <a:off x="2933700" y="2858814"/>
            <a:ext cx="2971800" cy="838200"/>
          </a:xfrm>
          <a:prstGeom prst="rect">
            <a:avLst/>
          </a:prstGeom>
        </p:spPr>
        <p:style>
          <a:lnRef idx="1">
            <a:schemeClr val="accent2"/>
          </a:lnRef>
          <a:fillRef idx="3">
            <a:schemeClr val="accent2"/>
          </a:fillRef>
          <a:effectRef idx="2">
            <a:schemeClr val="accent2"/>
          </a:effectRef>
          <a:fontRef idx="minor">
            <a:schemeClr val="lt1"/>
          </a:fontRef>
        </p:style>
        <p:txBody>
          <a:bodyPr vert="horz" anchor="b">
            <a:normAutofit fontScale="92500" lnSpcReduction="20000"/>
          </a:bodyPr>
          <a:lstStyle/>
          <a:p>
            <a:pPr lvl="0">
              <a:spcBef>
                <a:spcPct val="0"/>
              </a:spcBef>
            </a:pPr>
            <a:r>
              <a:rPr lang="en-US" sz="2000" b="1" dirty="0" err="1" smtClean="0">
                <a:solidFill>
                  <a:schemeClr val="bg1"/>
                </a:solidFill>
                <a:latin typeface="Times New Roman" pitchFamily="18" charset="0"/>
                <a:cs typeface="Times New Roman" pitchFamily="18" charset="0"/>
              </a:rPr>
              <a:t>Cây</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khế</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có</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quả</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chim</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đến</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ăn</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người</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em</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phàn</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nàn</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và</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chim</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hẹn</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trả</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ơn</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bằng</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vàng</a:t>
            </a:r>
            <a:endParaRPr kumimoji="0" lang="en-US" sz="2000" b="1" i="0" u="none" strike="noStrike" kern="1200" cap="none" spc="0" normalizeH="0" baseline="0" noProof="0" dirty="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endParaRPr>
          </a:p>
        </p:txBody>
      </p:sp>
      <p:sp>
        <p:nvSpPr>
          <p:cNvPr id="14" name="Title 1"/>
          <p:cNvSpPr txBox="1">
            <a:spLocks/>
          </p:cNvSpPr>
          <p:nvPr/>
        </p:nvSpPr>
        <p:spPr>
          <a:xfrm>
            <a:off x="3581400" y="304800"/>
            <a:ext cx="1676400" cy="457200"/>
          </a:xfrm>
          <a:prstGeom prst="rect">
            <a:avLst/>
          </a:prstGeom>
        </p:spPr>
        <p:style>
          <a:lnRef idx="2">
            <a:schemeClr val="accent1"/>
          </a:lnRef>
          <a:fillRef idx="1">
            <a:schemeClr val="lt1"/>
          </a:fillRef>
          <a:effectRef idx="0">
            <a:schemeClr val="accent1"/>
          </a:effectRef>
          <a:fontRef idx="minor">
            <a:schemeClr val="dk1"/>
          </a:fontRef>
        </p:style>
        <p:txBody>
          <a:bodyPr vert="horz" anchor="b">
            <a:normAutofit fontScale="77500" lnSpcReduction="20000"/>
          </a:bodyPr>
          <a:lstStyle/>
          <a:p>
            <a:pPr lvl="0" algn="ctr">
              <a:spcBef>
                <a:spcPct val="0"/>
              </a:spcBef>
            </a:pPr>
            <a:r>
              <a:rPr lang="en-US" sz="2000" b="1" dirty="0" smtClean="0">
                <a:solidFill>
                  <a:srgbClr val="FFFF00"/>
                </a:solidFill>
                <a:latin typeface=".VnTime" pitchFamily="34" charset="0"/>
              </a:rPr>
              <a:t>   </a:t>
            </a:r>
            <a:r>
              <a:rPr lang="en-US" sz="3800" b="1" dirty="0" err="1" smtClean="0">
                <a:solidFill>
                  <a:schemeClr val="tx1"/>
                </a:solidFill>
                <a:latin typeface=".VnTime" pitchFamily="34" charset="0"/>
              </a:rPr>
              <a:t>C©y</a:t>
            </a:r>
            <a:r>
              <a:rPr lang="en-US" sz="3800" b="1" dirty="0" smtClean="0">
                <a:solidFill>
                  <a:schemeClr val="tx1"/>
                </a:solidFill>
                <a:latin typeface=".VnTime" pitchFamily="34" charset="0"/>
              </a:rPr>
              <a:t> </a:t>
            </a:r>
            <a:r>
              <a:rPr lang="en-US" sz="3800" b="1" dirty="0" err="1" smtClean="0">
                <a:solidFill>
                  <a:schemeClr val="tx1"/>
                </a:solidFill>
                <a:latin typeface=".VnTime" pitchFamily="34" charset="0"/>
              </a:rPr>
              <a:t>khÕ</a:t>
            </a:r>
            <a:endParaRPr kumimoji="0" lang="en-US" sz="3800" b="1" i="0" u="none" strike="noStrike" kern="1200" cap="none" spc="0" normalizeH="0" baseline="0" noProof="0" dirty="0">
              <a:ln>
                <a:noFill/>
              </a:ln>
              <a:solidFill>
                <a:schemeClr val="tx1"/>
              </a:solidFill>
              <a:effectLst>
                <a:outerShdw blurRad="53975" dist="22860" dir="5400000" algn="tl" rotWithShape="0">
                  <a:srgbClr val="000000">
                    <a:alpha val="55000"/>
                  </a:srgbClr>
                </a:outerShdw>
              </a:effectLst>
              <a:uLnTx/>
              <a:uFillTx/>
              <a:latin typeface="+mn-lt"/>
              <a:ea typeface="+mn-ea"/>
              <a:cs typeface="+mn-cs"/>
            </a:endParaRPr>
          </a:p>
        </p:txBody>
      </p:sp>
      <p:pic>
        <p:nvPicPr>
          <p:cNvPr id="15" name="Content Placeholder 4" descr="IMG_1545.jpg"/>
          <p:cNvPicPr>
            <a:picLocks noChangeAspect="1"/>
          </p:cNvPicPr>
          <p:nvPr/>
        </p:nvPicPr>
        <p:blipFill>
          <a:blip r:embed="rId4" cstate="print">
            <a:lum bright="20000" contrast="30000"/>
          </a:blip>
          <a:stretch>
            <a:fillRect/>
          </a:stretch>
        </p:blipFill>
        <p:spPr>
          <a:xfrm>
            <a:off x="6096000" y="533400"/>
            <a:ext cx="2819400" cy="21145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Content Placeholder 4" descr="IMG_1547.jpg"/>
          <p:cNvPicPr>
            <a:picLocks noChangeAspect="1"/>
          </p:cNvPicPr>
          <p:nvPr/>
        </p:nvPicPr>
        <p:blipFill>
          <a:blip r:embed="rId5" cstate="print">
            <a:lum bright="30000" contrast="30000"/>
          </a:blip>
          <a:stretch>
            <a:fillRect/>
          </a:stretch>
        </p:blipFill>
        <p:spPr>
          <a:xfrm>
            <a:off x="381000" y="3733800"/>
            <a:ext cx="3048000" cy="2218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Content Placeholder 5" descr="IMG_1551.jpg"/>
          <p:cNvPicPr>
            <a:picLocks noChangeAspect="1"/>
          </p:cNvPicPr>
          <p:nvPr/>
        </p:nvPicPr>
        <p:blipFill>
          <a:blip r:embed="rId6" cstate="print">
            <a:lum bright="40000" contrast="20000"/>
          </a:blip>
          <a:stretch>
            <a:fillRect/>
          </a:stretch>
        </p:blipFill>
        <p:spPr>
          <a:xfrm>
            <a:off x="4648200" y="3733800"/>
            <a:ext cx="38100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itle 1"/>
          <p:cNvSpPr txBox="1">
            <a:spLocks/>
          </p:cNvSpPr>
          <p:nvPr/>
        </p:nvSpPr>
        <p:spPr>
          <a:xfrm>
            <a:off x="457200" y="5952133"/>
            <a:ext cx="3124200" cy="762000"/>
          </a:xfrm>
          <a:prstGeom prst="rect">
            <a:avLst/>
          </a:prstGeom>
        </p:spPr>
        <p:style>
          <a:lnRef idx="1">
            <a:schemeClr val="accent1"/>
          </a:lnRef>
          <a:fillRef idx="3">
            <a:schemeClr val="accent1"/>
          </a:fillRef>
          <a:effectRef idx="2">
            <a:schemeClr val="accent1"/>
          </a:effectRef>
          <a:fontRef idx="minor">
            <a:schemeClr val="lt1"/>
          </a:fontRef>
        </p:style>
        <p:txBody>
          <a:bodyPr vert="horz" anchor="b">
            <a:normAutofit fontScale="85000" lnSpcReduction="20000"/>
          </a:bodyPr>
          <a:lstStyle/>
          <a:p>
            <a:pPr lvl="0">
              <a:spcBef>
                <a:spcPct val="0"/>
              </a:spcBef>
            </a:pPr>
            <a:r>
              <a:rPr lang="en-US" sz="2000" b="1" dirty="0" err="1" smtClean="0">
                <a:solidFill>
                  <a:schemeClr val="bg1"/>
                </a:solidFill>
                <a:latin typeface="Times New Roman" pitchFamily="18" charset="0"/>
                <a:cs typeface="Times New Roman" pitchFamily="18" charset="0"/>
              </a:rPr>
              <a:t>Người</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anh</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biết</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chuyện</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đổi</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gia</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tài</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của</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mình</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lấy</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cây</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khế</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người</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em</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bằng</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lòng</a:t>
            </a:r>
            <a:endParaRPr kumimoji="0" lang="en-US" sz="2000" b="1" i="0" u="none" strike="noStrike" kern="1200" cap="none" spc="0" normalizeH="0" baseline="0" noProof="0" dirty="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endParaRPr>
          </a:p>
        </p:txBody>
      </p:sp>
      <p:sp>
        <p:nvSpPr>
          <p:cNvPr id="19" name="Title 1"/>
          <p:cNvSpPr txBox="1">
            <a:spLocks/>
          </p:cNvSpPr>
          <p:nvPr/>
        </p:nvSpPr>
        <p:spPr>
          <a:xfrm>
            <a:off x="3962400" y="5867400"/>
            <a:ext cx="5029200" cy="990600"/>
          </a:xfrm>
          <a:prstGeom prst="rect">
            <a:avLst/>
          </a:prstGeom>
        </p:spPr>
        <p:style>
          <a:lnRef idx="0">
            <a:schemeClr val="accent2"/>
          </a:lnRef>
          <a:fillRef idx="3">
            <a:schemeClr val="accent2"/>
          </a:fillRef>
          <a:effectRef idx="3">
            <a:schemeClr val="accent2"/>
          </a:effectRef>
          <a:fontRef idx="minor">
            <a:schemeClr val="lt1"/>
          </a:fontRef>
        </p:style>
        <p:txBody>
          <a:bodyPr vert="horz"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Chim</a:t>
            </a:r>
            <a:r>
              <a:rPr kumimoji="0" lang="en-US" sz="1600" b="1" i="0" u="none" strike="noStrike" kern="1200" cap="none" spc="0" normalizeH="0" baseline="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baseline="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lại</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đến</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ăn</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mọi</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chuyện</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diễn</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ra</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như</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cũ</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nhưng</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người</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anh</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may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túi</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quá</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toầy</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lấy</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quá</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nhiều</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vàng</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Người</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anh</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bị</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rơi</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xuống</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biển</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và</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r>
              <a:rPr kumimoji="0" lang="en-US" sz="1600" b="1" i="0" u="none" strike="noStrike" kern="1200" cap="none" spc="0" normalizeH="0" noProof="0" dirty="0" err="1"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chết</a:t>
            </a:r>
            <a:r>
              <a:rPr kumimoji="0" lang="en-US" sz="1600" b="1" i="0" u="none" strike="noStrike" kern="1200" cap="none" spc="0" normalizeH="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rPr>
              <a:t>. </a:t>
            </a:r>
            <a:endParaRPr kumimoji="0" lang="en-US" sz="2000" b="1" i="0" u="none" strike="noStrike" kern="1200" cap="none" spc="0" normalizeH="0" baseline="0" noProof="0" dirty="0" smtClean="0">
              <a:ln>
                <a:noFill/>
              </a:ln>
              <a:solidFill>
                <a:schemeClr val="bg1"/>
              </a:solidFill>
              <a:effectLst>
                <a:outerShdw blurRad="53975" dist="22860" dir="5400000" algn="tl" rotWithShape="0">
                  <a:srgbClr val="000000">
                    <a:alpha val="55000"/>
                  </a:srgbClr>
                </a:outerShdw>
              </a:effectLst>
              <a:uLnTx/>
              <a:uFillTx/>
              <a:latin typeface="Times New Roman" pitchFamily="18" charset="0"/>
              <a:cs typeface="Times New Roman" pitchFamily="18" charset="0"/>
            </a:endParaRPr>
          </a:p>
        </p:txBody>
      </p:sp>
      <p:sp>
        <p:nvSpPr>
          <p:cNvPr id="20" name="Title 1"/>
          <p:cNvSpPr txBox="1">
            <a:spLocks/>
          </p:cNvSpPr>
          <p:nvPr/>
        </p:nvSpPr>
        <p:spPr>
          <a:xfrm>
            <a:off x="6111766" y="2725135"/>
            <a:ext cx="3048000" cy="838200"/>
          </a:xfrm>
          <a:prstGeom prst="rect">
            <a:avLst/>
          </a:prstGeom>
        </p:spPr>
        <p:style>
          <a:lnRef idx="2">
            <a:schemeClr val="accent3"/>
          </a:lnRef>
          <a:fillRef idx="1">
            <a:schemeClr val="lt1"/>
          </a:fillRef>
          <a:effectRef idx="0">
            <a:schemeClr val="accent3"/>
          </a:effectRef>
          <a:fontRef idx="minor">
            <a:schemeClr val="dk1"/>
          </a:fontRef>
        </p:style>
        <p:txBody>
          <a:bodyPr vert="horz" anchor="b">
            <a:normAutofit fontScale="92500" lnSpcReduction="20000"/>
          </a:bodyPr>
          <a:lstStyle/>
          <a:p>
            <a:pPr lvl="0">
              <a:spcBef>
                <a:spcPct val="0"/>
              </a:spcBef>
            </a:pPr>
            <a:r>
              <a:rPr lang="en-US" sz="2000" b="1" dirty="0" err="1" smtClean="0">
                <a:solidFill>
                  <a:schemeClr val="tx1"/>
                </a:solidFill>
                <a:latin typeface="Times New Roman" pitchFamily="18" charset="0"/>
                <a:cs typeface="Times New Roman" pitchFamily="18" charset="0"/>
              </a:rPr>
              <a:t>Chim</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chở</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người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em</a:t>
            </a:r>
            <a:r>
              <a:rPr lang="en-US" sz="2000" b="1" dirty="0" smtClean="0">
                <a:solidFill>
                  <a:schemeClr val="tx1"/>
                </a:solidFill>
                <a:latin typeface="Times New Roman" pitchFamily="18" charset="0"/>
                <a:cs typeface="Times New Roman" pitchFamily="18" charset="0"/>
              </a:rPr>
              <a:t> bay </a:t>
            </a:r>
            <a:r>
              <a:rPr lang="en-US" sz="2000" b="1" dirty="0" err="1" smtClean="0">
                <a:solidFill>
                  <a:schemeClr val="tx1"/>
                </a:solidFill>
                <a:latin typeface="Times New Roman" pitchFamily="18" charset="0"/>
                <a:cs typeface="Times New Roman" pitchFamily="18" charset="0"/>
              </a:rPr>
              <a:t>ra</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đảo</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lấy</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vàng</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nhờ</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thế</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người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em</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trở</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nên</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giàu</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có</a:t>
            </a:r>
            <a:endParaRPr kumimoji="0" lang="en-US" sz="2000" b="1" i="0" u="none" strike="noStrike" kern="1200" cap="none" spc="0" normalizeH="0" baseline="0" noProof="0" dirty="0">
              <a:ln>
                <a:noFill/>
              </a:ln>
              <a:solidFill>
                <a:schemeClr val="tx1"/>
              </a:solidFill>
              <a:effectLst>
                <a:outerShdw blurRad="53975" dist="22860" dir="5400000" algn="tl" rotWithShape="0">
                  <a:srgbClr val="000000">
                    <a:alpha val="55000"/>
                  </a:srgbClr>
                </a:outerShdw>
              </a:effectLst>
              <a:uLnTx/>
              <a:uFillTx/>
              <a:latin typeface="Times New Roman" pitchFamily="18" charset="0"/>
              <a:cs typeface="Times New Roman"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000"/>
                                        <p:tgtEl>
                                          <p:spTgt spid="5"/>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1000"/>
                                        <p:tgtEl>
                                          <p:spTgt spid="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ox(in)">
                                      <p:cBhvr>
                                        <p:cTn id="28" dur="1000"/>
                                        <p:tgtEl>
                                          <p:spTgt spid="15"/>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strVal val="#ppt_w*0.70"/>
                                          </p:val>
                                        </p:tav>
                                        <p:tav tm="100000">
                                          <p:val>
                                            <p:strVal val="#ppt_w"/>
                                          </p:val>
                                        </p:tav>
                                      </p:tavLst>
                                    </p:anim>
                                    <p:anim calcmode="lin" valueType="num">
                                      <p:cBhvr>
                                        <p:cTn id="37" dur="1000" fill="hold"/>
                                        <p:tgtEl>
                                          <p:spTgt spid="16"/>
                                        </p:tgtEl>
                                        <p:attrNameLst>
                                          <p:attrName>ppt_h</p:attrName>
                                        </p:attrNameLst>
                                      </p:cBhvr>
                                      <p:tavLst>
                                        <p:tav tm="0">
                                          <p:val>
                                            <p:strVal val="#ppt_h"/>
                                          </p:val>
                                        </p:tav>
                                        <p:tav tm="100000">
                                          <p:val>
                                            <p:strVal val="#ppt_h"/>
                                          </p:val>
                                        </p:tav>
                                      </p:tavLst>
                                    </p:anim>
                                    <p:animEffect transition="in" filter="fade">
                                      <p:cBhvr>
                                        <p:cTn id="38" dur="1000"/>
                                        <p:tgtEl>
                                          <p:spTgt spid="16"/>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strVal val="#ppt_w*0.70"/>
                                          </p:val>
                                        </p:tav>
                                        <p:tav tm="100000">
                                          <p:val>
                                            <p:strVal val="#ppt_w"/>
                                          </p:val>
                                        </p:tav>
                                      </p:tavLst>
                                    </p:anim>
                                    <p:anim calcmode="lin" valueType="num">
                                      <p:cBhvr>
                                        <p:cTn id="42" dur="1000" fill="hold"/>
                                        <p:tgtEl>
                                          <p:spTgt spid="18"/>
                                        </p:tgtEl>
                                        <p:attrNameLst>
                                          <p:attrName>ppt_h</p:attrName>
                                        </p:attrNameLst>
                                      </p:cBhvr>
                                      <p:tavLst>
                                        <p:tav tm="0">
                                          <p:val>
                                            <p:strVal val="#ppt_h"/>
                                          </p:val>
                                        </p:tav>
                                        <p:tav tm="100000">
                                          <p:val>
                                            <p:strVal val="#ppt_h"/>
                                          </p:val>
                                        </p:tav>
                                      </p:tavLst>
                                    </p:anim>
                                    <p:animEffect transition="in" filter="fade">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4"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to="" calcmode="lin" valueType="num">
                                      <p:cBhvr>
                                        <p:cTn id="48" dur="1" fill="hold"/>
                                        <p:tgtEl>
                                          <p:spTgt spid="16"/>
                                        </p:tgtEl>
                                        <p:attrNameLst>
                                          <p:attrName/>
                                        </p:attrNameLst>
                                      </p:cBhvr>
                                    </p:anim>
                                  </p:childTnLst>
                                </p:cTn>
                              </p:par>
                              <p:par>
                                <p:cTn id="49" presetID="24" presetClass="entr"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visible"/>
                                      </p:to>
                                    </p:set>
                                    <p:anim to="" calcmode="lin" valueType="num">
                                      <p:cBhvr>
                                        <p:cTn id="51" dur="1" fill="hold"/>
                                        <p:tgtEl>
                                          <p:spTgt spid="18"/>
                                        </p:tgtEl>
                                        <p:attrNameLst>
                                          <p:attrName/>
                                        </p:attrNameLst>
                                      </p:cBhvr>
                                    </p:anim>
                                  </p:childTnLst>
                                </p:cTn>
                              </p:par>
                              <p:par>
                                <p:cTn id="52" presetID="24"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to="" calcmode="lin" valueType="num">
                                      <p:cBhvr>
                                        <p:cTn id="54" dur="1" fill="hold"/>
                                        <p:tgtEl>
                                          <p:spTgt spid="17"/>
                                        </p:tgtEl>
                                        <p:attrNameLst>
                                          <p:attrName/>
                                        </p:attrNameLst>
                                      </p:cBhvr>
                                    </p:anim>
                                  </p:childTnLst>
                                </p:cTn>
                              </p:par>
                              <p:par>
                                <p:cTn id="55" presetID="24"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8" grpId="0" animBg="1"/>
      <p:bldP spid="18" grpId="1"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286000"/>
            <a:ext cx="4876800" cy="22860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eaLnBrk="1" fontAlgn="auto" hangingPunct="1">
              <a:spcAft>
                <a:spcPts val="0"/>
              </a:spcAft>
              <a:defRPr/>
            </a:pP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Viết</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bài</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nào</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các</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em</a:t>
            </a:r>
            <a:endParaRPr lang="en-US" dirty="0" smtClean="0">
              <a:solidFill>
                <a:srgbClr val="0000CC"/>
              </a:solidFill>
              <a:latin typeface="Times New Roman" pitchFamily="18" charset="0"/>
              <a:cs typeface="Times New Roman" pitchFamily="18" charset="0"/>
            </a:endParaRPr>
          </a:p>
        </p:txBody>
      </p:sp>
      <p:sp>
        <p:nvSpPr>
          <p:cNvPr id="1028" name="Content Placeholder 4"/>
          <p:cNvSpPr>
            <a:spLocks noGrp="1"/>
          </p:cNvSpPr>
          <p:nvPr>
            <p:ph idx="1"/>
          </p:nvPr>
        </p:nvSpPr>
        <p:spPr/>
        <p:txBody>
          <a:bodyPr/>
          <a:lstStyle/>
          <a:p>
            <a:pPr eaLnBrk="1" hangingPunct="1"/>
            <a:endParaRPr lang="en-US" smtClean="0"/>
          </a:p>
        </p:txBody>
      </p:sp>
      <p:graphicFrame>
        <p:nvGraphicFramePr>
          <p:cNvPr id="1026" name="Object 4"/>
          <p:cNvGraphicFramePr>
            <a:graphicFrameLocks noGrp="1"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81" name="Bitmap Image" r:id="rId3" imgW="7373379" imgH="10352381" progId="PBrush">
                  <p:embed/>
                </p:oleObj>
              </mc:Choice>
              <mc:Fallback>
                <p:oleObj name="Bitmap Image" r:id="rId3" imgW="7373379" imgH="10352381" progId="PBrush">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19400" y="892314"/>
            <a:ext cx="4038600" cy="707886"/>
          </a:xfrm>
          <a:prstGeom prst="rect">
            <a:avLst/>
          </a:prstGeom>
          <a:noFill/>
        </p:spPr>
        <p:txBody>
          <a:bodyPr wrap="square" rtlCol="0">
            <a:spAutoFit/>
          </a:bodyPr>
          <a:lstStyle/>
          <a:p>
            <a:r>
              <a:rPr lang="en-US" sz="4000" b="1" u="sng" dirty="0" smtClean="0">
                <a:solidFill>
                  <a:srgbClr val="0000CC"/>
                </a:solidFill>
                <a:latin typeface="Times New Roman" pitchFamily="18" charset="0"/>
                <a:cs typeface="Times New Roman" pitchFamily="18" charset="0"/>
              </a:rPr>
              <a:t>KHỞI ĐỘNG:</a:t>
            </a:r>
            <a:endParaRPr lang="en-US" sz="4000" b="1" u="sng" dirty="0">
              <a:solidFill>
                <a:srgbClr val="0000CC"/>
              </a:solidFill>
              <a:latin typeface="Times New Roman" pitchFamily="18" charset="0"/>
              <a:cs typeface="Times New Roman" pitchFamily="18" charset="0"/>
            </a:endParaRPr>
          </a:p>
        </p:txBody>
      </p:sp>
      <p:sp>
        <p:nvSpPr>
          <p:cNvPr id="7" name="Rectangle 3"/>
          <p:cNvSpPr txBox="1">
            <a:spLocks noChangeArrowheads="1"/>
          </p:cNvSpPr>
          <p:nvPr/>
        </p:nvSpPr>
        <p:spPr>
          <a:xfrm>
            <a:off x="914400" y="2146300"/>
            <a:ext cx="7779411" cy="596900"/>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Câu</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1: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Một</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bức</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thư</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thường</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gồm</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những</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phần</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nào</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a:t>
            </a:r>
            <a:endParaRPr kumimoji="0" lang="en-US" sz="3200" b="1" i="0" u="none" strike="noStrike" kern="1200" cap="none" spc="0" normalizeH="0" baseline="0" noProof="0" dirty="0">
              <a:ln>
                <a:noFill/>
              </a:ln>
              <a:solidFill>
                <a:srgbClr val="0000CC"/>
              </a:solidFill>
              <a:effectLst/>
              <a:uLnTx/>
              <a:uFillTx/>
              <a:latin typeface="Times New Roman" pitchFamily="18" charset="0"/>
              <a:ea typeface="+mn-ea"/>
              <a:cs typeface="+mn-cs"/>
            </a:endParaRPr>
          </a:p>
        </p:txBody>
      </p:sp>
      <p:sp>
        <p:nvSpPr>
          <p:cNvPr id="8" name="Rectangle 5"/>
          <p:cNvSpPr>
            <a:spLocks noChangeArrowheads="1"/>
          </p:cNvSpPr>
          <p:nvPr/>
        </p:nvSpPr>
        <p:spPr bwMode="auto">
          <a:xfrm>
            <a:off x="1293151" y="2895600"/>
            <a:ext cx="7239000" cy="2590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pPr>
            <a:r>
              <a:rPr lang="en-US" sz="2800" b="1" dirty="0" smtClean="0">
                <a:solidFill>
                  <a:srgbClr val="FF0000"/>
                </a:solidFill>
                <a:latin typeface="Times New Roman" pitchFamily="18" charset="0"/>
              </a:rPr>
              <a:t>a. 3 </a:t>
            </a:r>
            <a:r>
              <a:rPr lang="en-US" sz="2800" b="1" dirty="0" err="1" smtClean="0">
                <a:solidFill>
                  <a:srgbClr val="FF0000"/>
                </a:solidFill>
                <a:latin typeface="Times New Roman" pitchFamily="18" charset="0"/>
              </a:rPr>
              <a:t>phần</a:t>
            </a:r>
            <a:endParaRPr lang="en-US" sz="2800" b="1" dirty="0">
              <a:solidFill>
                <a:srgbClr val="FF0000"/>
              </a:solidFill>
              <a:latin typeface="Times New Roman" pitchFamily="18" charset="0"/>
            </a:endParaRPr>
          </a:p>
          <a:p>
            <a:pPr marL="342900" indent="-342900" eaLnBrk="1" hangingPunct="1">
              <a:spcBef>
                <a:spcPct val="20000"/>
              </a:spcBef>
              <a:buClr>
                <a:schemeClr val="hlink"/>
              </a:buClr>
              <a:buSzPct val="70000"/>
            </a:pPr>
            <a:r>
              <a:rPr lang="en-US" sz="2800" b="1" dirty="0" smtClean="0">
                <a:solidFill>
                  <a:srgbClr val="FF0000"/>
                </a:solidFill>
                <a:latin typeface="Times New Roman" pitchFamily="18" charset="0"/>
              </a:rPr>
              <a:t>b. 2 </a:t>
            </a:r>
            <a:r>
              <a:rPr lang="en-US" sz="2800" b="1" dirty="0" err="1" smtClean="0">
                <a:solidFill>
                  <a:srgbClr val="FF0000"/>
                </a:solidFill>
                <a:latin typeface="Times New Roman" pitchFamily="18" charset="0"/>
              </a:rPr>
              <a:t>phần</a:t>
            </a:r>
            <a:endParaRPr lang="en-US" sz="2800" b="1" dirty="0" smtClean="0">
              <a:solidFill>
                <a:srgbClr val="FF0000"/>
              </a:solidFill>
              <a:latin typeface="Times New Roman" pitchFamily="18" charset="0"/>
            </a:endParaRPr>
          </a:p>
          <a:p>
            <a:pPr marL="342900" indent="-342900" eaLnBrk="1" hangingPunct="1">
              <a:spcBef>
                <a:spcPct val="20000"/>
              </a:spcBef>
              <a:buClr>
                <a:schemeClr val="hlink"/>
              </a:buClr>
              <a:buSzPct val="70000"/>
            </a:pPr>
            <a:r>
              <a:rPr lang="en-US" sz="2800" b="1" dirty="0" smtClean="0">
                <a:solidFill>
                  <a:srgbClr val="FF0000"/>
                </a:solidFill>
                <a:latin typeface="Times New Roman" pitchFamily="18" charset="0"/>
              </a:rPr>
              <a:t>c. 4 </a:t>
            </a:r>
            <a:r>
              <a:rPr lang="en-US" sz="2800" b="1" dirty="0" err="1" smtClean="0">
                <a:solidFill>
                  <a:srgbClr val="FF0000"/>
                </a:solidFill>
                <a:latin typeface="Times New Roman" pitchFamily="18" charset="0"/>
              </a:rPr>
              <a:t>phần</a:t>
            </a:r>
            <a:endParaRPr lang="en-US" sz="2800" b="1" dirty="0">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slide(from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8" name="Picture 16" descr="hinh1"/>
          <p:cNvPicPr>
            <a:picLocks noChangeAspect="1" noChangeArrowheads="1"/>
          </p:cNvPicPr>
          <p:nvPr/>
        </p:nvPicPr>
        <p:blipFill>
          <a:blip r:embed="rId2"/>
          <a:srcRect/>
          <a:stretch>
            <a:fillRect/>
          </a:stretch>
        </p:blipFill>
        <p:spPr bwMode="auto">
          <a:xfrm>
            <a:off x="-490538" y="-142875"/>
            <a:ext cx="9634538" cy="7143750"/>
          </a:xfrm>
          <a:prstGeom prst="rect">
            <a:avLst/>
          </a:prstGeom>
          <a:noFill/>
        </p:spPr>
      </p:pic>
      <p:pic>
        <p:nvPicPr>
          <p:cNvPr id="85009" name="Picture 17" descr="anh1"/>
          <p:cNvPicPr>
            <a:picLocks noChangeAspect="1" noChangeArrowheads="1"/>
          </p:cNvPicPr>
          <p:nvPr/>
        </p:nvPicPr>
        <p:blipFill>
          <a:blip r:embed="rId3" cstate="print"/>
          <a:srcRect/>
          <a:stretch>
            <a:fillRect/>
          </a:stretch>
        </p:blipFill>
        <p:spPr bwMode="auto">
          <a:xfrm>
            <a:off x="1630363" y="3105150"/>
            <a:ext cx="2139950" cy="3649663"/>
          </a:xfrm>
          <a:prstGeom prst="rect">
            <a:avLst/>
          </a:prstGeom>
          <a:noFill/>
        </p:spPr>
      </p:pic>
      <p:pic>
        <p:nvPicPr>
          <p:cNvPr id="85010" name="Picture 18" descr="em"/>
          <p:cNvPicPr>
            <a:picLocks noChangeAspect="1" noChangeArrowheads="1"/>
          </p:cNvPicPr>
          <p:nvPr/>
        </p:nvPicPr>
        <p:blipFill>
          <a:blip r:embed="rId4" cstate="print"/>
          <a:srcRect/>
          <a:stretch>
            <a:fillRect/>
          </a:stretch>
        </p:blipFill>
        <p:spPr bwMode="auto">
          <a:xfrm>
            <a:off x="9677400" y="0"/>
            <a:ext cx="1890713" cy="35052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5009"/>
                                        </p:tgtEl>
                                        <p:attrNameLst>
                                          <p:attrName>style.visibility</p:attrName>
                                        </p:attrNameLst>
                                      </p:cBhvr>
                                      <p:to>
                                        <p:strVal val="visible"/>
                                      </p:to>
                                    </p:set>
                                    <p:anim calcmode="lin" valueType="num">
                                      <p:cBhvr>
                                        <p:cTn id="7" dur="1000" fill="hold"/>
                                        <p:tgtEl>
                                          <p:spTgt spid="85009"/>
                                        </p:tgtEl>
                                        <p:attrNameLst>
                                          <p:attrName>ppt_w</p:attrName>
                                        </p:attrNameLst>
                                      </p:cBhvr>
                                      <p:tavLst>
                                        <p:tav tm="0">
                                          <p:val>
                                            <p:fltVal val="0"/>
                                          </p:val>
                                        </p:tav>
                                        <p:tav tm="100000">
                                          <p:val>
                                            <p:strVal val="#ppt_w"/>
                                          </p:val>
                                        </p:tav>
                                      </p:tavLst>
                                    </p:anim>
                                    <p:anim calcmode="lin" valueType="num">
                                      <p:cBhvr>
                                        <p:cTn id="8" dur="1000" fill="hold"/>
                                        <p:tgtEl>
                                          <p:spTgt spid="85009"/>
                                        </p:tgtEl>
                                        <p:attrNameLst>
                                          <p:attrName>ppt_h</p:attrName>
                                        </p:attrNameLst>
                                      </p:cBhvr>
                                      <p:tavLst>
                                        <p:tav tm="0">
                                          <p:val>
                                            <p:fltVal val="0"/>
                                          </p:val>
                                        </p:tav>
                                        <p:tav tm="100000">
                                          <p:val>
                                            <p:strVal val="#ppt_h"/>
                                          </p:val>
                                        </p:tav>
                                      </p:tavLst>
                                    </p:anim>
                                    <p:anim calcmode="lin" valueType="num">
                                      <p:cBhvr>
                                        <p:cTn id="9" dur="1000" fill="hold"/>
                                        <p:tgtEl>
                                          <p:spTgt spid="8500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0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94444E-6 -0.00024 C -0.01684 0.00162 -0.03403 -0.00024 -0.04982 0.00648 C -0.09878 0.02824 -0.02326 0.00763 -0.07604 0.02013 C -0.08871 0.07592 -0.071 0.00393 -0.09028 0.06111 C -0.09201 0.06597 -0.09253 0.07152 -0.09496 0.075 C -0.09896 0.08078 -0.10937 0.08865 -0.10937 0.08865 C -0.12587 0.08518 -0.15764 0.07037 -0.17326 0.08518 C -0.17691 0.10046 -0.18594 0.11689 -0.19705 0.12268 C -0.20225 0.12569 -0.20798 0.12523 -0.21371 0.12615 C -0.21562 0.12592 -0.25972 0.11342 -0.27291 0.12963 C -0.27778 0.13564 -0.27899 0.14583 -0.28229 0.1537 C -0.29496 0.15254 -0.30781 0.15324 -0.32031 0.15023 C -0.32778 0.14838 -0.33455 0.14328 -0.34166 0.13981 C -0.34392 0.13865 -0.34878 0.13634 -0.34878 0.13657 C -0.35121 0.13865 -0.35416 0.14004 -0.3559 0.14328 C -0.35746 0.14606 -0.35712 0.15023 -0.35833 0.1537 C -0.36232 0.16527 -0.36302 0.16388 -0.37014 0.1706 C -0.37795 0.16967 -0.38611 0.1699 -0.39375 0.16713 C -0.39653 0.1662 -0.39826 0.16157 -0.40104 0.16041 C -0.40555 0.15833 -0.41041 0.1581 -0.4151 0.15694 C -0.41979 0.15231 -0.42482 0.14791 -0.42951 0.14328 C -0.43368 0.13912 -0.44357 0.13634 -0.44357 0.13657 C -0.45208 0.12453 -0.4526 0.12338 -0.46267 0.1331 C -0.46996 0.1493 -0.46649 0.13912 -0.47205 0.16388 C -0.47326 0.16921 -0.48003 0.1662 -0.48403 0.16713 C -0.50156 0.18379 -0.49253 0.17916 -0.51007 0.18402 C -0.5184 0.19675 -0.51493 0.21088 -0.52187 0.22546 C -0.52795 0.23842 -0.53871 0.2537 -0.55035 0.25601 C -0.55903 0.25787 -0.56771 0.25833 -0.57639 0.25949 C -0.58281 0.26851 -0.58906 0.27754 -0.59548 0.2868 C -0.59896 0.29213 -0.60139 0.29884 -0.60503 0.30416 C -0.60573 0.3074 -0.60555 0.31157 -0.60729 0.31435 C -0.6092 0.31666 -0.61215 0.31666 -0.61441 0.31759 C -0.62882 0.32268 -0.64253 0.32546 -0.65712 0.32777 C -0.65955 0.33009 -0.66354 0.33078 -0.66423 0.33449 C -0.66545 0.34166 -0.66128 0.3574 -0.65955 0.3655 C -0.65885 0.37708 -0.65903 0.38842 -0.65712 0.39976 C -0.65607 0.40578 -0.65017 0.41203 -0.64757 0.41689 C -0.64583 0.42013 -0.64496 0.42453 -0.64288 0.42708 C -0.64062 0.42963 -0.625 0.43888 -0.62153 0.4405 C -0.60052 0.47175 -0.61007 0.47037 -0.61215 0.53333 C -0.62552 0.53217 -0.63906 0.5324 -0.65225 0.52963 C -0.67257 0.52546 -0.68229 0.49976 -0.69496 0.48171 " pathEditMode="fixed" rAng="0" ptsTypes="ffffffffffffffffffffffffffffffffffffffffffA">
                                      <p:cBhvr>
                                        <p:cTn id="14" dur="2000" fill="hold"/>
                                        <p:tgtEl>
                                          <p:spTgt spid="85010"/>
                                        </p:tgtEl>
                                        <p:attrNameLst>
                                          <p:attrName>ppt_x</p:attrName>
                                          <p:attrName>ppt_y</p:attrName>
                                        </p:attrNameLst>
                                      </p:cBhvr>
                                      <p:rCtr x="-34800" y="26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12" name="Picture 24" descr="hinh2"/>
          <p:cNvPicPr>
            <a:picLocks noChangeAspect="1" noChangeArrowheads="1"/>
          </p:cNvPicPr>
          <p:nvPr/>
        </p:nvPicPr>
        <p:blipFill>
          <a:blip r:embed="rId2"/>
          <a:srcRect/>
          <a:stretch>
            <a:fillRect/>
          </a:stretch>
        </p:blipFill>
        <p:spPr bwMode="auto">
          <a:xfrm>
            <a:off x="0" y="0"/>
            <a:ext cx="9296400" cy="7010400"/>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36" name="Picture 24" descr="hinh1"/>
          <p:cNvPicPr>
            <a:picLocks noChangeAspect="1" noChangeArrowheads="1"/>
          </p:cNvPicPr>
          <p:nvPr/>
        </p:nvPicPr>
        <p:blipFill>
          <a:blip r:embed="rId2"/>
          <a:srcRect/>
          <a:stretch>
            <a:fillRect/>
          </a:stretch>
        </p:blipFill>
        <p:spPr bwMode="auto">
          <a:xfrm>
            <a:off x="-490538" y="-142875"/>
            <a:ext cx="9634538" cy="7143750"/>
          </a:xfrm>
          <a:prstGeom prst="rect">
            <a:avLst/>
          </a:prstGeom>
          <a:noFill/>
        </p:spPr>
      </p:pic>
      <p:pic>
        <p:nvPicPr>
          <p:cNvPr id="90137" name="Picture 25" descr="daibang"/>
          <p:cNvPicPr>
            <a:picLocks noChangeAspect="1" noChangeArrowheads="1"/>
          </p:cNvPicPr>
          <p:nvPr/>
        </p:nvPicPr>
        <p:blipFill>
          <a:blip r:embed="rId3" cstate="print"/>
          <a:srcRect/>
          <a:stretch>
            <a:fillRect/>
          </a:stretch>
        </p:blipFill>
        <p:spPr bwMode="auto">
          <a:xfrm>
            <a:off x="-5029200" y="-114300"/>
            <a:ext cx="5334000" cy="3409950"/>
          </a:xfrm>
          <a:prstGeom prst="rect">
            <a:avLst/>
          </a:prstGeom>
          <a:noFill/>
        </p:spPr>
      </p:pic>
      <p:pic>
        <p:nvPicPr>
          <p:cNvPr id="90138" name="Picture 26" descr="em1"/>
          <p:cNvPicPr>
            <a:picLocks noChangeAspect="1" noChangeArrowheads="1"/>
          </p:cNvPicPr>
          <p:nvPr/>
        </p:nvPicPr>
        <p:blipFill>
          <a:blip r:embed="rId4"/>
          <a:srcRect/>
          <a:stretch>
            <a:fillRect/>
          </a:stretch>
        </p:blipFill>
        <p:spPr bwMode="auto">
          <a:xfrm>
            <a:off x="9448800" y="2484438"/>
            <a:ext cx="3240088" cy="437356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1.11111E-6 L 0.4 -0.00417 " pathEditMode="relative" rAng="0" ptsTypes="AA">
                                      <p:cBhvr>
                                        <p:cTn id="6" dur="2000" fill="hold"/>
                                        <p:tgtEl>
                                          <p:spTgt spid="90137"/>
                                        </p:tgtEl>
                                        <p:attrNameLst>
                                          <p:attrName>ppt_x</p:attrName>
                                          <p:attrName>ppt_y</p:attrName>
                                        </p:attrNameLst>
                                      </p:cBhvr>
                                      <p:rCtr x="20000" y="-20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3.33333E-6 1.48148E-6 L -0.44375 0.00787 " pathEditMode="relative" rAng="0" ptsTypes="AA">
                                      <p:cBhvr>
                                        <p:cTn id="10" dur="2000" fill="hold"/>
                                        <p:tgtEl>
                                          <p:spTgt spid="90138"/>
                                        </p:tgtEl>
                                        <p:attrNameLst>
                                          <p:attrName>ppt_x</p:attrName>
                                          <p:attrName>ppt_y</p:attrName>
                                        </p:attrNameLst>
                                      </p:cBhvr>
                                      <p:rCtr x="-22200" y="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72" name="Picture 20" descr="hinh3"/>
          <p:cNvPicPr>
            <a:picLocks noChangeAspect="1" noChangeArrowheads="1"/>
          </p:cNvPicPr>
          <p:nvPr/>
        </p:nvPicPr>
        <p:blipFill>
          <a:blip r:embed="rId2"/>
          <a:srcRect/>
          <a:stretch>
            <a:fillRect/>
          </a:stretch>
        </p:blipFill>
        <p:spPr bwMode="auto">
          <a:xfrm>
            <a:off x="0" y="-114300"/>
            <a:ext cx="9296400" cy="7048500"/>
          </a:xfrm>
          <a:prstGeom prst="rect">
            <a:avLst/>
          </a:prstGeom>
          <a:noFill/>
        </p:spPr>
      </p:pic>
      <p:pic>
        <p:nvPicPr>
          <p:cNvPr id="100373" name="Picture 21" descr="db"/>
          <p:cNvPicPr>
            <a:picLocks noChangeAspect="1" noChangeArrowheads="1"/>
          </p:cNvPicPr>
          <p:nvPr/>
        </p:nvPicPr>
        <p:blipFill>
          <a:blip r:embed="rId3" cstate="print"/>
          <a:srcRect/>
          <a:stretch>
            <a:fillRect/>
          </a:stretch>
        </p:blipFill>
        <p:spPr bwMode="auto">
          <a:xfrm>
            <a:off x="-4419600" y="709613"/>
            <a:ext cx="4419600" cy="4014787"/>
          </a:xfrm>
          <a:prstGeom prst="rect">
            <a:avLst/>
          </a:prstGeom>
          <a:noFill/>
        </p:spPr>
      </p:pic>
      <p:pic>
        <p:nvPicPr>
          <p:cNvPr id="100374" name="Picture 22" descr="canh"/>
          <p:cNvPicPr>
            <a:picLocks noChangeAspect="1" noChangeArrowheads="1"/>
          </p:cNvPicPr>
          <p:nvPr/>
        </p:nvPicPr>
        <p:blipFill>
          <a:blip r:embed="rId4" cstate="print"/>
          <a:srcRect/>
          <a:stretch>
            <a:fillRect/>
          </a:stretch>
        </p:blipFill>
        <p:spPr bwMode="auto">
          <a:xfrm>
            <a:off x="-4356100" y="2794000"/>
            <a:ext cx="2209800" cy="1865313"/>
          </a:xfrm>
          <a:prstGeom prst="rect">
            <a:avLst/>
          </a:prstGeom>
          <a:noFill/>
        </p:spPr>
      </p:pic>
      <p:pic>
        <p:nvPicPr>
          <p:cNvPr id="100376" name="Picture 24" descr="canh1"/>
          <p:cNvPicPr>
            <a:picLocks noChangeAspect="1" noChangeArrowheads="1"/>
          </p:cNvPicPr>
          <p:nvPr/>
        </p:nvPicPr>
        <p:blipFill>
          <a:blip r:embed="rId5" cstate="print"/>
          <a:srcRect/>
          <a:stretch>
            <a:fillRect/>
          </a:stretch>
        </p:blipFill>
        <p:spPr bwMode="auto">
          <a:xfrm>
            <a:off x="-1828800" y="1752600"/>
            <a:ext cx="1828800" cy="10382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0373"/>
                                        </p:tgtEl>
                                        <p:attrNameLst>
                                          <p:attrName>style.visibility</p:attrName>
                                        </p:attrNameLst>
                                      </p:cBhvr>
                                      <p:to>
                                        <p:strVal val="visible"/>
                                      </p:to>
                                    </p:set>
                                    <p:animEffect transition="in" filter="blinds(horizontal)">
                                      <p:cBhvr>
                                        <p:cTn id="7" dur="500"/>
                                        <p:tgtEl>
                                          <p:spTgt spid="10037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 0 C 0.0158 -0.02477 0.03177 -0.0493 0.05 -0.0625 C 0.06823 -0.07569 0.09583 -0.08264 0.10937 -0.07916 C 0.12292 -0.07569 0.12031 -0.04722 0.13125 -0.04166 C 0.14219 -0.03611 0.1625 -0.0375 0.175 -0.04583 C 0.1875 -0.05416 0.19774 -0.07569 0.20608 -0.09166 C 0.21441 -0.10764 0.21927 -0.13125 0.225 -0.14166 C 0.23073 -0.15208 0.23073 -0.14861 0.24045 -0.15416 C 0.25035 -0.15972 0.27031 -0.175 0.28438 -0.175 C 0.29844 -0.175 0.3151 -0.1618 0.325 -0.15416 C 0.33472 -0.14652 0.33542 -0.13472 0.34375 -0.12916 C 0.35208 -0.12361 0.36615 -0.12222 0.375 -0.12083 C 0.38385 -0.11944 0.3901 -0.12083 0.39688 -0.12083 C 0.40365 -0.12083 0.40885 -0.12083 0.41563 -0.12083 C 0.4224 -0.12083 0.43073 -0.12083 0.4375 -0.12083 C 0.4441 -0.12083 0.44931 -0.11666 0.45608 -0.12083 C 0.46285 -0.125 0.46406 -0.13819 0.47813 -0.14583 C 0.49219 -0.15347 0.51285 -0.16875 0.54063 -0.16666 C 0.56823 -0.16458 0.61806 -0.13889 0.64375 -0.13333 C 0.6691 -0.12777 0.68073 -0.13264 0.69375 -0.13333 C 0.70677 -0.13402 0.70608 -0.1368 0.72188 -0.1375 C 0.7375 -0.13819 0.76233 -0.13796 0.7875 -0.1375 " pathEditMode="relative" rAng="0" ptsTypes="aaaaaaaaaaaaaaaaaaaaaA">
                                      <p:cBhvr>
                                        <p:cTn id="11" dur="2000" fill="hold"/>
                                        <p:tgtEl>
                                          <p:spTgt spid="100373"/>
                                        </p:tgtEl>
                                        <p:attrNameLst>
                                          <p:attrName>ppt_x</p:attrName>
                                          <p:attrName>ppt_y</p:attrName>
                                        </p:attrNameLst>
                                      </p:cBhvr>
                                      <p:rCtr x="0" y="0"/>
                                    </p:animMotion>
                                  </p:childTnLst>
                                </p:cTn>
                              </p:par>
                              <p:par>
                                <p:cTn id="12" presetID="3" presetClass="entr" presetSubtype="10" repeatCount="indefinite" fill="hold" nodeType="withEffect">
                                  <p:stCondLst>
                                    <p:cond delay="0"/>
                                  </p:stCondLst>
                                  <p:childTnLst>
                                    <p:set>
                                      <p:cBhvr>
                                        <p:cTn id="13" dur="1" fill="hold">
                                          <p:stCondLst>
                                            <p:cond delay="0"/>
                                          </p:stCondLst>
                                        </p:cTn>
                                        <p:tgtEl>
                                          <p:spTgt spid="100374"/>
                                        </p:tgtEl>
                                        <p:attrNameLst>
                                          <p:attrName>style.visibility</p:attrName>
                                        </p:attrNameLst>
                                      </p:cBhvr>
                                      <p:to>
                                        <p:strVal val="visible"/>
                                      </p:to>
                                    </p:set>
                                    <p:animEffect transition="in" filter="blinds(horizontal)">
                                      <p:cBhvr>
                                        <p:cTn id="14" dur="1000"/>
                                        <p:tgtEl>
                                          <p:spTgt spid="100374"/>
                                        </p:tgtEl>
                                      </p:cBhvr>
                                    </p:animEffect>
                                  </p:childTnLst>
                                </p:cTn>
                              </p:par>
                              <p:par>
                                <p:cTn id="15" presetID="0" presetClass="path" presetSubtype="0" accel="50000" decel="50000" fill="hold" nodeType="withEffect">
                                  <p:stCondLst>
                                    <p:cond delay="0"/>
                                  </p:stCondLst>
                                  <p:childTnLst>
                                    <p:animMotion origin="layout" path="M 0.00417 -0.01111 C 0.01997 -0.03588 0.03594 -0.06042 0.05417 -0.07361 C 0.0724 -0.08681 0.1 -0.09375 0.11354 -0.09028 C 0.12708 -0.08681 0.12448 -0.05833 0.13542 -0.05278 C 0.14635 -0.04722 0.16667 -0.04861 0.17917 -0.05695 C 0.19167 -0.06528 0.20191 -0.08681 0.21024 -0.10278 C 0.21858 -0.11875 0.22344 -0.14236 0.22917 -0.15278 C 0.2349 -0.1632 0.2349 -0.15972 0.24462 -0.16528 C 0.25451 -0.17083 0.27448 -0.18611 0.28854 -0.18611 C 0.3026 -0.18611 0.31927 -0.17292 0.32917 -0.16528 C 0.33889 -0.15764 0.33958 -0.14583 0.34792 -0.14028 C 0.35625 -0.13472 0.37031 -0.13333 0.37917 -0.13195 C 0.38802 -0.13056 0.39427 -0.13195 0.40104 -0.13195 C 0.40781 -0.13195 0.41302 -0.13195 0.41979 -0.13195 C 0.42656 -0.13195 0.4349 -0.13195 0.44167 -0.13195 C 0.44826 -0.13195 0.45347 -0.12778 0.46024 -0.13195 C 0.46701 -0.13611 0.46823 -0.14931 0.48229 -0.15695 C 0.49635 -0.16458 0.51701 -0.17986 0.54479 -0.17778 C 0.5724 -0.1757 0.62205 -0.15 0.64792 -0.14445 C 0.67326 -0.13889 0.6849 -0.14375 0.69792 -0.14445 C 0.71094 -0.14514 0.71024 -0.14792 0.72604 -0.14861 C 0.74167 -0.14931 0.76649 -0.14908 0.79167 -0.14861 " pathEditMode="relative" rAng="0" ptsTypes="aaaaaaaaaaaaaaaaaaaaaA">
                                      <p:cBhvr>
                                        <p:cTn id="16" dur="2000" fill="hold"/>
                                        <p:tgtEl>
                                          <p:spTgt spid="100374"/>
                                        </p:tgtEl>
                                        <p:attrNameLst>
                                          <p:attrName>ppt_x</p:attrName>
                                          <p:attrName>ppt_y</p:attrName>
                                        </p:attrNameLst>
                                      </p:cBhvr>
                                      <p:rCtr x="394" y="-87"/>
                                    </p:animMotion>
                                  </p:childTnLst>
                                </p:cTn>
                              </p:par>
                              <p:par>
                                <p:cTn id="17" presetID="3" presetClass="entr" presetSubtype="10" repeatCount="indefinite" fill="hold" nodeType="withEffect">
                                  <p:stCondLst>
                                    <p:cond delay="0"/>
                                  </p:stCondLst>
                                  <p:childTnLst>
                                    <p:set>
                                      <p:cBhvr>
                                        <p:cTn id="18" dur="1" fill="hold">
                                          <p:stCondLst>
                                            <p:cond delay="0"/>
                                          </p:stCondLst>
                                        </p:cTn>
                                        <p:tgtEl>
                                          <p:spTgt spid="100376"/>
                                        </p:tgtEl>
                                        <p:attrNameLst>
                                          <p:attrName>style.visibility</p:attrName>
                                        </p:attrNameLst>
                                      </p:cBhvr>
                                      <p:to>
                                        <p:strVal val="visible"/>
                                      </p:to>
                                    </p:set>
                                    <p:animEffect transition="in" filter="blinds(horizontal)">
                                      <p:cBhvr>
                                        <p:cTn id="19" dur="1000"/>
                                        <p:tgtEl>
                                          <p:spTgt spid="100376"/>
                                        </p:tgtEl>
                                      </p:cBhvr>
                                    </p:animEffect>
                                  </p:childTnLst>
                                </p:cTn>
                              </p:par>
                              <p:par>
                                <p:cTn id="20" presetID="0" presetClass="path" presetSubtype="0" accel="50000" decel="50000" fill="hold" nodeType="withEffect">
                                  <p:stCondLst>
                                    <p:cond delay="0"/>
                                  </p:stCondLst>
                                  <p:childTnLst>
                                    <p:animMotion origin="layout" path="M 0 0 C 0.0158 -0.02477 0.03177 -0.0493 0.05 -0.0625 C 0.06823 -0.07569 0.09583 -0.08264 0.10937 -0.07916 C 0.12292 -0.07569 0.12031 -0.04722 0.13125 -0.04166 C 0.14219 -0.03611 0.1625 -0.0375 0.175 -0.04583 C 0.1875 -0.05416 0.19774 -0.07569 0.20608 -0.09166 C 0.21441 -0.10764 0.21927 -0.13125 0.225 -0.14166 C 0.23073 -0.15208 0.23073 -0.14861 0.24045 -0.15416 C 0.25035 -0.15972 0.27031 -0.175 0.28438 -0.175 C 0.29844 -0.175 0.3151 -0.1618 0.325 -0.15416 C 0.33472 -0.14652 0.33542 -0.13472 0.34375 -0.12916 C 0.35208 -0.12361 0.36615 -0.12222 0.375 -0.12083 C 0.38385 -0.11944 0.3901 -0.12083 0.39688 -0.12083 C 0.40365 -0.12083 0.40885 -0.12083 0.41563 -0.12083 C 0.4224 -0.12083 0.43073 -0.12083 0.4375 -0.12083 C 0.4441 -0.12083 0.44931 -0.11666 0.45608 -0.12083 C 0.46285 -0.125 0.46406 -0.13819 0.47813 -0.14583 C 0.49219 -0.15347 0.51285 -0.16875 0.54063 -0.16666 C 0.56823 -0.16458 0.61806 -0.13889 0.64375 -0.13333 C 0.6691 -0.12777 0.68073 -0.13264 0.69375 -0.13333 C 0.70677 -0.13402 0.70608 -0.1368 0.72188 -0.1375 C 0.7375 -0.13819 0.76233 -0.13796 0.7875 -0.1375 " pathEditMode="relative" ptsTypes="aaaaaaaaaaaaaaaaaaaaaA">
                                      <p:cBhvr>
                                        <p:cTn id="21" dur="2000" fill="hold"/>
                                        <p:tgtEl>
                                          <p:spTgt spid="10037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60" name="Picture 24" descr="hinh3"/>
          <p:cNvPicPr>
            <a:picLocks noChangeAspect="1" noChangeArrowheads="1"/>
          </p:cNvPicPr>
          <p:nvPr/>
        </p:nvPicPr>
        <p:blipFill>
          <a:blip r:embed="rId2"/>
          <a:srcRect/>
          <a:stretch>
            <a:fillRect/>
          </a:stretch>
        </p:blipFill>
        <p:spPr bwMode="auto">
          <a:xfrm>
            <a:off x="0" y="0"/>
            <a:ext cx="9144000" cy="6972300"/>
          </a:xfrm>
          <a:prstGeom prst="rect">
            <a:avLst/>
          </a:prstGeom>
          <a:noFill/>
        </p:spPr>
      </p:pic>
      <p:pic>
        <p:nvPicPr>
          <p:cNvPr id="91162" name="Picture 26" descr="lay vang"/>
          <p:cNvPicPr>
            <a:picLocks noChangeAspect="1" noChangeArrowheads="1"/>
          </p:cNvPicPr>
          <p:nvPr/>
        </p:nvPicPr>
        <p:blipFill>
          <a:blip r:embed="rId3" cstate="print"/>
          <a:srcRect/>
          <a:stretch>
            <a:fillRect/>
          </a:stretch>
        </p:blipFill>
        <p:spPr bwMode="auto">
          <a:xfrm>
            <a:off x="9677400" y="1219200"/>
            <a:ext cx="2860675" cy="5638800"/>
          </a:xfrm>
          <a:prstGeom prst="rect">
            <a:avLst/>
          </a:prstGeom>
          <a:noFill/>
        </p:spPr>
      </p:pic>
      <p:pic>
        <p:nvPicPr>
          <p:cNvPr id="91163" name="Picture 27" descr="db"/>
          <p:cNvPicPr>
            <a:picLocks noChangeAspect="1" noChangeArrowheads="1"/>
          </p:cNvPicPr>
          <p:nvPr/>
        </p:nvPicPr>
        <p:blipFill>
          <a:blip r:embed="rId4" cstate="print"/>
          <a:srcRect/>
          <a:stretch>
            <a:fillRect/>
          </a:stretch>
        </p:blipFill>
        <p:spPr bwMode="auto">
          <a:xfrm>
            <a:off x="9144000" y="0"/>
            <a:ext cx="5334000" cy="48450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05556E-6 1.13164E-6 L -0.42309 0.01108 " pathEditMode="relative" rAng="0" ptsTypes="AA">
                                      <p:cBhvr>
                                        <p:cTn id="6" dur="2000" fill="hold"/>
                                        <p:tgtEl>
                                          <p:spTgt spid="91162"/>
                                        </p:tgtEl>
                                        <p:attrNameLst>
                                          <p:attrName>ppt_x</p:attrName>
                                          <p:attrName>ppt_y</p:attrName>
                                        </p:attrNameLst>
                                      </p:cBhvr>
                                      <p:rCtr x="-21200" y="600"/>
                                    </p:animMotion>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91162"/>
                                        </p:tgtEl>
                                      </p:cBhvr>
                                    </p:animEffect>
                                    <p:set>
                                      <p:cBhvr>
                                        <p:cTn id="11" dur="1" fill="hold">
                                          <p:stCondLst>
                                            <p:cond delay="499"/>
                                          </p:stCondLst>
                                        </p:cTn>
                                        <p:tgtEl>
                                          <p:spTgt spid="911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8333 0.06898 C -0.13923 0.0294 -0.19444 -0.00995 -0.27222 -0.01389 C -0.34982 -0.01782 -0.47378 0.05116 -0.55 0.04468 C -0.62725 0.03843 -0.65086 -0.04329 -0.73125 -0.05185 C -0.81163 -0.06042 -0.95625 -0.00231 -1.03142 -0.00694 C -1.10711 -0.01157 -1.10555 -0.07986 -1.18246 -0.0794 C -1.25868 -0.07893 -1.4026 -0.01435 -1.49027 -0.00347 C -1.57743 0.00741 -1.64253 -0.00324 -1.70833 -0.01389 " pathEditMode="relative" rAng="0" ptsTypes="aaaaaaaA">
                                      <p:cBhvr>
                                        <p:cTn id="15" dur="3000" fill="hold"/>
                                        <p:tgtEl>
                                          <p:spTgt spid="91163"/>
                                        </p:tgtEl>
                                        <p:attrNameLst>
                                          <p:attrName>ppt_x</p:attrName>
                                          <p:attrName>ppt_y</p:attrName>
                                        </p:attrNameLst>
                                      </p:cBhvr>
                                      <p:rCtr x="-81300" y="-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90" name="Picture 22" descr="hinh4"/>
          <p:cNvPicPr>
            <a:picLocks noChangeAspect="1" noChangeArrowheads="1"/>
          </p:cNvPicPr>
          <p:nvPr/>
        </p:nvPicPr>
        <p:blipFill>
          <a:blip r:embed="rId2"/>
          <a:srcRect/>
          <a:stretch>
            <a:fillRect/>
          </a:stretch>
        </p:blipFill>
        <p:spPr bwMode="auto">
          <a:xfrm>
            <a:off x="0" y="0"/>
            <a:ext cx="9242425" cy="6858000"/>
          </a:xfrm>
          <a:prstGeom prst="rect">
            <a:avLst/>
          </a:prstGeom>
          <a:noFill/>
        </p:spPr>
      </p:pic>
      <p:pic>
        <p:nvPicPr>
          <p:cNvPr id="109591" name="Picture 23" descr="anh1"/>
          <p:cNvPicPr>
            <a:picLocks noChangeAspect="1" noChangeArrowheads="1"/>
          </p:cNvPicPr>
          <p:nvPr/>
        </p:nvPicPr>
        <p:blipFill>
          <a:blip r:embed="rId3" cstate="print"/>
          <a:srcRect/>
          <a:stretch>
            <a:fillRect/>
          </a:stretch>
        </p:blipFill>
        <p:spPr bwMode="auto">
          <a:xfrm>
            <a:off x="-2233613" y="4953000"/>
            <a:ext cx="2233613" cy="3810000"/>
          </a:xfrm>
          <a:prstGeom prst="rect">
            <a:avLst/>
          </a:prstGeom>
          <a:noFill/>
        </p:spPr>
      </p:pic>
      <p:pic>
        <p:nvPicPr>
          <p:cNvPr id="109592" name="Picture 24" descr="em2"/>
          <p:cNvPicPr>
            <a:picLocks noChangeAspect="1" noChangeArrowheads="1"/>
          </p:cNvPicPr>
          <p:nvPr/>
        </p:nvPicPr>
        <p:blipFill>
          <a:blip r:embed="rId4" cstate="print"/>
          <a:srcRect/>
          <a:stretch>
            <a:fillRect/>
          </a:stretch>
        </p:blipFill>
        <p:spPr bwMode="auto">
          <a:xfrm>
            <a:off x="9525000" y="1600200"/>
            <a:ext cx="1749425" cy="34496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205 0.08868 C 0.03455 0.08176 0.04948 0.07806 0.06007 0.06836 C 0.06406 0.06467 0.06719 0.05958 0.07136 0.05612 C 0.07865 0.05012 0.08767 0.04688 0.0941 0.03995 C 0.1092 0.02379 0.12604 0.00785 0.1434 -0.00462 C 0.14566 -0.01293 0.15018 -0.02032 0.15087 -0.0291 C 0.15208 -0.05473 0.14983 -0.08083 0.15469 -0.106 C 0.15868 -0.12679 0.18195 -0.14018 0.19636 -0.15058 C 0.20295 -0.17136 0.19375 -0.19654 0.20382 -0.21547 C 0.20816 -0.22379 0.22153 -0.21801 0.23056 -0.2194 C 0.24566 -0.22494 0.25191 -0.22956 0.26059 -0.24388 C 0.2658 -0.26582 0.27014 -0.26836 0.28733 -0.28037 C 0.3033 -0.306 0.32431 -0.32702 0.35174 -0.33695 C 0.35295 -0.34111 0.35261 -0.34619 0.35556 -0.34919 C 0.36337 -0.35797 0.38004 -0.35958 0.38976 -0.36143 C 0.39827 -0.38868 0.40018 -0.38961 0.38976 -0.43441 C 0.38872 -0.43857 0.37465 -0.44065 0.37813 -0.43857 C 0.39097 -0.43164 0.4033 -0.42471 0.41632 -0.41824 C 0.42361 -0.41478 0.43906 -0.41016 0.43906 -0.40993 C 0.45243 -0.43118 0.4467 -0.41732 0.4467 -0.4545 " pathEditMode="relative" rAng="0" ptsTypes="fffffffffffffffffffA">
                                      <p:cBhvr>
                                        <p:cTn id="6" dur="2000" fill="hold"/>
                                        <p:tgtEl>
                                          <p:spTgt spid="109591"/>
                                        </p:tgtEl>
                                        <p:attrNameLst>
                                          <p:attrName>ppt_x</p:attrName>
                                          <p:attrName>ppt_y</p:attrName>
                                        </p:attrNameLst>
                                      </p:cBhvr>
                                      <p:rCtr x="215" y="-272"/>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0.09132 0.03742 L -0.554 0.03742 " pathEditMode="fixed" rAng="0" ptsTypes="AA">
                                      <p:cBhvr>
                                        <p:cTn id="10" dur="2000" fill="hold"/>
                                        <p:tgtEl>
                                          <p:spTgt spid="109592"/>
                                        </p:tgtEl>
                                        <p:attrNameLst>
                                          <p:attrName>ppt_x</p:attrName>
                                          <p:attrName>ppt_y</p:attrName>
                                        </p:attrNameLst>
                                      </p:cBhvr>
                                      <p:rCtr x="-2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08" name="Picture 16" descr="hinh1"/>
          <p:cNvPicPr>
            <a:picLocks noChangeAspect="1" noChangeArrowheads="1"/>
          </p:cNvPicPr>
          <p:nvPr/>
        </p:nvPicPr>
        <p:blipFill>
          <a:blip r:embed="rId2"/>
          <a:srcRect/>
          <a:stretch>
            <a:fillRect/>
          </a:stretch>
        </p:blipFill>
        <p:spPr bwMode="auto">
          <a:xfrm>
            <a:off x="0" y="0"/>
            <a:ext cx="9239250" cy="6937375"/>
          </a:xfrm>
          <a:prstGeom prst="rect">
            <a:avLst/>
          </a:prstGeom>
          <a:noFill/>
        </p:spPr>
      </p:pic>
      <p:pic>
        <p:nvPicPr>
          <p:cNvPr id="110615" name="Picture 23" descr="daibang"/>
          <p:cNvPicPr>
            <a:picLocks noChangeAspect="1" noChangeArrowheads="1"/>
          </p:cNvPicPr>
          <p:nvPr/>
        </p:nvPicPr>
        <p:blipFill>
          <a:blip r:embed="rId3" cstate="print"/>
          <a:srcRect/>
          <a:stretch>
            <a:fillRect/>
          </a:stretch>
        </p:blipFill>
        <p:spPr bwMode="auto">
          <a:xfrm>
            <a:off x="-3733800" y="0"/>
            <a:ext cx="4191000" cy="3409950"/>
          </a:xfrm>
          <a:prstGeom prst="rect">
            <a:avLst/>
          </a:prstGeom>
          <a:noFill/>
        </p:spPr>
      </p:pic>
      <p:pic>
        <p:nvPicPr>
          <p:cNvPr id="110616" name="Picture 24" descr="anh1"/>
          <p:cNvPicPr>
            <a:picLocks noChangeAspect="1" noChangeArrowheads="1"/>
          </p:cNvPicPr>
          <p:nvPr/>
        </p:nvPicPr>
        <p:blipFill>
          <a:blip r:embed="rId4" cstate="print"/>
          <a:srcRect/>
          <a:stretch>
            <a:fillRect/>
          </a:stretch>
        </p:blipFill>
        <p:spPr bwMode="auto">
          <a:xfrm>
            <a:off x="5105400" y="1895475"/>
            <a:ext cx="2909888" cy="4962525"/>
          </a:xfrm>
          <a:prstGeom prst="rect">
            <a:avLst/>
          </a:prstGeom>
          <a:noFill/>
        </p:spPr>
      </p:pic>
      <p:pic>
        <p:nvPicPr>
          <p:cNvPr id="110617" name="Picture 25" descr="anh2"/>
          <p:cNvPicPr>
            <a:picLocks noChangeAspect="1" noChangeArrowheads="1"/>
          </p:cNvPicPr>
          <p:nvPr/>
        </p:nvPicPr>
        <p:blipFill>
          <a:blip r:embed="rId5" cstate="print"/>
          <a:srcRect/>
          <a:stretch>
            <a:fillRect/>
          </a:stretch>
        </p:blipFill>
        <p:spPr bwMode="auto">
          <a:xfrm>
            <a:off x="2971800" y="2514600"/>
            <a:ext cx="3852863" cy="4343400"/>
          </a:xfrm>
          <a:prstGeom prst="rect">
            <a:avLst/>
          </a:prstGeom>
          <a:noFill/>
        </p:spPr>
      </p:pic>
      <p:pic>
        <p:nvPicPr>
          <p:cNvPr id="110618" name="Picture 26" descr="vo anh"/>
          <p:cNvPicPr>
            <a:picLocks noChangeAspect="1" noChangeArrowheads="1"/>
          </p:cNvPicPr>
          <p:nvPr/>
        </p:nvPicPr>
        <p:blipFill>
          <a:blip r:embed="rId6" cstate="print"/>
          <a:srcRect/>
          <a:stretch>
            <a:fillRect/>
          </a:stretch>
        </p:blipFill>
        <p:spPr bwMode="auto">
          <a:xfrm>
            <a:off x="1295400" y="2667000"/>
            <a:ext cx="3313113" cy="4191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3.0485E-6 L 0.4125 -0.00416 " pathEditMode="relative" rAng="0" ptsTypes="AA">
                                      <p:cBhvr>
                                        <p:cTn id="6" dur="2000" fill="hold"/>
                                        <p:tgtEl>
                                          <p:spTgt spid="110615"/>
                                        </p:tgtEl>
                                        <p:attrNameLst>
                                          <p:attrName>ppt_x</p:attrName>
                                          <p:attrName>ppt_y</p:attrName>
                                        </p:attrNameLst>
                                      </p:cBhvr>
                                      <p:rCtr x="20600" y="-200"/>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0616"/>
                                        </p:tgtEl>
                                      </p:cBhvr>
                                    </p:animEffect>
                                    <p:set>
                                      <p:cBhvr>
                                        <p:cTn id="11" dur="1" fill="hold">
                                          <p:stCondLst>
                                            <p:cond delay="499"/>
                                          </p:stCondLst>
                                        </p:cTn>
                                        <p:tgtEl>
                                          <p:spTgt spid="110616"/>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110615"/>
                                        </p:tgtEl>
                                      </p:cBhvr>
                                    </p:animEffect>
                                    <p:set>
                                      <p:cBhvr>
                                        <p:cTn id="14" dur="1" fill="hold">
                                          <p:stCondLst>
                                            <p:cond delay="499"/>
                                          </p:stCondLst>
                                        </p:cTn>
                                        <p:tgtEl>
                                          <p:spTgt spid="110615"/>
                                        </p:tgtEl>
                                        <p:attrNameLst>
                                          <p:attrName>style.visibility</p:attrName>
                                        </p:attrNameLst>
                                      </p:cBhvr>
                                      <p:to>
                                        <p:strVal val="hidden"/>
                                      </p:to>
                                    </p:set>
                                  </p:childTnLst>
                                </p:cTn>
                              </p:par>
                              <p:par>
                                <p:cTn id="15" presetID="3" presetClass="entr" presetSubtype="10" fill="hold" nodeType="withEffect">
                                  <p:stCondLst>
                                    <p:cond delay="0"/>
                                  </p:stCondLst>
                                  <p:childTnLst>
                                    <p:set>
                                      <p:cBhvr>
                                        <p:cTn id="16" dur="1" fill="hold">
                                          <p:stCondLst>
                                            <p:cond delay="0"/>
                                          </p:stCondLst>
                                        </p:cTn>
                                        <p:tgtEl>
                                          <p:spTgt spid="110617"/>
                                        </p:tgtEl>
                                        <p:attrNameLst>
                                          <p:attrName>style.visibility</p:attrName>
                                        </p:attrNameLst>
                                      </p:cBhvr>
                                      <p:to>
                                        <p:strVal val="visible"/>
                                      </p:to>
                                    </p:set>
                                    <p:animEffect transition="in" filter="blinds(horizontal)">
                                      <p:cBhvr>
                                        <p:cTn id="17" dur="500"/>
                                        <p:tgtEl>
                                          <p:spTgt spid="110617"/>
                                        </p:tgtEl>
                                      </p:cBhvr>
                                    </p:animEffect>
                                  </p:childTnLst>
                                </p:cTn>
                              </p:par>
                              <p:par>
                                <p:cTn id="18" presetID="3" presetClass="entr" presetSubtype="10" fill="hold" nodeType="withEffect">
                                  <p:stCondLst>
                                    <p:cond delay="0"/>
                                  </p:stCondLst>
                                  <p:childTnLst>
                                    <p:set>
                                      <p:cBhvr>
                                        <p:cTn id="19" dur="1" fill="hold">
                                          <p:stCondLst>
                                            <p:cond delay="0"/>
                                          </p:stCondLst>
                                        </p:cTn>
                                        <p:tgtEl>
                                          <p:spTgt spid="110618"/>
                                        </p:tgtEl>
                                        <p:attrNameLst>
                                          <p:attrName>style.visibility</p:attrName>
                                        </p:attrNameLst>
                                      </p:cBhvr>
                                      <p:to>
                                        <p:strVal val="visible"/>
                                      </p:to>
                                    </p:set>
                                    <p:animEffect transition="in" filter="blinds(horizontal)">
                                      <p:cBhvr>
                                        <p:cTn id="20" dur="500"/>
                                        <p:tgtEl>
                                          <p:spTgt spid="11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8" name="Picture 8" descr="hinh5"/>
          <p:cNvPicPr>
            <a:picLocks noChangeAspect="1" noChangeArrowheads="1"/>
          </p:cNvPicPr>
          <p:nvPr/>
        </p:nvPicPr>
        <p:blipFill>
          <a:blip r:embed="rId2"/>
          <a:srcRect/>
          <a:stretch>
            <a:fillRect/>
          </a:stretch>
        </p:blipFill>
        <p:spPr bwMode="auto">
          <a:xfrm>
            <a:off x="0" y="0"/>
            <a:ext cx="9194800" cy="693420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5" name="Picture 9" descr="hinh7"/>
          <p:cNvPicPr>
            <a:picLocks noChangeAspect="1" noChangeArrowheads="1"/>
          </p:cNvPicPr>
          <p:nvPr/>
        </p:nvPicPr>
        <p:blipFill>
          <a:blip r:embed="rId2"/>
          <a:srcRect/>
          <a:stretch>
            <a:fillRect/>
          </a:stretch>
        </p:blipFill>
        <p:spPr bwMode="auto">
          <a:xfrm>
            <a:off x="0" y="0"/>
            <a:ext cx="9144000" cy="6937375"/>
          </a:xfrm>
          <a:prstGeom prst="rect">
            <a:avLst/>
          </a:prstGeom>
          <a:noFill/>
        </p:spPr>
      </p:pic>
      <p:pic>
        <p:nvPicPr>
          <p:cNvPr id="70664" name="Picture 8" descr="anh4"/>
          <p:cNvPicPr>
            <a:picLocks noChangeAspect="1" noChangeArrowheads="1"/>
          </p:cNvPicPr>
          <p:nvPr/>
        </p:nvPicPr>
        <p:blipFill>
          <a:blip r:embed="rId3" cstate="print"/>
          <a:srcRect/>
          <a:stretch>
            <a:fillRect/>
          </a:stretch>
        </p:blipFill>
        <p:spPr bwMode="auto">
          <a:xfrm>
            <a:off x="-5715000" y="838200"/>
            <a:ext cx="5165725" cy="4791075"/>
          </a:xfrm>
          <a:prstGeom prst="rect">
            <a:avLst/>
          </a:prstGeom>
          <a:noFill/>
        </p:spPr>
      </p:pic>
      <p:pic>
        <p:nvPicPr>
          <p:cNvPr id="70663" name="Picture 7" descr="hinh6"/>
          <p:cNvPicPr>
            <a:picLocks noChangeAspect="1" noChangeArrowheads="1"/>
          </p:cNvPicPr>
          <p:nvPr/>
        </p:nvPicPr>
        <p:blipFill>
          <a:blip r:embed="rId4"/>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92 0.05593 C 0.03854 0.02196 0.06718 -0.01201 0.096 -0.01848 C 0.12517 -0.02495 0.15642 0.01503 0.18281 0.01711 C 0.20937 0.01919 0.2302 0.0037 0.2552 -0.00577 C 0.2802 -0.01479 0.31197 -0.03836 0.33315 -0.03767 C 0.35416 -0.03743 0.3618 -0.00993 0.38194 -0.00231 C 0.40225 0.00509 0.42881 0.00902 0.45416 0.0074 C 0.47986 0.00578 0.51597 -0.00184 0.53541 -0.01201 C 0.55451 -0.02218 0.55312 -0.0476 0.57013 -0.05384 C 0.5868 -0.06031 0.61944 -0.05893 0.63628 -0.05084 C 0.65329 -0.04275 0.66041 -0.01479 0.67118 -0.00577 C 0.68177 0.0037 0.68697 0.00047 0.7 0.00416 C 0.71302 0.00786 0.7217 0.02127 0.7493 0.01711 C 0.77656 0.01295 0.83593 -0.01201 0.86493 -0.02172 C 0.89392 -0.03143 0.9026 -0.03559 0.92274 -0.0409 C 0.94288 -0.04645 0.96215 -0.0342 0.98628 -0.05384 C 1.01041 -0.07372 1.03888 -0.11717 1.06753 -0.16015 " pathEditMode="relative" rAng="0" ptsTypes="aaaaaaaaaaaaaaaaA">
                                      <p:cBhvr>
                                        <p:cTn id="6" dur="3000" fill="hold"/>
                                        <p:tgtEl>
                                          <p:spTgt spid="70664"/>
                                        </p:tgtEl>
                                        <p:attrNameLst>
                                          <p:attrName>ppt_x</p:attrName>
                                          <p:attrName>ppt_y</p:attrName>
                                        </p:attrNameLst>
                                      </p:cBhvr>
                                      <p:rCtr x="52900" y="-10800"/>
                                    </p:animMotion>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0663"/>
                                        </p:tgtEl>
                                        <p:attrNameLst>
                                          <p:attrName>style.visibility</p:attrName>
                                        </p:attrNameLst>
                                      </p:cBhvr>
                                      <p:to>
                                        <p:strVal val="visible"/>
                                      </p:to>
                                    </p:set>
                                    <p:animEffect transition="in" filter="blinds(horizontal)">
                                      <p:cBhvr>
                                        <p:cTn id="11" dur="500"/>
                                        <p:tgtEl>
                                          <p:spTgt spid="70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815975" y="760413"/>
            <a:ext cx="7185025"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b="1">
                <a:latin typeface="Times New Roman" pitchFamily="18" charset="0"/>
              </a:rPr>
              <a:t>Câu chuyện muốn khuyên chúng ta điều gì?</a:t>
            </a:r>
          </a:p>
        </p:txBody>
      </p:sp>
      <p:sp>
        <p:nvSpPr>
          <p:cNvPr id="13315" name="Rectangle 1"/>
          <p:cNvSpPr>
            <a:spLocks noChangeArrowheads="1"/>
          </p:cNvSpPr>
          <p:nvPr/>
        </p:nvSpPr>
        <p:spPr bwMode="auto">
          <a:xfrm>
            <a:off x="668337" y="4373186"/>
            <a:ext cx="82184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sz="3200" b="1" dirty="0">
                <a:solidFill>
                  <a:srgbClr val="0000CC"/>
                </a:solidFill>
              </a:rPr>
              <a:t>Câu chuyện cây khế </a:t>
            </a:r>
            <a:r>
              <a:rPr lang="en-US" sz="3200" b="1" dirty="0" err="1">
                <a:solidFill>
                  <a:srgbClr val="0000CC"/>
                </a:solidFill>
              </a:rPr>
              <a:t>cũng</a:t>
            </a:r>
            <a:r>
              <a:rPr lang="en-US" sz="3200" b="1" dirty="0">
                <a:solidFill>
                  <a:srgbClr val="0000CC"/>
                </a:solidFill>
              </a:rPr>
              <a:t> </a:t>
            </a:r>
            <a:r>
              <a:rPr lang="en-US" sz="3200" b="1" dirty="0" err="1">
                <a:solidFill>
                  <a:srgbClr val="0000CC"/>
                </a:solidFill>
              </a:rPr>
              <a:t>là</a:t>
            </a:r>
            <a:r>
              <a:rPr lang="vi-VN" sz="3200" b="1" dirty="0">
                <a:solidFill>
                  <a:srgbClr val="0000CC"/>
                </a:solidFill>
              </a:rPr>
              <a:t> bài học về đến ơn đáp nghĩa, niềm tin ở hiền gặp lành đối với tất cả mọi người. </a:t>
            </a:r>
          </a:p>
        </p:txBody>
      </p:sp>
      <p:sp>
        <p:nvSpPr>
          <p:cNvPr id="13316" name="Rectangle 2"/>
          <p:cNvSpPr>
            <a:spLocks noChangeArrowheads="1"/>
          </p:cNvSpPr>
          <p:nvPr/>
        </p:nvSpPr>
        <p:spPr bwMode="auto">
          <a:xfrm>
            <a:off x="685800" y="468313"/>
            <a:ext cx="8229600"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a:solidFill>
                  <a:srgbClr val="FF0000"/>
                </a:solidFill>
              </a:rPr>
              <a:t>Q</a:t>
            </a:r>
            <a:r>
              <a:rPr lang="vi-VN" sz="2800" b="1" dirty="0">
                <a:solidFill>
                  <a:srgbClr val="FF0000"/>
                </a:solidFill>
              </a:rPr>
              <a:t>ua chuyện này, dân gian muốn nhắc nhở chúng ta, lòng tham làm ta đánh mất đi chính bản thân mình, khiến con người ta trở nên thấp hèn, xấu xa. Và hãy luôn nhớ câu tục ngữ “ở hiền gặp lành” của ông cha ta, làm việc thiện thì sẽ ắt gặp nhiều điều may mắn và tốt đẹp.</a:t>
            </a:r>
          </a:p>
        </p:txBody>
      </p:sp>
    </p:spTree>
    <p:extLst>
      <p:ext uri="{BB962C8B-B14F-4D97-AF65-F5344CB8AC3E}">
        <p14:creationId xmlns:p14="http://schemas.microsoft.com/office/powerpoint/2010/main" val="4175108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286000"/>
            <a:ext cx="4876800" cy="22860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eaLnBrk="1" fontAlgn="auto" hangingPunct="1">
              <a:spcAft>
                <a:spcPts val="0"/>
              </a:spcAft>
              <a:defRPr/>
            </a:pP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Viết</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bài</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nào</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các</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em</a:t>
            </a:r>
            <a:endParaRPr lang="en-US" dirty="0" smtClean="0">
              <a:solidFill>
                <a:srgbClr val="0000CC"/>
              </a:solidFill>
              <a:latin typeface="Times New Roman" pitchFamily="18" charset="0"/>
              <a:cs typeface="Times New Roman" pitchFamily="18" charset="0"/>
            </a:endParaRPr>
          </a:p>
        </p:txBody>
      </p:sp>
      <p:sp>
        <p:nvSpPr>
          <p:cNvPr id="1028" name="Content Placeholder 4"/>
          <p:cNvSpPr>
            <a:spLocks noGrp="1"/>
          </p:cNvSpPr>
          <p:nvPr>
            <p:ph idx="1"/>
          </p:nvPr>
        </p:nvSpPr>
        <p:spPr/>
        <p:txBody>
          <a:bodyPr/>
          <a:lstStyle/>
          <a:p>
            <a:pPr eaLnBrk="1" hangingPunct="1"/>
            <a:endParaRPr lang="en-US" smtClean="0"/>
          </a:p>
        </p:txBody>
      </p:sp>
      <p:graphicFrame>
        <p:nvGraphicFramePr>
          <p:cNvPr id="1026" name="Object 4"/>
          <p:cNvGraphicFramePr>
            <a:graphicFrameLocks noGrp="1"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8681" name="Bitmap Image" r:id="rId3" imgW="7373379" imgH="10352381" progId="PBrush">
                  <p:embed/>
                </p:oleObj>
              </mc:Choice>
              <mc:Fallback>
                <p:oleObj name="Bitmap Image" r:id="rId3" imgW="7373379" imgH="10352381" progId="PBrush">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19400" y="892314"/>
            <a:ext cx="4038600" cy="707886"/>
          </a:xfrm>
          <a:prstGeom prst="rect">
            <a:avLst/>
          </a:prstGeom>
          <a:noFill/>
        </p:spPr>
        <p:txBody>
          <a:bodyPr wrap="square" rtlCol="0">
            <a:spAutoFit/>
          </a:bodyPr>
          <a:lstStyle/>
          <a:p>
            <a:r>
              <a:rPr lang="en-US" sz="4000" b="1" u="sng" dirty="0" smtClean="0">
                <a:solidFill>
                  <a:srgbClr val="0000CC"/>
                </a:solidFill>
                <a:latin typeface="Times New Roman" pitchFamily="18" charset="0"/>
                <a:cs typeface="Times New Roman" pitchFamily="18" charset="0"/>
              </a:rPr>
              <a:t>KHỞI ĐỘNG:</a:t>
            </a:r>
            <a:endParaRPr lang="en-US" sz="4000" b="1" u="sng" dirty="0">
              <a:solidFill>
                <a:srgbClr val="0000CC"/>
              </a:solidFill>
              <a:latin typeface="Times New Roman" pitchFamily="18" charset="0"/>
              <a:cs typeface="Times New Roman" pitchFamily="18" charset="0"/>
            </a:endParaRPr>
          </a:p>
        </p:txBody>
      </p:sp>
      <p:sp>
        <p:nvSpPr>
          <p:cNvPr id="9" name="Rectangle 3"/>
          <p:cNvSpPr txBox="1">
            <a:spLocks noChangeArrowheads="1"/>
          </p:cNvSpPr>
          <p:nvPr/>
        </p:nvSpPr>
        <p:spPr>
          <a:xfrm>
            <a:off x="1290638" y="2070100"/>
            <a:ext cx="6329362" cy="5969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Câu</a:t>
            </a:r>
            <a:r>
              <a:rPr kumimoji="0" lang="en-US" sz="3200" b="1" i="0" u="none" strike="noStrike" kern="1200" cap="none" spc="0" normalizeH="0" baseline="0" noProof="0" dirty="0" smtClean="0">
                <a:ln>
                  <a:noFill/>
                </a:ln>
                <a:solidFill>
                  <a:srgbClr val="0000CC"/>
                </a:solidFill>
                <a:effectLst/>
                <a:uLnTx/>
                <a:uFillTx/>
                <a:latin typeface="Times New Roman" pitchFamily="18" charset="0"/>
                <a:ea typeface="+mn-ea"/>
                <a:cs typeface="+mn-cs"/>
              </a:rPr>
              <a:t> 2: </a:t>
            </a:r>
            <a:r>
              <a:rPr kumimoji="0" lang="en-US" sz="3200" b="1" i="0" u="none" strike="noStrike" kern="1200" cap="none" spc="0" normalizeH="0" baseline="0" noProof="0" dirty="0" err="1" smtClean="0">
                <a:ln>
                  <a:noFill/>
                </a:ln>
                <a:solidFill>
                  <a:srgbClr val="0000CC"/>
                </a:solidFill>
                <a:effectLst/>
                <a:uLnTx/>
                <a:uFillTx/>
                <a:latin typeface="Times New Roman" pitchFamily="18" charset="0"/>
                <a:ea typeface="+mn-ea"/>
                <a:cs typeface="+mn-cs"/>
              </a:rPr>
              <a:t>Sắp</a:t>
            </a:r>
            <a:r>
              <a:rPr kumimoji="0" lang="en-US" sz="3200" b="1" i="0" u="none" strike="noStrike" kern="1200" cap="none" spc="0" normalizeH="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noProof="0" dirty="0" err="1" smtClean="0">
                <a:ln>
                  <a:noFill/>
                </a:ln>
                <a:solidFill>
                  <a:srgbClr val="0000CC"/>
                </a:solidFill>
                <a:effectLst/>
                <a:uLnTx/>
                <a:uFillTx/>
                <a:latin typeface="Times New Roman" pitchFamily="18" charset="0"/>
                <a:ea typeface="+mn-ea"/>
                <a:cs typeface="+mn-cs"/>
              </a:rPr>
              <a:t>xếp</a:t>
            </a:r>
            <a:r>
              <a:rPr kumimoji="0" lang="en-US" sz="3200" b="1" i="0" u="none" strike="noStrike" kern="1200" cap="none" spc="0" normalizeH="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noProof="0" dirty="0" err="1" smtClean="0">
                <a:ln>
                  <a:noFill/>
                </a:ln>
                <a:solidFill>
                  <a:srgbClr val="0000CC"/>
                </a:solidFill>
                <a:effectLst/>
                <a:uLnTx/>
                <a:uFillTx/>
                <a:latin typeface="Times New Roman" pitchFamily="18" charset="0"/>
                <a:ea typeface="+mn-ea"/>
                <a:cs typeface="+mn-cs"/>
              </a:rPr>
              <a:t>cấu</a:t>
            </a:r>
            <a:r>
              <a:rPr kumimoji="0" lang="en-US" sz="3200" b="1" i="0" u="none" strike="noStrike" kern="1200" cap="none" spc="0" normalizeH="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noProof="0" dirty="0" err="1" smtClean="0">
                <a:ln>
                  <a:noFill/>
                </a:ln>
                <a:solidFill>
                  <a:srgbClr val="0000CC"/>
                </a:solidFill>
                <a:effectLst/>
                <a:uLnTx/>
                <a:uFillTx/>
                <a:latin typeface="Times New Roman" pitchFamily="18" charset="0"/>
                <a:ea typeface="+mn-ea"/>
                <a:cs typeface="+mn-cs"/>
              </a:rPr>
              <a:t>trức</a:t>
            </a:r>
            <a:r>
              <a:rPr kumimoji="0" lang="en-US" sz="3200" b="1" i="0" u="none" strike="noStrike" kern="1200" cap="none" spc="0" normalizeH="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noProof="0" dirty="0" err="1" smtClean="0">
                <a:ln>
                  <a:noFill/>
                </a:ln>
                <a:solidFill>
                  <a:srgbClr val="0000CC"/>
                </a:solidFill>
                <a:effectLst/>
                <a:uLnTx/>
                <a:uFillTx/>
                <a:latin typeface="Times New Roman" pitchFamily="18" charset="0"/>
                <a:ea typeface="+mn-ea"/>
                <a:cs typeface="+mn-cs"/>
              </a:rPr>
              <a:t>bức</a:t>
            </a:r>
            <a:r>
              <a:rPr kumimoji="0" lang="en-US" sz="3200" b="1" i="0" u="none" strike="noStrike" kern="1200" cap="none" spc="0" normalizeH="0" noProof="0" dirty="0" smtClean="0">
                <a:ln>
                  <a:noFill/>
                </a:ln>
                <a:solidFill>
                  <a:srgbClr val="0000CC"/>
                </a:solidFill>
                <a:effectLst/>
                <a:uLnTx/>
                <a:uFillTx/>
                <a:latin typeface="Times New Roman" pitchFamily="18" charset="0"/>
                <a:ea typeface="+mn-ea"/>
                <a:cs typeface="+mn-cs"/>
              </a:rPr>
              <a:t> </a:t>
            </a:r>
            <a:r>
              <a:rPr kumimoji="0" lang="en-US" sz="3200" b="1" i="0" u="none" strike="noStrike" kern="1200" cap="none" spc="0" normalizeH="0" noProof="0" dirty="0" err="1" smtClean="0">
                <a:ln>
                  <a:noFill/>
                </a:ln>
                <a:solidFill>
                  <a:srgbClr val="0000CC"/>
                </a:solidFill>
                <a:effectLst/>
                <a:uLnTx/>
                <a:uFillTx/>
                <a:latin typeface="Times New Roman" pitchFamily="18" charset="0"/>
                <a:ea typeface="+mn-ea"/>
                <a:cs typeface="+mn-cs"/>
              </a:rPr>
              <a:t>thư</a:t>
            </a:r>
            <a:endParaRPr kumimoji="0" lang="en-US" sz="3200" b="1" i="0" u="none" strike="noStrike" kern="1200" cap="none" spc="0" normalizeH="0" baseline="0" noProof="0" dirty="0">
              <a:ln>
                <a:noFill/>
              </a:ln>
              <a:solidFill>
                <a:srgbClr val="0000CC"/>
              </a:solidFill>
              <a:effectLst/>
              <a:uLnTx/>
              <a:uFillTx/>
              <a:latin typeface="Times New Roman" pitchFamily="18" charset="0"/>
              <a:ea typeface="+mn-ea"/>
              <a:cs typeface="+mn-cs"/>
            </a:endParaRPr>
          </a:p>
        </p:txBody>
      </p:sp>
      <p:sp>
        <p:nvSpPr>
          <p:cNvPr id="10" name="Rectangle 5"/>
          <p:cNvSpPr>
            <a:spLocks noChangeArrowheads="1"/>
          </p:cNvSpPr>
          <p:nvPr/>
        </p:nvSpPr>
        <p:spPr bwMode="auto">
          <a:xfrm>
            <a:off x="1447800" y="2819400"/>
            <a:ext cx="4876800" cy="2590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pPr>
            <a:r>
              <a:rPr lang="en-US" sz="2800" b="1" dirty="0" smtClean="0">
                <a:solidFill>
                  <a:srgbClr val="FF0000"/>
                </a:solidFill>
                <a:latin typeface="Times New Roman" pitchFamily="18" charset="0"/>
              </a:rPr>
              <a:t>a. </a:t>
            </a:r>
            <a:r>
              <a:rPr lang="en-US" sz="2800" b="1" dirty="0" err="1">
                <a:solidFill>
                  <a:srgbClr val="FF0000"/>
                </a:solidFill>
                <a:latin typeface="Times New Roman" pitchFamily="18" charset="0"/>
              </a:rPr>
              <a:t>Phần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đầu</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thư</a:t>
            </a:r>
            <a:endParaRPr lang="en-US" sz="2800" b="1" dirty="0">
              <a:solidFill>
                <a:srgbClr val="FF0000"/>
              </a:solidFill>
              <a:latin typeface="Times New Roman" pitchFamily="18" charset="0"/>
            </a:endParaRPr>
          </a:p>
          <a:p>
            <a:pPr marL="342900" indent="-342900" eaLnBrk="1" hangingPunct="1">
              <a:spcBef>
                <a:spcPct val="20000"/>
              </a:spcBef>
              <a:buClr>
                <a:schemeClr val="hlink"/>
              </a:buClr>
              <a:buSzPct val="70000"/>
            </a:pPr>
            <a:r>
              <a:rPr lang="en-US" sz="2800" b="1" dirty="0" smtClean="0">
                <a:solidFill>
                  <a:srgbClr val="FF0000"/>
                </a:solidFill>
                <a:latin typeface="Times New Roman" pitchFamily="18" charset="0"/>
              </a:rPr>
              <a:t>b. </a:t>
            </a:r>
            <a:r>
              <a:rPr lang="en-US" sz="2800" b="1" dirty="0" err="1" smtClean="0">
                <a:solidFill>
                  <a:srgbClr val="FF0000"/>
                </a:solidFill>
                <a:latin typeface="Times New Roman" pitchFamily="18" charset="0"/>
              </a:rPr>
              <a:t>Phần</a:t>
            </a:r>
            <a:r>
              <a:rPr lang="en-US" sz="2800" b="1" dirty="0" smtClean="0">
                <a:solidFill>
                  <a:srgbClr val="FF0000"/>
                </a:solidFill>
                <a:latin typeface="Times New Roman" pitchFamily="18" charset="0"/>
              </a:rPr>
              <a:t> </a:t>
            </a:r>
            <a:r>
              <a:rPr lang="en-US" sz="2800" b="1" dirty="0" err="1">
                <a:solidFill>
                  <a:srgbClr val="FF0000"/>
                </a:solidFill>
                <a:latin typeface="Times New Roman" pitchFamily="18" charset="0"/>
              </a:rPr>
              <a:t>chính</a:t>
            </a:r>
            <a:endParaRPr lang="en-US" sz="2800" b="1" dirty="0">
              <a:solidFill>
                <a:srgbClr val="FF0000"/>
              </a:solidFill>
              <a:latin typeface="Times New Roman" pitchFamily="18" charset="0"/>
            </a:endParaRPr>
          </a:p>
          <a:p>
            <a:pPr marL="342900" indent="-342900" eaLnBrk="1" hangingPunct="1">
              <a:spcBef>
                <a:spcPct val="20000"/>
              </a:spcBef>
              <a:buClr>
                <a:schemeClr val="hlink"/>
              </a:buClr>
              <a:buSzPct val="70000"/>
            </a:pPr>
            <a:r>
              <a:rPr lang="en-US" sz="2800" b="1" dirty="0" smtClean="0">
                <a:solidFill>
                  <a:srgbClr val="FF0000"/>
                </a:solidFill>
                <a:latin typeface="Times New Roman" pitchFamily="18" charset="0"/>
              </a:rPr>
              <a:t>c. </a:t>
            </a:r>
            <a:r>
              <a:rPr lang="en-US" sz="2800" b="1" dirty="0" err="1" smtClean="0">
                <a:solidFill>
                  <a:srgbClr val="FF0000"/>
                </a:solidFill>
                <a:latin typeface="Times New Roman" pitchFamily="18" charset="0"/>
              </a:rPr>
              <a:t>Phần</a:t>
            </a:r>
            <a:r>
              <a:rPr lang="en-US" sz="2800" b="1" dirty="0" smtClean="0">
                <a:solidFill>
                  <a:srgbClr val="FF0000"/>
                </a:solidFill>
                <a:latin typeface="Times New Roman" pitchFamily="18" charset="0"/>
              </a:rPr>
              <a:t> </a:t>
            </a:r>
            <a:r>
              <a:rPr lang="en-US" sz="2800" b="1" dirty="0" err="1">
                <a:solidFill>
                  <a:srgbClr val="FF0000"/>
                </a:solidFill>
                <a:latin typeface="Times New Roman" pitchFamily="18" charset="0"/>
              </a:rPr>
              <a:t>cuối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thư</a:t>
            </a:r>
            <a:endParaRPr lang="en-US" sz="2800" b="1" dirty="0">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slide(from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3230563" y="600075"/>
            <a:ext cx="219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42900" indent="-342900" defTabSz="1555750">
              <a:defRPr>
                <a:solidFill>
                  <a:schemeClr val="tx1"/>
                </a:solidFill>
                <a:latin typeface="Garamond" pitchFamily="18" charset="0"/>
                <a:cs typeface="Arial" pitchFamily="34" charset="0"/>
              </a:defRPr>
            </a:lvl1pPr>
            <a:lvl2pPr defTabSz="1555750">
              <a:defRPr>
                <a:solidFill>
                  <a:schemeClr val="tx1"/>
                </a:solidFill>
                <a:latin typeface="Garamond" pitchFamily="18" charset="0"/>
                <a:cs typeface="Arial" pitchFamily="34" charset="0"/>
              </a:defRPr>
            </a:lvl2pPr>
            <a:lvl3pPr marL="1143000" indent="-228600" defTabSz="1555750">
              <a:defRPr>
                <a:solidFill>
                  <a:schemeClr val="tx1"/>
                </a:solidFill>
                <a:latin typeface="Garamond" pitchFamily="18" charset="0"/>
                <a:cs typeface="Arial" pitchFamily="34" charset="0"/>
              </a:defRPr>
            </a:lvl3pPr>
            <a:lvl4pPr marL="1600200" indent="-228600" defTabSz="1555750">
              <a:defRPr>
                <a:solidFill>
                  <a:schemeClr val="tx1"/>
                </a:solidFill>
                <a:latin typeface="Garamond" pitchFamily="18" charset="0"/>
                <a:cs typeface="Arial" pitchFamily="34" charset="0"/>
              </a:defRPr>
            </a:lvl4pPr>
            <a:lvl5pPr marL="2057400" indent="-228600" defTabSz="1555750">
              <a:defRPr>
                <a:solidFill>
                  <a:schemeClr val="tx1"/>
                </a:solidFill>
                <a:latin typeface="Garamond" pitchFamily="18" charset="0"/>
                <a:cs typeface="Arial" pitchFamily="34" charset="0"/>
              </a:defRPr>
            </a:lvl5pPr>
            <a:lvl6pPr marL="2514600" indent="-228600" defTabSz="155575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defTabSz="155575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defTabSz="155575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defTabSz="1555750" eaLnBrk="0" fontAlgn="base" hangingPunct="0">
              <a:spcBef>
                <a:spcPct val="0"/>
              </a:spcBef>
              <a:spcAft>
                <a:spcPct val="0"/>
              </a:spcAft>
              <a:defRPr>
                <a:solidFill>
                  <a:schemeClr val="tx1"/>
                </a:solidFill>
                <a:latin typeface="Garamond" pitchFamily="18" charset="0"/>
                <a:cs typeface="Arial" pitchFamily="34" charset="0"/>
              </a:defRPr>
            </a:lvl9pPr>
          </a:lstStyle>
          <a:p>
            <a:pPr marL="0" lvl="1" algn="ctr">
              <a:lnSpc>
                <a:spcPct val="90000"/>
              </a:lnSpc>
              <a:spcAft>
                <a:spcPct val="15000"/>
              </a:spcAft>
            </a:pPr>
            <a:r>
              <a:rPr lang="en-US" altLang="en-US" sz="4000" b="1" u="sng">
                <a:solidFill>
                  <a:srgbClr val="FF0000"/>
                </a:solidFill>
                <a:latin typeface="Times New Roman" pitchFamily="18" charset="0"/>
                <a:cs typeface="Times New Roman" pitchFamily="18" charset="0"/>
              </a:rPr>
              <a:t>DẶN DÒ</a:t>
            </a:r>
            <a:endParaRPr lang="en-US" altLang="en-US" sz="4000" b="1">
              <a:solidFill>
                <a:srgbClr val="FF0000"/>
              </a:solidFill>
              <a:latin typeface="Times New Roman" pitchFamily="18" charset="0"/>
              <a:cs typeface="Times New Roman" pitchFamily="18" charset="0"/>
            </a:endParaRPr>
          </a:p>
        </p:txBody>
      </p:sp>
      <p:grpSp>
        <p:nvGrpSpPr>
          <p:cNvPr id="45" name="Group 44"/>
          <p:cNvGrpSpPr>
            <a:grpSpLocks/>
          </p:cNvGrpSpPr>
          <p:nvPr/>
        </p:nvGrpSpPr>
        <p:grpSpPr bwMode="auto">
          <a:xfrm>
            <a:off x="1089025" y="1143000"/>
            <a:ext cx="871538" cy="5873750"/>
            <a:chOff x="1374772" y="1213680"/>
            <a:chExt cx="274322" cy="5187394"/>
          </a:xfrm>
        </p:grpSpPr>
        <p:sp>
          <p:nvSpPr>
            <p:cNvPr id="7" name="Pentagon 6">
              <a:extLst>
                <a:ext uri="{FF2B5EF4-FFF2-40B4-BE49-F238E27FC236}"/>
              </a:extLst>
            </p:cNvPr>
            <p:cNvSpPr/>
            <p:nvPr/>
          </p:nvSpPr>
          <p:spPr>
            <a:xfrm rot="5400000">
              <a:off x="1103903" y="5857382"/>
              <a:ext cx="814561" cy="272823"/>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a:solidFill>
                  <a:srgbClr val="FFFFFF"/>
                </a:solidFill>
                <a:latin typeface="Times New Roman" pitchFamily="18" charset="0"/>
                <a:cs typeface="Times New Roman" pitchFamily="18" charset="0"/>
              </a:endParaRPr>
            </a:p>
          </p:txBody>
        </p:sp>
        <p:sp>
          <p:nvSpPr>
            <p:cNvPr id="6" name="Rectangle 5">
              <a:extLst>
                <a:ext uri="{FF2B5EF4-FFF2-40B4-BE49-F238E27FC236}"/>
              </a:extLst>
            </p:cNvPr>
            <p:cNvSpPr/>
            <p:nvPr/>
          </p:nvSpPr>
          <p:spPr>
            <a:xfrm>
              <a:off x="1374772" y="2007211"/>
              <a:ext cx="273323" cy="3776984"/>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rgbClr val="C87B14"/>
                </a:gs>
                <a:gs pos="82000">
                  <a:srgbClr val="FF9F0B">
                    <a:lumMod val="90000"/>
                  </a:srgbClr>
                </a:gs>
                <a:gs pos="34000">
                  <a:srgbClr val="FEA30A">
                    <a:lumMod val="90000"/>
                  </a:srgbClr>
                </a:gs>
                <a:gs pos="0">
                  <a:srgbClr val="B87B00">
                    <a:lumMod val="90000"/>
                    <a:lumOff val="10000"/>
                  </a:srgbClr>
                </a:gs>
                <a:gs pos="33000">
                  <a:srgbClr val="BD7C04">
                    <a:lumMod val="100000"/>
                  </a:srgbClr>
                </a:gs>
                <a:gs pos="100000">
                  <a:srgbClr val="BC7908"/>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171" name="Rectangle 170">
              <a:extLst>
                <a:ext uri="{FF2B5EF4-FFF2-40B4-BE49-F238E27FC236}"/>
              </a:extLst>
            </p:cNvPr>
            <p:cNvSpPr/>
            <p:nvPr/>
          </p:nvSpPr>
          <p:spPr>
            <a:xfrm>
              <a:off x="1374772" y="1416970"/>
              <a:ext cx="272823" cy="590241"/>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a:solidFill>
                  <a:srgbClr val="FFFFFF"/>
                </a:solidFill>
                <a:latin typeface="Times New Roman" pitchFamily="18" charset="0"/>
                <a:cs typeface="Times New Roman" pitchFamily="18" charset="0"/>
              </a:endParaRPr>
            </a:p>
          </p:txBody>
        </p:sp>
        <p:sp>
          <p:nvSpPr>
            <p:cNvPr id="172" name="Rectangle 171">
              <a:extLst>
                <a:ext uri="{FF2B5EF4-FFF2-40B4-BE49-F238E27FC236}"/>
              </a:extLst>
            </p:cNvPr>
            <p:cNvSpPr/>
            <p:nvPr/>
          </p:nvSpPr>
          <p:spPr>
            <a:xfrm>
              <a:off x="1405252" y="1213680"/>
              <a:ext cx="211862" cy="203290"/>
            </a:xfrm>
            <a:prstGeom prst="rect">
              <a:avLst/>
            </a:prstGeom>
            <a:gradFill flip="none" rotWithShape="1">
              <a:gsLst>
                <a:gs pos="16000">
                  <a:srgbClr val="B24349"/>
                </a:gs>
                <a:gs pos="52000">
                  <a:srgbClr val="FFB3C7">
                    <a:lumMod val="84000"/>
                  </a:srgbClr>
                </a:gs>
                <a:gs pos="100000">
                  <a:srgbClr val="CC7190">
                    <a:lumMod val="84000"/>
                  </a:srgbClr>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a:solidFill>
                  <a:srgbClr val="FFFFFF"/>
                </a:solidFill>
                <a:latin typeface="Times New Roman" pitchFamily="18" charset="0"/>
                <a:cs typeface="Times New Roman" pitchFamily="18" charset="0"/>
              </a:endParaRPr>
            </a:p>
          </p:txBody>
        </p:sp>
        <p:sp>
          <p:nvSpPr>
            <p:cNvPr id="176" name="Freeform 175">
              <a:extLst>
                <a:ext uri="{FF2B5EF4-FFF2-40B4-BE49-F238E27FC236}"/>
              </a:extLst>
            </p:cNvPr>
            <p:cNvSpPr/>
            <p:nvPr/>
          </p:nvSpPr>
          <p:spPr>
            <a:xfrm rot="5400000">
              <a:off x="1396671" y="6250585"/>
              <a:ext cx="228525" cy="72453"/>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extLst>
            </p:cNvPr>
            <p:cNvCxnSpPr/>
            <p:nvPr/>
          </p:nvCxnSpPr>
          <p:spPr>
            <a:xfrm>
              <a:off x="1374772" y="1487070"/>
              <a:ext cx="274322"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extLst>
            </p:cNvPr>
            <p:cNvCxnSpPr/>
            <p:nvPr/>
          </p:nvCxnSpPr>
          <p:spPr>
            <a:xfrm>
              <a:off x="1374772" y="1562778"/>
              <a:ext cx="274322"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extLst>
            </p:cNvPr>
            <p:cNvCxnSpPr/>
            <p:nvPr/>
          </p:nvCxnSpPr>
          <p:spPr>
            <a:xfrm>
              <a:off x="1374772" y="1638486"/>
              <a:ext cx="274322"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extLst>
            </p:cNvPr>
            <p:cNvCxnSpPr/>
            <p:nvPr/>
          </p:nvCxnSpPr>
          <p:spPr>
            <a:xfrm>
              <a:off x="1374772" y="1714194"/>
              <a:ext cx="274322"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extLst>
            </p:cNvPr>
            <p:cNvCxnSpPr/>
            <p:nvPr/>
          </p:nvCxnSpPr>
          <p:spPr>
            <a:xfrm>
              <a:off x="1374772" y="1789902"/>
              <a:ext cx="274322"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extLst>
            </p:cNvPr>
            <p:cNvCxnSpPr/>
            <p:nvPr/>
          </p:nvCxnSpPr>
          <p:spPr>
            <a:xfrm>
              <a:off x="1374772" y="1865610"/>
              <a:ext cx="274322"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extLst>
            </p:cNvPr>
            <p:cNvCxnSpPr/>
            <p:nvPr/>
          </p:nvCxnSpPr>
          <p:spPr>
            <a:xfrm>
              <a:off x="1374772" y="1941318"/>
              <a:ext cx="274322"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3" name="Group 2"/>
          <p:cNvGrpSpPr>
            <a:grpSpLocks/>
          </p:cNvGrpSpPr>
          <p:nvPr/>
        </p:nvGrpSpPr>
        <p:grpSpPr bwMode="auto">
          <a:xfrm>
            <a:off x="1663700" y="2070100"/>
            <a:ext cx="5335588" cy="969963"/>
            <a:chOff x="740867" y="1755042"/>
            <a:chExt cx="6194385" cy="787215"/>
          </a:xfrm>
        </p:grpSpPr>
        <p:sp>
          <p:nvSpPr>
            <p:cNvPr id="29" name="Trapezoid 28">
              <a:extLst>
                <a:ext uri="{FF2B5EF4-FFF2-40B4-BE49-F238E27FC236}"/>
              </a:extLst>
            </p:cNvPr>
            <p:cNvSpPr/>
            <p:nvPr/>
          </p:nvSpPr>
          <p:spPr>
            <a:xfrm rot="16200000">
              <a:off x="397021" y="2098888"/>
              <a:ext cx="787215" cy="99523"/>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12" name="Pentagon 11">
              <a:extLst>
                <a:ext uri="{FF2B5EF4-FFF2-40B4-BE49-F238E27FC236}"/>
              </a:extLst>
            </p:cNvPr>
            <p:cNvSpPr/>
            <p:nvPr/>
          </p:nvSpPr>
          <p:spPr>
            <a:xfrm>
              <a:off x="809059" y="1836212"/>
              <a:ext cx="6126193" cy="644202"/>
            </a:xfrm>
            <a:prstGeom prst="homePlate">
              <a:avLst>
                <a:gd name="adj" fmla="val 36274"/>
              </a:avLst>
            </a:prstGeom>
            <a:solidFill>
              <a:schemeClr val="accent1"/>
            </a:solidFill>
            <a:ln w="3175">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a:solidFill>
                  <a:srgbClr val="FFFFFF"/>
                </a:solidFill>
                <a:latin typeface="Times New Roman" pitchFamily="18" charset="0"/>
                <a:cs typeface="Times New Roman" pitchFamily="18" charset="0"/>
              </a:endParaRPr>
            </a:p>
          </p:txBody>
        </p:sp>
        <p:sp>
          <p:nvSpPr>
            <p:cNvPr id="39" name="TextBox 38">
              <a:extLst>
                <a:ext uri="{FF2B5EF4-FFF2-40B4-BE49-F238E27FC236}"/>
              </a:extLst>
            </p:cNvPr>
            <p:cNvSpPr txBox="1"/>
            <p:nvPr/>
          </p:nvSpPr>
          <p:spPr>
            <a:xfrm>
              <a:off x="751028" y="1844209"/>
              <a:ext cx="1153263" cy="524558"/>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sz="3600" b="1" dirty="0">
                  <a:solidFill>
                    <a:schemeClr val="bg1"/>
                  </a:solidFill>
                  <a:latin typeface="Times New Roman" panose="02020603050405020304" pitchFamily="18" charset="0"/>
                  <a:cs typeface="Times New Roman" panose="02020603050405020304" pitchFamily="18" charset="0"/>
                </a:rPr>
                <a:t>1</a:t>
              </a:r>
            </a:p>
          </p:txBody>
        </p:sp>
        <p:sp>
          <p:nvSpPr>
            <p:cNvPr id="15385" name="TextBox 39"/>
            <p:cNvSpPr txBox="1">
              <a:spLocks noChangeArrowheads="1"/>
            </p:cNvSpPr>
            <p:nvPr/>
          </p:nvSpPr>
          <p:spPr bwMode="auto">
            <a:xfrm>
              <a:off x="2612161" y="1886370"/>
              <a:ext cx="3012911" cy="52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algn="ctr"/>
              <a:r>
                <a:rPr lang="en-US" altLang="en-US" sz="3600" b="1">
                  <a:solidFill>
                    <a:srgbClr val="2E2E00"/>
                  </a:solidFill>
                  <a:latin typeface="Times New Roman" pitchFamily="18" charset="0"/>
                  <a:cs typeface="Times New Roman" pitchFamily="18" charset="0"/>
                </a:rPr>
                <a:t>Làm bài tập</a:t>
              </a:r>
            </a:p>
          </p:txBody>
        </p:sp>
      </p:grpSp>
      <p:grpSp>
        <p:nvGrpSpPr>
          <p:cNvPr id="4" name="Group 3"/>
          <p:cNvGrpSpPr>
            <a:grpSpLocks/>
          </p:cNvGrpSpPr>
          <p:nvPr/>
        </p:nvGrpSpPr>
        <p:grpSpPr bwMode="auto">
          <a:xfrm>
            <a:off x="1647825" y="3389313"/>
            <a:ext cx="5981700" cy="1309687"/>
            <a:chOff x="816491" y="3025901"/>
            <a:chExt cx="8132489" cy="1005585"/>
          </a:xfrm>
        </p:grpSpPr>
        <p:sp>
          <p:nvSpPr>
            <p:cNvPr id="178" name="Pentagon 177">
              <a:extLst>
                <a:ext uri="{FF2B5EF4-FFF2-40B4-BE49-F238E27FC236}"/>
              </a:extLst>
            </p:cNvPr>
            <p:cNvSpPr/>
            <p:nvPr/>
          </p:nvSpPr>
          <p:spPr>
            <a:xfrm>
              <a:off x="1705712" y="3041746"/>
              <a:ext cx="7243268" cy="647232"/>
            </a:xfrm>
            <a:prstGeom prst="homePlate">
              <a:avLst>
                <a:gd name="adj" fmla="val 36274"/>
              </a:avLst>
            </a:prstGeom>
            <a:solidFill>
              <a:schemeClr val="accent2"/>
            </a:solidFill>
            <a:ln w="31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a:solidFill>
                  <a:srgbClr val="FFFFFF"/>
                </a:solidFill>
                <a:latin typeface="Times New Roman" pitchFamily="18" charset="0"/>
                <a:cs typeface="Times New Roman" pitchFamily="18" charset="0"/>
              </a:endParaRPr>
            </a:p>
          </p:txBody>
        </p:sp>
        <p:sp>
          <p:nvSpPr>
            <p:cNvPr id="192" name="TextBox 191">
              <a:extLst>
                <a:ext uri="{FF2B5EF4-FFF2-40B4-BE49-F238E27FC236}"/>
              </a:extLst>
            </p:cNvPr>
            <p:cNvSpPr txBox="1"/>
            <p:nvPr/>
          </p:nvSpPr>
          <p:spPr>
            <a:xfrm>
              <a:off x="816491" y="3025901"/>
              <a:ext cx="1546538" cy="496381"/>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sz="3600" b="1" dirty="0">
                  <a:solidFill>
                    <a:schemeClr val="bg1"/>
                  </a:solidFill>
                  <a:latin typeface="Times New Roman" panose="02020603050405020304" pitchFamily="18" charset="0"/>
                  <a:cs typeface="Times New Roman" panose="02020603050405020304" pitchFamily="18" charset="0"/>
                </a:rPr>
                <a:t>2</a:t>
              </a:r>
            </a:p>
          </p:txBody>
        </p:sp>
        <p:sp>
          <p:nvSpPr>
            <p:cNvPr id="15379" name="TextBox 194"/>
            <p:cNvSpPr txBox="1">
              <a:spLocks noChangeArrowheads="1"/>
            </p:cNvSpPr>
            <p:nvPr/>
          </p:nvSpPr>
          <p:spPr bwMode="auto">
            <a:xfrm>
              <a:off x="3245405" y="3109636"/>
              <a:ext cx="5395124" cy="92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r>
                <a:rPr lang="en-US" altLang="en-US" sz="3600" b="1">
                  <a:solidFill>
                    <a:srgbClr val="2E2E00"/>
                  </a:solidFill>
                  <a:latin typeface="Times New Roman" pitchFamily="18" charset="0"/>
                  <a:cs typeface="Times New Roman" pitchFamily="18" charset="0"/>
                </a:rPr>
                <a:t>Xem lại bài đã học </a:t>
              </a:r>
              <a:endParaRPr lang="en-US" altLang="en-US" sz="3600">
                <a:solidFill>
                  <a:srgbClr val="2E2E00"/>
                </a:solidFill>
                <a:latin typeface="Times New Roman" pitchFamily="18" charset="0"/>
                <a:cs typeface="Times New Roman" pitchFamily="18" charset="0"/>
              </a:endParaRPr>
            </a:p>
          </p:txBody>
        </p:sp>
      </p:grpSp>
      <p:grpSp>
        <p:nvGrpSpPr>
          <p:cNvPr id="5" name="Group 4"/>
          <p:cNvGrpSpPr>
            <a:grpSpLocks/>
          </p:cNvGrpSpPr>
          <p:nvPr/>
        </p:nvGrpSpPr>
        <p:grpSpPr bwMode="auto">
          <a:xfrm>
            <a:off x="1701800" y="4752975"/>
            <a:ext cx="5341938" cy="901700"/>
            <a:chOff x="751023" y="4390961"/>
            <a:chExt cx="9543150" cy="787215"/>
          </a:xfrm>
        </p:grpSpPr>
        <p:sp>
          <p:nvSpPr>
            <p:cNvPr id="182" name="Trapezoid 181">
              <a:extLst>
                <a:ext uri="{FF2B5EF4-FFF2-40B4-BE49-F238E27FC236}"/>
              </a:extLst>
            </p:cNvPr>
            <p:cNvSpPr/>
            <p:nvPr/>
          </p:nvSpPr>
          <p:spPr>
            <a:xfrm rot="16200000">
              <a:off x="409882" y="4734939"/>
              <a:ext cx="787215" cy="99259"/>
            </a:xfrm>
            <a:prstGeom prst="trapezoid">
              <a:avLst>
                <a:gd name="adj" fmla="val 69837"/>
              </a:avLst>
            </a:prstGeom>
            <a:solidFill>
              <a:schemeClr val="accent5">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181" name="Pentagon 180">
              <a:extLst>
                <a:ext uri="{FF2B5EF4-FFF2-40B4-BE49-F238E27FC236}"/>
              </a:extLst>
            </p:cNvPr>
            <p:cNvSpPr/>
            <p:nvPr/>
          </p:nvSpPr>
          <p:spPr>
            <a:xfrm>
              <a:off x="751023" y="4451942"/>
              <a:ext cx="9543150" cy="625060"/>
            </a:xfrm>
            <a:prstGeom prst="homePlate">
              <a:avLst>
                <a:gd name="adj" fmla="val 36274"/>
              </a:avLst>
            </a:prstGeom>
            <a:solidFill>
              <a:schemeClr val="accent5">
                <a:lumMod val="20000"/>
                <a:lumOff val="80000"/>
              </a:schemeClr>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a:solidFill>
                  <a:srgbClr val="FFFFFF"/>
                </a:solidFill>
                <a:latin typeface="Times New Roman" pitchFamily="18" charset="0"/>
                <a:cs typeface="Times New Roman" pitchFamily="18" charset="0"/>
              </a:endParaRPr>
            </a:p>
          </p:txBody>
        </p:sp>
        <p:sp>
          <p:nvSpPr>
            <p:cNvPr id="193" name="TextBox 192">
              <a:extLst>
                <a:ext uri="{FF2B5EF4-FFF2-40B4-BE49-F238E27FC236}"/>
              </a:extLst>
            </p:cNvPr>
            <p:cNvSpPr txBox="1"/>
            <p:nvPr/>
          </p:nvSpPr>
          <p:spPr>
            <a:xfrm>
              <a:off x="751024" y="4488813"/>
              <a:ext cx="1722327" cy="564269"/>
            </a:xfrm>
            <a:prstGeom prst="rect">
              <a:avLst/>
            </a:prstGeom>
            <a:solidFill>
              <a:srgbClr val="00B050"/>
            </a:solidFill>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sz="3600" b="1" dirty="0">
                  <a:solidFill>
                    <a:schemeClr val="bg1"/>
                  </a:solidFill>
                  <a:latin typeface="Times New Roman" panose="02020603050405020304" pitchFamily="18" charset="0"/>
                  <a:cs typeface="Times New Roman" panose="02020603050405020304" pitchFamily="18" charset="0"/>
                </a:rPr>
                <a:t>3</a:t>
              </a:r>
            </a:p>
          </p:txBody>
        </p:sp>
        <p:sp>
          <p:nvSpPr>
            <p:cNvPr id="15374" name="TextBox 195"/>
            <p:cNvSpPr txBox="1">
              <a:spLocks noChangeArrowheads="1"/>
            </p:cNvSpPr>
            <p:nvPr/>
          </p:nvSpPr>
          <p:spPr bwMode="auto">
            <a:xfrm>
              <a:off x="2636358" y="4428383"/>
              <a:ext cx="6489238" cy="56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algn="ctr"/>
              <a:r>
                <a:rPr lang="en-US" altLang="en-US" sz="3600" b="1">
                  <a:solidFill>
                    <a:srgbClr val="2E2E00"/>
                  </a:solidFill>
                  <a:latin typeface="Times New Roman" pitchFamily="18" charset="0"/>
                  <a:cs typeface="Times New Roman" pitchFamily="18" charset="0"/>
                </a:rPr>
                <a:t>Chuẩn bị bài mới</a:t>
              </a:r>
              <a:endParaRPr lang="en-US" altLang="en-US" sz="3600" i="1">
                <a:solidFill>
                  <a:srgbClr val="2E2E00"/>
                </a:solidFill>
                <a:latin typeface="Times New Roman" pitchFamily="18" charset="0"/>
                <a:cs typeface="Times New Roman" pitchFamily="18" charset="0"/>
              </a:endParaRPr>
            </a:p>
          </p:txBody>
        </p:sp>
      </p:grpSp>
      <p:pic>
        <p:nvPicPr>
          <p:cNvPr id="15367" name="Picture 3" descr="G:\BACK GROUND\245367938509487affe8be1cb078d9af.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8675" y="-31750"/>
            <a:ext cx="21209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7267575" y="3557588"/>
            <a:ext cx="725488"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68332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2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4"/>
          <p:cNvSpPr txBox="1">
            <a:spLocks noChangeArrowheads="1"/>
          </p:cNvSpPr>
          <p:nvPr/>
        </p:nvSpPr>
        <p:spPr bwMode="auto">
          <a:xfrm>
            <a:off x="1236663" y="2279650"/>
            <a:ext cx="64262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algn="ctr" eaLnBrk="1" hangingPunct="1">
              <a:lnSpc>
                <a:spcPct val="150000"/>
              </a:lnSpc>
            </a:pPr>
            <a:r>
              <a:rPr lang="en-US" altLang="en-US" sz="3600" b="1" i="1">
                <a:solidFill>
                  <a:srgbClr val="FF0000"/>
                </a:solidFill>
                <a:latin typeface="Times New Roman" pitchFamily="18" charset="0"/>
                <a:cs typeface="Times New Roman" pitchFamily="18" charset="0"/>
              </a:rPr>
              <a:t>CHÚC CÁC CON CHĂM NGOAN HỌC GIỎI</a:t>
            </a:r>
          </a:p>
        </p:txBody>
      </p:sp>
    </p:spTree>
    <p:extLst>
      <p:ext uri="{BB962C8B-B14F-4D97-AF65-F5344CB8AC3E}">
        <p14:creationId xmlns:p14="http://schemas.microsoft.com/office/powerpoint/2010/main" val="32213626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58022"/>
          <p:cNvPicPr>
            <a:picLocks noChangeAspect="1" noChangeArrowheads="1"/>
          </p:cNvPicPr>
          <p:nvPr/>
        </p:nvPicPr>
        <p:blipFill>
          <a:blip r:embed="rId2"/>
          <a:srcRect/>
          <a:stretch>
            <a:fillRect/>
          </a:stretch>
        </p:blipFill>
        <p:spPr bwMode="auto">
          <a:xfrm>
            <a:off x="0" y="0"/>
            <a:ext cx="9321800" cy="6858000"/>
          </a:xfrm>
          <a:prstGeom prst="rect">
            <a:avLst/>
          </a:prstGeom>
          <a:noFill/>
          <a:ln w="9525">
            <a:noFill/>
            <a:miter lim="800000"/>
            <a:headEnd/>
            <a:tailEnd/>
          </a:ln>
        </p:spPr>
      </p:pic>
      <p:sp>
        <p:nvSpPr>
          <p:cNvPr id="3" name="Rectangle 2"/>
          <p:cNvSpPr/>
          <p:nvPr/>
        </p:nvSpPr>
        <p:spPr>
          <a:xfrm rot="19415893">
            <a:off x="1297938" y="2004714"/>
            <a:ext cx="7023076" cy="1862048"/>
          </a:xfrm>
          <a:prstGeom prst="rect">
            <a:avLst/>
          </a:prstGeom>
          <a:noFill/>
        </p:spPr>
        <p:txBody>
          <a:bodyPr wrap="none" lIns="91440" tIns="45720" rIns="91440" bIns="45720">
            <a:spAutoFit/>
          </a:bodyPr>
          <a:lstStyle/>
          <a:p>
            <a:pPr algn="ctr"/>
            <a:r>
              <a:rPr lang="en-US" sz="11500" b="1" cap="none" spc="0"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Cốt</a:t>
            </a:r>
            <a:r>
              <a:rPr lang="en-US" sz="11500" b="1" cap="none" spc="0"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11500" b="1" cap="none" spc="0"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truyện</a:t>
            </a:r>
            <a:endParaRPr lang="en-US" sz="115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286000"/>
            <a:ext cx="4876800" cy="22860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eaLnBrk="1" fontAlgn="auto" hangingPunct="1">
              <a:spcAft>
                <a:spcPts val="0"/>
              </a:spcAft>
              <a:defRPr/>
            </a:pP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Viết</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bài</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nào</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các</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em</a:t>
            </a:r>
            <a:endParaRPr lang="en-US" dirty="0" smtClean="0">
              <a:solidFill>
                <a:srgbClr val="0000CC"/>
              </a:solidFill>
              <a:latin typeface="Times New Roman" pitchFamily="18" charset="0"/>
              <a:cs typeface="Times New Roman" pitchFamily="18" charset="0"/>
            </a:endParaRPr>
          </a:p>
        </p:txBody>
      </p:sp>
      <p:sp>
        <p:nvSpPr>
          <p:cNvPr id="1028" name="Content Placeholder 4"/>
          <p:cNvSpPr>
            <a:spLocks noGrp="1"/>
          </p:cNvSpPr>
          <p:nvPr>
            <p:ph idx="1"/>
          </p:nvPr>
        </p:nvSpPr>
        <p:spPr/>
        <p:txBody>
          <a:bodyPr/>
          <a:lstStyle/>
          <a:p>
            <a:pPr eaLnBrk="1" hangingPunct="1"/>
            <a:endParaRPr lang="en-US" smtClean="0"/>
          </a:p>
        </p:txBody>
      </p:sp>
      <p:graphicFrame>
        <p:nvGraphicFramePr>
          <p:cNvPr id="1026" name="Object 4"/>
          <p:cNvGraphicFramePr>
            <a:graphicFrameLocks noGrp="1"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6633" name="Bitmap Image" r:id="rId3" imgW="7373379" imgH="10352381" progId="PBrush">
                  <p:embed/>
                </p:oleObj>
              </mc:Choice>
              <mc:Fallback>
                <p:oleObj name="Bitmap Image" r:id="rId3" imgW="7373379" imgH="10352381" progId="PBrush">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838200" y="1317415"/>
            <a:ext cx="7696200" cy="3711785"/>
          </a:xfrm>
          <a:prstGeom prst="rect">
            <a:avLst/>
          </a:prstGeom>
          <a:noFill/>
        </p:spPr>
        <p:txBody>
          <a:bodyPr wrap="square" lIns="91440" tIns="45720" rIns="91440" bIns="45720">
            <a:spAutoFit/>
          </a:bodyPr>
          <a:lstStyle/>
          <a:p>
            <a:pPr>
              <a:lnSpc>
                <a:spcPct val="120000"/>
              </a:lnSpc>
            </a:pP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I.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Nhận</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xét</a:t>
            </a:r>
            <a:endPar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endParaRPr>
          </a:p>
          <a:p>
            <a:pPr marL="514350" indent="-514350">
              <a:lnSpc>
                <a:spcPct val="120000"/>
              </a:lnSpc>
              <a:buAutoNum type="arabicPeriod"/>
            </a:pP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Ghi</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lại</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những</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sự</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việc</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chính</a:t>
            </a:r>
            <a:r>
              <a:rPr lang="en-US" sz="2800"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trong</a:t>
            </a:r>
            <a:r>
              <a:rPr lang="en-US" sz="2800"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truyện</a:t>
            </a:r>
            <a:r>
              <a:rPr lang="en-US" sz="2800"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Dế</a:t>
            </a:r>
            <a:r>
              <a:rPr lang="en-US" sz="2800"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Mèn</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bênh</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vực</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kẻ</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yếu</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t>
            </a:r>
          </a:p>
          <a:p>
            <a:pPr marL="514350" indent="-514350">
              <a:lnSpc>
                <a:spcPct val="120000"/>
              </a:lnSpc>
              <a:buAutoNum type="arabicPeriod"/>
            </a:pP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Chuỗi</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sự</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việc</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trên</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được</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gọi</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là</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cốt</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truyện</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Vậy</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theo</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em</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cốt</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truyện</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là</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gì</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a:t>
            </a:r>
          </a:p>
          <a:p>
            <a:pPr marL="514350" indent="-514350">
              <a:lnSpc>
                <a:spcPct val="120000"/>
              </a:lnSpc>
              <a:buAutoNum type="arabicPeriod"/>
            </a:pP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Cốt</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truyện</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gồm</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những</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phần</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nào</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Nêu</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tác</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dụng</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của</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từng</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phần</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a:t>
            </a:r>
            <a:endParaRPr lang="en-US" sz="2800" b="1" cap="none" spc="0" dirty="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286000"/>
            <a:ext cx="4876800" cy="22860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eaLnBrk="1" fontAlgn="auto" hangingPunct="1">
              <a:spcAft>
                <a:spcPts val="0"/>
              </a:spcAft>
              <a:defRPr/>
            </a:pP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Viết</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bài</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nào</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các</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em</a:t>
            </a:r>
            <a:endParaRPr lang="en-US" dirty="0" smtClean="0">
              <a:solidFill>
                <a:srgbClr val="0000CC"/>
              </a:solidFill>
              <a:latin typeface="Times New Roman" pitchFamily="18" charset="0"/>
              <a:cs typeface="Times New Roman" pitchFamily="18" charset="0"/>
            </a:endParaRPr>
          </a:p>
        </p:txBody>
      </p:sp>
      <p:sp>
        <p:nvSpPr>
          <p:cNvPr id="1028" name="Content Placeholder 4"/>
          <p:cNvSpPr>
            <a:spLocks noGrp="1"/>
          </p:cNvSpPr>
          <p:nvPr>
            <p:ph idx="1"/>
          </p:nvPr>
        </p:nvSpPr>
        <p:spPr/>
        <p:txBody>
          <a:bodyPr/>
          <a:lstStyle/>
          <a:p>
            <a:pPr eaLnBrk="1" hangingPunct="1"/>
            <a:endParaRPr lang="en-US" smtClean="0"/>
          </a:p>
        </p:txBody>
      </p:sp>
      <p:graphicFrame>
        <p:nvGraphicFramePr>
          <p:cNvPr id="1026" name="Object 4"/>
          <p:cNvGraphicFramePr>
            <a:graphicFrameLocks noGrp="1"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7657" name="Bitmap Image" r:id="rId3" imgW="7373379" imgH="10352381" progId="PBrush">
                  <p:embed/>
                </p:oleObj>
              </mc:Choice>
              <mc:Fallback>
                <p:oleObj name="Bitmap Image" r:id="rId3" imgW="7373379" imgH="10352381" progId="PBrush">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838200" y="1981200"/>
            <a:ext cx="7696200" cy="1643527"/>
          </a:xfrm>
          <a:prstGeom prst="rect">
            <a:avLst/>
          </a:prstGeom>
          <a:noFill/>
        </p:spPr>
        <p:txBody>
          <a:bodyPr wrap="square" lIns="91440" tIns="45720" rIns="91440" bIns="45720">
            <a:spAutoFit/>
          </a:bodyPr>
          <a:lstStyle/>
          <a:p>
            <a:pPr>
              <a:lnSpc>
                <a:spcPct val="120000"/>
              </a:lnSpc>
            </a:pP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I.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Nhận</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xét</a:t>
            </a:r>
            <a:endPar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endParaRPr>
          </a:p>
          <a:p>
            <a:pPr marL="514350" indent="-514350">
              <a:lnSpc>
                <a:spcPct val="120000"/>
              </a:lnSpc>
              <a:buAutoNum type="arabicPeriod"/>
            </a:pP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Ghi</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lại</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những</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sự</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việc</a:t>
            </a:r>
            <a:r>
              <a:rPr lang="en-US" sz="2800" b="1" cap="none" spc="0"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chính</a:t>
            </a:r>
            <a:r>
              <a:rPr lang="en-US" sz="2800"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trong</a:t>
            </a:r>
            <a:r>
              <a:rPr lang="en-US" sz="2800"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truyện</a:t>
            </a:r>
            <a:r>
              <a:rPr lang="en-US" sz="2800"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Dế</a:t>
            </a:r>
            <a:r>
              <a:rPr lang="en-US" sz="2800"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Mèn</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bênh</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vực</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kẻ</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yếu</a:t>
            </a:r>
            <a:r>
              <a:rPr lang="en-US" sz="28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62" name="Picture 10" descr="1"/>
          <p:cNvPicPr>
            <a:picLocks noGrp="1" noChangeAspect="1" noChangeArrowheads="1"/>
          </p:cNvPicPr>
          <p:nvPr>
            <p:ph sz="quarter" idx="2"/>
          </p:nvPr>
        </p:nvPicPr>
        <p:blipFill>
          <a:blip r:embed="rId2">
            <a:lum bright="-10000" contrast="30000"/>
          </a:blip>
          <a:srcRect l="1208" t="1694" r="1208" b="1694"/>
          <a:stretch>
            <a:fillRect/>
          </a:stretch>
        </p:blipFill>
        <p:spPr>
          <a:xfrm>
            <a:off x="762000" y="152400"/>
            <a:ext cx="7162800" cy="4572000"/>
          </a:xfrm>
          <a:ln/>
        </p:spPr>
      </p:pic>
      <p:sp>
        <p:nvSpPr>
          <p:cNvPr id="228365" name="Text Box 13"/>
          <p:cNvSpPr txBox="1">
            <a:spLocks noChangeArrowheads="1"/>
          </p:cNvSpPr>
          <p:nvPr/>
        </p:nvSpPr>
        <p:spPr bwMode="auto">
          <a:xfrm>
            <a:off x="762000" y="4876800"/>
            <a:ext cx="3581400" cy="549275"/>
          </a:xfrm>
          <a:prstGeom prst="rect">
            <a:avLst/>
          </a:prstGeom>
          <a:noFill/>
          <a:ln w="9525">
            <a:noFill/>
            <a:miter lim="800000"/>
            <a:headEnd/>
            <a:tailEnd/>
          </a:ln>
          <a:effectLst/>
        </p:spPr>
        <p:txBody>
          <a:bodyPr>
            <a:spAutoFit/>
          </a:bodyPr>
          <a:lstStyle/>
          <a:p>
            <a:pPr>
              <a:spcBef>
                <a:spcPct val="50000"/>
              </a:spcBef>
            </a:pP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Dế</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mèn</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đã</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gặp</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ai</a:t>
            </a:r>
            <a:r>
              <a:rPr lang="en-US" sz="3000" b="1" dirty="0">
                <a:solidFill>
                  <a:srgbClr val="0000CC"/>
                </a:solidFill>
                <a:latin typeface="Times New Roman" pitchFamily="18" charset="0"/>
              </a:rPr>
              <a:t>?</a:t>
            </a:r>
          </a:p>
        </p:txBody>
      </p:sp>
      <p:sp>
        <p:nvSpPr>
          <p:cNvPr id="228366" name="Text Box 14"/>
          <p:cNvSpPr txBox="1">
            <a:spLocks noChangeArrowheads="1"/>
          </p:cNvSpPr>
          <p:nvPr/>
        </p:nvSpPr>
        <p:spPr bwMode="auto">
          <a:xfrm>
            <a:off x="533400" y="5638800"/>
            <a:ext cx="8382000" cy="1006475"/>
          </a:xfrm>
          <a:prstGeom prst="rect">
            <a:avLst/>
          </a:prstGeom>
          <a:noFill/>
          <a:ln w="9525">
            <a:noFill/>
            <a:miter lim="800000"/>
            <a:headEnd/>
            <a:tailEnd/>
          </a:ln>
          <a:effectLst/>
        </p:spPr>
        <p:txBody>
          <a:bodyPr wrap="square">
            <a:spAutoFit/>
          </a:bodyPr>
          <a:lstStyle/>
          <a:p>
            <a:pPr>
              <a:spcBef>
                <a:spcPct val="50000"/>
              </a:spcBef>
            </a:pPr>
            <a:r>
              <a:rPr lang="en-US" sz="3000" b="1" dirty="0" smtClean="0">
                <a:solidFill>
                  <a:srgbClr val="FF0000"/>
                </a:solidFill>
                <a:latin typeface="Times New Roman" pitchFamily="18" charset="0"/>
              </a:rPr>
              <a:t>=&gt; </a:t>
            </a:r>
            <a:r>
              <a:rPr lang="en-US" sz="3000" b="1" dirty="0" err="1">
                <a:solidFill>
                  <a:srgbClr val="FF0000"/>
                </a:solidFill>
                <a:latin typeface="Times New Roman" pitchFamily="18" charset="0"/>
              </a:rPr>
              <a:t>Dế</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mèn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gặp</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Nhà</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Trò</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đang</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gục</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đầu</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khóc</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bên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tảng</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đá</a:t>
            </a:r>
            <a:r>
              <a:rPr lang="en-US" sz="3000" b="1" dirty="0">
                <a:solidFill>
                  <a:srgbClr val="FF0000"/>
                </a:solidFill>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8365">
                                            <p:txEl>
                                              <p:pRg st="0" end="0"/>
                                            </p:txEl>
                                          </p:spTgt>
                                        </p:tgtEl>
                                        <p:attrNameLst>
                                          <p:attrName>style.visibility</p:attrName>
                                        </p:attrNameLst>
                                      </p:cBhvr>
                                      <p:to>
                                        <p:strVal val="visible"/>
                                      </p:to>
                                    </p:set>
                                    <p:anim calcmode="lin" valueType="num">
                                      <p:cBhvr>
                                        <p:cTn id="7" dur="1000" fill="hold"/>
                                        <p:tgtEl>
                                          <p:spTgt spid="22836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836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2836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836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28366">
                                            <p:txEl>
                                              <p:pRg st="0" end="0"/>
                                            </p:txEl>
                                          </p:spTgt>
                                        </p:tgtEl>
                                        <p:attrNameLst>
                                          <p:attrName>style.visibility</p:attrName>
                                        </p:attrNameLst>
                                      </p:cBhvr>
                                      <p:to>
                                        <p:strVal val="visible"/>
                                      </p:to>
                                    </p:set>
                                    <p:anim calcmode="lin" valueType="num">
                                      <p:cBhvr additive="base">
                                        <p:cTn id="15" dur="500" fill="hold"/>
                                        <p:tgtEl>
                                          <p:spTgt spid="22836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283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7" name="Picture 9" descr="3"/>
          <p:cNvPicPr>
            <a:picLocks noGrp="1" noChangeAspect="1" noChangeArrowheads="1"/>
          </p:cNvPicPr>
          <p:nvPr>
            <p:ph sz="quarter" idx="3"/>
          </p:nvPr>
        </p:nvPicPr>
        <p:blipFill>
          <a:blip r:embed="rId2">
            <a:lum bright="-10000" contrast="30000"/>
          </a:blip>
          <a:srcRect l="1134" t="2145" r="1134" b="2145"/>
          <a:stretch>
            <a:fillRect/>
          </a:stretch>
        </p:blipFill>
        <p:spPr>
          <a:xfrm>
            <a:off x="838200" y="152400"/>
            <a:ext cx="7010400" cy="4210050"/>
          </a:xfrm>
          <a:noFill/>
          <a:ln/>
        </p:spPr>
      </p:pic>
      <p:sp>
        <p:nvSpPr>
          <p:cNvPr id="227340" name="Text Box 12"/>
          <p:cNvSpPr txBox="1">
            <a:spLocks noChangeArrowheads="1"/>
          </p:cNvSpPr>
          <p:nvPr/>
        </p:nvSpPr>
        <p:spPr bwMode="auto">
          <a:xfrm>
            <a:off x="304800" y="4648200"/>
            <a:ext cx="6248400" cy="549275"/>
          </a:xfrm>
          <a:prstGeom prst="rect">
            <a:avLst/>
          </a:prstGeom>
          <a:noFill/>
          <a:ln w="9525">
            <a:noFill/>
            <a:miter lim="800000"/>
            <a:headEnd/>
            <a:tailEnd/>
          </a:ln>
          <a:effectLst/>
        </p:spPr>
        <p:txBody>
          <a:bodyPr>
            <a:spAutoFit/>
          </a:bodyPr>
          <a:lstStyle/>
          <a:p>
            <a:pPr>
              <a:spcBef>
                <a:spcPct val="50000"/>
              </a:spcBef>
            </a:pP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Nhà</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Trò</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kể</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gì</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với</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dế</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mèn</a:t>
            </a:r>
            <a:r>
              <a:rPr lang="en-US" sz="3000" b="1" dirty="0">
                <a:solidFill>
                  <a:srgbClr val="0000CC"/>
                </a:solidFill>
                <a:latin typeface="Times New Roman" pitchFamily="18" charset="0"/>
              </a:rPr>
              <a:t>? </a:t>
            </a:r>
          </a:p>
        </p:txBody>
      </p:sp>
      <p:sp>
        <p:nvSpPr>
          <p:cNvPr id="227341" name="Text Box 13"/>
          <p:cNvSpPr txBox="1">
            <a:spLocks noChangeArrowheads="1"/>
          </p:cNvSpPr>
          <p:nvPr/>
        </p:nvSpPr>
        <p:spPr bwMode="auto">
          <a:xfrm>
            <a:off x="304800" y="5334000"/>
            <a:ext cx="8839200" cy="1006475"/>
          </a:xfrm>
          <a:prstGeom prst="rect">
            <a:avLst/>
          </a:prstGeom>
          <a:noFill/>
          <a:ln w="9525">
            <a:noFill/>
            <a:miter lim="800000"/>
            <a:headEnd/>
            <a:tailEnd/>
          </a:ln>
          <a:effectLst/>
        </p:spPr>
        <p:txBody>
          <a:bodyPr>
            <a:spAutoFit/>
          </a:bodyPr>
          <a:lstStyle/>
          <a:p>
            <a:pPr>
              <a:spcBef>
                <a:spcPct val="50000"/>
              </a:spcBef>
            </a:pPr>
            <a:r>
              <a:rPr lang="en-US" sz="3000" b="1" dirty="0" smtClean="0">
                <a:solidFill>
                  <a:srgbClr val="FF0000"/>
                </a:solidFill>
                <a:latin typeface="Times New Roman" pitchFamily="18" charset="0"/>
              </a:rPr>
              <a:t>=&gt; </a:t>
            </a:r>
            <a:r>
              <a:rPr lang="en-US" sz="3000" b="1" dirty="0" err="1">
                <a:solidFill>
                  <a:srgbClr val="FF0000"/>
                </a:solidFill>
                <a:latin typeface="Times New Roman" pitchFamily="18" charset="0"/>
              </a:rPr>
              <a:t>Dế</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mèn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gạn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hỏi</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Nhà</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Trò</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kể</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lại</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tình</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cảnh</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khốn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khó</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bị</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bọn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Nhện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ức</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hiếp</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và</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đòi</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ăn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thịt</a:t>
            </a:r>
            <a:r>
              <a:rPr lang="en-US" sz="3000" b="1" dirty="0">
                <a:solidFill>
                  <a:srgbClr val="FF0000"/>
                </a:solidFill>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7340">
                                            <p:txEl>
                                              <p:pRg st="0" end="0"/>
                                            </p:txEl>
                                          </p:spTgt>
                                        </p:tgtEl>
                                        <p:attrNameLst>
                                          <p:attrName>style.visibility</p:attrName>
                                        </p:attrNameLst>
                                      </p:cBhvr>
                                      <p:to>
                                        <p:strVal val="visible"/>
                                      </p:to>
                                    </p:set>
                                    <p:animEffect transition="in" filter="wipe(left)">
                                      <p:cBhvr>
                                        <p:cTn id="7" dur="500"/>
                                        <p:tgtEl>
                                          <p:spTgt spid="2273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7341">
                                            <p:txEl>
                                              <p:pRg st="0" end="0"/>
                                            </p:txEl>
                                          </p:spTgt>
                                        </p:tgtEl>
                                        <p:attrNameLst>
                                          <p:attrName>style.visibility</p:attrName>
                                        </p:attrNameLst>
                                      </p:cBhvr>
                                      <p:to>
                                        <p:strVal val="visible"/>
                                      </p:to>
                                    </p:set>
                                    <p:animEffect transition="in" filter="wipe(left)">
                                      <p:cBhvr>
                                        <p:cTn id="12" dur="500"/>
                                        <p:tgtEl>
                                          <p:spTgt spid="2273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003" name="Picture 11" descr="4"/>
          <p:cNvPicPr>
            <a:picLocks noGrp="1" noChangeAspect="1" noChangeArrowheads="1"/>
          </p:cNvPicPr>
          <p:nvPr>
            <p:ph sz="quarter" idx="2"/>
          </p:nvPr>
        </p:nvPicPr>
        <p:blipFill>
          <a:blip r:embed="rId2">
            <a:lum bright="-10000" contrast="30000"/>
          </a:blip>
          <a:srcRect l="2400" t="3596" r="2400" b="3596"/>
          <a:stretch>
            <a:fillRect/>
          </a:stretch>
        </p:blipFill>
        <p:spPr>
          <a:xfrm>
            <a:off x="1066800" y="76200"/>
            <a:ext cx="6858000" cy="4572000"/>
          </a:xfrm>
          <a:noFill/>
          <a:ln/>
        </p:spPr>
      </p:pic>
      <p:sp>
        <p:nvSpPr>
          <p:cNvPr id="213004" name="Text Box 12"/>
          <p:cNvSpPr txBox="1">
            <a:spLocks noChangeArrowheads="1"/>
          </p:cNvSpPr>
          <p:nvPr/>
        </p:nvSpPr>
        <p:spPr bwMode="auto">
          <a:xfrm>
            <a:off x="304800" y="5562600"/>
            <a:ext cx="8839200" cy="1006475"/>
          </a:xfrm>
          <a:prstGeom prst="rect">
            <a:avLst/>
          </a:prstGeom>
          <a:noFill/>
          <a:ln w="9525">
            <a:noFill/>
            <a:miter lim="800000"/>
            <a:headEnd/>
            <a:tailEnd/>
          </a:ln>
          <a:effectLst/>
        </p:spPr>
        <p:txBody>
          <a:bodyPr>
            <a:spAutoFit/>
          </a:bodyPr>
          <a:lstStyle/>
          <a:p>
            <a:pPr>
              <a:spcBef>
                <a:spcPct val="50000"/>
              </a:spcBef>
            </a:pPr>
            <a:r>
              <a:rPr lang="en-US" sz="3000" b="1" dirty="0" smtClean="0">
                <a:solidFill>
                  <a:srgbClr val="FF0000"/>
                </a:solidFill>
                <a:latin typeface="Times New Roman" pitchFamily="18" charset="0"/>
              </a:rPr>
              <a:t>=&gt; </a:t>
            </a:r>
            <a:r>
              <a:rPr lang="en-US" sz="3000" b="1" dirty="0" err="1">
                <a:solidFill>
                  <a:srgbClr val="FF0000"/>
                </a:solidFill>
                <a:latin typeface="Times New Roman" pitchFamily="18" charset="0"/>
              </a:rPr>
              <a:t>Dế</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mèn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phẫn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nộ</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cùng</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Nhà</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Trò</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đi</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đến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chỗ</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mai</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phục</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của</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bọn</a:t>
            </a:r>
            <a:r>
              <a:rPr lang="en-US" sz="3000" b="1" dirty="0">
                <a:solidFill>
                  <a:srgbClr val="FF0000"/>
                </a:solidFill>
                <a:latin typeface="Times New Roman" pitchFamily="18" charset="0"/>
              </a:rPr>
              <a:t> </a:t>
            </a:r>
            <a:r>
              <a:rPr lang="en-US" sz="3000" b="1" dirty="0" err="1">
                <a:solidFill>
                  <a:srgbClr val="FF0000"/>
                </a:solidFill>
                <a:latin typeface="Times New Roman" pitchFamily="18" charset="0"/>
              </a:rPr>
              <a:t>Nhện</a:t>
            </a:r>
            <a:r>
              <a:rPr lang="en-US" sz="3000" b="1" dirty="0">
                <a:solidFill>
                  <a:srgbClr val="FF0000"/>
                </a:solidFill>
                <a:latin typeface="Times New Roman" pitchFamily="18" charset="0"/>
              </a:rPr>
              <a:t>.</a:t>
            </a:r>
          </a:p>
        </p:txBody>
      </p:sp>
      <p:sp>
        <p:nvSpPr>
          <p:cNvPr id="213008" name="Text Box 16"/>
          <p:cNvSpPr txBox="1">
            <a:spLocks noChangeArrowheads="1"/>
          </p:cNvSpPr>
          <p:nvPr/>
        </p:nvSpPr>
        <p:spPr bwMode="auto">
          <a:xfrm>
            <a:off x="304800" y="4800600"/>
            <a:ext cx="6248400" cy="549275"/>
          </a:xfrm>
          <a:prstGeom prst="rect">
            <a:avLst/>
          </a:prstGeom>
          <a:noFill/>
          <a:ln w="9525">
            <a:noFill/>
            <a:miter lim="800000"/>
            <a:headEnd/>
            <a:tailEnd/>
          </a:ln>
          <a:effectLst/>
        </p:spPr>
        <p:txBody>
          <a:bodyPr>
            <a:spAutoFit/>
          </a:bodyPr>
          <a:lstStyle/>
          <a:p>
            <a:pPr>
              <a:spcBef>
                <a:spcPct val="50000"/>
              </a:spcBef>
            </a:pP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Dế</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mèn</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cùng</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Nhà</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Trò</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đi</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đâu</a:t>
            </a:r>
            <a:r>
              <a:rPr lang="en-US" sz="3000" b="1" dirty="0">
                <a:solidFill>
                  <a:srgbClr val="0000CC"/>
                </a:solidFill>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3008">
                                            <p:txEl>
                                              <p:pRg st="0" end="0"/>
                                            </p:txEl>
                                          </p:spTgt>
                                        </p:tgtEl>
                                        <p:attrNameLst>
                                          <p:attrName>style.visibility</p:attrName>
                                        </p:attrNameLst>
                                      </p:cBhvr>
                                      <p:to>
                                        <p:strVal val="visible"/>
                                      </p:to>
                                    </p:set>
                                    <p:animScale>
                                      <p:cBhvr>
                                        <p:cTn id="7" dur="1000" decel="50000" fill="hold">
                                          <p:stCondLst>
                                            <p:cond delay="0"/>
                                          </p:stCondLst>
                                        </p:cTn>
                                        <p:tgtEl>
                                          <p:spTgt spid="21300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3008">
                                            <p:txEl>
                                              <p:pRg st="0" end="0"/>
                                            </p:txEl>
                                          </p:spTgt>
                                        </p:tgtEl>
                                        <p:attrNameLst>
                                          <p:attrName>ppt_x</p:attrName>
                                          <p:attrName>ppt_y</p:attrName>
                                        </p:attrNameLst>
                                      </p:cBhvr>
                                    </p:animMotion>
                                    <p:animEffect transition="in" filter="fade">
                                      <p:cBhvr>
                                        <p:cTn id="9" dur="1000"/>
                                        <p:tgtEl>
                                          <p:spTgt spid="2130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213004">
                                            <p:txEl>
                                              <p:pRg st="0" end="0"/>
                                            </p:txEl>
                                          </p:spTgt>
                                        </p:tgtEl>
                                        <p:attrNameLst>
                                          <p:attrName>style.visibility</p:attrName>
                                        </p:attrNameLst>
                                      </p:cBhvr>
                                      <p:to>
                                        <p:strVal val="visible"/>
                                      </p:to>
                                    </p:set>
                                    <p:anim calcmode="lin" valueType="num">
                                      <p:cBhvr additive="base">
                                        <p:cTn id="14" dur="500" fill="hold"/>
                                        <p:tgtEl>
                                          <p:spTgt spid="213004">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21300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97b71aab3b5b13b76967dffba16ed3e3f4d7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1143</Words>
  <Application>Microsoft Office PowerPoint</Application>
  <PresentationFormat>On-screen Show (4:3)</PresentationFormat>
  <Paragraphs>104</Paragraphs>
  <Slides>31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Bitmap Image</vt:lpstr>
      <vt:lpstr>PowerPoint Presentation</vt:lpstr>
      <vt:lpstr> Viết bài nào các em</vt:lpstr>
      <vt:lpstr> Viết bài nào các em</vt:lpstr>
      <vt:lpstr>PowerPoint Presentation</vt:lpstr>
      <vt:lpstr> Viết bài nào các em</vt:lpstr>
      <vt:lpstr> Viết bài nào các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Viết bài nào các em</vt:lpstr>
      <vt:lpstr>PowerPoint Presentation</vt:lpstr>
      <vt:lpstr>PowerPoint Presentation</vt:lpstr>
      <vt:lpstr>PowerPoint Presentation</vt:lpstr>
      <vt:lpstr>PowerPoint Presentation</vt:lpstr>
      <vt:lpstr>Cha mẹ chết, người anh chia gia tài, người em chỉ được cây khế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31</cp:revision>
  <dcterms:created xsi:type="dcterms:W3CDTF">2011-08-07T12:41:09Z</dcterms:created>
  <dcterms:modified xsi:type="dcterms:W3CDTF">2021-09-26T03:16:58Z</dcterms:modified>
</cp:coreProperties>
</file>