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700" r:id="rId1"/>
    <p:sldMasterId id="2147483736" r:id="rId2"/>
    <p:sldMasterId id="2147483748" r:id="rId3"/>
    <p:sldMasterId id="2147483760" r:id="rId4"/>
    <p:sldMasterId id="2147483772" r:id="rId5"/>
    <p:sldMasterId id="2147483796" r:id="rId6"/>
    <p:sldMasterId id="2147483808" r:id="rId7"/>
    <p:sldMasterId id="2147483820" r:id="rId8"/>
    <p:sldMasterId id="2147483832" r:id="rId9"/>
    <p:sldMasterId id="2147483848" r:id="rId10"/>
  </p:sldMasterIdLst>
  <p:notesMasterIdLst>
    <p:notesMasterId r:id="rId38"/>
  </p:notesMasterIdLst>
  <p:sldIdLst>
    <p:sldId id="256" r:id="rId11"/>
    <p:sldId id="300" r:id="rId12"/>
    <p:sldId id="448" r:id="rId13"/>
    <p:sldId id="280" r:id="rId14"/>
    <p:sldId id="281" r:id="rId15"/>
    <p:sldId id="294" r:id="rId16"/>
    <p:sldId id="468" r:id="rId17"/>
    <p:sldId id="451" r:id="rId18"/>
    <p:sldId id="452" r:id="rId19"/>
    <p:sldId id="295" r:id="rId20"/>
    <p:sldId id="296" r:id="rId21"/>
    <p:sldId id="453" r:id="rId22"/>
    <p:sldId id="470" r:id="rId23"/>
    <p:sldId id="454" r:id="rId24"/>
    <p:sldId id="472" r:id="rId25"/>
    <p:sldId id="455" r:id="rId26"/>
    <p:sldId id="269" r:id="rId27"/>
    <p:sldId id="457" r:id="rId28"/>
    <p:sldId id="469" r:id="rId29"/>
    <p:sldId id="331" r:id="rId30"/>
    <p:sldId id="274" r:id="rId31"/>
    <p:sldId id="462" r:id="rId32"/>
    <p:sldId id="264" r:id="rId33"/>
    <p:sldId id="257" r:id="rId34"/>
    <p:sldId id="465" r:id="rId35"/>
    <p:sldId id="258" r:id="rId36"/>
    <p:sldId id="467" r:id="rId3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333300"/>
    <a:srgbClr val="0033CC"/>
    <a:srgbClr val="990099"/>
    <a:srgbClr val="008000"/>
    <a:srgbClr val="006699"/>
    <a:srgbClr val="FF33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65" d="100"/>
          <a:sy n="65" d="100"/>
        </p:scale>
        <p:origin x="14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presProps" Target="pres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315F12-EFAF-4E1A-B852-F9AC17C0100E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1pPr>
    <a:lvl2pPr marL="457200" lvl="1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2pPr>
    <a:lvl3pPr marL="914400" lvl="2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3pPr>
    <a:lvl4pPr marL="1371600" lvl="3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4pPr>
    <a:lvl5pPr marL="1828800" lvl="4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7409">
            <a:extLst>
              <a:ext uri="{FF2B5EF4-FFF2-40B4-BE49-F238E27FC236}">
                <a16:creationId xmlns:a16="http://schemas.microsoft.com/office/drawing/2014/main" id="{50E1F8CD-E919-441D-85A5-BD1DA6CAF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17410">
            <a:extLst>
              <a:ext uri="{FF2B5EF4-FFF2-40B4-BE49-F238E27FC236}">
                <a16:creationId xmlns:a16="http://schemas.microsoft.com/office/drawing/2014/main" id="{A8D59DFD-0053-49FC-BBD1-92EC36119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灯片编号占位符 1">
            <a:extLst>
              <a:ext uri="{FF2B5EF4-FFF2-40B4-BE49-F238E27FC236}">
                <a16:creationId xmlns:a16="http://schemas.microsoft.com/office/drawing/2014/main" id="{AC3E32F8-E435-4554-A051-C9D6DD781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BFAB6-469F-4835-AFA6-CD2A0BDEFCC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7422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A9637-4D5B-4398-A956-26B09402026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3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0A3D9-FDCF-4F9C-AECF-5EBE0023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96435-E599-4625-B045-C3794B0037E3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96D4A-0920-4947-BF14-E578C85E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5B383-586A-4256-8B6F-806F5A67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42E4B-8560-4CB4-9C7F-6E86216CC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3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4955-77D0-4775-8265-53D73D71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2E14C-F924-47FA-9E65-DAD7D35C7AA9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86BC0-F7C9-4295-93EB-6F080A85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DC1B0-EFC5-44F3-AAE4-CF2F8ABA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F0BDD-75AE-4068-8A31-E578068CE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359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E68497A8-5BFE-4D2B-8CF2-39E625B575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616329-263A-4147-85A3-BDB0548AAB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A649EC08-BAFC-4084-9F5D-FA87F4457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9427E492-2EF1-41F8-AE9A-983730FBD2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0689F0A5-44F2-4A4F-87F6-DA9ED25425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F5908AA5-1AB2-46DE-BEE3-F7C42CD1A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12555A4A-BE5B-4E69-9539-DC4D82F0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29E2DD-1284-43E5-9806-5EDD8587089D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3C2E77D3-6A64-4839-B8FA-DF3F39BC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35E46D6A-1808-43CC-96A5-B42CBFB0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61CCB-9B5E-4DD8-B812-91A041DFE3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8935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5B708C15-CA94-4A21-8A30-0FEE8BA2C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F0D6BAAE-4622-4166-A07C-4A4B132FD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708CA89A-B974-418B-9D93-8A6B42785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8AEC203A-7AA5-4537-8047-4735AAB2D0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C27DF010-6E34-45FA-91A1-BE87CFEC88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5E3EF1A-FC4F-4F62-B962-04A4A63A3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AA6B6A3-C59F-4487-B3F0-2A1AB1CC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26A601-1788-4A48-BF46-7D73E9C2C2A6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DF5DC55-4C19-4D28-9213-E128A333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04AAFB8-19DA-4B2D-9B4B-6A5FB11D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F6EFE2-1CF4-44BE-A070-374D306332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0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80E84A37-7350-4CB8-9559-847286B18D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55A66E31-B90C-41BC-938F-401A8DC882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364E9B8B-6905-4248-8C01-CCB24080B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61AD7190-A556-4AB1-92D6-F449138EB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18BFFD09-C778-4B95-8C2A-EC36EAC360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id="{04B329E9-E7C6-4C4F-AE36-FCC90CB90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D667EDE8-E54C-4700-BBD5-A95E7F55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5EEB-F5BC-4186-A74F-5F56F610CCE7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5CF47E1-BC13-44F7-B780-29622C62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AB7A3CD-2147-4F01-BF43-B8AB0AEE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6C90-E397-405F-8EE3-AD5FD35A52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857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B84F371-D469-41BC-A250-04B4A09A1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28C03C08-1048-4930-96F1-760BD9890E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2F32F75B-E81C-40B5-AD22-632176BFF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B5F64828-7E4F-4290-A0D8-B90955AD7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1CB5A2C3-BCDB-486D-AF1A-6469A66C85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4F04BA91-FA5C-46CA-9C14-4DF489B56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6F172BDA-EE60-4B26-A4FA-FE9921EB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6DE26-7868-466C-BE1C-5B233ECCA1B5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0A580E52-77F5-4799-831D-18B8D9EC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C9C9D0B-4C43-4F5A-B08A-01CDFA96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FC73-8B13-407A-88E5-3239BE3E1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3" indent="0" algn="ctr">
              <a:buNone/>
              <a:defRPr sz="1600"/>
            </a:lvl4pPr>
            <a:lvl5pPr marL="1828684" indent="0" algn="ctr">
              <a:buNone/>
              <a:defRPr sz="1600"/>
            </a:lvl5pPr>
            <a:lvl6pPr marL="2285854" indent="0" algn="ctr">
              <a:buNone/>
              <a:defRPr sz="1600"/>
            </a:lvl6pPr>
            <a:lvl7pPr marL="2743025" indent="0" algn="ctr">
              <a:buNone/>
              <a:defRPr sz="1600"/>
            </a:lvl7pPr>
            <a:lvl8pPr marL="3200196" indent="0" algn="ctr">
              <a:buNone/>
              <a:defRPr sz="1600"/>
            </a:lvl8pPr>
            <a:lvl9pPr marL="365736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33412211"/>
      </p:ext>
    </p:extLst>
  </p:cSld>
  <p:clrMapOvr>
    <a:masterClrMapping/>
  </p:clrMapOvr>
  <p:hf sldNum="0" hdr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3059402"/>
      </p:ext>
    </p:extLst>
  </p:cSld>
  <p:clrMapOvr>
    <a:masterClrMapping/>
  </p:clrMapOvr>
  <p:hf sldNum="0" hdr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7788902"/>
      </p:ext>
    </p:extLst>
  </p:cSld>
  <p:clrMapOvr>
    <a:masterClrMapping/>
  </p:clrMapOvr>
  <p:hf sldNum="0" hdr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9315148"/>
      </p:ext>
    </p:extLst>
  </p:cSld>
  <p:clrMapOvr>
    <a:masterClrMapping/>
  </p:clrMapOvr>
  <p:hf sldNum="0" hdr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3" indent="0">
              <a:buNone/>
              <a:defRPr sz="1600" b="1"/>
            </a:lvl4pPr>
            <a:lvl5pPr marL="1828684" indent="0">
              <a:buNone/>
              <a:defRPr sz="1600" b="1"/>
            </a:lvl5pPr>
            <a:lvl6pPr marL="2285854" indent="0">
              <a:buNone/>
              <a:defRPr sz="1600" b="1"/>
            </a:lvl6pPr>
            <a:lvl7pPr marL="2743025" indent="0">
              <a:buNone/>
              <a:defRPr sz="1600" b="1"/>
            </a:lvl7pPr>
            <a:lvl8pPr marL="3200196" indent="0">
              <a:buNone/>
              <a:defRPr sz="1600" b="1"/>
            </a:lvl8pPr>
            <a:lvl9pPr marL="365736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595090"/>
      </p:ext>
    </p:extLst>
  </p:cSld>
  <p:clrMapOvr>
    <a:masterClrMapping/>
  </p:clrMapOvr>
  <p:hf sldNum="0" hdr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7423099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2145D-2CB0-4ECE-97A0-BEFDC326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D0E1-271F-4A47-A861-EBB3B546D0A3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F16B0-E07F-4B93-BBA3-815A5B2C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510DE-73CE-401C-9DAD-220970BB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1A194-DA7E-49A3-842E-725D76784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34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0778223"/>
      </p:ext>
    </p:extLst>
  </p:cSld>
  <p:clrMapOvr>
    <a:masterClrMapping/>
  </p:clrMapOvr>
  <p:hf sldNum="0" hdr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8261041"/>
      </p:ext>
    </p:extLst>
  </p:cSld>
  <p:clrMapOvr>
    <a:masterClrMapping/>
  </p:clrMapOvr>
  <p:hf sldNum="0" hdr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71" indent="0">
              <a:buNone/>
              <a:defRPr sz="2800"/>
            </a:lvl2pPr>
            <a:lvl3pPr marL="914341" indent="0">
              <a:buNone/>
              <a:defRPr sz="2400"/>
            </a:lvl3pPr>
            <a:lvl4pPr marL="1371513" indent="0">
              <a:buNone/>
              <a:defRPr sz="2000"/>
            </a:lvl4pPr>
            <a:lvl5pPr marL="1828684" indent="0">
              <a:buNone/>
              <a:defRPr sz="2000"/>
            </a:lvl5pPr>
            <a:lvl6pPr marL="2285854" indent="0">
              <a:buNone/>
              <a:defRPr sz="2000"/>
            </a:lvl6pPr>
            <a:lvl7pPr marL="2743025" indent="0">
              <a:buNone/>
              <a:defRPr sz="2000"/>
            </a:lvl7pPr>
            <a:lvl8pPr marL="3200196" indent="0">
              <a:buNone/>
              <a:defRPr sz="2000"/>
            </a:lvl8pPr>
            <a:lvl9pPr marL="365736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3" indent="0">
              <a:buNone/>
              <a:defRPr sz="1000"/>
            </a:lvl4pPr>
            <a:lvl5pPr marL="1828684" indent="0">
              <a:buNone/>
              <a:defRPr sz="1000"/>
            </a:lvl5pPr>
            <a:lvl6pPr marL="2285854" indent="0">
              <a:buNone/>
              <a:defRPr sz="1000"/>
            </a:lvl6pPr>
            <a:lvl7pPr marL="2743025" indent="0">
              <a:buNone/>
              <a:defRPr sz="1000"/>
            </a:lvl7pPr>
            <a:lvl8pPr marL="3200196" indent="0">
              <a:buNone/>
              <a:defRPr sz="1000"/>
            </a:lvl8pPr>
            <a:lvl9pPr marL="3657367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467445"/>
      </p:ext>
    </p:extLst>
  </p:cSld>
  <p:clrMapOvr>
    <a:masterClrMapping/>
  </p:clrMapOvr>
  <p:hf sldNum="0" hdr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9737377"/>
      </p:ext>
    </p:extLst>
  </p:cSld>
  <p:clrMapOvr>
    <a:masterClrMapping/>
  </p:clrMapOvr>
  <p:hf sldNum="0" hdr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4707514"/>
      </p:ext>
    </p:extLst>
  </p:cSld>
  <p:clrMapOvr>
    <a:masterClrMapping/>
  </p:clrMapOvr>
  <p:hf sldNum="0" hdr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7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92264562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693BF-627C-4CE3-9FF3-BC0DEA42B9BF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2F01F-9181-43F7-937D-9C9CDBC92F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63928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37808-A3AE-4AEE-96E9-4BAADAB17F70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96AF6-BEA6-4958-9064-16A48142A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67768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3571C-B67D-4CA3-9A76-640A1B20372A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1D865-B65D-4C6A-A211-615C3262A5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59634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F2556-00EF-47B3-8044-FB80B248FD96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70F7C-4EB4-4AB1-93A0-BF83558346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82230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BDFF48-C513-48F4-B1E9-FFFE9783488A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6242F-F97F-4076-98D7-5DD4EAD910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9871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7FABB9-8B7C-40B5-85C9-D8BA64E23D7C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E4A03-980C-4E5F-BA67-5F4AB6CA41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20099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C228C3-8CDF-4056-8B07-20E1A5451F82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4F217-8B1B-4179-A323-A2D2622A51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64940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98085-25DA-465C-9787-B8F11DA2F44D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24E84-4AF4-451B-AC61-FA6758DF84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91816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B3CE1-4199-4A27-9D77-B09616C7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BDF2D-5134-4691-A125-E85761CE9C37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5CB54-ACFD-40F9-A173-D3A6F5EA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65ACF-6D9D-4ACF-9493-EE775C8B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C9D2-5CB1-46B4-9715-DF5812760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3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CC66A-F929-43CA-AB87-613C71FC3C09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6AB5A-36CA-4235-9E16-8F11C5C40F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28475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80910-2E00-4258-AE01-5CC4C26E8E22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1EA1-AEAA-4119-8ABB-A594895D63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89075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907E22-6227-4025-A2C4-2D19564A8613}" type="datetimeFigureOut">
              <a:rPr lang="en-US" smtClean="0"/>
              <a:pPr>
                <a:defRPr/>
              </a:pPr>
              <a:t>08/09/2021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C4631-3CE1-4C67-A940-6D21072A00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99606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6E151-CA0A-4479-B6B3-A87C7CD2C675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9075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C24DC-BEB6-4371-A4F0-CBF5B24CB7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5330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69CBA-14AB-4569-8A4E-E463CEAF30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106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5F497-CBA0-4187-85EE-49DC68847DA6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8850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81BCE-BA95-4973-92F5-FB311AC3867A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51280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A3D2D-E169-41E7-80B4-F2E0BE03E422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421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058B4-2608-4972-B191-9DF9643CD83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7916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3243A-321F-4673-970F-4192B9CA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2E04A-DDAC-4F09-B2C8-39949F38B566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4AE55-B066-4B5D-A997-EF5F2ECF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74A0A-B07C-4319-AC6F-C9DE95D0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C08CD-9141-47E6-92A4-C79A03EF3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14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E4307-2FCB-4718-A7AA-9158441AC6E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1802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AD91-93F6-499E-ADAA-ABFA9390B2A3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413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F76FE-7ECB-49D7-A3D8-B3B1D188C63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5209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ED453-DFF1-4375-9D14-8B4E46BCF6D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2351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20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24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08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05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46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4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B89D1B-6D78-4A36-A4BD-B5B08CCE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9951-2272-4177-AF22-0D4CDE8560E5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3A2E5C-105D-408E-83FE-495942F8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CA395CE-873F-42D3-B7FC-52F486F8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BE46-4A3A-4E47-A4F1-58D514557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9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8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752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143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8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773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0677-54E0-4AAB-8EAE-D7CFF2F3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5C4B-FD34-43B3-A3D3-E6195CC9B95F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90D7F-1D81-45AD-A83F-733FFC3B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885DB-B078-4FED-B1CA-5E4F82FD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47C1-32EC-4867-B8D6-6E5B39EEDF6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1081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415CF-7E5A-4720-8295-57BB3A88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06DBF-6005-41A3-BB03-2A757B420274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0FF05-6EE6-44A9-AE54-22CF22C2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95FD4-4D5A-4913-80B3-6C00BF17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29E2-1566-459E-AF0E-8DFC6DC804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951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D0CFD-2628-4E2A-A784-F7FACBF9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E9332-0F31-48C0-80CD-99A29603BC67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68CFA-B533-4D0F-9D93-EA07D4A3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8F26F-AE00-497C-BACB-A4199C2C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5D6D-8A47-4AC8-A5E2-3BF5ED6D1D9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080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D1D8A0-3EED-4F2A-82CC-B89A92BA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182CC-71A9-4F4C-938A-7622FAA6BA8D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620FD5-5719-4DE8-9FB1-6CF80AF5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CE49DC-3A6C-4CFC-83DC-01F45C1B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2D98-7D4F-4E7C-A693-5D8079162B3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0956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9F32BC2-F95E-4B6C-AEFB-47A4B4CA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590F-556E-462D-BC46-3296A3C67B39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BC163CD-837B-49F0-8A1E-423914E6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07DA71-D00C-4D5E-9840-3822281B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6A1F1-E723-44F2-BF4B-60CC924802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71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C38A68-9446-47B1-A141-9944F002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05BE-CB04-454A-88C1-B2AB504A2C0E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56B9B45-EF85-46FB-913A-20D784AE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B68C52-3070-4F9A-9E51-BA25923C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8C6F6-6889-49C0-808F-147493C1C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19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01041F-5419-423B-8B8B-96CB13CC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9E148-6D91-4A5C-9356-624DB00532C9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50E5FE-B189-4E63-9E63-E7EB04FA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5F5B7B-A575-44C1-B698-052E2289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47022-AE10-46DB-BD6D-3302048E192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884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60AC664-A019-4678-8794-AA09A782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19-D69D-4F4C-A0DD-B9B7DCFDA9F0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19E955-0091-48FD-BDDE-840D5BDE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2611D3-ED29-48E3-92FA-8E68DAEC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10C6-4CFB-41E9-B2DC-5DC871E8AC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757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465A8F-3F76-45C1-B64B-F6472DC2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BD04-462E-419D-BB04-FDA5243DD0A3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3E4C6A-17B1-4C46-8E7F-E14E5FDB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288159-86B8-4FEB-A5BF-3B551845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D2EEA-0C7C-495F-9EB6-B9BCF4EFFBF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8369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5E6A12-343E-4ABD-BD20-FF4D28B4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7D3D1-0B51-43AE-9A4D-4FE01B2AA20B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7BA4C5-9BFF-4F12-8CF5-F58FFCF0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E880D8-9AE7-4128-99BD-0BA7A097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9E16-3FE5-473A-8238-CB57CDDF3F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30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60C2F-A1FF-405F-80A1-657A6390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4C54-7020-4645-ABD9-C55831D4FE00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B1B48-38DE-44FC-B209-57636AC0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0C460-7AD1-42B2-90AB-F0372EB5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E018-54C3-4862-BE0B-C694D308FE4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294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6831D-19F3-496F-BF10-9240FED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7056C-3995-4C26-BD6C-77EF690C93FE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8B61-30A8-4323-8C2F-8E815517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ED0A9-03EF-431C-B639-493456C5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459E6-37DA-4860-A9AB-D613A57ED5C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673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686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6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81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EA9AD5-86FF-46DE-ABC1-4C59529E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E853E-5D95-4950-87ED-E8111A9752CC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5BF722-272A-4598-AF7D-04797CE5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0F398B-8F42-495B-AA2F-A7A1DA7C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8F7C-2AF1-456B-96DA-5C52851DF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37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6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9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98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51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47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033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359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0008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6301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08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A8CDFD0-58BC-4096-BBD5-8C276D69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EE61-A508-4C0E-9505-81554F49342F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E235447-6552-4E36-B921-69A81C20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E5C51F-ABEF-4564-836C-28D0C487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5A215-C3C3-409C-A768-D3B909C1C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1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0488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4204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47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3099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8384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9713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405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46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4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0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2FF3D83-29DF-414B-82DD-7203007B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89-E009-4F1D-A81D-AE47980A8C14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E4F1714-A96B-4310-8035-1C29C9C6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372A0F-8278-4EF4-AF45-15B2FCAF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5548-C74D-4347-ABB6-25E452931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5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489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407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49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91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269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9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975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725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62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26028-B446-4514-A82F-62C1CB58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7A61-A308-49EA-8DCC-936E9A6F7BF6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13621-86EC-4F47-9DAF-2CFAB3EA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7C27-FC1E-456B-9082-1468C2B2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24CC7-1A04-42F9-85F1-0C418CC884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6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911AF4-FBE4-4A6F-AE4D-3C485FAF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A6438-DBBB-47AA-84A8-4408245D8A52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2F2651-869B-453B-81BF-CE8475BB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8D17A4-55D9-473C-9198-9A735FFD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5E45A-BCE4-4453-8814-1E5F98267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90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E128-F913-4B31-9BED-D2F64704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CD24D-A3DD-42BD-BC20-4AC958C79952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F7A80-9F63-46CF-9A9C-05203DD2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39DA8-47DD-43E0-9845-9BC16E38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B487-E881-44E3-A306-FA9B27336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7906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833F6-C503-41D3-844F-31517524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5D103-01F0-4EF8-93DA-DB9A7C95047D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1BC9F-F3A0-43D0-8A07-F078A0E4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A5B2-645F-45B1-8394-A9FC416B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265B4-859E-4E90-AE7A-0342D5979E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054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E8A2D-9519-49B8-A48C-8A45CA353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ADA0-5849-45C6-B5E9-9656F3F3826A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0CC1F-4BD8-4F28-B7E6-468FB6E0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A0BF3-8C5C-491D-9191-A9630876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7F0A-85D3-4BC2-81C2-EE52746264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7346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826799-3412-4952-AB44-0D13E082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F2F1D-8589-4690-94A9-60FD5E4E40CB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BC2B7-64C1-42CF-A5F8-2C75A53E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D52DBF-5C88-4D93-B2DF-26AC1C5B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C425D-8F16-4A47-947E-BABF8D783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3796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4B7-C925-4B40-BD08-8F74F03E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A58D5-10D8-4210-8A31-DE029E1BF42F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641813-1C36-406D-B505-41CE0C26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19EDE-873E-4B57-8EA4-1381181C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2ADA7-6C30-4EC0-B439-9EECF891B4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139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735772-99D2-43C6-94E5-B8343D7D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ADBFF-6096-44A6-A3C6-C9E950A8895B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CCBB6A-2E3F-4BBE-AD73-95AF5366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2870A-4C68-41F4-BCBD-02715DF8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7F574-B904-421D-8531-F693B57EE6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8247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C449D-8727-4BF2-938F-45184A58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4FF4-E692-49CE-8D7D-FBD34749A6E9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DFC8D-B1DB-4899-8440-0153C00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D2A19-48B5-4270-A181-A245FC4E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30E9A-F44E-4361-94FA-33311E6E69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0262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CC367-DA95-4006-822E-FDA43AE7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DE93-8484-4D0D-8981-09D9B3DB1DD7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F4432-E68E-4A7C-9E82-5950F630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6A91D-C607-4FA3-8EA0-AA998F19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CD5D0-DE6B-4D8E-B9E4-E0FAC48298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7614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DB8EE-F9CD-4857-A83A-791014AF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6E77-B7D7-4E8F-857D-5B550D9FC355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AC49-7841-422A-A937-2AC4DABC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2A866-1219-4329-BAE2-D4781964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E65B-D42D-4A7E-A0C3-93AFADAFB0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50984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66DDA-8D5D-4D72-BA91-7749DBF0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1AEF9-9AD5-4D35-83EE-C0909C802DB9}" type="datetimeFigureOut">
              <a:rPr lang="zh-CN" altLang="en-US"/>
              <a:pPr>
                <a:defRPr/>
              </a:pPr>
              <a:t>2021/9/8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D7EB3-DA92-4E06-8151-71745FE5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D1B4D-06BE-4402-B734-E780AFBC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CCF7-D306-4452-8C62-2620755FD6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382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C128BDAC-10E3-4D83-A35B-F54271928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0D8FAFA3-9AFF-41EA-9C02-06DF317C4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9F03A-77B8-4A43-8E03-6BDC830EA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0C25A2-96B5-43D4-974A-B48034D3A6DB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1991E-8E06-430E-91D6-DEB2023FF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08357-27CB-4B4E-92EB-019A0A8D0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E5C8F6-E962-41E1-A201-9A693BD3E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08/09/2021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/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61751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anose="02010600030101010101" pitchFamily="2" charset="-122"/>
              </a:rPr>
              <a:pPr defTabSz="66175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anose="02010600030101010101" pitchFamily="2" charset="-122"/>
            </a:endParaRPr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9837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6" indent="-228586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6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8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9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3" indent="-228586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6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7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  <p:pic>
        <p:nvPicPr>
          <p:cNvPr id="7" name="图片 1031" descr="背景2">
            <a:extLst>
              <a:ext uri="{FF2B5EF4-FFF2-40B4-BE49-F238E27FC236}">
                <a16:creationId xmlns:a16="http://schemas.microsoft.com/office/drawing/2014/main" id="{4C25D905-6FA2-44E1-B046-3B394FD1C9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6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5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1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FDEF910-6CEE-4914-AF20-54896D2DA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0D8314B5-0AC9-4A62-B09C-E8F85488B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F447D-A6FE-4713-A6AB-3D2396B40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16EFB2-6D4D-4ED0-B62F-BCFE8087AA7A}" type="datetimeFigureOut">
              <a:rPr lang="vi-VN"/>
              <a:pPr>
                <a:defRPr/>
              </a:pPr>
              <a:t>08/09/2021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76B60-374A-4F55-9E55-7D431048B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43477-1826-4473-BCAD-9F27B44B1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28F1A6-A4E3-4C24-8839-49D4CF6038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605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359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46ED6-0D68-464C-BFDA-9BBE32C46BA8}" type="datetimeFigureOut">
              <a:rPr lang="vi-VN" smtClean="0"/>
              <a:t>08/09/2021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16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08/09/2021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115D9F39-EBDF-4791-9DA5-8B1495F66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E13A16F9-139A-4869-8561-E798AEDF5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27BF1-805C-42D5-8590-A027D457E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47D94C-D8DA-430F-9D3A-473F5B4ECCB6}" type="datetimeFigureOut">
              <a:rPr lang="en-US"/>
              <a:pPr>
                <a:defRPr/>
              </a:pPr>
              <a:t>08/09/2021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9550F-250D-41E5-A3B7-67036E41D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9CC7A-AC8E-4953-8E0A-2C749B539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159B56-9AC9-476C-856A-0CFFCED1F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8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3.png"/><Relationship Id="rId11" Type="http://schemas.openxmlformats.org/officeDocument/2006/relationships/image" Target="../media/image55.jpe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10" Type="http://schemas.openxmlformats.org/officeDocument/2006/relationships/image" Target="../media/image48.png"/><Relationship Id="rId4" Type="http://schemas.openxmlformats.org/officeDocument/2006/relationships/image" Target="../media/image51.jpeg"/><Relationship Id="rId9" Type="http://schemas.microsoft.com/office/2007/relationships/hdphoto" Target="../media/hdphoto4.wdp"/><Relationship Id="rId1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0.png"/><Relationship Id="rId12" Type="http://schemas.openxmlformats.org/officeDocument/2006/relationships/image" Target="../media/image5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59.png"/><Relationship Id="rId15" Type="http://schemas.openxmlformats.org/officeDocument/2006/relationships/image" Target="../media/image57.png"/><Relationship Id="rId10" Type="http://schemas.openxmlformats.org/officeDocument/2006/relationships/image" Target="../media/image55.jpeg"/><Relationship Id="rId4" Type="http://schemas.openxmlformats.org/officeDocument/2006/relationships/image" Target="../media/image58.png"/><Relationship Id="rId9" Type="http://schemas.openxmlformats.org/officeDocument/2006/relationships/image" Target="../media/image48.pn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48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63.png"/><Relationship Id="rId12" Type="http://schemas.microsoft.com/office/2007/relationships/hdphoto" Target="../media/hdphoto11.wdp"/><Relationship Id="rId17" Type="http://schemas.openxmlformats.org/officeDocument/2006/relationships/image" Target="../media/image46.png"/><Relationship Id="rId2" Type="http://schemas.openxmlformats.org/officeDocument/2006/relationships/audio" Target="../media/media3.wav"/><Relationship Id="rId16" Type="http://schemas.openxmlformats.org/officeDocument/2006/relationships/image" Target="../media/image52.png"/><Relationship Id="rId1" Type="http://schemas.microsoft.com/office/2007/relationships/media" Target="../media/media3.wav"/><Relationship Id="rId6" Type="http://schemas.microsoft.com/office/2007/relationships/hdphoto" Target="../media/hdphoto8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57.png"/><Relationship Id="rId4" Type="http://schemas.openxmlformats.org/officeDocument/2006/relationships/image" Target="../media/image61.jpeg"/><Relationship Id="rId9" Type="http://schemas.openxmlformats.org/officeDocument/2006/relationships/image" Target="../media/image64.png"/><Relationship Id="rId1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2068" descr="2">
            <a:extLst>
              <a:ext uri="{FF2B5EF4-FFF2-40B4-BE49-F238E27FC236}">
                <a16:creationId xmlns:a16="http://schemas.microsoft.com/office/drawing/2014/main" id="{453009C4-E6DA-4906-AB54-A54BC0BE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373188"/>
            <a:ext cx="7339012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图片 2070" descr="4">
            <a:extLst>
              <a:ext uri="{FF2B5EF4-FFF2-40B4-BE49-F238E27FC236}">
                <a16:creationId xmlns:a16="http://schemas.microsoft.com/office/drawing/2014/main" id="{D67D8F13-EAFD-4A5D-9C4E-0B67F6E9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73" y="3671094"/>
            <a:ext cx="10998627" cy="320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图片 2069" descr="3">
            <a:extLst>
              <a:ext uri="{FF2B5EF4-FFF2-40B4-BE49-F238E27FC236}">
                <a16:creationId xmlns:a16="http://schemas.microsoft.com/office/drawing/2014/main" id="{7F65E152-1990-431D-ADBB-2A8161AC9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72" y="3505198"/>
            <a:ext cx="5794410" cy="222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EEE8C7-449D-4A5B-AA2A-8A59F5226F69}"/>
              </a:ext>
            </a:extLst>
          </p:cNvPr>
          <p:cNvSpPr/>
          <p:nvPr/>
        </p:nvSpPr>
        <p:spPr>
          <a:xfrm>
            <a:off x="381150" y="1593883"/>
            <a:ext cx="978986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.VnTime" panose="020B7200000000000000" pitchFamily="34" charset="0"/>
              </a:rPr>
              <a:t>             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.VnTime" panose="020B7200000000000000" pitchFamily="34" charset="0"/>
              </a:rPr>
              <a:t>Chào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.VnTime" panose="020B7200000000000000" pitchFamily="34" charset="0"/>
              </a:rPr>
              <a:t>mừng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5125" name="Picture 28" descr="thit ga quay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114800"/>
            <a:ext cx="297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0" descr="sua 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4572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4" descr="Peixe_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624" y="3352800"/>
            <a:ext cx="1987176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36"/>
          <p:cNvSpPr txBox="1">
            <a:spLocks noChangeArrowheads="1"/>
          </p:cNvSpPr>
          <p:nvPr/>
        </p:nvSpPr>
        <p:spPr bwMode="auto">
          <a:xfrm>
            <a:off x="5410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39" descr="tom-su-hap-trai-d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544" y="4038586"/>
            <a:ext cx="2057414" cy="205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40" descr="thit l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143000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42"/>
          <p:cNvSpPr txBox="1">
            <a:spLocks noChangeArrowheads="1"/>
          </p:cNvSpPr>
          <p:nvPr/>
        </p:nvSpPr>
        <p:spPr bwMode="auto">
          <a:xfrm>
            <a:off x="8458200" y="61722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Tôm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33" name="Text Box 52"/>
          <p:cNvSpPr txBox="1">
            <a:spLocks noChangeArrowheads="1"/>
          </p:cNvSpPr>
          <p:nvPr/>
        </p:nvSpPr>
        <p:spPr bwMode="auto">
          <a:xfrm>
            <a:off x="1968500" y="36703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Thịt lợn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38100" y="66675"/>
            <a:ext cx="6096000" cy="1200150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uống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nguồn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gốc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5135" name="Text Box 29"/>
          <p:cNvSpPr txBox="1">
            <a:spLocks noChangeArrowheads="1"/>
          </p:cNvSpPr>
          <p:nvPr/>
        </p:nvSpPr>
        <p:spPr bwMode="auto">
          <a:xfrm>
            <a:off x="334962" y="6172200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 Box 31"/>
          <p:cNvSpPr txBox="1">
            <a:spLocks noChangeArrowheads="1"/>
          </p:cNvSpPr>
          <p:nvPr/>
        </p:nvSpPr>
        <p:spPr bwMode="auto">
          <a:xfrm>
            <a:off x="8305800" y="2590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Sữa bò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6149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4166" y="347816"/>
            <a:ext cx="18669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304800"/>
            <a:ext cx="144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228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22"/>
          <p:cNvSpPr txBox="1">
            <a:spLocks noChangeArrowheads="1"/>
          </p:cNvSpPr>
          <p:nvPr/>
        </p:nvSpPr>
        <p:spPr bwMode="auto">
          <a:xfrm>
            <a:off x="6172200" y="58674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Bí đao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304800"/>
            <a:ext cx="2120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25"/>
          <p:cNvSpPr txBox="1">
            <a:spLocks noChangeArrowheads="1"/>
          </p:cNvSpPr>
          <p:nvPr/>
        </p:nvSpPr>
        <p:spPr bwMode="auto">
          <a:xfrm>
            <a:off x="8610600" y="25146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Đậu phộng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5" name="Picture 32" descr="nuoc ca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86800" y="3124200"/>
            <a:ext cx="1752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Text Box 33"/>
          <p:cNvSpPr txBox="1">
            <a:spLocks noChangeArrowheads="1"/>
          </p:cNvSpPr>
          <p:nvPr/>
        </p:nvSpPr>
        <p:spPr bwMode="auto">
          <a:xfrm>
            <a:off x="8686800" y="60960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Nước cam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7" name="Picture 37" descr="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200400"/>
            <a:ext cx="3429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8" name="Text Box 38"/>
          <p:cNvSpPr txBox="1">
            <a:spLocks noChangeArrowheads="1"/>
          </p:cNvSpPr>
          <p:nvPr/>
        </p:nvSpPr>
        <p:spPr bwMode="auto">
          <a:xfrm>
            <a:off x="2362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Cơm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9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60" name="Text Box 50"/>
          <p:cNvSpPr txBox="1">
            <a:spLocks noChangeArrowheads="1"/>
          </p:cNvSpPr>
          <p:nvPr/>
        </p:nvSpPr>
        <p:spPr bwMode="auto">
          <a:xfrm>
            <a:off x="116784" y="56108"/>
            <a:ext cx="3271632" cy="1384995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đồ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uống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nguồn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gốc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vật</a:t>
            </a:r>
            <a:endParaRPr lang="en-US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6161" name="Text Box 16"/>
          <p:cNvSpPr txBox="1">
            <a:spLocks noChangeArrowheads="1"/>
          </p:cNvSpPr>
          <p:nvPr/>
        </p:nvSpPr>
        <p:spPr bwMode="auto">
          <a:xfrm>
            <a:off x="4096300" y="2705100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Rau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2" name="Text Box 19"/>
          <p:cNvSpPr txBox="1">
            <a:spLocks noChangeArrowheads="1"/>
          </p:cNvSpPr>
          <p:nvPr/>
        </p:nvSpPr>
        <p:spPr bwMode="auto">
          <a:xfrm>
            <a:off x="5855110" y="2197817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cô-ve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0FE0A4D-3A0C-412D-9F18-10755984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34" y="914466"/>
            <a:ext cx="8001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ta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phân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loại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cách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cs typeface="Arial" panose="020B0604020202020204" pitchFamily="34" charset="0"/>
              </a:rPr>
              <a:t>nào</a:t>
            </a:r>
            <a:r>
              <a:rPr lang="en-US" b="1" dirty="0">
                <a:solidFill>
                  <a:srgbClr val="7030A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79EF8AC9-3CAB-424B-B224-547F15D4F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34" y="2628781"/>
            <a:ext cx="8229600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Dựa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nguồn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gốc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hay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).</a:t>
            </a:r>
          </a:p>
          <a:p>
            <a:pPr algn="just">
              <a:spcBef>
                <a:spcPct val="50000"/>
              </a:spcBef>
            </a:pP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3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E0FE0A4D-3A0C-412D-9F18-10755984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6533" y="1981238"/>
            <a:ext cx="9219958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còn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0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2">
            <a:extLst>
              <a:ext uri="{FF2B5EF4-FFF2-40B4-BE49-F238E27FC236}">
                <a16:creationId xmlns:a16="http://schemas.microsoft.com/office/drawing/2014/main" id="{E23921B0-CB7D-4E82-A0FD-1D913D8A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4" y="722393"/>
            <a:ext cx="7467404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id="{200D2204-21C9-4F55-B6CF-2C42E650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899" y="1814117"/>
            <a:ext cx="8686800" cy="24622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vi-ta-min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3E6E6174-BFF2-441C-9F95-FC7F98BF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38" y="4621057"/>
            <a:ext cx="7162612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268" y="2593069"/>
            <a:ext cx="220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PHÂN LOẠI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608176" y="2123468"/>
            <a:ext cx="1295366" cy="7721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590892" y="2895618"/>
            <a:ext cx="1219328" cy="685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00474" y="1066862"/>
            <a:ext cx="4991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Theo </a:t>
            </a:r>
            <a:r>
              <a:rPr lang="en-US" dirty="0" err="1" smtClean="0">
                <a:solidFill>
                  <a:schemeClr val="bg1"/>
                </a:solidFill>
              </a:rPr>
              <a:t>nguồn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gốc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từ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thực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vật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hoặc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từ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động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vật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3048" y="3087831"/>
            <a:ext cx="5410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Phân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loại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theo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dinh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dưỡng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bột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đường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chất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đạm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chất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béo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– vitamin </a:t>
            </a:r>
            <a:r>
              <a:rPr lang="en-US" dirty="0" err="1" smtClean="0">
                <a:solidFill>
                  <a:schemeClr val="bg1"/>
                </a:solidFill>
              </a:rPr>
              <a:t>và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chất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khoáng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40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3276674" y="1600248"/>
            <a:ext cx="44194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832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524000" y="5080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Gọi tên một số loại thức ăn chứa nhiều chất bột đường sau đây: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9" descr="ba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588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gao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5715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1" descr="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25908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7" descr="b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603500"/>
            <a:ext cx="1752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8" descr="banh-mi-so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25908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30" descr="khoai t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4400" y="45720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31" descr="bun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14800" y="4572001"/>
            <a:ext cx="18288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2" descr="khoai l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4600" y="4572000"/>
            <a:ext cx="1828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 Box 33"/>
          <p:cNvSpPr txBox="1">
            <a:spLocks noChangeArrowheads="1"/>
          </p:cNvSpPr>
          <p:nvPr/>
        </p:nvSpPr>
        <p:spPr bwMode="auto">
          <a:xfrm>
            <a:off x="3810000" y="1955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4" name="Text Box 36"/>
          <p:cNvSpPr txBox="1">
            <a:spLocks noChangeArrowheads="1"/>
          </p:cNvSpPr>
          <p:nvPr/>
        </p:nvSpPr>
        <p:spPr bwMode="auto">
          <a:xfrm>
            <a:off x="2362200" y="3987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5" name="Text Box 37"/>
          <p:cNvSpPr txBox="1">
            <a:spLocks noChangeArrowheads="1"/>
          </p:cNvSpPr>
          <p:nvPr/>
        </p:nvSpPr>
        <p:spPr bwMode="auto">
          <a:xfrm>
            <a:off x="6870700" y="2006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6" name="Text Box 38"/>
          <p:cNvSpPr txBox="1">
            <a:spLocks noChangeArrowheads="1"/>
          </p:cNvSpPr>
          <p:nvPr/>
        </p:nvSpPr>
        <p:spPr bwMode="auto">
          <a:xfrm>
            <a:off x="5334000" y="38862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7" name="Text Box 39"/>
          <p:cNvSpPr txBox="1">
            <a:spLocks noChangeArrowheads="1"/>
          </p:cNvSpPr>
          <p:nvPr/>
        </p:nvSpPr>
        <p:spPr bwMode="auto">
          <a:xfrm>
            <a:off x="8458200" y="3962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8" name="Text Box 40"/>
          <p:cNvSpPr txBox="1">
            <a:spLocks noChangeArrowheads="1"/>
          </p:cNvSpPr>
          <p:nvPr/>
        </p:nvSpPr>
        <p:spPr bwMode="auto">
          <a:xfrm>
            <a:off x="19558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499" name="Text Box 41"/>
          <p:cNvSpPr txBox="1">
            <a:spLocks noChangeArrowheads="1"/>
          </p:cNvSpPr>
          <p:nvPr/>
        </p:nvSpPr>
        <p:spPr bwMode="auto">
          <a:xfrm>
            <a:off x="41910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0" name="Text Box 42"/>
          <p:cNvSpPr txBox="1">
            <a:spLocks noChangeArrowheads="1"/>
          </p:cNvSpPr>
          <p:nvPr/>
        </p:nvSpPr>
        <p:spPr bwMode="auto">
          <a:xfrm>
            <a:off x="6464300" y="5892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1" name="Text Box 43"/>
          <p:cNvSpPr txBox="1">
            <a:spLocks noChangeArrowheads="1"/>
          </p:cNvSpPr>
          <p:nvPr/>
        </p:nvSpPr>
        <p:spPr bwMode="auto">
          <a:xfrm>
            <a:off x="8648700" y="5867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2" name="Text Box 44"/>
          <p:cNvSpPr txBox="1">
            <a:spLocks noChangeArrowheads="1"/>
          </p:cNvSpPr>
          <p:nvPr/>
        </p:nvSpPr>
        <p:spPr bwMode="auto">
          <a:xfrm>
            <a:off x="3797300" y="19812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Gạo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3" name="Text Box 45"/>
          <p:cNvSpPr txBox="1">
            <a:spLocks noChangeArrowheads="1"/>
          </p:cNvSpPr>
          <p:nvPr/>
        </p:nvSpPr>
        <p:spPr bwMode="auto">
          <a:xfrm>
            <a:off x="6870700" y="2006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Bắp (ngô)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4" name="Text Box 46"/>
          <p:cNvSpPr txBox="1">
            <a:spLocks noChangeArrowheads="1"/>
          </p:cNvSpPr>
          <p:nvPr/>
        </p:nvSpPr>
        <p:spPr bwMode="auto">
          <a:xfrm>
            <a:off x="2362200" y="40005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quy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47"/>
          <p:cNvSpPr txBox="1">
            <a:spLocks noChangeArrowheads="1"/>
          </p:cNvSpPr>
          <p:nvPr/>
        </p:nvSpPr>
        <p:spPr bwMode="auto">
          <a:xfrm>
            <a:off x="5346700" y="3987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mì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48"/>
          <p:cNvSpPr txBox="1">
            <a:spLocks noChangeArrowheads="1"/>
          </p:cNvSpPr>
          <p:nvPr/>
        </p:nvSpPr>
        <p:spPr bwMode="auto">
          <a:xfrm>
            <a:off x="8445500" y="39624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Mì sợi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7" name="Text Box 49"/>
          <p:cNvSpPr txBox="1">
            <a:spLocks noChangeArrowheads="1"/>
          </p:cNvSpPr>
          <p:nvPr/>
        </p:nvSpPr>
        <p:spPr bwMode="auto">
          <a:xfrm>
            <a:off x="1981200" y="6019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Chuối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8" name="Text Box 51"/>
          <p:cNvSpPr txBox="1">
            <a:spLocks noChangeArrowheads="1"/>
          </p:cNvSpPr>
          <p:nvPr/>
        </p:nvSpPr>
        <p:spPr bwMode="auto">
          <a:xfrm>
            <a:off x="41910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Bún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Text Box 52"/>
          <p:cNvSpPr txBox="1">
            <a:spLocks noChangeArrowheads="1"/>
          </p:cNvSpPr>
          <p:nvPr/>
        </p:nvSpPr>
        <p:spPr bwMode="auto">
          <a:xfrm>
            <a:off x="6324600" y="5943600"/>
            <a:ext cx="1828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lang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0" name="Text Box 53"/>
          <p:cNvSpPr txBox="1">
            <a:spLocks noChangeArrowheads="1"/>
          </p:cNvSpPr>
          <p:nvPr/>
        </p:nvSpPr>
        <p:spPr bwMode="auto">
          <a:xfrm>
            <a:off x="86487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tây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04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204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9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7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5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93" grpId="0"/>
      <p:bldP spid="20493" grpId="1"/>
      <p:bldP spid="20494" grpId="0"/>
      <p:bldP spid="20494" grpId="1"/>
      <p:bldP spid="20495" grpId="0"/>
      <p:bldP spid="20495" grpId="1"/>
      <p:bldP spid="20496" grpId="0"/>
      <p:bldP spid="20496" grpId="1"/>
      <p:bldP spid="20497" grpId="0"/>
      <p:bldP spid="20497" grpId="1"/>
      <p:bldP spid="20498" grpId="0"/>
      <p:bldP spid="20498" grpId="1"/>
      <p:bldP spid="20499" grpId="0"/>
      <p:bldP spid="20499" grpId="1"/>
      <p:bldP spid="20500" grpId="0"/>
      <p:bldP spid="20500" grpId="1"/>
      <p:bldP spid="20501" grpId="0"/>
      <p:bldP spid="20501" grpId="1"/>
      <p:bldP spid="20502" grpId="0"/>
      <p:bldP spid="20503" grpId="0"/>
      <p:bldP spid="20504" grpId="0"/>
      <p:bldP spid="20505" grpId="0"/>
      <p:bldP spid="20506" grpId="0"/>
      <p:bldP spid="20507" grpId="0"/>
      <p:bldP spid="20508" grpId="0"/>
      <p:bldP spid="20509" grpId="0"/>
      <p:bldP spid="205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45A5EBEF-2FF4-45E1-8A40-2DA6F96D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4" y="1077218"/>
            <a:ext cx="7772400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114C3622-81C6-47AD-AA3A-EDB28CA5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4" y="2890391"/>
            <a:ext cx="8078788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0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3276674" y="1600248"/>
            <a:ext cx="44194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585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CHIẾC BỤNG ĐÓI - Tiên Cookie ft. Thanh Ngân (Official Lyric Video)">
            <a:hlinkClick r:id="" action="ppaction://media"/>
            <a:extLst>
              <a:ext uri="{FF2B5EF4-FFF2-40B4-BE49-F238E27FC236}">
                <a16:creationId xmlns:a16="http://schemas.microsoft.com/office/drawing/2014/main" id="{4B1AA7A3-6A8E-43E9-8632-C4B301A45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ADB1D-4D9B-4D82-9ECF-AADA392C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9" name="Content Placeholder 23559">
            <a:extLst>
              <a:ext uri="{FF2B5EF4-FFF2-40B4-BE49-F238E27FC236}">
                <a16:creationId xmlns:a16="http://schemas.microsoft.com/office/drawing/2014/main" id="{8BFB1002-B32F-408F-9CFD-12A51A3B2B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301196"/>
              </p:ext>
            </p:extLst>
          </p:nvPr>
        </p:nvGraphicFramePr>
        <p:xfrm>
          <a:off x="1790700" y="1390686"/>
          <a:ext cx="8229600" cy="4660828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628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Bún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defTabSz="0" eaLnBrk="1" hangingPunct="1">
                        <a:spcBef>
                          <a:spcPct val="20000"/>
                        </a:spcBef>
                        <a:buNone/>
                        <a:tabLst>
                          <a:tab pos="1371600" algn="l"/>
                        </a:tabLst>
                      </a:pPr>
                      <a:endParaRPr lang="en-US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 Box 48">
            <a:extLst>
              <a:ext uri="{FF2B5EF4-FFF2-40B4-BE49-F238E27FC236}">
                <a16:creationId xmlns:a16="http://schemas.microsoft.com/office/drawing/2014/main" id="{4C4EA104-0782-4ABC-A12F-52E809CC1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19939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lúa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9">
            <a:extLst>
              <a:ext uri="{FF2B5EF4-FFF2-40B4-BE49-F238E27FC236}">
                <a16:creationId xmlns:a16="http://schemas.microsoft.com/office/drawing/2014/main" id="{8DD76D28-CA7A-4C83-BA60-C0140251C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413000"/>
            <a:ext cx="3048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092200" algn="l"/>
              </a:tabLst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bắp (cây ngô)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0">
            <a:extLst>
              <a:ext uri="{FF2B5EF4-FFF2-40B4-BE49-F238E27FC236}">
                <a16:creationId xmlns:a16="http://schemas.microsoft.com/office/drawing/2014/main" id="{33BD9CA6-45D6-4630-95C4-7AF60019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2844800"/>
            <a:ext cx="1879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2">
            <a:extLst>
              <a:ext uri="{FF2B5EF4-FFF2-40B4-BE49-F238E27FC236}">
                <a16:creationId xmlns:a16="http://schemas.microsoft.com/office/drawing/2014/main" id="{05F581D3-00A6-4CF2-A1DF-881823E8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3263900"/>
            <a:ext cx="19431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4763D12C-F6C7-438A-9471-E3B5DD939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3708400"/>
            <a:ext cx="2108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4">
            <a:extLst>
              <a:ext uri="{FF2B5EF4-FFF2-40B4-BE49-F238E27FC236}">
                <a16:creationId xmlns:a16="http://schemas.microsoft.com/office/drawing/2014/main" id="{FFD08526-BB7A-4C74-AFB2-2990D8586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0419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lang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5">
            <a:extLst>
              <a:ext uri="{FF2B5EF4-FFF2-40B4-BE49-F238E27FC236}">
                <a16:creationId xmlns:a16="http://schemas.microsoft.com/office/drawing/2014/main" id="{F0B9B639-4929-4EA2-9102-1CB9AFA88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40200"/>
            <a:ext cx="162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chuối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6">
            <a:extLst>
              <a:ext uri="{FF2B5EF4-FFF2-40B4-BE49-F238E27FC236}">
                <a16:creationId xmlns:a16="http://schemas.microsoft.com/office/drawing/2014/main" id="{8B26AE41-88C8-4A8A-B1D4-32CC5D2F8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45720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7">
            <a:extLst>
              <a:ext uri="{FF2B5EF4-FFF2-40B4-BE49-F238E27FC236}">
                <a16:creationId xmlns:a16="http://schemas.microsoft.com/office/drawing/2014/main" id="{0828C889-825D-4E30-9113-C2368A90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4864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tây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B41DD5B-1844-44E9-9E39-35EB64C6E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1"/>
            <a:ext cx="51816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Ho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9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ua m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3345" y="152486"/>
            <a:ext cx="3578623" cy="258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l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59" y="152486"/>
            <a:ext cx="3202647" cy="2590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2" descr="ng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404" y="185727"/>
            <a:ext cx="3262644" cy="25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4" descr="khoai l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8140" y="3321614"/>
            <a:ext cx="3289908" cy="276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5" descr="khoai t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50800" y="3011816"/>
            <a:ext cx="3417122" cy="320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59" y="3321614"/>
            <a:ext cx="3243035" cy="2746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20"/>
          <p:cNvSpPr txBox="1">
            <a:spLocks noChangeArrowheads="1"/>
          </p:cNvSpPr>
          <p:nvPr/>
        </p:nvSpPr>
        <p:spPr bwMode="auto">
          <a:xfrm>
            <a:off x="1087830" y="2741465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lúa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5" name="Text Box 21"/>
          <p:cNvSpPr txBox="1">
            <a:spLocks noChangeArrowheads="1"/>
          </p:cNvSpPr>
          <p:nvPr/>
        </p:nvSpPr>
        <p:spPr bwMode="auto">
          <a:xfrm>
            <a:off x="8731154" y="2717652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lúa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mì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6" name="Text Box 22"/>
          <p:cNvSpPr txBox="1">
            <a:spLocks noChangeArrowheads="1"/>
          </p:cNvSpPr>
          <p:nvPr/>
        </p:nvSpPr>
        <p:spPr bwMode="auto">
          <a:xfrm>
            <a:off x="4775297" y="6104896"/>
            <a:ext cx="2387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khoai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lang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7" name="Text Box 23"/>
          <p:cNvSpPr txBox="1">
            <a:spLocks noChangeArrowheads="1"/>
          </p:cNvSpPr>
          <p:nvPr/>
        </p:nvSpPr>
        <p:spPr bwMode="auto">
          <a:xfrm>
            <a:off x="4809232" y="2702707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ngô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8" name="Text Box 25"/>
          <p:cNvSpPr txBox="1">
            <a:spLocks noChangeArrowheads="1"/>
          </p:cNvSpPr>
          <p:nvPr/>
        </p:nvSpPr>
        <p:spPr bwMode="auto">
          <a:xfrm>
            <a:off x="9143920" y="609799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khoai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tây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9" name="Text Box 26"/>
          <p:cNvSpPr txBox="1">
            <a:spLocks noChangeArrowheads="1"/>
          </p:cNvSpPr>
          <p:nvPr/>
        </p:nvSpPr>
        <p:spPr bwMode="auto">
          <a:xfrm>
            <a:off x="1047720" y="6067732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chuối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24585" grpId="0"/>
      <p:bldP spid="24586" grpId="0"/>
      <p:bldP spid="24587" grpId="0"/>
      <p:bldP spid="24588" grpId="0"/>
      <p:bldP spid="2458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88" y="685872"/>
            <a:ext cx="78697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874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GIẢI CỨU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2828" y="290711"/>
            <a:ext cx="6405468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dirty="0" err="1">
                <a:solidFill>
                  <a:srgbClr val="0033CC"/>
                </a:solidFill>
                <a:latin typeface="Calibri"/>
              </a:rPr>
              <a:t>Dựa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vào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các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dinh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dưỡng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trong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.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chia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thành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mấy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nhóm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A.3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nhóm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D.6nhóm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C.5nhóm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B.4nhóm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67485" y="526412"/>
            <a:ext cx="62242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733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A.Cá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rau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cải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B.Trứng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C.Thịt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gà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 err="1">
                <a:solidFill>
                  <a:srgbClr val="0033CC"/>
                </a:solidFill>
                <a:latin typeface="Calibri"/>
              </a:rPr>
              <a:t>Gạo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, </a:t>
            </a:r>
            <a:r>
              <a:rPr lang="en-US" sz="2667" dirty="0" err="1">
                <a:solidFill>
                  <a:srgbClr val="0033CC"/>
                </a:solidFill>
                <a:latin typeface="Calibri"/>
              </a:rPr>
              <a:t>khoai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72704" y="2980614"/>
            <a:ext cx="2641600" cy="8777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A.</a:t>
            </a:r>
            <a:r>
              <a:rPr lang="en-US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Calibri"/>
              </a:rPr>
              <a:t>đạm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1325" y="385923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438764" y="2979420"/>
            <a:ext cx="2765703" cy="95567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B.Chất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béo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3418" y="-2565400"/>
            <a:ext cx="8408195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24012" y="3029703"/>
            <a:ext cx="2873351" cy="90539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D.Vitamin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khoáng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chất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17052" y="3057331"/>
            <a:ext cx="2809829" cy="8777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C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bột</a:t>
            </a:r>
            <a:endParaRPr lang="en-US" sz="2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468120" y="-119439"/>
            <a:ext cx="7827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694412" y="514682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8554 0.04445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>
            <a:extLst>
              <a:ext uri="{FF2B5EF4-FFF2-40B4-BE49-F238E27FC236}">
                <a16:creationId xmlns:a16="http://schemas.microsoft.com/office/drawing/2014/main" id="{4BB8D8FC-D663-493B-9177-ABE46F06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73FBE0-C898-4A46-A136-EE4DBBBB7BD3}"/>
              </a:ext>
            </a:extLst>
          </p:cNvPr>
          <p:cNvSpPr/>
          <p:nvPr/>
        </p:nvSpPr>
        <p:spPr>
          <a:xfrm>
            <a:off x="2286100" y="1139023"/>
            <a:ext cx="8399864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Dặn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dò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Xem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lại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chuẩn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mới</a:t>
            </a:r>
            <a:endParaRPr lang="en-US" sz="4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Vai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đạm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béo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0810E62-2F67-4CE0-8981-E2A8E32C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2" y="304882"/>
            <a:ext cx="8762770" cy="208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/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defTabSz="514350"/>
            <a:r>
              <a:rPr lang="en-US" altLang="en-US" sz="28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800" u="sng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514350"/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altLang="en-US" sz="1350" u="sng" dirty="0">
              <a:solidFill>
                <a:srgbClr val="FFFF0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F39572-A6CF-4985-80EA-BA66C8C7590C}"/>
              </a:ext>
            </a:extLst>
          </p:cNvPr>
          <p:cNvSpPr/>
          <p:nvPr/>
        </p:nvSpPr>
        <p:spPr>
          <a:xfrm>
            <a:off x="673862" y="2365118"/>
            <a:ext cx="48974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25F47-EF1C-4B91-B855-9AC1BD54D372}"/>
              </a:ext>
            </a:extLst>
          </p:cNvPr>
          <p:cNvSpPr/>
          <p:nvPr/>
        </p:nvSpPr>
        <p:spPr>
          <a:xfrm>
            <a:off x="457348" y="3291342"/>
            <a:ext cx="778427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2.Nhóm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đường.</a:t>
            </a:r>
            <a:r>
              <a:rPr lang="en-US" sz="3600" b="0" cap="none" spc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Kể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về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bữa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ăn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của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em</a:t>
            </a:r>
            <a:r>
              <a:rPr lang="en-US" dirty="0">
                <a:solidFill>
                  <a:schemeClr val="accent2"/>
                </a:solidFill>
              </a:rPr>
              <a:t> ?</a:t>
            </a: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948251" y="1748737"/>
            <a:ext cx="10602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hãy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kể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thức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ăn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đồ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uống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thường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dùng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vào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bữa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sáng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trưa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tối</a:t>
            </a:r>
            <a:endParaRPr kumimoji="0" lang="en-US" altLang="zh-CN" sz="4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D35E38-BD79-440A-AA75-EBF06BB93ED8}"/>
              </a:ext>
            </a:extLst>
          </p:cNvPr>
          <p:cNvSpPr txBox="1"/>
          <p:nvPr/>
        </p:nvSpPr>
        <p:spPr>
          <a:xfrm flipH="1">
            <a:off x="2895684" y="1600248"/>
            <a:ext cx="60196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445" y="419731"/>
            <a:ext cx="1104108" cy="98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6317" y="4675298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815749" y="5982929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18612" y="478494"/>
            <a:ext cx="1152185" cy="109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9941410" y="1702786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f.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3585" y="584856"/>
            <a:ext cx="1099218" cy="102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107486" y="4877318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10024755" y="6211529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cam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7394" y="4491498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3428693" y="6042551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.Cá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4092" y="4858661"/>
            <a:ext cx="1106456" cy="107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637699" y="6071118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.Cơm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15988" y="473657"/>
            <a:ext cx="1145067" cy="110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91464" y="4271156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757057" y="6042551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cô-ve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.Sữa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8133928" y="1568707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.Tôm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483" y="2838947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794" y="2823417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32" y="304882"/>
            <a:ext cx="10137075" cy="57203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05" name="图片 76804" descr="PPT素材-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03" y="1389272"/>
            <a:ext cx="1617939" cy="1412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204AB4-F3CF-4C1C-8A2D-75158D717DAF}"/>
              </a:ext>
            </a:extLst>
          </p:cNvPr>
          <p:cNvSpPr txBox="1"/>
          <p:nvPr/>
        </p:nvSpPr>
        <p:spPr>
          <a:xfrm>
            <a:off x="3124278" y="2546941"/>
            <a:ext cx="68578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1a,1b,1c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1D1493-B151-4E7E-9C45-F152F02E8BD6}"/>
              </a:ext>
            </a:extLst>
          </p:cNvPr>
          <p:cNvSpPr/>
          <p:nvPr/>
        </p:nvSpPr>
        <p:spPr>
          <a:xfrm>
            <a:off x="5193053" y="1578774"/>
            <a:ext cx="252024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37226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.Cơm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cô-ve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380" y="2926780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265" y="2826209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245941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39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.Cơm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cô-ve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256300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c,d,e,g,h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265747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2a,b,f,I,k,l</a:t>
            </a:r>
          </a:p>
        </p:txBody>
      </p:sp>
    </p:spTree>
    <p:extLst>
      <p:ext uri="{BB962C8B-B14F-4D97-AF65-F5344CB8AC3E}">
        <p14:creationId xmlns:p14="http://schemas.microsoft.com/office/powerpoint/2010/main" val="337213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768</Words>
  <Application>Microsoft Office PowerPoint</Application>
  <PresentationFormat>Widescreen</PresentationFormat>
  <Paragraphs>187</Paragraphs>
  <Slides>27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宋体</vt:lpstr>
      <vt:lpstr>.VnTime</vt:lpstr>
      <vt:lpstr>Arial</vt:lpstr>
      <vt:lpstr>Calibri</vt:lpstr>
      <vt:lpstr>Calibri Light</vt:lpstr>
      <vt:lpstr>Constantia</vt:lpstr>
      <vt:lpstr>等线</vt:lpstr>
      <vt:lpstr>等线 Light</vt:lpstr>
      <vt:lpstr>Times New Roman</vt:lpstr>
      <vt:lpstr>字魂17号-萌趣果冻体</vt:lpstr>
      <vt:lpstr>2_Office Theme</vt:lpstr>
      <vt:lpstr>默认设计模板</vt:lpstr>
      <vt:lpstr>Default Design</vt:lpstr>
      <vt:lpstr>3_Office Theme</vt:lpstr>
      <vt:lpstr>4_Office Theme</vt:lpstr>
      <vt:lpstr>6_Office Theme</vt:lpstr>
      <vt:lpstr>Office Theme</vt:lpstr>
      <vt:lpstr>7_Office Theme</vt:lpstr>
      <vt:lpstr>2_Office 主题</vt:lpstr>
      <vt:lpstr>1_默认设计模板</vt:lpstr>
      <vt:lpstr>PowerPoint Presentation</vt:lpstr>
      <vt:lpstr>PowerPoint Presentation</vt:lpstr>
      <vt:lpstr>PowerPoint Presentation</vt:lpstr>
      <vt:lpstr>Kể về bữa ăn của em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10P200421</cp:lastModifiedBy>
  <cp:revision>183</cp:revision>
  <dcterms:created xsi:type="dcterms:W3CDTF">2009-09-28T10:17:00Z</dcterms:created>
  <dcterms:modified xsi:type="dcterms:W3CDTF">2021-09-08T15:45:44Z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