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4"/>
  </p:notesMasterIdLst>
  <p:sldIdLst>
    <p:sldId id="257" r:id="rId2"/>
    <p:sldId id="289" r:id="rId3"/>
    <p:sldId id="291" r:id="rId4"/>
    <p:sldId id="259" r:id="rId5"/>
    <p:sldId id="260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6CC859-7172-49F9-9331-AFFE18850A8C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4854B3-1DA8-41EE-894A-EAFC73EF07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6192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备注占位符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964" name="灯片编号占位符 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C3E4D29-080D-4C1D-8FFA-7D56CAA7F1A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44129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5" name="备注占位符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mtClean="0">
              <a:latin typeface="Arial" panose="020B0604020202020204" pitchFamily="34" charset="0"/>
            </a:endParaRPr>
          </a:p>
        </p:txBody>
      </p:sp>
      <p:sp>
        <p:nvSpPr>
          <p:cNvPr id="44036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defTabSz="45720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defTabSz="45720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defTabSz="45720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defTabSz="45720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4CAD2C3-8E41-4AD4-B549-E91FD55912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/>
                <a:ea typeface="宋体" panose="02010600030101010101" pitchFamily="2" charset="-122"/>
                <a:cs typeface="Arial" panose="020B0604020202020204" pitchFamily="34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50838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6083" name="备注占位符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mtClean="0">
              <a:latin typeface="Arial" panose="020B0604020202020204" pitchFamily="34" charset="0"/>
            </a:endParaRPr>
          </a:p>
        </p:txBody>
      </p:sp>
      <p:sp>
        <p:nvSpPr>
          <p:cNvPr id="46084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defTabSz="45720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defTabSz="45720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defTabSz="45720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defTabSz="45720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B67E6B1-08A6-49D9-8643-AD4CD82972E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/>
                <a:ea typeface="宋体" panose="02010600030101010101" pitchFamily="2" charset="-122"/>
                <a:cs typeface="Arial" panose="020B0604020202020204" pitchFamily="34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38054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462B2E-9512-4B0A-B2FB-1E7E1D328FD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89154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462B2E-9512-4B0A-B2FB-1E7E1D328FD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16017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604A65-FED2-458F-8760-D4B912626E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91300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7223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050" b="0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Arial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050" b="0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BE61366-8354-4DC8-BA1E-ABF148E4041F}" type="slidenum">
              <a:rPr kumimoji="0" lang="vi-VN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050" b="0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99303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050" b="0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050" b="0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EC77E75-469B-4D0B-8F28-DC834DD29AA0}" type="slidenum">
              <a:rPr kumimoji="0" lang="vi-VN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050" b="0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990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90553" y="103191"/>
            <a:ext cx="10991849" cy="5953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050" b="0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Arial" charset="0"/>
            </a:endParaRPr>
          </a:p>
        </p:txBody>
      </p:sp>
      <p:sp>
        <p:nvSpPr>
          <p:cNvPr id="4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050" b="0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Arial" charset="0"/>
            </a:endParaRPr>
          </a:p>
        </p:txBody>
      </p:sp>
      <p:sp>
        <p:nvSpPr>
          <p:cNvPr id="5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D199C87-088B-4919-9F19-58B5173B3B6F}" type="slidenum">
              <a:rPr kumimoji="0" lang="vi-VN" altLang="en-US" sz="1050" b="0" i="0" u="none" strike="noStrike" kern="1200" cap="none" spc="0" normalizeH="0" baseline="0" noProof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050" b="0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71737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7" name="组合 376"/>
          <p:cNvGrpSpPr/>
          <p:nvPr userDrawn="1"/>
        </p:nvGrpSpPr>
        <p:grpSpPr>
          <a:xfrm>
            <a:off x="1" y="4920343"/>
            <a:ext cx="12191999" cy="1937657"/>
            <a:chOff x="1" y="4546271"/>
            <a:chExt cx="12191999" cy="2326243"/>
          </a:xfr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100000">
                <a:schemeClr val="accent3">
                  <a:lumMod val="75000"/>
                </a:schemeClr>
              </a:gs>
            </a:gsLst>
            <a:lin ang="5400000" scaled="1"/>
            <a:tileRect/>
          </a:gradFill>
        </p:grpSpPr>
        <p:sp>
          <p:nvSpPr>
            <p:cNvPr id="378" name="任意多边形 377"/>
            <p:cNvSpPr/>
            <p:nvPr/>
          </p:nvSpPr>
          <p:spPr>
            <a:xfrm>
              <a:off x="1" y="4546271"/>
              <a:ext cx="12191999" cy="2311729"/>
            </a:xfrm>
            <a:custGeom>
              <a:avLst/>
              <a:gdLst>
                <a:gd name="connsiteX0" fmla="*/ 12191999 w 12191999"/>
                <a:gd name="connsiteY0" fmla="*/ 0 h 2311729"/>
                <a:gd name="connsiteX1" fmla="*/ 12191999 w 12191999"/>
                <a:gd name="connsiteY1" fmla="*/ 2311729 h 2311729"/>
                <a:gd name="connsiteX2" fmla="*/ 0 w 12191999"/>
                <a:gd name="connsiteY2" fmla="*/ 2311729 h 2311729"/>
                <a:gd name="connsiteX3" fmla="*/ 0 w 12191999"/>
                <a:gd name="connsiteY3" fmla="*/ 2020458 h 2311729"/>
                <a:gd name="connsiteX4" fmla="*/ 0 w 12191999"/>
                <a:gd name="connsiteY4" fmla="*/ 237172 h 2311729"/>
                <a:gd name="connsiteX5" fmla="*/ 63480 w 12191999"/>
                <a:gd name="connsiteY5" fmla="*/ 213939 h 2311729"/>
                <a:gd name="connsiteX6" fmla="*/ 348343 w 12191999"/>
                <a:gd name="connsiteY6" fmla="*/ 170871 h 2311729"/>
                <a:gd name="connsiteX7" fmla="*/ 1306287 w 12191999"/>
                <a:gd name="connsiteY7" fmla="*/ 1128815 h 2311729"/>
                <a:gd name="connsiteX8" fmla="*/ 1286825 w 12191999"/>
                <a:gd name="connsiteY8" fmla="*/ 1321874 h 2311729"/>
                <a:gd name="connsiteX9" fmla="*/ 1256605 w 12191999"/>
                <a:gd name="connsiteY9" fmla="*/ 1419229 h 2311729"/>
                <a:gd name="connsiteX10" fmla="*/ 1344679 w 12191999"/>
                <a:gd name="connsiteY10" fmla="*/ 1371424 h 2311729"/>
                <a:gd name="connsiteX11" fmla="*/ 1683656 w 12191999"/>
                <a:gd name="connsiteY11" fmla="*/ 1302987 h 2311729"/>
                <a:gd name="connsiteX12" fmla="*/ 2299446 w 12191999"/>
                <a:gd name="connsiteY12" fmla="*/ 1558056 h 2311729"/>
                <a:gd name="connsiteX13" fmla="*/ 2381189 w 12191999"/>
                <a:gd name="connsiteY13" fmla="*/ 1657129 h 2311729"/>
                <a:gd name="connsiteX14" fmla="*/ 2427737 w 12191999"/>
                <a:gd name="connsiteY14" fmla="*/ 1596410 h 2311729"/>
                <a:gd name="connsiteX15" fmla="*/ 3069771 w 12191999"/>
                <a:gd name="connsiteY15" fmla="*/ 1302987 h 2311729"/>
                <a:gd name="connsiteX16" fmla="*/ 3544503 w 12191999"/>
                <a:gd name="connsiteY16" fmla="*/ 1447998 h 2311729"/>
                <a:gd name="connsiteX17" fmla="*/ 3657745 w 12191999"/>
                <a:gd name="connsiteY17" fmla="*/ 1541431 h 2311729"/>
                <a:gd name="connsiteX18" fmla="*/ 3713651 w 12191999"/>
                <a:gd name="connsiteY18" fmla="*/ 1519404 h 2311729"/>
                <a:gd name="connsiteX19" fmla="*/ 3897086 w 12191999"/>
                <a:gd name="connsiteY19" fmla="*/ 1491671 h 2311729"/>
                <a:gd name="connsiteX20" fmla="*/ 4241977 w 12191999"/>
                <a:gd name="connsiteY20" fmla="*/ 1597020 h 2311729"/>
                <a:gd name="connsiteX21" fmla="*/ 4317999 w 12191999"/>
                <a:gd name="connsiteY21" fmla="*/ 1659743 h 2311729"/>
                <a:gd name="connsiteX22" fmla="*/ 4359994 w 12191999"/>
                <a:gd name="connsiteY22" fmla="*/ 1582372 h 2311729"/>
                <a:gd name="connsiteX23" fmla="*/ 5021945 w 12191999"/>
                <a:gd name="connsiteY23" fmla="*/ 1230415 h 2311729"/>
                <a:gd name="connsiteX24" fmla="*/ 5757498 w 12191999"/>
                <a:gd name="connsiteY24" fmla="*/ 1717972 h 2311729"/>
                <a:gd name="connsiteX25" fmla="*/ 5775109 w 12191999"/>
                <a:gd name="connsiteY25" fmla="*/ 1774705 h 2311729"/>
                <a:gd name="connsiteX26" fmla="*/ 5877396 w 12191999"/>
                <a:gd name="connsiteY26" fmla="*/ 1742952 h 2311729"/>
                <a:gd name="connsiteX27" fmla="*/ 5994403 w 12191999"/>
                <a:gd name="connsiteY27" fmla="*/ 1731157 h 2311729"/>
                <a:gd name="connsiteX28" fmla="*/ 6319003 w 12191999"/>
                <a:gd name="connsiteY28" fmla="*/ 1830310 h 2311729"/>
                <a:gd name="connsiteX29" fmla="*/ 6349718 w 12191999"/>
                <a:gd name="connsiteY29" fmla="*/ 1855653 h 2311729"/>
                <a:gd name="connsiteX30" fmla="*/ 6372196 w 12191999"/>
                <a:gd name="connsiteY30" fmla="*/ 1783240 h 2311729"/>
                <a:gd name="connsiteX31" fmla="*/ 7228113 w 12191999"/>
                <a:gd name="connsiteY31" fmla="*/ 1215901 h 2311729"/>
                <a:gd name="connsiteX32" fmla="*/ 7884955 w 12191999"/>
                <a:gd name="connsiteY32" fmla="*/ 1487974 h 2311729"/>
                <a:gd name="connsiteX33" fmla="*/ 7933395 w 12191999"/>
                <a:gd name="connsiteY33" fmla="*/ 1546684 h 2311729"/>
                <a:gd name="connsiteX34" fmla="*/ 8036368 w 12191999"/>
                <a:gd name="connsiteY34" fmla="*/ 1487498 h 2311729"/>
                <a:gd name="connsiteX35" fmla="*/ 8432799 w 12191999"/>
                <a:gd name="connsiteY35" fmla="*/ 1397328 h 2311729"/>
                <a:gd name="connsiteX36" fmla="*/ 9191035 w 12191999"/>
                <a:gd name="connsiteY36" fmla="*/ 1800479 h 2311729"/>
                <a:gd name="connsiteX37" fmla="*/ 9210518 w 12191999"/>
                <a:gd name="connsiteY37" fmla="*/ 1836373 h 2311729"/>
                <a:gd name="connsiteX38" fmla="*/ 9258709 w 12191999"/>
                <a:gd name="connsiteY38" fmla="*/ 1810216 h 2311729"/>
                <a:gd name="connsiteX39" fmla="*/ 9470570 w 12191999"/>
                <a:gd name="connsiteY39" fmla="*/ 1767443 h 2311729"/>
                <a:gd name="connsiteX40" fmla="*/ 9682431 w 12191999"/>
                <a:gd name="connsiteY40" fmla="*/ 1810216 h 2311729"/>
                <a:gd name="connsiteX41" fmla="*/ 9768141 w 12191999"/>
                <a:gd name="connsiteY41" fmla="*/ 1856738 h 2311729"/>
                <a:gd name="connsiteX42" fmla="*/ 9791010 w 12191999"/>
                <a:gd name="connsiteY42" fmla="*/ 1783067 h 2311729"/>
                <a:gd name="connsiteX43" fmla="*/ 10570028 w 12191999"/>
                <a:gd name="connsiteY43" fmla="*/ 1266699 h 2311729"/>
                <a:gd name="connsiteX44" fmla="*/ 10821441 w 12191999"/>
                <a:gd name="connsiteY44" fmla="*/ 1304709 h 2311729"/>
                <a:gd name="connsiteX45" fmla="*/ 10893902 w 12191999"/>
                <a:gd name="connsiteY45" fmla="*/ 1333259 h 2311729"/>
                <a:gd name="connsiteX46" fmla="*/ 10916253 w 12191999"/>
                <a:gd name="connsiteY46" fmla="*/ 1261255 h 2311729"/>
                <a:gd name="connsiteX47" fmla="*/ 11444514 w 12191999"/>
                <a:gd name="connsiteY47" fmla="*/ 911100 h 2311729"/>
                <a:gd name="connsiteX48" fmla="*/ 11446790 w 12191999"/>
                <a:gd name="connsiteY48" fmla="*/ 911330 h 2311729"/>
                <a:gd name="connsiteX49" fmla="*/ 11437256 w 12191999"/>
                <a:gd name="connsiteY49" fmla="*/ 816759 h 2311729"/>
                <a:gd name="connsiteX50" fmla="*/ 12173467 w 12191999"/>
                <a:gd name="connsiteY50" fmla="*/ 936 h 231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2191999" h="2311729">
                  <a:moveTo>
                    <a:pt x="12191999" y="0"/>
                  </a:moveTo>
                  <a:lnTo>
                    <a:pt x="12191999" y="2311729"/>
                  </a:lnTo>
                  <a:lnTo>
                    <a:pt x="0" y="2311729"/>
                  </a:lnTo>
                  <a:lnTo>
                    <a:pt x="0" y="2020458"/>
                  </a:lnTo>
                  <a:lnTo>
                    <a:pt x="0" y="237172"/>
                  </a:lnTo>
                  <a:lnTo>
                    <a:pt x="63480" y="213939"/>
                  </a:lnTo>
                  <a:cubicBezTo>
                    <a:pt x="153468" y="185949"/>
                    <a:pt x="249145" y="170871"/>
                    <a:pt x="348343" y="170871"/>
                  </a:cubicBezTo>
                  <a:cubicBezTo>
                    <a:pt x="877401" y="170871"/>
                    <a:pt x="1306287" y="599757"/>
                    <a:pt x="1306287" y="1128815"/>
                  </a:cubicBezTo>
                  <a:cubicBezTo>
                    <a:pt x="1306287" y="1194948"/>
                    <a:pt x="1299586" y="1259515"/>
                    <a:pt x="1286825" y="1321874"/>
                  </a:cubicBezTo>
                  <a:lnTo>
                    <a:pt x="1256605" y="1419229"/>
                  </a:lnTo>
                  <a:lnTo>
                    <a:pt x="1344679" y="1371424"/>
                  </a:lnTo>
                  <a:cubicBezTo>
                    <a:pt x="1448867" y="1327356"/>
                    <a:pt x="1563416" y="1302987"/>
                    <a:pt x="1683656" y="1302987"/>
                  </a:cubicBezTo>
                  <a:cubicBezTo>
                    <a:pt x="1924137" y="1302987"/>
                    <a:pt x="2141852" y="1400461"/>
                    <a:pt x="2299446" y="1558056"/>
                  </a:cubicBezTo>
                  <a:lnTo>
                    <a:pt x="2381189" y="1657129"/>
                  </a:lnTo>
                  <a:lnTo>
                    <a:pt x="2427737" y="1596410"/>
                  </a:lnTo>
                  <a:cubicBezTo>
                    <a:pt x="2583425" y="1416679"/>
                    <a:pt x="2813321" y="1302987"/>
                    <a:pt x="3069771" y="1302987"/>
                  </a:cubicBezTo>
                  <a:cubicBezTo>
                    <a:pt x="3245622" y="1302987"/>
                    <a:pt x="3408987" y="1356446"/>
                    <a:pt x="3544503" y="1447998"/>
                  </a:cubicBezTo>
                  <a:lnTo>
                    <a:pt x="3657745" y="1541431"/>
                  </a:lnTo>
                  <a:lnTo>
                    <a:pt x="3713651" y="1519404"/>
                  </a:lnTo>
                  <a:cubicBezTo>
                    <a:pt x="3771598" y="1501381"/>
                    <a:pt x="3833208" y="1491671"/>
                    <a:pt x="3897086" y="1491671"/>
                  </a:cubicBezTo>
                  <a:cubicBezTo>
                    <a:pt x="4024841" y="1491671"/>
                    <a:pt x="4143526" y="1530508"/>
                    <a:pt x="4241977" y="1597020"/>
                  </a:cubicBezTo>
                  <a:lnTo>
                    <a:pt x="4317999" y="1659743"/>
                  </a:lnTo>
                  <a:lnTo>
                    <a:pt x="4359994" y="1582372"/>
                  </a:lnTo>
                  <a:cubicBezTo>
                    <a:pt x="4503453" y="1370026"/>
                    <a:pt x="4746395" y="1230415"/>
                    <a:pt x="5021945" y="1230415"/>
                  </a:cubicBezTo>
                  <a:cubicBezTo>
                    <a:pt x="5352605" y="1230415"/>
                    <a:pt x="5636309" y="1431455"/>
                    <a:pt x="5757498" y="1717972"/>
                  </a:cubicBezTo>
                  <a:lnTo>
                    <a:pt x="5775109" y="1774705"/>
                  </a:lnTo>
                  <a:lnTo>
                    <a:pt x="5877396" y="1742952"/>
                  </a:lnTo>
                  <a:cubicBezTo>
                    <a:pt x="5915189" y="1735219"/>
                    <a:pt x="5954321" y="1731157"/>
                    <a:pt x="5994403" y="1731157"/>
                  </a:cubicBezTo>
                  <a:cubicBezTo>
                    <a:pt x="6114640" y="1731157"/>
                    <a:pt x="6226343" y="1767710"/>
                    <a:pt x="6319003" y="1830310"/>
                  </a:cubicBezTo>
                  <a:lnTo>
                    <a:pt x="6349718" y="1855653"/>
                  </a:lnTo>
                  <a:lnTo>
                    <a:pt x="6372196" y="1783240"/>
                  </a:lnTo>
                  <a:cubicBezTo>
                    <a:pt x="6513213" y="1449839"/>
                    <a:pt x="6843343" y="1215901"/>
                    <a:pt x="7228113" y="1215901"/>
                  </a:cubicBezTo>
                  <a:cubicBezTo>
                    <a:pt x="7484626" y="1215901"/>
                    <a:pt x="7716855" y="1319874"/>
                    <a:pt x="7884955" y="1487974"/>
                  </a:cubicBezTo>
                  <a:lnTo>
                    <a:pt x="7933395" y="1546684"/>
                  </a:lnTo>
                  <a:lnTo>
                    <a:pt x="8036368" y="1487498"/>
                  </a:lnTo>
                  <a:cubicBezTo>
                    <a:pt x="8156294" y="1429711"/>
                    <a:pt x="8290765" y="1397328"/>
                    <a:pt x="8432799" y="1397328"/>
                  </a:cubicBezTo>
                  <a:cubicBezTo>
                    <a:pt x="8748430" y="1397328"/>
                    <a:pt x="9026710" y="1557246"/>
                    <a:pt x="9191035" y="1800479"/>
                  </a:cubicBezTo>
                  <a:lnTo>
                    <a:pt x="9210518" y="1836373"/>
                  </a:lnTo>
                  <a:lnTo>
                    <a:pt x="9258709" y="1810216"/>
                  </a:lnTo>
                  <a:cubicBezTo>
                    <a:pt x="9323827" y="1782674"/>
                    <a:pt x="9395420" y="1767443"/>
                    <a:pt x="9470570" y="1767443"/>
                  </a:cubicBezTo>
                  <a:cubicBezTo>
                    <a:pt x="9545720" y="1767443"/>
                    <a:pt x="9617313" y="1782674"/>
                    <a:pt x="9682431" y="1810216"/>
                  </a:cubicBezTo>
                  <a:lnTo>
                    <a:pt x="9768141" y="1856738"/>
                  </a:lnTo>
                  <a:lnTo>
                    <a:pt x="9791010" y="1783067"/>
                  </a:lnTo>
                  <a:cubicBezTo>
                    <a:pt x="9919358" y="1479619"/>
                    <a:pt x="10219827" y="1266699"/>
                    <a:pt x="10570028" y="1266699"/>
                  </a:cubicBezTo>
                  <a:cubicBezTo>
                    <a:pt x="10657578" y="1266699"/>
                    <a:pt x="10742020" y="1280007"/>
                    <a:pt x="10821441" y="1304709"/>
                  </a:cubicBezTo>
                  <a:lnTo>
                    <a:pt x="10893902" y="1333259"/>
                  </a:lnTo>
                  <a:lnTo>
                    <a:pt x="10916253" y="1261255"/>
                  </a:lnTo>
                  <a:cubicBezTo>
                    <a:pt x="11003287" y="1055484"/>
                    <a:pt x="11207039" y="911100"/>
                    <a:pt x="11444514" y="911100"/>
                  </a:cubicBezTo>
                  <a:lnTo>
                    <a:pt x="11446790" y="911330"/>
                  </a:lnTo>
                  <a:lnTo>
                    <a:pt x="11437256" y="816759"/>
                  </a:lnTo>
                  <a:cubicBezTo>
                    <a:pt x="11437256" y="392161"/>
                    <a:pt x="11759948" y="42931"/>
                    <a:pt x="12173467" y="936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90500" dir="16200000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张海山锐谐体"/>
                <a:cs typeface="+mn-cs"/>
              </a:endParaRPr>
            </a:p>
          </p:txBody>
        </p:sp>
        <p:sp>
          <p:nvSpPr>
            <p:cNvPr id="379" name="任意多边形 378"/>
            <p:cNvSpPr/>
            <p:nvPr/>
          </p:nvSpPr>
          <p:spPr>
            <a:xfrm>
              <a:off x="1" y="4560785"/>
              <a:ext cx="12191999" cy="2311729"/>
            </a:xfrm>
            <a:custGeom>
              <a:avLst/>
              <a:gdLst>
                <a:gd name="connsiteX0" fmla="*/ 12191999 w 12191999"/>
                <a:gd name="connsiteY0" fmla="*/ 0 h 2311729"/>
                <a:gd name="connsiteX1" fmla="*/ 12191999 w 12191999"/>
                <a:gd name="connsiteY1" fmla="*/ 2311729 h 2311729"/>
                <a:gd name="connsiteX2" fmla="*/ 0 w 12191999"/>
                <a:gd name="connsiteY2" fmla="*/ 2311729 h 2311729"/>
                <a:gd name="connsiteX3" fmla="*/ 0 w 12191999"/>
                <a:gd name="connsiteY3" fmla="*/ 2020458 h 2311729"/>
                <a:gd name="connsiteX4" fmla="*/ 0 w 12191999"/>
                <a:gd name="connsiteY4" fmla="*/ 237172 h 2311729"/>
                <a:gd name="connsiteX5" fmla="*/ 63480 w 12191999"/>
                <a:gd name="connsiteY5" fmla="*/ 213939 h 2311729"/>
                <a:gd name="connsiteX6" fmla="*/ 348343 w 12191999"/>
                <a:gd name="connsiteY6" fmla="*/ 170871 h 2311729"/>
                <a:gd name="connsiteX7" fmla="*/ 1306287 w 12191999"/>
                <a:gd name="connsiteY7" fmla="*/ 1128815 h 2311729"/>
                <a:gd name="connsiteX8" fmla="*/ 1286825 w 12191999"/>
                <a:gd name="connsiteY8" fmla="*/ 1321874 h 2311729"/>
                <a:gd name="connsiteX9" fmla="*/ 1256605 w 12191999"/>
                <a:gd name="connsiteY9" fmla="*/ 1419229 h 2311729"/>
                <a:gd name="connsiteX10" fmla="*/ 1344679 w 12191999"/>
                <a:gd name="connsiteY10" fmla="*/ 1371424 h 2311729"/>
                <a:gd name="connsiteX11" fmla="*/ 1683656 w 12191999"/>
                <a:gd name="connsiteY11" fmla="*/ 1302987 h 2311729"/>
                <a:gd name="connsiteX12" fmla="*/ 2299446 w 12191999"/>
                <a:gd name="connsiteY12" fmla="*/ 1558056 h 2311729"/>
                <a:gd name="connsiteX13" fmla="*/ 2381189 w 12191999"/>
                <a:gd name="connsiteY13" fmla="*/ 1657129 h 2311729"/>
                <a:gd name="connsiteX14" fmla="*/ 2427737 w 12191999"/>
                <a:gd name="connsiteY14" fmla="*/ 1596410 h 2311729"/>
                <a:gd name="connsiteX15" fmla="*/ 3069771 w 12191999"/>
                <a:gd name="connsiteY15" fmla="*/ 1302987 h 2311729"/>
                <a:gd name="connsiteX16" fmla="*/ 3544503 w 12191999"/>
                <a:gd name="connsiteY16" fmla="*/ 1447998 h 2311729"/>
                <a:gd name="connsiteX17" fmla="*/ 3657745 w 12191999"/>
                <a:gd name="connsiteY17" fmla="*/ 1541431 h 2311729"/>
                <a:gd name="connsiteX18" fmla="*/ 3713651 w 12191999"/>
                <a:gd name="connsiteY18" fmla="*/ 1519404 h 2311729"/>
                <a:gd name="connsiteX19" fmla="*/ 3897086 w 12191999"/>
                <a:gd name="connsiteY19" fmla="*/ 1491671 h 2311729"/>
                <a:gd name="connsiteX20" fmla="*/ 4241977 w 12191999"/>
                <a:gd name="connsiteY20" fmla="*/ 1597020 h 2311729"/>
                <a:gd name="connsiteX21" fmla="*/ 4317999 w 12191999"/>
                <a:gd name="connsiteY21" fmla="*/ 1659743 h 2311729"/>
                <a:gd name="connsiteX22" fmla="*/ 4359994 w 12191999"/>
                <a:gd name="connsiteY22" fmla="*/ 1582372 h 2311729"/>
                <a:gd name="connsiteX23" fmla="*/ 5021945 w 12191999"/>
                <a:gd name="connsiteY23" fmla="*/ 1230415 h 2311729"/>
                <a:gd name="connsiteX24" fmla="*/ 5757498 w 12191999"/>
                <a:gd name="connsiteY24" fmla="*/ 1717972 h 2311729"/>
                <a:gd name="connsiteX25" fmla="*/ 5775109 w 12191999"/>
                <a:gd name="connsiteY25" fmla="*/ 1774705 h 2311729"/>
                <a:gd name="connsiteX26" fmla="*/ 5877396 w 12191999"/>
                <a:gd name="connsiteY26" fmla="*/ 1742952 h 2311729"/>
                <a:gd name="connsiteX27" fmla="*/ 5994403 w 12191999"/>
                <a:gd name="connsiteY27" fmla="*/ 1731157 h 2311729"/>
                <a:gd name="connsiteX28" fmla="*/ 6319003 w 12191999"/>
                <a:gd name="connsiteY28" fmla="*/ 1830310 h 2311729"/>
                <a:gd name="connsiteX29" fmla="*/ 6349718 w 12191999"/>
                <a:gd name="connsiteY29" fmla="*/ 1855653 h 2311729"/>
                <a:gd name="connsiteX30" fmla="*/ 6372196 w 12191999"/>
                <a:gd name="connsiteY30" fmla="*/ 1783240 h 2311729"/>
                <a:gd name="connsiteX31" fmla="*/ 7228113 w 12191999"/>
                <a:gd name="connsiteY31" fmla="*/ 1215901 h 2311729"/>
                <a:gd name="connsiteX32" fmla="*/ 7884955 w 12191999"/>
                <a:gd name="connsiteY32" fmla="*/ 1487974 h 2311729"/>
                <a:gd name="connsiteX33" fmla="*/ 7933395 w 12191999"/>
                <a:gd name="connsiteY33" fmla="*/ 1546684 h 2311729"/>
                <a:gd name="connsiteX34" fmla="*/ 8036368 w 12191999"/>
                <a:gd name="connsiteY34" fmla="*/ 1487498 h 2311729"/>
                <a:gd name="connsiteX35" fmla="*/ 8432799 w 12191999"/>
                <a:gd name="connsiteY35" fmla="*/ 1397328 h 2311729"/>
                <a:gd name="connsiteX36" fmla="*/ 9191035 w 12191999"/>
                <a:gd name="connsiteY36" fmla="*/ 1800479 h 2311729"/>
                <a:gd name="connsiteX37" fmla="*/ 9210518 w 12191999"/>
                <a:gd name="connsiteY37" fmla="*/ 1836373 h 2311729"/>
                <a:gd name="connsiteX38" fmla="*/ 9258709 w 12191999"/>
                <a:gd name="connsiteY38" fmla="*/ 1810216 h 2311729"/>
                <a:gd name="connsiteX39" fmla="*/ 9470570 w 12191999"/>
                <a:gd name="connsiteY39" fmla="*/ 1767443 h 2311729"/>
                <a:gd name="connsiteX40" fmla="*/ 9682431 w 12191999"/>
                <a:gd name="connsiteY40" fmla="*/ 1810216 h 2311729"/>
                <a:gd name="connsiteX41" fmla="*/ 9768141 w 12191999"/>
                <a:gd name="connsiteY41" fmla="*/ 1856738 h 2311729"/>
                <a:gd name="connsiteX42" fmla="*/ 9791010 w 12191999"/>
                <a:gd name="connsiteY42" fmla="*/ 1783067 h 2311729"/>
                <a:gd name="connsiteX43" fmla="*/ 10570028 w 12191999"/>
                <a:gd name="connsiteY43" fmla="*/ 1266699 h 2311729"/>
                <a:gd name="connsiteX44" fmla="*/ 10821441 w 12191999"/>
                <a:gd name="connsiteY44" fmla="*/ 1304709 h 2311729"/>
                <a:gd name="connsiteX45" fmla="*/ 10893902 w 12191999"/>
                <a:gd name="connsiteY45" fmla="*/ 1333259 h 2311729"/>
                <a:gd name="connsiteX46" fmla="*/ 10916253 w 12191999"/>
                <a:gd name="connsiteY46" fmla="*/ 1261255 h 2311729"/>
                <a:gd name="connsiteX47" fmla="*/ 11444514 w 12191999"/>
                <a:gd name="connsiteY47" fmla="*/ 911100 h 2311729"/>
                <a:gd name="connsiteX48" fmla="*/ 11446790 w 12191999"/>
                <a:gd name="connsiteY48" fmla="*/ 911330 h 2311729"/>
                <a:gd name="connsiteX49" fmla="*/ 11437256 w 12191999"/>
                <a:gd name="connsiteY49" fmla="*/ 816759 h 2311729"/>
                <a:gd name="connsiteX50" fmla="*/ 12173467 w 12191999"/>
                <a:gd name="connsiteY50" fmla="*/ 936 h 231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2191999" h="2311729">
                  <a:moveTo>
                    <a:pt x="12191999" y="0"/>
                  </a:moveTo>
                  <a:lnTo>
                    <a:pt x="12191999" y="2311729"/>
                  </a:lnTo>
                  <a:lnTo>
                    <a:pt x="0" y="2311729"/>
                  </a:lnTo>
                  <a:lnTo>
                    <a:pt x="0" y="2020458"/>
                  </a:lnTo>
                  <a:lnTo>
                    <a:pt x="0" y="237172"/>
                  </a:lnTo>
                  <a:lnTo>
                    <a:pt x="63480" y="213939"/>
                  </a:lnTo>
                  <a:cubicBezTo>
                    <a:pt x="153468" y="185949"/>
                    <a:pt x="249145" y="170871"/>
                    <a:pt x="348343" y="170871"/>
                  </a:cubicBezTo>
                  <a:cubicBezTo>
                    <a:pt x="877401" y="170871"/>
                    <a:pt x="1306287" y="599757"/>
                    <a:pt x="1306287" y="1128815"/>
                  </a:cubicBezTo>
                  <a:cubicBezTo>
                    <a:pt x="1306287" y="1194948"/>
                    <a:pt x="1299586" y="1259515"/>
                    <a:pt x="1286825" y="1321874"/>
                  </a:cubicBezTo>
                  <a:lnTo>
                    <a:pt x="1256605" y="1419229"/>
                  </a:lnTo>
                  <a:lnTo>
                    <a:pt x="1344679" y="1371424"/>
                  </a:lnTo>
                  <a:cubicBezTo>
                    <a:pt x="1448867" y="1327356"/>
                    <a:pt x="1563416" y="1302987"/>
                    <a:pt x="1683656" y="1302987"/>
                  </a:cubicBezTo>
                  <a:cubicBezTo>
                    <a:pt x="1924137" y="1302987"/>
                    <a:pt x="2141852" y="1400461"/>
                    <a:pt x="2299446" y="1558056"/>
                  </a:cubicBezTo>
                  <a:lnTo>
                    <a:pt x="2381189" y="1657129"/>
                  </a:lnTo>
                  <a:lnTo>
                    <a:pt x="2427737" y="1596410"/>
                  </a:lnTo>
                  <a:cubicBezTo>
                    <a:pt x="2583425" y="1416679"/>
                    <a:pt x="2813321" y="1302987"/>
                    <a:pt x="3069771" y="1302987"/>
                  </a:cubicBezTo>
                  <a:cubicBezTo>
                    <a:pt x="3245622" y="1302987"/>
                    <a:pt x="3408987" y="1356446"/>
                    <a:pt x="3544503" y="1447998"/>
                  </a:cubicBezTo>
                  <a:lnTo>
                    <a:pt x="3657745" y="1541431"/>
                  </a:lnTo>
                  <a:lnTo>
                    <a:pt x="3713651" y="1519404"/>
                  </a:lnTo>
                  <a:cubicBezTo>
                    <a:pt x="3771598" y="1501381"/>
                    <a:pt x="3833208" y="1491671"/>
                    <a:pt x="3897086" y="1491671"/>
                  </a:cubicBezTo>
                  <a:cubicBezTo>
                    <a:pt x="4024841" y="1491671"/>
                    <a:pt x="4143526" y="1530508"/>
                    <a:pt x="4241977" y="1597020"/>
                  </a:cubicBezTo>
                  <a:lnTo>
                    <a:pt x="4317999" y="1659743"/>
                  </a:lnTo>
                  <a:lnTo>
                    <a:pt x="4359994" y="1582372"/>
                  </a:lnTo>
                  <a:cubicBezTo>
                    <a:pt x="4503453" y="1370026"/>
                    <a:pt x="4746395" y="1230415"/>
                    <a:pt x="5021945" y="1230415"/>
                  </a:cubicBezTo>
                  <a:cubicBezTo>
                    <a:pt x="5352605" y="1230415"/>
                    <a:pt x="5636309" y="1431455"/>
                    <a:pt x="5757498" y="1717972"/>
                  </a:cubicBezTo>
                  <a:lnTo>
                    <a:pt x="5775109" y="1774705"/>
                  </a:lnTo>
                  <a:lnTo>
                    <a:pt x="5877396" y="1742952"/>
                  </a:lnTo>
                  <a:cubicBezTo>
                    <a:pt x="5915189" y="1735219"/>
                    <a:pt x="5954321" y="1731157"/>
                    <a:pt x="5994403" y="1731157"/>
                  </a:cubicBezTo>
                  <a:cubicBezTo>
                    <a:pt x="6114640" y="1731157"/>
                    <a:pt x="6226343" y="1767710"/>
                    <a:pt x="6319003" y="1830310"/>
                  </a:cubicBezTo>
                  <a:lnTo>
                    <a:pt x="6349718" y="1855653"/>
                  </a:lnTo>
                  <a:lnTo>
                    <a:pt x="6372196" y="1783240"/>
                  </a:lnTo>
                  <a:cubicBezTo>
                    <a:pt x="6513213" y="1449839"/>
                    <a:pt x="6843343" y="1215901"/>
                    <a:pt x="7228113" y="1215901"/>
                  </a:cubicBezTo>
                  <a:cubicBezTo>
                    <a:pt x="7484626" y="1215901"/>
                    <a:pt x="7716855" y="1319874"/>
                    <a:pt x="7884955" y="1487974"/>
                  </a:cubicBezTo>
                  <a:lnTo>
                    <a:pt x="7933395" y="1546684"/>
                  </a:lnTo>
                  <a:lnTo>
                    <a:pt x="8036368" y="1487498"/>
                  </a:lnTo>
                  <a:cubicBezTo>
                    <a:pt x="8156294" y="1429711"/>
                    <a:pt x="8290765" y="1397328"/>
                    <a:pt x="8432799" y="1397328"/>
                  </a:cubicBezTo>
                  <a:cubicBezTo>
                    <a:pt x="8748430" y="1397328"/>
                    <a:pt x="9026710" y="1557246"/>
                    <a:pt x="9191035" y="1800479"/>
                  </a:cubicBezTo>
                  <a:lnTo>
                    <a:pt x="9210518" y="1836373"/>
                  </a:lnTo>
                  <a:lnTo>
                    <a:pt x="9258709" y="1810216"/>
                  </a:lnTo>
                  <a:cubicBezTo>
                    <a:pt x="9323827" y="1782674"/>
                    <a:pt x="9395420" y="1767443"/>
                    <a:pt x="9470570" y="1767443"/>
                  </a:cubicBezTo>
                  <a:cubicBezTo>
                    <a:pt x="9545720" y="1767443"/>
                    <a:pt x="9617313" y="1782674"/>
                    <a:pt x="9682431" y="1810216"/>
                  </a:cubicBezTo>
                  <a:lnTo>
                    <a:pt x="9768141" y="1856738"/>
                  </a:lnTo>
                  <a:lnTo>
                    <a:pt x="9791010" y="1783067"/>
                  </a:lnTo>
                  <a:cubicBezTo>
                    <a:pt x="9919358" y="1479619"/>
                    <a:pt x="10219827" y="1266699"/>
                    <a:pt x="10570028" y="1266699"/>
                  </a:cubicBezTo>
                  <a:cubicBezTo>
                    <a:pt x="10657578" y="1266699"/>
                    <a:pt x="10742020" y="1280007"/>
                    <a:pt x="10821441" y="1304709"/>
                  </a:cubicBezTo>
                  <a:lnTo>
                    <a:pt x="10893902" y="1333259"/>
                  </a:lnTo>
                  <a:lnTo>
                    <a:pt x="10916253" y="1261255"/>
                  </a:lnTo>
                  <a:cubicBezTo>
                    <a:pt x="11003287" y="1055484"/>
                    <a:pt x="11207039" y="911100"/>
                    <a:pt x="11444514" y="911100"/>
                  </a:cubicBezTo>
                  <a:lnTo>
                    <a:pt x="11446790" y="911330"/>
                  </a:lnTo>
                  <a:lnTo>
                    <a:pt x="11437256" y="816759"/>
                  </a:lnTo>
                  <a:cubicBezTo>
                    <a:pt x="11437256" y="392161"/>
                    <a:pt x="11759948" y="42931"/>
                    <a:pt x="12173467" y="936"/>
                  </a:cubicBezTo>
                  <a:close/>
                </a:path>
              </a:pathLst>
            </a:custGeom>
            <a:grpFill/>
            <a:ln w="28575">
              <a:solidFill>
                <a:schemeClr val="bg1"/>
              </a:solidFill>
            </a:ln>
            <a:effectLst>
              <a:innerShdw blurRad="266700" dist="139700" dir="16200000">
                <a:srgbClr val="18ACCA">
                  <a:alpha val="3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张海山锐谐体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80759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ree Blank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owchart: Off-page Connector 4"/>
          <p:cNvSpPr/>
          <p:nvPr userDrawn="1"/>
        </p:nvSpPr>
        <p:spPr>
          <a:xfrm rot="5400000">
            <a:off x="11674812" y="6247142"/>
            <a:ext cx="455692" cy="565726"/>
          </a:xfrm>
          <a:prstGeom prst="flowChartOffpageConnector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55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张海山锐谐体"/>
              <a:cs typeface="+mn-cs"/>
            </a:endParaRPr>
          </a:p>
        </p:txBody>
      </p:sp>
      <p:sp>
        <p:nvSpPr>
          <p:cNvPr id="9" name="Slide Number Placeholder 4"/>
          <p:cNvSpPr txBox="1">
            <a:spLocks/>
          </p:cNvSpPr>
          <p:nvPr userDrawn="1"/>
        </p:nvSpPr>
        <p:spPr>
          <a:xfrm>
            <a:off x="11636729" y="6340868"/>
            <a:ext cx="610241" cy="366183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1375261" rtl="0" eaLnBrk="1" latinLnBrk="0" hangingPunct="1">
              <a:defRPr sz="16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7630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5261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62891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50521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3815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2578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341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0104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5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36B7D2-B98C-44FD-8D04-7EC62A564975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262626">
                    <a:lumMod val="50000"/>
                    <a:lumOff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张海山锐谐体"/>
                <a:cs typeface="+mn-cs"/>
              </a:rPr>
              <a:pPr marL="0" marR="0" lvl="0" indent="0" algn="ctr" defTabSz="1375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62626">
                  <a:lumMod val="50000"/>
                  <a:lumOff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张海山锐谐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8470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ree Blank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2336801" y="356629"/>
            <a:ext cx="7518400" cy="47136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3199" b="1" baseline="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352801" y="825951"/>
            <a:ext cx="5486400" cy="267661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defRPr>
            </a:lvl1pPr>
            <a:lvl2pPr marL="609448" indent="0">
              <a:buNone/>
              <a:defRPr sz="1600"/>
            </a:lvl2pPr>
            <a:lvl3pPr marL="1218895" indent="0">
              <a:buNone/>
              <a:defRPr sz="1333"/>
            </a:lvl3pPr>
            <a:lvl4pPr marL="1828343" indent="0">
              <a:buNone/>
              <a:defRPr sz="1200"/>
            </a:lvl4pPr>
            <a:lvl5pPr marL="2437790" indent="0">
              <a:buNone/>
              <a:defRPr sz="1200"/>
            </a:lvl5pPr>
            <a:lvl6pPr marL="3047238" indent="0">
              <a:buNone/>
              <a:defRPr sz="1200"/>
            </a:lvl6pPr>
            <a:lvl7pPr marL="3656686" indent="0">
              <a:buNone/>
              <a:defRPr sz="1200"/>
            </a:lvl7pPr>
            <a:lvl8pPr marL="4266133" indent="0">
              <a:buNone/>
              <a:defRPr sz="1200"/>
            </a:lvl8pPr>
            <a:lvl9pPr marL="4875581" indent="0">
              <a:buNone/>
              <a:defRPr sz="12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8" name="Flowchart: Off-page Connector 6"/>
          <p:cNvSpPr/>
          <p:nvPr userDrawn="1"/>
        </p:nvSpPr>
        <p:spPr>
          <a:xfrm rot="5400000">
            <a:off x="11705984" y="6244110"/>
            <a:ext cx="455692" cy="565726"/>
          </a:xfrm>
          <a:prstGeom prst="flowChartOffpageConnector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55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张海山锐谐体"/>
              <a:cs typeface="+mn-cs"/>
            </a:endParaRPr>
          </a:p>
        </p:txBody>
      </p:sp>
      <p:sp>
        <p:nvSpPr>
          <p:cNvPr id="9" name="Slide Number Placeholder 4"/>
          <p:cNvSpPr txBox="1">
            <a:spLocks/>
          </p:cNvSpPr>
          <p:nvPr userDrawn="1"/>
        </p:nvSpPr>
        <p:spPr>
          <a:xfrm>
            <a:off x="11667901" y="6337836"/>
            <a:ext cx="610241" cy="366183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1375261" rtl="0" eaLnBrk="1" latinLnBrk="0" hangingPunct="1">
              <a:defRPr sz="16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7630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5261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62891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50521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3815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2578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341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0104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5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36B7D2-B98C-44FD-8D04-7EC62A564975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262626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张海山锐谐体"/>
                <a:cs typeface="+mn-cs"/>
              </a:rPr>
              <a:pPr marL="0" marR="0" lvl="0" indent="0" algn="ctr" defTabSz="1375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62626">
                  <a:lumMod val="75000"/>
                  <a:lumOff val="2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张海山锐谐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9497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Footer &amp;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 Diagonal Corner Rectangle 10"/>
          <p:cNvSpPr/>
          <p:nvPr userDrawn="1"/>
        </p:nvSpPr>
        <p:spPr>
          <a:xfrm>
            <a:off x="11683190" y="150969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张海山锐谐体"/>
              <a:cs typeface="+mn-cs"/>
            </a:endParaRPr>
          </a:p>
        </p:txBody>
      </p:sp>
      <p:sp>
        <p:nvSpPr>
          <p:cNvPr id="27" name="Round Diagonal Corner Rectangle 26"/>
          <p:cNvSpPr/>
          <p:nvPr userDrawn="1"/>
        </p:nvSpPr>
        <p:spPr>
          <a:xfrm>
            <a:off x="11665322" y="128915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张海山锐谐体"/>
              <a:cs typeface="+mn-cs"/>
            </a:endParaRPr>
          </a:p>
        </p:txBody>
      </p:sp>
      <p:sp>
        <p:nvSpPr>
          <p:cNvPr id="30" name="Slide Number Placeholder 5"/>
          <p:cNvSpPr txBox="1">
            <a:spLocks/>
          </p:cNvSpPr>
          <p:nvPr userDrawn="1"/>
        </p:nvSpPr>
        <p:spPr>
          <a:xfrm>
            <a:off x="11631256" y="173194"/>
            <a:ext cx="431790" cy="19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7ECB15-F748-C140-A5C3-CF0090C943BA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Montserrat" charset="0"/>
                <a:ea typeface="Montserrat" charset="0"/>
                <a:cs typeface="Montserrat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EFEFE"/>
              </a:solidFill>
              <a:effectLst/>
              <a:uLnTx/>
              <a:uFillTx/>
              <a:latin typeface="Montserrat" charset="0"/>
              <a:ea typeface="Montserrat" charset="0"/>
              <a:cs typeface="Montserrat" charset="0"/>
            </a:endParaRPr>
          </a:p>
        </p:txBody>
      </p:sp>
      <p:grpSp>
        <p:nvGrpSpPr>
          <p:cNvPr id="39" name="Group 38"/>
          <p:cNvGrpSpPr/>
          <p:nvPr userDrawn="1"/>
        </p:nvGrpSpPr>
        <p:grpSpPr>
          <a:xfrm>
            <a:off x="11630384" y="6542411"/>
            <a:ext cx="390166" cy="171788"/>
            <a:chOff x="11125576" y="6251575"/>
            <a:chExt cx="288549" cy="117476"/>
          </a:xfrm>
        </p:grpSpPr>
        <p:sp>
          <p:nvSpPr>
            <p:cNvPr id="33" name="Chevron 32">
              <a:hlinkClick r:id="" action="ppaction://hlinkshowjump?jump=nextslide" tooltip="Next Slide"/>
            </p:cNvPr>
            <p:cNvSpPr/>
            <p:nvPr userDrawn="1"/>
          </p:nvSpPr>
          <p:spPr>
            <a:xfrm>
              <a:off x="11321095" y="6251575"/>
              <a:ext cx="93030" cy="117476"/>
            </a:xfrm>
            <a:prstGeom prst="chevron">
              <a:avLst>
                <a:gd name="adj" fmla="val 66337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 pitchFamily="34" charset="0"/>
                <a:ea typeface="张海山锐谐体"/>
                <a:cs typeface="+mn-cs"/>
              </a:endParaRPr>
            </a:p>
          </p:txBody>
        </p:sp>
        <p:sp>
          <p:nvSpPr>
            <p:cNvPr id="34" name="Chevron 33">
              <a:hlinkClick r:id="" action="ppaction://hlinkshowjump?jump=previousslide" tooltip="Previous Slide"/>
            </p:cNvPr>
            <p:cNvSpPr/>
            <p:nvPr userDrawn="1"/>
          </p:nvSpPr>
          <p:spPr>
            <a:xfrm rot="10800000">
              <a:off x="11125576" y="6251575"/>
              <a:ext cx="93030" cy="117476"/>
            </a:xfrm>
            <a:prstGeom prst="chevron">
              <a:avLst>
                <a:gd name="adj" fmla="val 64003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 pitchFamily="34" charset="0"/>
                <a:ea typeface="张海山锐谐体"/>
                <a:cs typeface="+mn-cs"/>
              </a:endParaRPr>
            </a:p>
          </p:txBody>
        </p:sp>
        <p:cxnSp>
          <p:nvCxnSpPr>
            <p:cNvPr id="38" name="Straight Connector 37"/>
            <p:cNvCxnSpPr/>
            <p:nvPr userDrawn="1"/>
          </p:nvCxnSpPr>
          <p:spPr>
            <a:xfrm flipV="1">
              <a:off x="11268075" y="6251575"/>
              <a:ext cx="0" cy="117476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 Placeholder 42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8544262" y="6514090"/>
            <a:ext cx="2998268" cy="20384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1pPr>
            <a:lvl2pPr marL="4572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2pPr>
            <a:lvl3pPr marL="9144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3pPr>
            <a:lvl4pPr marL="13716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4pPr>
            <a:lvl5pPr marL="18288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5pPr>
          </a:lstStyle>
          <a:p>
            <a:pPr lvl="0"/>
            <a:r>
              <a:rPr lang="en-US" dirty="0"/>
              <a:t>Click to edit Master text styles for your custom footer</a:t>
            </a:r>
          </a:p>
        </p:txBody>
      </p:sp>
    </p:spTree>
    <p:extLst>
      <p:ext uri="{BB962C8B-B14F-4D97-AF65-F5344CB8AC3E}">
        <p14:creationId xmlns:p14="http://schemas.microsoft.com/office/powerpoint/2010/main" val="1757102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L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L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98F487-34D3-44CB-BEEC-811C5EBC07FC}" type="slidenum">
              <a:rPr kumimoji="0" lang="fr-LU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r-LU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9839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7637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microsoft.com/office/2007/relationships/hdphoto" Target="../media/hdphoto5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png"/><Relationship Id="rId5" Type="http://schemas.openxmlformats.org/officeDocument/2006/relationships/image" Target="../media/image41.png"/><Relationship Id="rId4" Type="http://schemas.microsoft.com/office/2007/relationships/hdphoto" Target="../media/hdphoto6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png"/><Relationship Id="rId5" Type="http://schemas.openxmlformats.org/officeDocument/2006/relationships/image" Target="../media/image46.png"/><Relationship Id="rId4" Type="http://schemas.microsoft.com/office/2007/relationships/hdphoto" Target="../media/hdphoto7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1.png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3.png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NULL"/><Relationship Id="rId4" Type="http://schemas.openxmlformats.org/officeDocument/2006/relationships/image" Target="../media/image5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NULL"/><Relationship Id="rId4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NULL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jpeg"/><Relationship Id="rId5" Type="http://schemas.openxmlformats.org/officeDocument/2006/relationships/image" Target="../media/image10.jpe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939" name="组合 91"/>
          <p:cNvGrpSpPr>
            <a:grpSpLocks/>
          </p:cNvGrpSpPr>
          <p:nvPr/>
        </p:nvGrpSpPr>
        <p:grpSpPr bwMode="auto">
          <a:xfrm>
            <a:off x="0" y="4876800"/>
            <a:ext cx="12192000" cy="2011363"/>
            <a:chOff x="1" y="4546271"/>
            <a:chExt cx="12191999" cy="2326243"/>
          </a:xfrm>
        </p:grpSpPr>
        <p:sp>
          <p:nvSpPr>
            <p:cNvPr id="67" name="任意多边形 38"/>
            <p:cNvSpPr/>
            <p:nvPr/>
          </p:nvSpPr>
          <p:spPr>
            <a:xfrm>
              <a:off x="1" y="4546271"/>
              <a:ext cx="12191999" cy="2311555"/>
            </a:xfrm>
            <a:custGeom>
              <a:avLst/>
              <a:gdLst>
                <a:gd name="connsiteX0" fmla="*/ 12191999 w 12191999"/>
                <a:gd name="connsiteY0" fmla="*/ 0 h 2311729"/>
                <a:gd name="connsiteX1" fmla="*/ 12191999 w 12191999"/>
                <a:gd name="connsiteY1" fmla="*/ 2311729 h 2311729"/>
                <a:gd name="connsiteX2" fmla="*/ 0 w 12191999"/>
                <a:gd name="connsiteY2" fmla="*/ 2311729 h 2311729"/>
                <a:gd name="connsiteX3" fmla="*/ 0 w 12191999"/>
                <a:gd name="connsiteY3" fmla="*/ 2020458 h 2311729"/>
                <a:gd name="connsiteX4" fmla="*/ 0 w 12191999"/>
                <a:gd name="connsiteY4" fmla="*/ 237172 h 2311729"/>
                <a:gd name="connsiteX5" fmla="*/ 63480 w 12191999"/>
                <a:gd name="connsiteY5" fmla="*/ 213939 h 2311729"/>
                <a:gd name="connsiteX6" fmla="*/ 348343 w 12191999"/>
                <a:gd name="connsiteY6" fmla="*/ 170871 h 2311729"/>
                <a:gd name="connsiteX7" fmla="*/ 1306287 w 12191999"/>
                <a:gd name="connsiteY7" fmla="*/ 1128815 h 2311729"/>
                <a:gd name="connsiteX8" fmla="*/ 1286825 w 12191999"/>
                <a:gd name="connsiteY8" fmla="*/ 1321874 h 2311729"/>
                <a:gd name="connsiteX9" fmla="*/ 1256605 w 12191999"/>
                <a:gd name="connsiteY9" fmla="*/ 1419229 h 2311729"/>
                <a:gd name="connsiteX10" fmla="*/ 1344679 w 12191999"/>
                <a:gd name="connsiteY10" fmla="*/ 1371424 h 2311729"/>
                <a:gd name="connsiteX11" fmla="*/ 1683656 w 12191999"/>
                <a:gd name="connsiteY11" fmla="*/ 1302987 h 2311729"/>
                <a:gd name="connsiteX12" fmla="*/ 2299446 w 12191999"/>
                <a:gd name="connsiteY12" fmla="*/ 1558056 h 2311729"/>
                <a:gd name="connsiteX13" fmla="*/ 2381189 w 12191999"/>
                <a:gd name="connsiteY13" fmla="*/ 1657129 h 2311729"/>
                <a:gd name="connsiteX14" fmla="*/ 2427737 w 12191999"/>
                <a:gd name="connsiteY14" fmla="*/ 1596410 h 2311729"/>
                <a:gd name="connsiteX15" fmla="*/ 3069771 w 12191999"/>
                <a:gd name="connsiteY15" fmla="*/ 1302987 h 2311729"/>
                <a:gd name="connsiteX16" fmla="*/ 3544503 w 12191999"/>
                <a:gd name="connsiteY16" fmla="*/ 1447998 h 2311729"/>
                <a:gd name="connsiteX17" fmla="*/ 3657745 w 12191999"/>
                <a:gd name="connsiteY17" fmla="*/ 1541431 h 2311729"/>
                <a:gd name="connsiteX18" fmla="*/ 3713651 w 12191999"/>
                <a:gd name="connsiteY18" fmla="*/ 1519404 h 2311729"/>
                <a:gd name="connsiteX19" fmla="*/ 3897086 w 12191999"/>
                <a:gd name="connsiteY19" fmla="*/ 1491671 h 2311729"/>
                <a:gd name="connsiteX20" fmla="*/ 4241977 w 12191999"/>
                <a:gd name="connsiteY20" fmla="*/ 1597020 h 2311729"/>
                <a:gd name="connsiteX21" fmla="*/ 4317999 w 12191999"/>
                <a:gd name="connsiteY21" fmla="*/ 1659743 h 2311729"/>
                <a:gd name="connsiteX22" fmla="*/ 4359994 w 12191999"/>
                <a:gd name="connsiteY22" fmla="*/ 1582372 h 2311729"/>
                <a:gd name="connsiteX23" fmla="*/ 5021945 w 12191999"/>
                <a:gd name="connsiteY23" fmla="*/ 1230415 h 2311729"/>
                <a:gd name="connsiteX24" fmla="*/ 5757498 w 12191999"/>
                <a:gd name="connsiteY24" fmla="*/ 1717972 h 2311729"/>
                <a:gd name="connsiteX25" fmla="*/ 5775109 w 12191999"/>
                <a:gd name="connsiteY25" fmla="*/ 1774705 h 2311729"/>
                <a:gd name="connsiteX26" fmla="*/ 5877396 w 12191999"/>
                <a:gd name="connsiteY26" fmla="*/ 1742952 h 2311729"/>
                <a:gd name="connsiteX27" fmla="*/ 5994403 w 12191999"/>
                <a:gd name="connsiteY27" fmla="*/ 1731157 h 2311729"/>
                <a:gd name="connsiteX28" fmla="*/ 6319003 w 12191999"/>
                <a:gd name="connsiteY28" fmla="*/ 1830310 h 2311729"/>
                <a:gd name="connsiteX29" fmla="*/ 6349718 w 12191999"/>
                <a:gd name="connsiteY29" fmla="*/ 1855653 h 2311729"/>
                <a:gd name="connsiteX30" fmla="*/ 6372196 w 12191999"/>
                <a:gd name="connsiteY30" fmla="*/ 1783240 h 2311729"/>
                <a:gd name="connsiteX31" fmla="*/ 7228113 w 12191999"/>
                <a:gd name="connsiteY31" fmla="*/ 1215901 h 2311729"/>
                <a:gd name="connsiteX32" fmla="*/ 7884955 w 12191999"/>
                <a:gd name="connsiteY32" fmla="*/ 1487974 h 2311729"/>
                <a:gd name="connsiteX33" fmla="*/ 7933395 w 12191999"/>
                <a:gd name="connsiteY33" fmla="*/ 1546684 h 2311729"/>
                <a:gd name="connsiteX34" fmla="*/ 8036368 w 12191999"/>
                <a:gd name="connsiteY34" fmla="*/ 1487498 h 2311729"/>
                <a:gd name="connsiteX35" fmla="*/ 8432799 w 12191999"/>
                <a:gd name="connsiteY35" fmla="*/ 1397328 h 2311729"/>
                <a:gd name="connsiteX36" fmla="*/ 9191035 w 12191999"/>
                <a:gd name="connsiteY36" fmla="*/ 1800479 h 2311729"/>
                <a:gd name="connsiteX37" fmla="*/ 9210518 w 12191999"/>
                <a:gd name="connsiteY37" fmla="*/ 1836373 h 2311729"/>
                <a:gd name="connsiteX38" fmla="*/ 9258709 w 12191999"/>
                <a:gd name="connsiteY38" fmla="*/ 1810216 h 2311729"/>
                <a:gd name="connsiteX39" fmla="*/ 9470570 w 12191999"/>
                <a:gd name="connsiteY39" fmla="*/ 1767443 h 2311729"/>
                <a:gd name="connsiteX40" fmla="*/ 9682431 w 12191999"/>
                <a:gd name="connsiteY40" fmla="*/ 1810216 h 2311729"/>
                <a:gd name="connsiteX41" fmla="*/ 9768141 w 12191999"/>
                <a:gd name="connsiteY41" fmla="*/ 1856738 h 2311729"/>
                <a:gd name="connsiteX42" fmla="*/ 9791010 w 12191999"/>
                <a:gd name="connsiteY42" fmla="*/ 1783067 h 2311729"/>
                <a:gd name="connsiteX43" fmla="*/ 10570028 w 12191999"/>
                <a:gd name="connsiteY43" fmla="*/ 1266699 h 2311729"/>
                <a:gd name="connsiteX44" fmla="*/ 10821441 w 12191999"/>
                <a:gd name="connsiteY44" fmla="*/ 1304709 h 2311729"/>
                <a:gd name="connsiteX45" fmla="*/ 10893902 w 12191999"/>
                <a:gd name="connsiteY45" fmla="*/ 1333259 h 2311729"/>
                <a:gd name="connsiteX46" fmla="*/ 10916253 w 12191999"/>
                <a:gd name="connsiteY46" fmla="*/ 1261255 h 2311729"/>
                <a:gd name="connsiteX47" fmla="*/ 11444514 w 12191999"/>
                <a:gd name="connsiteY47" fmla="*/ 911100 h 2311729"/>
                <a:gd name="connsiteX48" fmla="*/ 11446790 w 12191999"/>
                <a:gd name="connsiteY48" fmla="*/ 911330 h 2311729"/>
                <a:gd name="connsiteX49" fmla="*/ 11437256 w 12191999"/>
                <a:gd name="connsiteY49" fmla="*/ 816759 h 2311729"/>
                <a:gd name="connsiteX50" fmla="*/ 12173467 w 12191999"/>
                <a:gd name="connsiteY50" fmla="*/ 936 h 231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2191999" h="2311729">
                  <a:moveTo>
                    <a:pt x="12191999" y="0"/>
                  </a:moveTo>
                  <a:lnTo>
                    <a:pt x="12191999" y="2311729"/>
                  </a:lnTo>
                  <a:lnTo>
                    <a:pt x="0" y="2311729"/>
                  </a:lnTo>
                  <a:lnTo>
                    <a:pt x="0" y="2020458"/>
                  </a:lnTo>
                  <a:lnTo>
                    <a:pt x="0" y="237172"/>
                  </a:lnTo>
                  <a:lnTo>
                    <a:pt x="63480" y="213939"/>
                  </a:lnTo>
                  <a:cubicBezTo>
                    <a:pt x="153468" y="185949"/>
                    <a:pt x="249145" y="170871"/>
                    <a:pt x="348343" y="170871"/>
                  </a:cubicBezTo>
                  <a:cubicBezTo>
                    <a:pt x="877401" y="170871"/>
                    <a:pt x="1306287" y="599757"/>
                    <a:pt x="1306287" y="1128815"/>
                  </a:cubicBezTo>
                  <a:cubicBezTo>
                    <a:pt x="1306287" y="1194948"/>
                    <a:pt x="1299586" y="1259515"/>
                    <a:pt x="1286825" y="1321874"/>
                  </a:cubicBezTo>
                  <a:lnTo>
                    <a:pt x="1256605" y="1419229"/>
                  </a:lnTo>
                  <a:lnTo>
                    <a:pt x="1344679" y="1371424"/>
                  </a:lnTo>
                  <a:cubicBezTo>
                    <a:pt x="1448867" y="1327356"/>
                    <a:pt x="1563416" y="1302987"/>
                    <a:pt x="1683656" y="1302987"/>
                  </a:cubicBezTo>
                  <a:cubicBezTo>
                    <a:pt x="1924137" y="1302987"/>
                    <a:pt x="2141852" y="1400461"/>
                    <a:pt x="2299446" y="1558056"/>
                  </a:cubicBezTo>
                  <a:lnTo>
                    <a:pt x="2381189" y="1657129"/>
                  </a:lnTo>
                  <a:lnTo>
                    <a:pt x="2427737" y="1596410"/>
                  </a:lnTo>
                  <a:cubicBezTo>
                    <a:pt x="2583425" y="1416679"/>
                    <a:pt x="2813321" y="1302987"/>
                    <a:pt x="3069771" y="1302987"/>
                  </a:cubicBezTo>
                  <a:cubicBezTo>
                    <a:pt x="3245622" y="1302987"/>
                    <a:pt x="3408987" y="1356446"/>
                    <a:pt x="3544503" y="1447998"/>
                  </a:cubicBezTo>
                  <a:lnTo>
                    <a:pt x="3657745" y="1541431"/>
                  </a:lnTo>
                  <a:lnTo>
                    <a:pt x="3713651" y="1519404"/>
                  </a:lnTo>
                  <a:cubicBezTo>
                    <a:pt x="3771598" y="1501381"/>
                    <a:pt x="3833208" y="1491671"/>
                    <a:pt x="3897086" y="1491671"/>
                  </a:cubicBezTo>
                  <a:cubicBezTo>
                    <a:pt x="4024841" y="1491671"/>
                    <a:pt x="4143526" y="1530508"/>
                    <a:pt x="4241977" y="1597020"/>
                  </a:cubicBezTo>
                  <a:lnTo>
                    <a:pt x="4317999" y="1659743"/>
                  </a:lnTo>
                  <a:lnTo>
                    <a:pt x="4359994" y="1582372"/>
                  </a:lnTo>
                  <a:cubicBezTo>
                    <a:pt x="4503453" y="1370026"/>
                    <a:pt x="4746395" y="1230415"/>
                    <a:pt x="5021945" y="1230415"/>
                  </a:cubicBezTo>
                  <a:cubicBezTo>
                    <a:pt x="5352605" y="1230415"/>
                    <a:pt x="5636309" y="1431455"/>
                    <a:pt x="5757498" y="1717972"/>
                  </a:cubicBezTo>
                  <a:lnTo>
                    <a:pt x="5775109" y="1774705"/>
                  </a:lnTo>
                  <a:lnTo>
                    <a:pt x="5877396" y="1742952"/>
                  </a:lnTo>
                  <a:cubicBezTo>
                    <a:pt x="5915189" y="1735219"/>
                    <a:pt x="5954321" y="1731157"/>
                    <a:pt x="5994403" y="1731157"/>
                  </a:cubicBezTo>
                  <a:cubicBezTo>
                    <a:pt x="6114640" y="1731157"/>
                    <a:pt x="6226343" y="1767710"/>
                    <a:pt x="6319003" y="1830310"/>
                  </a:cubicBezTo>
                  <a:lnTo>
                    <a:pt x="6349718" y="1855653"/>
                  </a:lnTo>
                  <a:lnTo>
                    <a:pt x="6372196" y="1783240"/>
                  </a:lnTo>
                  <a:cubicBezTo>
                    <a:pt x="6513213" y="1449839"/>
                    <a:pt x="6843343" y="1215901"/>
                    <a:pt x="7228113" y="1215901"/>
                  </a:cubicBezTo>
                  <a:cubicBezTo>
                    <a:pt x="7484626" y="1215901"/>
                    <a:pt x="7716855" y="1319874"/>
                    <a:pt x="7884955" y="1487974"/>
                  </a:cubicBezTo>
                  <a:lnTo>
                    <a:pt x="7933395" y="1546684"/>
                  </a:lnTo>
                  <a:lnTo>
                    <a:pt x="8036368" y="1487498"/>
                  </a:lnTo>
                  <a:cubicBezTo>
                    <a:pt x="8156294" y="1429711"/>
                    <a:pt x="8290765" y="1397328"/>
                    <a:pt x="8432799" y="1397328"/>
                  </a:cubicBezTo>
                  <a:cubicBezTo>
                    <a:pt x="8748430" y="1397328"/>
                    <a:pt x="9026710" y="1557246"/>
                    <a:pt x="9191035" y="1800479"/>
                  </a:cubicBezTo>
                  <a:lnTo>
                    <a:pt x="9210518" y="1836373"/>
                  </a:lnTo>
                  <a:lnTo>
                    <a:pt x="9258709" y="1810216"/>
                  </a:lnTo>
                  <a:cubicBezTo>
                    <a:pt x="9323827" y="1782674"/>
                    <a:pt x="9395420" y="1767443"/>
                    <a:pt x="9470570" y="1767443"/>
                  </a:cubicBezTo>
                  <a:cubicBezTo>
                    <a:pt x="9545720" y="1767443"/>
                    <a:pt x="9617313" y="1782674"/>
                    <a:pt x="9682431" y="1810216"/>
                  </a:cubicBezTo>
                  <a:lnTo>
                    <a:pt x="9768141" y="1856738"/>
                  </a:lnTo>
                  <a:lnTo>
                    <a:pt x="9791010" y="1783067"/>
                  </a:lnTo>
                  <a:cubicBezTo>
                    <a:pt x="9919358" y="1479619"/>
                    <a:pt x="10219827" y="1266699"/>
                    <a:pt x="10570028" y="1266699"/>
                  </a:cubicBezTo>
                  <a:cubicBezTo>
                    <a:pt x="10657578" y="1266699"/>
                    <a:pt x="10742020" y="1280007"/>
                    <a:pt x="10821441" y="1304709"/>
                  </a:cubicBezTo>
                  <a:lnTo>
                    <a:pt x="10893902" y="1333259"/>
                  </a:lnTo>
                  <a:lnTo>
                    <a:pt x="10916253" y="1261255"/>
                  </a:lnTo>
                  <a:cubicBezTo>
                    <a:pt x="11003287" y="1055484"/>
                    <a:pt x="11207039" y="911100"/>
                    <a:pt x="11444514" y="911100"/>
                  </a:cubicBezTo>
                  <a:lnTo>
                    <a:pt x="11446790" y="911330"/>
                  </a:lnTo>
                  <a:lnTo>
                    <a:pt x="11437256" y="816759"/>
                  </a:lnTo>
                  <a:cubicBezTo>
                    <a:pt x="11437256" y="392161"/>
                    <a:pt x="11759948" y="42931"/>
                    <a:pt x="12173467" y="93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90500" dir="16200000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Arial"/>
              </a:endParaRPr>
            </a:p>
          </p:txBody>
        </p:sp>
        <p:sp>
          <p:nvSpPr>
            <p:cNvPr id="68" name="任意多边形 80"/>
            <p:cNvSpPr/>
            <p:nvPr/>
          </p:nvSpPr>
          <p:spPr>
            <a:xfrm>
              <a:off x="1" y="4560785"/>
              <a:ext cx="12191999" cy="2311729"/>
            </a:xfrm>
            <a:custGeom>
              <a:avLst/>
              <a:gdLst>
                <a:gd name="connsiteX0" fmla="*/ 12191999 w 12191999"/>
                <a:gd name="connsiteY0" fmla="*/ 0 h 2311729"/>
                <a:gd name="connsiteX1" fmla="*/ 12191999 w 12191999"/>
                <a:gd name="connsiteY1" fmla="*/ 2311729 h 2311729"/>
                <a:gd name="connsiteX2" fmla="*/ 0 w 12191999"/>
                <a:gd name="connsiteY2" fmla="*/ 2311729 h 2311729"/>
                <a:gd name="connsiteX3" fmla="*/ 0 w 12191999"/>
                <a:gd name="connsiteY3" fmla="*/ 2020458 h 2311729"/>
                <a:gd name="connsiteX4" fmla="*/ 0 w 12191999"/>
                <a:gd name="connsiteY4" fmla="*/ 237172 h 2311729"/>
                <a:gd name="connsiteX5" fmla="*/ 63480 w 12191999"/>
                <a:gd name="connsiteY5" fmla="*/ 213939 h 2311729"/>
                <a:gd name="connsiteX6" fmla="*/ 348343 w 12191999"/>
                <a:gd name="connsiteY6" fmla="*/ 170871 h 2311729"/>
                <a:gd name="connsiteX7" fmla="*/ 1306287 w 12191999"/>
                <a:gd name="connsiteY7" fmla="*/ 1128815 h 2311729"/>
                <a:gd name="connsiteX8" fmla="*/ 1286825 w 12191999"/>
                <a:gd name="connsiteY8" fmla="*/ 1321874 h 2311729"/>
                <a:gd name="connsiteX9" fmla="*/ 1256605 w 12191999"/>
                <a:gd name="connsiteY9" fmla="*/ 1419229 h 2311729"/>
                <a:gd name="connsiteX10" fmla="*/ 1344679 w 12191999"/>
                <a:gd name="connsiteY10" fmla="*/ 1371424 h 2311729"/>
                <a:gd name="connsiteX11" fmla="*/ 1683656 w 12191999"/>
                <a:gd name="connsiteY11" fmla="*/ 1302987 h 2311729"/>
                <a:gd name="connsiteX12" fmla="*/ 2299446 w 12191999"/>
                <a:gd name="connsiteY12" fmla="*/ 1558056 h 2311729"/>
                <a:gd name="connsiteX13" fmla="*/ 2381189 w 12191999"/>
                <a:gd name="connsiteY13" fmla="*/ 1657129 h 2311729"/>
                <a:gd name="connsiteX14" fmla="*/ 2427737 w 12191999"/>
                <a:gd name="connsiteY14" fmla="*/ 1596410 h 2311729"/>
                <a:gd name="connsiteX15" fmla="*/ 3069771 w 12191999"/>
                <a:gd name="connsiteY15" fmla="*/ 1302987 h 2311729"/>
                <a:gd name="connsiteX16" fmla="*/ 3544503 w 12191999"/>
                <a:gd name="connsiteY16" fmla="*/ 1447998 h 2311729"/>
                <a:gd name="connsiteX17" fmla="*/ 3657745 w 12191999"/>
                <a:gd name="connsiteY17" fmla="*/ 1541431 h 2311729"/>
                <a:gd name="connsiteX18" fmla="*/ 3713651 w 12191999"/>
                <a:gd name="connsiteY18" fmla="*/ 1519404 h 2311729"/>
                <a:gd name="connsiteX19" fmla="*/ 3897086 w 12191999"/>
                <a:gd name="connsiteY19" fmla="*/ 1491671 h 2311729"/>
                <a:gd name="connsiteX20" fmla="*/ 4241977 w 12191999"/>
                <a:gd name="connsiteY20" fmla="*/ 1597020 h 2311729"/>
                <a:gd name="connsiteX21" fmla="*/ 4317999 w 12191999"/>
                <a:gd name="connsiteY21" fmla="*/ 1659743 h 2311729"/>
                <a:gd name="connsiteX22" fmla="*/ 4359994 w 12191999"/>
                <a:gd name="connsiteY22" fmla="*/ 1582372 h 2311729"/>
                <a:gd name="connsiteX23" fmla="*/ 5021945 w 12191999"/>
                <a:gd name="connsiteY23" fmla="*/ 1230415 h 2311729"/>
                <a:gd name="connsiteX24" fmla="*/ 5757498 w 12191999"/>
                <a:gd name="connsiteY24" fmla="*/ 1717972 h 2311729"/>
                <a:gd name="connsiteX25" fmla="*/ 5775109 w 12191999"/>
                <a:gd name="connsiteY25" fmla="*/ 1774705 h 2311729"/>
                <a:gd name="connsiteX26" fmla="*/ 5877396 w 12191999"/>
                <a:gd name="connsiteY26" fmla="*/ 1742952 h 2311729"/>
                <a:gd name="connsiteX27" fmla="*/ 5994403 w 12191999"/>
                <a:gd name="connsiteY27" fmla="*/ 1731157 h 2311729"/>
                <a:gd name="connsiteX28" fmla="*/ 6319003 w 12191999"/>
                <a:gd name="connsiteY28" fmla="*/ 1830310 h 2311729"/>
                <a:gd name="connsiteX29" fmla="*/ 6349718 w 12191999"/>
                <a:gd name="connsiteY29" fmla="*/ 1855653 h 2311729"/>
                <a:gd name="connsiteX30" fmla="*/ 6372196 w 12191999"/>
                <a:gd name="connsiteY30" fmla="*/ 1783240 h 2311729"/>
                <a:gd name="connsiteX31" fmla="*/ 7228113 w 12191999"/>
                <a:gd name="connsiteY31" fmla="*/ 1215901 h 2311729"/>
                <a:gd name="connsiteX32" fmla="*/ 7884955 w 12191999"/>
                <a:gd name="connsiteY32" fmla="*/ 1487974 h 2311729"/>
                <a:gd name="connsiteX33" fmla="*/ 7933395 w 12191999"/>
                <a:gd name="connsiteY33" fmla="*/ 1546684 h 2311729"/>
                <a:gd name="connsiteX34" fmla="*/ 8036368 w 12191999"/>
                <a:gd name="connsiteY34" fmla="*/ 1487498 h 2311729"/>
                <a:gd name="connsiteX35" fmla="*/ 8432799 w 12191999"/>
                <a:gd name="connsiteY35" fmla="*/ 1397328 h 2311729"/>
                <a:gd name="connsiteX36" fmla="*/ 9191035 w 12191999"/>
                <a:gd name="connsiteY36" fmla="*/ 1800479 h 2311729"/>
                <a:gd name="connsiteX37" fmla="*/ 9210518 w 12191999"/>
                <a:gd name="connsiteY37" fmla="*/ 1836373 h 2311729"/>
                <a:gd name="connsiteX38" fmla="*/ 9258709 w 12191999"/>
                <a:gd name="connsiteY38" fmla="*/ 1810216 h 2311729"/>
                <a:gd name="connsiteX39" fmla="*/ 9470570 w 12191999"/>
                <a:gd name="connsiteY39" fmla="*/ 1767443 h 2311729"/>
                <a:gd name="connsiteX40" fmla="*/ 9682431 w 12191999"/>
                <a:gd name="connsiteY40" fmla="*/ 1810216 h 2311729"/>
                <a:gd name="connsiteX41" fmla="*/ 9768141 w 12191999"/>
                <a:gd name="connsiteY41" fmla="*/ 1856738 h 2311729"/>
                <a:gd name="connsiteX42" fmla="*/ 9791010 w 12191999"/>
                <a:gd name="connsiteY42" fmla="*/ 1783067 h 2311729"/>
                <a:gd name="connsiteX43" fmla="*/ 10570028 w 12191999"/>
                <a:gd name="connsiteY43" fmla="*/ 1266699 h 2311729"/>
                <a:gd name="connsiteX44" fmla="*/ 10821441 w 12191999"/>
                <a:gd name="connsiteY44" fmla="*/ 1304709 h 2311729"/>
                <a:gd name="connsiteX45" fmla="*/ 10893902 w 12191999"/>
                <a:gd name="connsiteY45" fmla="*/ 1333259 h 2311729"/>
                <a:gd name="connsiteX46" fmla="*/ 10916253 w 12191999"/>
                <a:gd name="connsiteY46" fmla="*/ 1261255 h 2311729"/>
                <a:gd name="connsiteX47" fmla="*/ 11444514 w 12191999"/>
                <a:gd name="connsiteY47" fmla="*/ 911100 h 2311729"/>
                <a:gd name="connsiteX48" fmla="*/ 11446790 w 12191999"/>
                <a:gd name="connsiteY48" fmla="*/ 911330 h 2311729"/>
                <a:gd name="connsiteX49" fmla="*/ 11437256 w 12191999"/>
                <a:gd name="connsiteY49" fmla="*/ 816759 h 2311729"/>
                <a:gd name="connsiteX50" fmla="*/ 12173467 w 12191999"/>
                <a:gd name="connsiteY50" fmla="*/ 936 h 231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2191999" h="2311729">
                  <a:moveTo>
                    <a:pt x="12191999" y="0"/>
                  </a:moveTo>
                  <a:lnTo>
                    <a:pt x="12191999" y="2311729"/>
                  </a:lnTo>
                  <a:lnTo>
                    <a:pt x="0" y="2311729"/>
                  </a:lnTo>
                  <a:lnTo>
                    <a:pt x="0" y="2020458"/>
                  </a:lnTo>
                  <a:lnTo>
                    <a:pt x="0" y="237172"/>
                  </a:lnTo>
                  <a:lnTo>
                    <a:pt x="63480" y="213939"/>
                  </a:lnTo>
                  <a:cubicBezTo>
                    <a:pt x="153468" y="185949"/>
                    <a:pt x="249145" y="170871"/>
                    <a:pt x="348343" y="170871"/>
                  </a:cubicBezTo>
                  <a:cubicBezTo>
                    <a:pt x="877401" y="170871"/>
                    <a:pt x="1306287" y="599757"/>
                    <a:pt x="1306287" y="1128815"/>
                  </a:cubicBezTo>
                  <a:cubicBezTo>
                    <a:pt x="1306287" y="1194948"/>
                    <a:pt x="1299586" y="1259515"/>
                    <a:pt x="1286825" y="1321874"/>
                  </a:cubicBezTo>
                  <a:lnTo>
                    <a:pt x="1256605" y="1419229"/>
                  </a:lnTo>
                  <a:lnTo>
                    <a:pt x="1344679" y="1371424"/>
                  </a:lnTo>
                  <a:cubicBezTo>
                    <a:pt x="1448867" y="1327356"/>
                    <a:pt x="1563416" y="1302987"/>
                    <a:pt x="1683656" y="1302987"/>
                  </a:cubicBezTo>
                  <a:cubicBezTo>
                    <a:pt x="1924137" y="1302987"/>
                    <a:pt x="2141852" y="1400461"/>
                    <a:pt x="2299446" y="1558056"/>
                  </a:cubicBezTo>
                  <a:lnTo>
                    <a:pt x="2381189" y="1657129"/>
                  </a:lnTo>
                  <a:lnTo>
                    <a:pt x="2427737" y="1596410"/>
                  </a:lnTo>
                  <a:cubicBezTo>
                    <a:pt x="2583425" y="1416679"/>
                    <a:pt x="2813321" y="1302987"/>
                    <a:pt x="3069771" y="1302987"/>
                  </a:cubicBezTo>
                  <a:cubicBezTo>
                    <a:pt x="3245622" y="1302987"/>
                    <a:pt x="3408987" y="1356446"/>
                    <a:pt x="3544503" y="1447998"/>
                  </a:cubicBezTo>
                  <a:lnTo>
                    <a:pt x="3657745" y="1541431"/>
                  </a:lnTo>
                  <a:lnTo>
                    <a:pt x="3713651" y="1519404"/>
                  </a:lnTo>
                  <a:cubicBezTo>
                    <a:pt x="3771598" y="1501381"/>
                    <a:pt x="3833208" y="1491671"/>
                    <a:pt x="3897086" y="1491671"/>
                  </a:cubicBezTo>
                  <a:cubicBezTo>
                    <a:pt x="4024841" y="1491671"/>
                    <a:pt x="4143526" y="1530508"/>
                    <a:pt x="4241977" y="1597020"/>
                  </a:cubicBezTo>
                  <a:lnTo>
                    <a:pt x="4317999" y="1659743"/>
                  </a:lnTo>
                  <a:lnTo>
                    <a:pt x="4359994" y="1582372"/>
                  </a:lnTo>
                  <a:cubicBezTo>
                    <a:pt x="4503453" y="1370026"/>
                    <a:pt x="4746395" y="1230415"/>
                    <a:pt x="5021945" y="1230415"/>
                  </a:cubicBezTo>
                  <a:cubicBezTo>
                    <a:pt x="5352605" y="1230415"/>
                    <a:pt x="5636309" y="1431455"/>
                    <a:pt x="5757498" y="1717972"/>
                  </a:cubicBezTo>
                  <a:lnTo>
                    <a:pt x="5775109" y="1774705"/>
                  </a:lnTo>
                  <a:lnTo>
                    <a:pt x="5877396" y="1742952"/>
                  </a:lnTo>
                  <a:cubicBezTo>
                    <a:pt x="5915189" y="1735219"/>
                    <a:pt x="5954321" y="1731157"/>
                    <a:pt x="5994403" y="1731157"/>
                  </a:cubicBezTo>
                  <a:cubicBezTo>
                    <a:pt x="6114640" y="1731157"/>
                    <a:pt x="6226343" y="1767710"/>
                    <a:pt x="6319003" y="1830310"/>
                  </a:cubicBezTo>
                  <a:lnTo>
                    <a:pt x="6349718" y="1855653"/>
                  </a:lnTo>
                  <a:lnTo>
                    <a:pt x="6372196" y="1783240"/>
                  </a:lnTo>
                  <a:cubicBezTo>
                    <a:pt x="6513213" y="1449839"/>
                    <a:pt x="6843343" y="1215901"/>
                    <a:pt x="7228113" y="1215901"/>
                  </a:cubicBezTo>
                  <a:cubicBezTo>
                    <a:pt x="7484626" y="1215901"/>
                    <a:pt x="7716855" y="1319874"/>
                    <a:pt x="7884955" y="1487974"/>
                  </a:cubicBezTo>
                  <a:lnTo>
                    <a:pt x="7933395" y="1546684"/>
                  </a:lnTo>
                  <a:lnTo>
                    <a:pt x="8036368" y="1487498"/>
                  </a:lnTo>
                  <a:cubicBezTo>
                    <a:pt x="8156294" y="1429711"/>
                    <a:pt x="8290765" y="1397328"/>
                    <a:pt x="8432799" y="1397328"/>
                  </a:cubicBezTo>
                  <a:cubicBezTo>
                    <a:pt x="8748430" y="1397328"/>
                    <a:pt x="9026710" y="1557246"/>
                    <a:pt x="9191035" y="1800479"/>
                  </a:cubicBezTo>
                  <a:lnTo>
                    <a:pt x="9210518" y="1836373"/>
                  </a:lnTo>
                  <a:lnTo>
                    <a:pt x="9258709" y="1810216"/>
                  </a:lnTo>
                  <a:cubicBezTo>
                    <a:pt x="9323827" y="1782674"/>
                    <a:pt x="9395420" y="1767443"/>
                    <a:pt x="9470570" y="1767443"/>
                  </a:cubicBezTo>
                  <a:cubicBezTo>
                    <a:pt x="9545720" y="1767443"/>
                    <a:pt x="9617313" y="1782674"/>
                    <a:pt x="9682431" y="1810216"/>
                  </a:cubicBezTo>
                  <a:lnTo>
                    <a:pt x="9768141" y="1856738"/>
                  </a:lnTo>
                  <a:lnTo>
                    <a:pt x="9791010" y="1783067"/>
                  </a:lnTo>
                  <a:cubicBezTo>
                    <a:pt x="9919358" y="1479619"/>
                    <a:pt x="10219827" y="1266699"/>
                    <a:pt x="10570028" y="1266699"/>
                  </a:cubicBezTo>
                  <a:cubicBezTo>
                    <a:pt x="10657578" y="1266699"/>
                    <a:pt x="10742020" y="1280007"/>
                    <a:pt x="10821441" y="1304709"/>
                  </a:cubicBezTo>
                  <a:lnTo>
                    <a:pt x="10893902" y="1333259"/>
                  </a:lnTo>
                  <a:lnTo>
                    <a:pt x="10916253" y="1261255"/>
                  </a:lnTo>
                  <a:cubicBezTo>
                    <a:pt x="11003287" y="1055484"/>
                    <a:pt x="11207039" y="911100"/>
                    <a:pt x="11444514" y="911100"/>
                  </a:cubicBezTo>
                  <a:lnTo>
                    <a:pt x="11446790" y="911330"/>
                  </a:lnTo>
                  <a:lnTo>
                    <a:pt x="11437256" y="816759"/>
                  </a:lnTo>
                  <a:cubicBezTo>
                    <a:pt x="11437256" y="392161"/>
                    <a:pt x="11759948" y="42931"/>
                    <a:pt x="12173467" y="936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bg1"/>
              </a:solidFill>
            </a:ln>
            <a:effectLst>
              <a:innerShdw blurRad="266700" dist="139700" dir="16200000">
                <a:srgbClr val="18ACCA">
                  <a:alpha val="3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Arial"/>
              </a:endParaRPr>
            </a:p>
          </p:txBody>
        </p:sp>
      </p:grpSp>
      <p:sp>
        <p:nvSpPr>
          <p:cNvPr id="2" name="Rounded Rectangle 1"/>
          <p:cNvSpPr/>
          <p:nvPr/>
        </p:nvSpPr>
        <p:spPr>
          <a:xfrm>
            <a:off x="1917700" y="1120775"/>
            <a:ext cx="8686800" cy="42545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22F1F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09762" y="2320656"/>
            <a:ext cx="5901352" cy="974844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HÀO MỪNG </a:t>
            </a:r>
          </a:p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CON THAM GIA TIẾT HỌC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238777" y="2777510"/>
            <a:ext cx="4443518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22225">
                  <a:solidFill>
                    <a:srgbClr val="EBF7FF"/>
                  </a:solidFill>
                  <a:prstDash val="solid"/>
                </a:ln>
                <a:solidFill>
                  <a:srgbClr val="F4FCE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KHOA HỌC LỚP 4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080000" y="6486525"/>
            <a:ext cx="2873375" cy="415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0066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66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0066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66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2021 - 2022</a:t>
            </a:r>
          </a:p>
        </p:txBody>
      </p:sp>
      <p:sp>
        <p:nvSpPr>
          <p:cNvPr id="39944" name="文本框 11"/>
          <p:cNvSpPr txBox="1">
            <a:spLocks noChangeArrowheads="1"/>
          </p:cNvSpPr>
          <p:nvPr/>
        </p:nvSpPr>
        <p:spPr bwMode="auto">
          <a:xfrm>
            <a:off x="4019550" y="3849688"/>
            <a:ext cx="54260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defTabSz="68580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defTabSz="6858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defTabSz="6858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defTabSz="6858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1" u="none" strike="noStrike" kern="1200" cap="none" spc="0" normalizeH="0" baseline="0" noProof="0" smtClean="0">
                <a:ln>
                  <a:noFill/>
                </a:ln>
                <a:solidFill>
                  <a:srgbClr val="E94B52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Giáo viên thực hiện</a:t>
            </a:r>
            <a:r>
              <a:rPr kumimoji="0" lang="vi-VN" altLang="zh-CN" sz="2400" b="1" i="1" u="none" strike="noStrike" kern="1200" cap="none" spc="0" normalizeH="0" baseline="0" noProof="0" smtClean="0">
                <a:ln>
                  <a:noFill/>
                </a:ln>
                <a:solidFill>
                  <a:srgbClr val="E94B52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:</a:t>
            </a:r>
            <a:r>
              <a:rPr kumimoji="0" lang="en-US" altLang="zh-CN" sz="2400" b="1" i="1" u="none" strike="noStrike" kern="1200" cap="none" spc="0" normalizeH="0" baseline="0" noProof="0" smtClean="0">
                <a:ln>
                  <a:noFill/>
                </a:ln>
                <a:solidFill>
                  <a:srgbClr val="E94B52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Vũ Thúy Quỳnh</a:t>
            </a:r>
            <a:endParaRPr kumimoji="0" lang="zh-CN" altLang="en-US" sz="2400" b="1" i="1" u="none" strike="noStrike" kern="1200" cap="none" spc="0" normalizeH="0" baseline="0" noProof="0" smtClean="0">
              <a:ln>
                <a:noFill/>
              </a:ln>
              <a:solidFill>
                <a:srgbClr val="E94B52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9945" name="TextBox 19"/>
          <p:cNvSpPr txBox="1">
            <a:spLocks noChangeArrowheads="1"/>
          </p:cNvSpPr>
          <p:nvPr/>
        </p:nvSpPr>
        <p:spPr bwMode="auto">
          <a:xfrm>
            <a:off x="3913188" y="419100"/>
            <a:ext cx="6602412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defTabSz="68580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defTabSz="6858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defTabSz="6858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defTabSz="6858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TIỂU HỌC ĐOÀN KẾT</a:t>
            </a:r>
          </a:p>
        </p:txBody>
      </p:sp>
      <p:grpSp>
        <p:nvGrpSpPr>
          <p:cNvPr id="39946" name="组合 75"/>
          <p:cNvGrpSpPr>
            <a:grpSpLocks/>
          </p:cNvGrpSpPr>
          <p:nvPr/>
        </p:nvGrpSpPr>
        <p:grpSpPr bwMode="auto">
          <a:xfrm rot="691748">
            <a:off x="8718550" y="3519488"/>
            <a:ext cx="266700" cy="271462"/>
            <a:chOff x="10646778" y="4753862"/>
            <a:chExt cx="751521" cy="737702"/>
          </a:xfrm>
        </p:grpSpPr>
        <p:sp>
          <p:nvSpPr>
            <p:cNvPr id="22" name="五角星 2"/>
            <p:cNvSpPr/>
            <p:nvPr/>
          </p:nvSpPr>
          <p:spPr>
            <a:xfrm rot="20227648" flipH="1">
              <a:off x="10650314" y="4753518"/>
              <a:ext cx="747046" cy="729074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Arial"/>
              </a:endParaRPr>
            </a:p>
          </p:txBody>
        </p:sp>
        <p:grpSp>
          <p:nvGrpSpPr>
            <p:cNvPr id="39973" name="组合 77"/>
            <p:cNvGrpSpPr>
              <a:grpSpLocks/>
            </p:cNvGrpSpPr>
            <p:nvPr/>
          </p:nvGrpSpPr>
          <p:grpSpPr bwMode="auto"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24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FF00"/>
              </a:solidFill>
              <a:ln w="15875">
                <a:solidFill>
                  <a:srgbClr val="FFFF00"/>
                </a:solidFill>
              </a:ln>
              <a:effectLst>
                <a:innerShdw blurRad="292100">
                  <a:srgbClr val="FFC0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1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Arial"/>
                </a:endParaRPr>
              </a:p>
            </p:txBody>
          </p:sp>
          <p:sp>
            <p:nvSpPr>
              <p:cNvPr id="25" name="五角星 2"/>
              <p:cNvSpPr/>
              <p:nvPr/>
            </p:nvSpPr>
            <p:spPr>
              <a:xfrm rot="20424262">
                <a:off x="10986300" y="4622927"/>
                <a:ext cx="286294" cy="215703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1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Arial"/>
                </a:endParaRPr>
              </a:p>
            </p:txBody>
          </p:sp>
          <p:sp>
            <p:nvSpPr>
              <p:cNvPr id="26" name="五角星 2"/>
              <p:cNvSpPr/>
              <p:nvPr/>
            </p:nvSpPr>
            <p:spPr>
              <a:xfrm rot="6997346">
                <a:off x="11519115" y="4864817"/>
                <a:ext cx="129422" cy="143147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1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Arial"/>
                </a:endParaRPr>
              </a:p>
            </p:txBody>
          </p:sp>
        </p:grpSp>
      </p:grpSp>
      <p:grpSp>
        <p:nvGrpSpPr>
          <p:cNvPr id="39947" name="组合 95"/>
          <p:cNvGrpSpPr>
            <a:grpSpLocks/>
          </p:cNvGrpSpPr>
          <p:nvPr/>
        </p:nvGrpSpPr>
        <p:grpSpPr bwMode="auto">
          <a:xfrm rot="1562261">
            <a:off x="9031288" y="2222500"/>
            <a:ext cx="273050" cy="261938"/>
            <a:chOff x="10646778" y="4753862"/>
            <a:chExt cx="751521" cy="737702"/>
          </a:xfrm>
        </p:grpSpPr>
        <p:sp>
          <p:nvSpPr>
            <p:cNvPr id="28" name="五角星 2"/>
            <p:cNvSpPr/>
            <p:nvPr/>
          </p:nvSpPr>
          <p:spPr>
            <a:xfrm rot="20227648" flipH="1">
              <a:off x="10637319" y="4749226"/>
              <a:ext cx="747153" cy="728760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Arial"/>
              </a:endParaRPr>
            </a:p>
          </p:txBody>
        </p:sp>
        <p:grpSp>
          <p:nvGrpSpPr>
            <p:cNvPr id="39966" name="组合 98"/>
            <p:cNvGrpSpPr>
              <a:grpSpLocks/>
            </p:cNvGrpSpPr>
            <p:nvPr/>
          </p:nvGrpSpPr>
          <p:grpSpPr bwMode="auto"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30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8AFA4C"/>
              </a:solidFill>
              <a:ln w="15875">
                <a:solidFill>
                  <a:schemeClr val="bg1"/>
                </a:solidFill>
              </a:ln>
              <a:effectLst>
                <a:innerShdw blurRad="292100">
                  <a:srgbClr val="76CE0C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1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Arial"/>
                </a:endParaRPr>
              </a:p>
            </p:txBody>
          </p:sp>
          <p:sp>
            <p:nvSpPr>
              <p:cNvPr id="31" name="五角星 2"/>
              <p:cNvSpPr/>
              <p:nvPr/>
            </p:nvSpPr>
            <p:spPr>
              <a:xfrm rot="20424262">
                <a:off x="11004919" y="4640987"/>
                <a:ext cx="284003" cy="219073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1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Arial"/>
                </a:endParaRPr>
              </a:p>
            </p:txBody>
          </p:sp>
          <p:sp>
            <p:nvSpPr>
              <p:cNvPr id="32" name="五角星 2"/>
              <p:cNvSpPr/>
              <p:nvPr/>
            </p:nvSpPr>
            <p:spPr>
              <a:xfrm rot="6997346">
                <a:off x="11523492" y="4889560"/>
                <a:ext cx="134127" cy="144188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1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Arial"/>
                </a:endParaRPr>
              </a:p>
            </p:txBody>
          </p:sp>
        </p:grpSp>
      </p:grpSp>
      <p:grpSp>
        <p:nvGrpSpPr>
          <p:cNvPr id="39948" name="组合 140"/>
          <p:cNvGrpSpPr>
            <a:grpSpLocks/>
          </p:cNvGrpSpPr>
          <p:nvPr/>
        </p:nvGrpSpPr>
        <p:grpSpPr bwMode="auto">
          <a:xfrm rot="920444">
            <a:off x="3551238" y="1104900"/>
            <a:ext cx="268287" cy="246063"/>
            <a:chOff x="10646773" y="4753862"/>
            <a:chExt cx="751526" cy="737702"/>
          </a:xfrm>
        </p:grpSpPr>
        <p:sp>
          <p:nvSpPr>
            <p:cNvPr id="34" name="五角星 2"/>
            <p:cNvSpPr/>
            <p:nvPr/>
          </p:nvSpPr>
          <p:spPr>
            <a:xfrm rot="20227648" flipH="1">
              <a:off x="10645597" y="4754032"/>
              <a:ext cx="751526" cy="728183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Arial"/>
              </a:endParaRPr>
            </a:p>
          </p:txBody>
        </p:sp>
        <p:grpSp>
          <p:nvGrpSpPr>
            <p:cNvPr id="39959" name="组合 142"/>
            <p:cNvGrpSpPr>
              <a:grpSpLocks/>
            </p:cNvGrpSpPr>
            <p:nvPr/>
          </p:nvGrpSpPr>
          <p:grpSpPr bwMode="auto">
            <a:xfrm>
              <a:off x="10646773" y="4762829"/>
              <a:ext cx="749726" cy="728735"/>
              <a:chOff x="11012534" y="4493889"/>
              <a:chExt cx="749726" cy="728735"/>
            </a:xfrm>
          </p:grpSpPr>
          <p:sp>
            <p:nvSpPr>
              <p:cNvPr id="36" name="五角星 2"/>
              <p:cNvSpPr/>
              <p:nvPr/>
            </p:nvSpPr>
            <p:spPr>
              <a:xfrm rot="20227648" flipH="1">
                <a:off x="11012534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64E4F2"/>
              </a:solidFill>
              <a:ln w="15875">
                <a:solidFill>
                  <a:schemeClr val="bg1"/>
                </a:solidFill>
              </a:ln>
              <a:effectLst>
                <a:innerShdw blurRad="292100">
                  <a:srgbClr val="00B0F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Arial"/>
                </a:endParaRPr>
              </a:p>
            </p:txBody>
          </p:sp>
          <p:sp>
            <p:nvSpPr>
              <p:cNvPr id="37" name="五角星 2"/>
              <p:cNvSpPr/>
              <p:nvPr/>
            </p:nvSpPr>
            <p:spPr>
              <a:xfrm rot="20424262">
                <a:off x="10992123" y="4628752"/>
                <a:ext cx="284603" cy="214173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Arial"/>
                </a:endParaRPr>
              </a:p>
            </p:txBody>
          </p:sp>
          <p:sp>
            <p:nvSpPr>
              <p:cNvPr id="38" name="五角星 2"/>
              <p:cNvSpPr/>
              <p:nvPr/>
            </p:nvSpPr>
            <p:spPr>
              <a:xfrm rot="6997346">
                <a:off x="11518982" y="4868508"/>
                <a:ext cx="128501" cy="14230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Arial"/>
                </a:endParaRPr>
              </a:p>
            </p:txBody>
          </p:sp>
        </p:grpSp>
      </p:grpSp>
      <p:grpSp>
        <p:nvGrpSpPr>
          <p:cNvPr id="39949" name="组合 47"/>
          <p:cNvGrpSpPr>
            <a:grpSpLocks/>
          </p:cNvGrpSpPr>
          <p:nvPr/>
        </p:nvGrpSpPr>
        <p:grpSpPr bwMode="auto">
          <a:xfrm rot="-264783">
            <a:off x="2924175" y="3546475"/>
            <a:ext cx="250825" cy="249238"/>
            <a:chOff x="7973454" y="5027358"/>
            <a:chExt cx="1573288" cy="1594782"/>
          </a:xfrm>
        </p:grpSpPr>
        <p:sp>
          <p:nvSpPr>
            <p:cNvPr id="43" name="五角星 2"/>
            <p:cNvSpPr/>
            <p:nvPr/>
          </p:nvSpPr>
          <p:spPr>
            <a:xfrm rot="20480842">
              <a:off x="7887170" y="4989974"/>
              <a:ext cx="1573288" cy="1574460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C4EF39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Arial"/>
              </a:endParaRPr>
            </a:p>
          </p:txBody>
        </p:sp>
        <p:sp>
          <p:nvSpPr>
            <p:cNvPr id="44" name="五角星 2"/>
            <p:cNvSpPr/>
            <p:nvPr/>
          </p:nvSpPr>
          <p:spPr>
            <a:xfrm rot="20480842">
              <a:off x="7973454" y="5037519"/>
              <a:ext cx="1573288" cy="1574460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FFA3C4"/>
            </a:solidFill>
            <a:ln w="66675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Arial"/>
              </a:endParaRPr>
            </a:p>
          </p:txBody>
        </p:sp>
      </p:grpSp>
      <p:pic>
        <p:nvPicPr>
          <p:cNvPr id="39950" name="图片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51" t="47739" r="25874" b="33614"/>
          <a:stretch>
            <a:fillRect/>
          </a:stretch>
        </p:blipFill>
        <p:spPr bwMode="auto">
          <a:xfrm rot="1121511">
            <a:off x="4224338" y="5589588"/>
            <a:ext cx="534987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51" name="图片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42" t="37048" r="27692" b="32121"/>
          <a:stretch>
            <a:fillRect/>
          </a:stretch>
        </p:blipFill>
        <p:spPr bwMode="auto">
          <a:xfrm>
            <a:off x="7345363" y="5397500"/>
            <a:ext cx="342900" cy="58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0" name="Group 23"/>
          <p:cNvGrpSpPr>
            <a:grpSpLocks/>
          </p:cNvGrpSpPr>
          <p:nvPr/>
        </p:nvGrpSpPr>
        <p:grpSpPr bwMode="auto">
          <a:xfrm rot="165186">
            <a:off x="9059683" y="5268432"/>
            <a:ext cx="421654" cy="350689"/>
            <a:chOff x="0" y="0"/>
            <a:chExt cx="389342" cy="339426"/>
          </a:xfrm>
          <a:solidFill>
            <a:srgbClr val="93D7E5"/>
          </a:solidFill>
        </p:grpSpPr>
        <p:sp>
          <p:nvSpPr>
            <p:cNvPr id="51" name="Freeform 110"/>
            <p:cNvSpPr>
              <a:spLocks noChangeArrowheads="1"/>
            </p:cNvSpPr>
            <p:nvPr/>
          </p:nvSpPr>
          <p:spPr bwMode="auto">
            <a:xfrm>
              <a:off x="259561" y="102327"/>
              <a:ext cx="102328" cy="102328"/>
            </a:xfrm>
            <a:custGeom>
              <a:avLst/>
              <a:gdLst>
                <a:gd name="T0" fmla="*/ 0 w 41"/>
                <a:gd name="T1" fmla="*/ 97336 h 41"/>
                <a:gd name="T2" fmla="*/ 7487 w 41"/>
                <a:gd name="T3" fmla="*/ 102328 h 41"/>
                <a:gd name="T4" fmla="*/ 102328 w 41"/>
                <a:gd name="T5" fmla="*/ 7487 h 41"/>
                <a:gd name="T6" fmla="*/ 97336 w 41"/>
                <a:gd name="T7" fmla="*/ 0 h 41"/>
                <a:gd name="T8" fmla="*/ 0 w 41"/>
                <a:gd name="T9" fmla="*/ 97336 h 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1"/>
                <a:gd name="T16" fmla="*/ 0 h 41"/>
                <a:gd name="T17" fmla="*/ 41 w 41"/>
                <a:gd name="T18" fmla="*/ 41 h 4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1" h="41">
                  <a:moveTo>
                    <a:pt x="0" y="39"/>
                  </a:moveTo>
                  <a:lnTo>
                    <a:pt x="3" y="41"/>
                  </a:lnTo>
                  <a:lnTo>
                    <a:pt x="41" y="3"/>
                  </a:lnTo>
                  <a:lnTo>
                    <a:pt x="39" y="0"/>
                  </a:lnTo>
                  <a:lnTo>
                    <a:pt x="0" y="39"/>
                  </a:lnTo>
                  <a:close/>
                </a:path>
              </a:pathLst>
            </a:cu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12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  <a:sym typeface="Calibri" pitchFamily="34" charset="0"/>
              </a:endParaRPr>
            </a:p>
          </p:txBody>
        </p:sp>
        <p:sp>
          <p:nvSpPr>
            <p:cNvPr id="53" name="Freeform 111"/>
            <p:cNvSpPr>
              <a:spLocks noChangeArrowheads="1"/>
            </p:cNvSpPr>
            <p:nvPr/>
          </p:nvSpPr>
          <p:spPr bwMode="auto">
            <a:xfrm>
              <a:off x="237098" y="74873"/>
              <a:ext cx="109814" cy="114806"/>
            </a:xfrm>
            <a:custGeom>
              <a:avLst/>
              <a:gdLst>
                <a:gd name="T0" fmla="*/ 92344 w 44"/>
                <a:gd name="T1" fmla="*/ 0 h 46"/>
                <a:gd name="T2" fmla="*/ 0 w 44"/>
                <a:gd name="T3" fmla="*/ 97336 h 46"/>
                <a:gd name="T4" fmla="*/ 14975 w 44"/>
                <a:gd name="T5" fmla="*/ 114806 h 46"/>
                <a:gd name="T6" fmla="*/ 109814 w 44"/>
                <a:gd name="T7" fmla="*/ 19966 h 46"/>
                <a:gd name="T8" fmla="*/ 92344 w 44"/>
                <a:gd name="T9" fmla="*/ 0 h 4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4"/>
                <a:gd name="T16" fmla="*/ 0 h 46"/>
                <a:gd name="T17" fmla="*/ 44 w 44"/>
                <a:gd name="T18" fmla="*/ 46 h 4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4" h="46">
                  <a:moveTo>
                    <a:pt x="37" y="0"/>
                  </a:moveTo>
                  <a:lnTo>
                    <a:pt x="0" y="39"/>
                  </a:lnTo>
                  <a:lnTo>
                    <a:pt x="6" y="46"/>
                  </a:lnTo>
                  <a:lnTo>
                    <a:pt x="44" y="8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12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  <a:sym typeface="Calibri" pitchFamily="34" charset="0"/>
              </a:endParaRPr>
            </a:p>
          </p:txBody>
        </p:sp>
        <p:sp>
          <p:nvSpPr>
            <p:cNvPr id="54" name="Freeform 112"/>
            <p:cNvSpPr>
              <a:spLocks noChangeArrowheads="1"/>
            </p:cNvSpPr>
            <p:nvPr/>
          </p:nvSpPr>
          <p:spPr bwMode="auto">
            <a:xfrm>
              <a:off x="217132" y="59898"/>
              <a:ext cx="104823" cy="104823"/>
            </a:xfrm>
            <a:custGeom>
              <a:avLst/>
              <a:gdLst>
                <a:gd name="T0" fmla="*/ 0 w 42"/>
                <a:gd name="T1" fmla="*/ 94840 h 42"/>
                <a:gd name="T2" fmla="*/ 9983 w 42"/>
                <a:gd name="T3" fmla="*/ 104823 h 42"/>
                <a:gd name="T4" fmla="*/ 104823 w 42"/>
                <a:gd name="T5" fmla="*/ 9983 h 42"/>
                <a:gd name="T6" fmla="*/ 94840 w 42"/>
                <a:gd name="T7" fmla="*/ 0 h 42"/>
                <a:gd name="T8" fmla="*/ 0 w 42"/>
                <a:gd name="T9" fmla="*/ 94840 h 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2"/>
                <a:gd name="T16" fmla="*/ 0 h 42"/>
                <a:gd name="T17" fmla="*/ 42 w 42"/>
                <a:gd name="T18" fmla="*/ 42 h 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2" h="42">
                  <a:moveTo>
                    <a:pt x="0" y="38"/>
                  </a:moveTo>
                  <a:lnTo>
                    <a:pt x="4" y="42"/>
                  </a:lnTo>
                  <a:lnTo>
                    <a:pt x="42" y="4"/>
                  </a:lnTo>
                  <a:lnTo>
                    <a:pt x="38" y="0"/>
                  </a:lnTo>
                  <a:lnTo>
                    <a:pt x="0" y="38"/>
                  </a:lnTo>
                  <a:close/>
                </a:path>
              </a:pathLst>
            </a:cu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12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  <a:sym typeface="Calibri" pitchFamily="34" charset="0"/>
              </a:endParaRPr>
            </a:p>
          </p:txBody>
        </p:sp>
        <p:sp>
          <p:nvSpPr>
            <p:cNvPr id="55" name="Freeform 113"/>
            <p:cNvSpPr>
              <a:spLocks noChangeArrowheads="1"/>
            </p:cNvSpPr>
            <p:nvPr/>
          </p:nvSpPr>
          <p:spPr bwMode="auto">
            <a:xfrm>
              <a:off x="189679" y="162226"/>
              <a:ext cx="69882" cy="69882"/>
            </a:xfrm>
            <a:custGeom>
              <a:avLst/>
              <a:gdLst>
                <a:gd name="T0" fmla="*/ 69882 w 28"/>
                <a:gd name="T1" fmla="*/ 49916 h 28"/>
                <a:gd name="T2" fmla="*/ 19966 w 28"/>
                <a:gd name="T3" fmla="*/ 0 h 28"/>
                <a:gd name="T4" fmla="*/ 0 w 28"/>
                <a:gd name="T5" fmla="*/ 49916 h 28"/>
                <a:gd name="T6" fmla="*/ 22462 w 28"/>
                <a:gd name="T7" fmla="*/ 69882 h 28"/>
                <a:gd name="T8" fmla="*/ 69882 w 28"/>
                <a:gd name="T9" fmla="*/ 49916 h 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"/>
                <a:gd name="T16" fmla="*/ 0 h 28"/>
                <a:gd name="T17" fmla="*/ 28 w 28"/>
                <a:gd name="T18" fmla="*/ 28 h 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" h="28">
                  <a:moveTo>
                    <a:pt x="28" y="20"/>
                  </a:moveTo>
                  <a:lnTo>
                    <a:pt x="8" y="0"/>
                  </a:lnTo>
                  <a:lnTo>
                    <a:pt x="0" y="20"/>
                  </a:lnTo>
                  <a:lnTo>
                    <a:pt x="9" y="28"/>
                  </a:lnTo>
                  <a:lnTo>
                    <a:pt x="28" y="20"/>
                  </a:lnTo>
                  <a:close/>
                </a:path>
              </a:pathLst>
            </a:cu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12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  <a:sym typeface="Calibri" pitchFamily="34" charset="0"/>
              </a:endParaRPr>
            </a:p>
          </p:txBody>
        </p:sp>
        <p:sp>
          <p:nvSpPr>
            <p:cNvPr id="56" name="Freeform 114"/>
            <p:cNvSpPr>
              <a:spLocks noChangeArrowheads="1"/>
            </p:cNvSpPr>
            <p:nvPr/>
          </p:nvSpPr>
          <p:spPr bwMode="auto">
            <a:xfrm>
              <a:off x="172208" y="219628"/>
              <a:ext cx="34941" cy="32446"/>
            </a:xfrm>
            <a:custGeom>
              <a:avLst/>
              <a:gdLst>
                <a:gd name="T0" fmla="*/ 0 w 14"/>
                <a:gd name="T1" fmla="*/ 32446 h 13"/>
                <a:gd name="T2" fmla="*/ 34941 w 14"/>
                <a:gd name="T3" fmla="*/ 14975 h 13"/>
                <a:gd name="T4" fmla="*/ 14975 w 14"/>
                <a:gd name="T5" fmla="*/ 0 h 13"/>
                <a:gd name="T6" fmla="*/ 0 w 14"/>
                <a:gd name="T7" fmla="*/ 32446 h 1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"/>
                <a:gd name="T13" fmla="*/ 0 h 13"/>
                <a:gd name="T14" fmla="*/ 14 w 14"/>
                <a:gd name="T15" fmla="*/ 13 h 1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" h="13">
                  <a:moveTo>
                    <a:pt x="0" y="13"/>
                  </a:moveTo>
                  <a:lnTo>
                    <a:pt x="14" y="6"/>
                  </a:lnTo>
                  <a:lnTo>
                    <a:pt x="6" y="0"/>
                  </a:lnTo>
                  <a:lnTo>
                    <a:pt x="0" y="13"/>
                  </a:lnTo>
                  <a:close/>
                </a:path>
              </a:pathLst>
            </a:cu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12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  <a:sym typeface="Calibri" pitchFamily="34" charset="0"/>
              </a:endParaRPr>
            </a:p>
          </p:txBody>
        </p:sp>
        <p:sp>
          <p:nvSpPr>
            <p:cNvPr id="57" name="Freeform 115"/>
            <p:cNvSpPr>
              <a:spLocks noChangeArrowheads="1"/>
            </p:cNvSpPr>
            <p:nvPr/>
          </p:nvSpPr>
          <p:spPr bwMode="auto">
            <a:xfrm>
              <a:off x="319460" y="34941"/>
              <a:ext cx="69882" cy="69882"/>
            </a:xfrm>
            <a:custGeom>
              <a:avLst/>
              <a:gdLst>
                <a:gd name="T0" fmla="*/ 17471 w 28"/>
                <a:gd name="T1" fmla="*/ 0 h 28"/>
                <a:gd name="T2" fmla="*/ 0 w 28"/>
                <a:gd name="T3" fmla="*/ 19966 h 28"/>
                <a:gd name="T4" fmla="*/ 49916 w 28"/>
                <a:gd name="T5" fmla="*/ 69882 h 28"/>
                <a:gd name="T6" fmla="*/ 69882 w 28"/>
                <a:gd name="T7" fmla="*/ 49916 h 28"/>
                <a:gd name="T8" fmla="*/ 17471 w 28"/>
                <a:gd name="T9" fmla="*/ 0 h 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"/>
                <a:gd name="T16" fmla="*/ 0 h 28"/>
                <a:gd name="T17" fmla="*/ 28 w 28"/>
                <a:gd name="T18" fmla="*/ 28 h 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" h="28">
                  <a:moveTo>
                    <a:pt x="7" y="0"/>
                  </a:moveTo>
                  <a:lnTo>
                    <a:pt x="0" y="8"/>
                  </a:lnTo>
                  <a:lnTo>
                    <a:pt x="20" y="28"/>
                  </a:lnTo>
                  <a:lnTo>
                    <a:pt x="28" y="20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12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  <a:sym typeface="Calibri" pitchFamily="34" charset="0"/>
              </a:endParaRPr>
            </a:p>
          </p:txBody>
        </p:sp>
        <p:sp>
          <p:nvSpPr>
            <p:cNvPr id="58" name="Freeform 116"/>
            <p:cNvSpPr>
              <a:spLocks noChangeArrowheads="1"/>
            </p:cNvSpPr>
            <p:nvPr/>
          </p:nvSpPr>
          <p:spPr bwMode="auto">
            <a:xfrm>
              <a:off x="0" y="0"/>
              <a:ext cx="279527" cy="339426"/>
            </a:xfrm>
            <a:custGeom>
              <a:avLst/>
              <a:gdLst>
                <a:gd name="T0" fmla="*/ 259561 w 112"/>
                <a:gd name="T1" fmla="*/ 252074 h 136"/>
                <a:gd name="T2" fmla="*/ 207149 w 112"/>
                <a:gd name="T3" fmla="*/ 252074 h 136"/>
                <a:gd name="T4" fmla="*/ 207149 w 112"/>
                <a:gd name="T5" fmla="*/ 321956 h 136"/>
                <a:gd name="T6" fmla="*/ 17470 w 112"/>
                <a:gd name="T7" fmla="*/ 321956 h 136"/>
                <a:gd name="T8" fmla="*/ 17470 w 112"/>
                <a:gd name="T9" fmla="*/ 79865 h 136"/>
                <a:gd name="T10" fmla="*/ 259561 w 112"/>
                <a:gd name="T11" fmla="*/ 79865 h 136"/>
                <a:gd name="T12" fmla="*/ 259561 w 112"/>
                <a:gd name="T13" fmla="*/ 99831 h 136"/>
                <a:gd name="T14" fmla="*/ 279527 w 112"/>
                <a:gd name="T15" fmla="*/ 79865 h 136"/>
                <a:gd name="T16" fmla="*/ 279527 w 112"/>
                <a:gd name="T17" fmla="*/ 14975 h 136"/>
                <a:gd name="T18" fmla="*/ 242090 w 112"/>
                <a:gd name="T19" fmla="*/ 14975 h 136"/>
                <a:gd name="T20" fmla="*/ 242090 w 112"/>
                <a:gd name="T21" fmla="*/ 49916 h 136"/>
                <a:gd name="T22" fmla="*/ 237099 w 112"/>
                <a:gd name="T23" fmla="*/ 49916 h 136"/>
                <a:gd name="T24" fmla="*/ 237099 w 112"/>
                <a:gd name="T25" fmla="*/ 0 h 136"/>
                <a:gd name="T26" fmla="*/ 222124 w 112"/>
                <a:gd name="T27" fmla="*/ 0 h 136"/>
                <a:gd name="T28" fmla="*/ 222124 w 112"/>
                <a:gd name="T29" fmla="*/ 49916 h 136"/>
                <a:gd name="T30" fmla="*/ 217133 w 112"/>
                <a:gd name="T31" fmla="*/ 49916 h 136"/>
                <a:gd name="T32" fmla="*/ 217133 w 112"/>
                <a:gd name="T33" fmla="*/ 14975 h 136"/>
                <a:gd name="T34" fmla="*/ 197166 w 112"/>
                <a:gd name="T35" fmla="*/ 14975 h 136"/>
                <a:gd name="T36" fmla="*/ 197166 w 112"/>
                <a:gd name="T37" fmla="*/ 49916 h 136"/>
                <a:gd name="T38" fmla="*/ 189679 w 112"/>
                <a:gd name="T39" fmla="*/ 49916 h 136"/>
                <a:gd name="T40" fmla="*/ 189679 w 112"/>
                <a:gd name="T41" fmla="*/ 0 h 136"/>
                <a:gd name="T42" fmla="*/ 179696 w 112"/>
                <a:gd name="T43" fmla="*/ 0 h 136"/>
                <a:gd name="T44" fmla="*/ 179696 w 112"/>
                <a:gd name="T45" fmla="*/ 49916 h 136"/>
                <a:gd name="T46" fmla="*/ 169713 w 112"/>
                <a:gd name="T47" fmla="*/ 49916 h 136"/>
                <a:gd name="T48" fmla="*/ 169713 w 112"/>
                <a:gd name="T49" fmla="*/ 14975 h 136"/>
                <a:gd name="T50" fmla="*/ 149747 w 112"/>
                <a:gd name="T51" fmla="*/ 14975 h 136"/>
                <a:gd name="T52" fmla="*/ 149747 w 112"/>
                <a:gd name="T53" fmla="*/ 49916 h 136"/>
                <a:gd name="T54" fmla="*/ 142259 w 112"/>
                <a:gd name="T55" fmla="*/ 49916 h 136"/>
                <a:gd name="T56" fmla="*/ 142259 w 112"/>
                <a:gd name="T57" fmla="*/ 0 h 136"/>
                <a:gd name="T58" fmla="*/ 132276 w 112"/>
                <a:gd name="T59" fmla="*/ 0 h 136"/>
                <a:gd name="T60" fmla="*/ 132276 w 112"/>
                <a:gd name="T61" fmla="*/ 49916 h 136"/>
                <a:gd name="T62" fmla="*/ 127285 w 112"/>
                <a:gd name="T63" fmla="*/ 49916 h 136"/>
                <a:gd name="T64" fmla="*/ 127285 w 112"/>
                <a:gd name="T65" fmla="*/ 14975 h 136"/>
                <a:gd name="T66" fmla="*/ 107318 w 112"/>
                <a:gd name="T67" fmla="*/ 14975 h 136"/>
                <a:gd name="T68" fmla="*/ 107318 w 112"/>
                <a:gd name="T69" fmla="*/ 49916 h 136"/>
                <a:gd name="T70" fmla="*/ 99831 w 112"/>
                <a:gd name="T71" fmla="*/ 49916 h 136"/>
                <a:gd name="T72" fmla="*/ 99831 w 112"/>
                <a:gd name="T73" fmla="*/ 0 h 136"/>
                <a:gd name="T74" fmla="*/ 87352 w 112"/>
                <a:gd name="T75" fmla="*/ 0 h 136"/>
                <a:gd name="T76" fmla="*/ 87352 w 112"/>
                <a:gd name="T77" fmla="*/ 49916 h 136"/>
                <a:gd name="T78" fmla="*/ 79865 w 112"/>
                <a:gd name="T79" fmla="*/ 49916 h 136"/>
                <a:gd name="T80" fmla="*/ 79865 w 112"/>
                <a:gd name="T81" fmla="*/ 14975 h 136"/>
                <a:gd name="T82" fmla="*/ 62394 w 112"/>
                <a:gd name="T83" fmla="*/ 14975 h 136"/>
                <a:gd name="T84" fmla="*/ 62394 w 112"/>
                <a:gd name="T85" fmla="*/ 49916 h 136"/>
                <a:gd name="T86" fmla="*/ 57403 w 112"/>
                <a:gd name="T87" fmla="*/ 49916 h 136"/>
                <a:gd name="T88" fmla="*/ 57403 w 112"/>
                <a:gd name="T89" fmla="*/ 0 h 136"/>
                <a:gd name="T90" fmla="*/ 42428 w 112"/>
                <a:gd name="T91" fmla="*/ 0 h 136"/>
                <a:gd name="T92" fmla="*/ 42428 w 112"/>
                <a:gd name="T93" fmla="*/ 49916 h 136"/>
                <a:gd name="T94" fmla="*/ 37437 w 112"/>
                <a:gd name="T95" fmla="*/ 49916 h 136"/>
                <a:gd name="T96" fmla="*/ 37437 w 112"/>
                <a:gd name="T97" fmla="*/ 14975 h 136"/>
                <a:gd name="T98" fmla="*/ 0 w 112"/>
                <a:gd name="T99" fmla="*/ 14975 h 136"/>
                <a:gd name="T100" fmla="*/ 0 w 112"/>
                <a:gd name="T101" fmla="*/ 59899 h 136"/>
                <a:gd name="T102" fmla="*/ 0 w 112"/>
                <a:gd name="T103" fmla="*/ 69882 h 136"/>
                <a:gd name="T104" fmla="*/ 0 w 112"/>
                <a:gd name="T105" fmla="*/ 339426 h 136"/>
                <a:gd name="T106" fmla="*/ 222124 w 112"/>
                <a:gd name="T107" fmla="*/ 339426 h 136"/>
                <a:gd name="T108" fmla="*/ 279527 w 112"/>
                <a:gd name="T109" fmla="*/ 274536 h 136"/>
                <a:gd name="T110" fmla="*/ 279527 w 112"/>
                <a:gd name="T111" fmla="*/ 209645 h 136"/>
                <a:gd name="T112" fmla="*/ 259561 w 112"/>
                <a:gd name="T113" fmla="*/ 229612 h 136"/>
                <a:gd name="T114" fmla="*/ 259561 w 112"/>
                <a:gd name="T115" fmla="*/ 252074 h 1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12"/>
                <a:gd name="T175" fmla="*/ 0 h 136"/>
                <a:gd name="T176" fmla="*/ 112 w 112"/>
                <a:gd name="T177" fmla="*/ 136 h 1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12" h="136">
                  <a:moveTo>
                    <a:pt x="104" y="101"/>
                  </a:moveTo>
                  <a:lnTo>
                    <a:pt x="83" y="101"/>
                  </a:lnTo>
                  <a:lnTo>
                    <a:pt x="83" y="129"/>
                  </a:lnTo>
                  <a:lnTo>
                    <a:pt x="7" y="129"/>
                  </a:lnTo>
                  <a:lnTo>
                    <a:pt x="7" y="32"/>
                  </a:lnTo>
                  <a:lnTo>
                    <a:pt x="104" y="32"/>
                  </a:lnTo>
                  <a:lnTo>
                    <a:pt x="104" y="40"/>
                  </a:lnTo>
                  <a:lnTo>
                    <a:pt x="112" y="32"/>
                  </a:lnTo>
                  <a:lnTo>
                    <a:pt x="112" y="6"/>
                  </a:lnTo>
                  <a:lnTo>
                    <a:pt x="97" y="6"/>
                  </a:lnTo>
                  <a:lnTo>
                    <a:pt x="97" y="20"/>
                  </a:lnTo>
                  <a:lnTo>
                    <a:pt x="95" y="20"/>
                  </a:lnTo>
                  <a:lnTo>
                    <a:pt x="95" y="0"/>
                  </a:lnTo>
                  <a:lnTo>
                    <a:pt x="89" y="0"/>
                  </a:lnTo>
                  <a:lnTo>
                    <a:pt x="89" y="20"/>
                  </a:lnTo>
                  <a:lnTo>
                    <a:pt x="87" y="20"/>
                  </a:lnTo>
                  <a:lnTo>
                    <a:pt x="87" y="6"/>
                  </a:lnTo>
                  <a:lnTo>
                    <a:pt x="79" y="6"/>
                  </a:lnTo>
                  <a:lnTo>
                    <a:pt x="79" y="20"/>
                  </a:lnTo>
                  <a:lnTo>
                    <a:pt x="76" y="20"/>
                  </a:lnTo>
                  <a:lnTo>
                    <a:pt x="76" y="0"/>
                  </a:lnTo>
                  <a:lnTo>
                    <a:pt x="72" y="0"/>
                  </a:lnTo>
                  <a:lnTo>
                    <a:pt x="72" y="20"/>
                  </a:lnTo>
                  <a:lnTo>
                    <a:pt x="68" y="20"/>
                  </a:lnTo>
                  <a:lnTo>
                    <a:pt x="68" y="6"/>
                  </a:lnTo>
                  <a:lnTo>
                    <a:pt x="60" y="6"/>
                  </a:lnTo>
                  <a:lnTo>
                    <a:pt x="60" y="20"/>
                  </a:lnTo>
                  <a:lnTo>
                    <a:pt x="57" y="20"/>
                  </a:lnTo>
                  <a:lnTo>
                    <a:pt x="57" y="0"/>
                  </a:lnTo>
                  <a:lnTo>
                    <a:pt x="53" y="0"/>
                  </a:lnTo>
                  <a:lnTo>
                    <a:pt x="53" y="20"/>
                  </a:lnTo>
                  <a:lnTo>
                    <a:pt x="51" y="20"/>
                  </a:lnTo>
                  <a:lnTo>
                    <a:pt x="51" y="6"/>
                  </a:lnTo>
                  <a:lnTo>
                    <a:pt x="43" y="6"/>
                  </a:lnTo>
                  <a:lnTo>
                    <a:pt x="43" y="20"/>
                  </a:lnTo>
                  <a:lnTo>
                    <a:pt x="40" y="20"/>
                  </a:lnTo>
                  <a:lnTo>
                    <a:pt x="40" y="0"/>
                  </a:lnTo>
                  <a:lnTo>
                    <a:pt x="35" y="0"/>
                  </a:lnTo>
                  <a:lnTo>
                    <a:pt x="35" y="20"/>
                  </a:lnTo>
                  <a:lnTo>
                    <a:pt x="32" y="20"/>
                  </a:lnTo>
                  <a:lnTo>
                    <a:pt x="32" y="6"/>
                  </a:lnTo>
                  <a:lnTo>
                    <a:pt x="25" y="6"/>
                  </a:lnTo>
                  <a:lnTo>
                    <a:pt x="25" y="20"/>
                  </a:lnTo>
                  <a:lnTo>
                    <a:pt x="23" y="20"/>
                  </a:lnTo>
                  <a:lnTo>
                    <a:pt x="23" y="0"/>
                  </a:lnTo>
                  <a:lnTo>
                    <a:pt x="17" y="0"/>
                  </a:lnTo>
                  <a:lnTo>
                    <a:pt x="17" y="20"/>
                  </a:lnTo>
                  <a:lnTo>
                    <a:pt x="15" y="20"/>
                  </a:lnTo>
                  <a:lnTo>
                    <a:pt x="15" y="6"/>
                  </a:lnTo>
                  <a:lnTo>
                    <a:pt x="0" y="6"/>
                  </a:lnTo>
                  <a:lnTo>
                    <a:pt x="0" y="24"/>
                  </a:lnTo>
                  <a:lnTo>
                    <a:pt x="0" y="28"/>
                  </a:lnTo>
                  <a:lnTo>
                    <a:pt x="0" y="136"/>
                  </a:lnTo>
                  <a:lnTo>
                    <a:pt x="89" y="136"/>
                  </a:lnTo>
                  <a:lnTo>
                    <a:pt x="112" y="110"/>
                  </a:lnTo>
                  <a:lnTo>
                    <a:pt x="112" y="84"/>
                  </a:lnTo>
                  <a:lnTo>
                    <a:pt x="104" y="92"/>
                  </a:lnTo>
                  <a:lnTo>
                    <a:pt x="104" y="101"/>
                  </a:lnTo>
                  <a:close/>
                </a:path>
              </a:pathLst>
            </a:cu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12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  <a:sym typeface="Calibri" pitchFamily="34" charset="0"/>
              </a:endParaRPr>
            </a:p>
          </p:txBody>
        </p:sp>
        <p:sp>
          <p:nvSpPr>
            <p:cNvPr id="65" name="Rectangle 117"/>
            <p:cNvSpPr>
              <a:spLocks noChangeArrowheads="1"/>
            </p:cNvSpPr>
            <p:nvPr/>
          </p:nvSpPr>
          <p:spPr bwMode="auto">
            <a:xfrm>
              <a:off x="49916" y="114806"/>
              <a:ext cx="109814" cy="1747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12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  <a:sym typeface="Calibri" pitchFamily="34" charset="0"/>
              </a:endParaRPr>
            </a:p>
          </p:txBody>
        </p:sp>
        <p:sp>
          <p:nvSpPr>
            <p:cNvPr id="70" name="Rectangle 118"/>
            <p:cNvSpPr>
              <a:spLocks noChangeArrowheads="1"/>
            </p:cNvSpPr>
            <p:nvPr/>
          </p:nvSpPr>
          <p:spPr bwMode="auto">
            <a:xfrm>
              <a:off x="49916" y="154738"/>
              <a:ext cx="109814" cy="1747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12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  <a:sym typeface="Calibri" pitchFamily="34" charset="0"/>
              </a:endParaRPr>
            </a:p>
          </p:txBody>
        </p:sp>
        <p:sp>
          <p:nvSpPr>
            <p:cNvPr id="71" name="Rectangle 119"/>
            <p:cNvSpPr>
              <a:spLocks noChangeArrowheads="1"/>
            </p:cNvSpPr>
            <p:nvPr/>
          </p:nvSpPr>
          <p:spPr bwMode="auto">
            <a:xfrm>
              <a:off x="49916" y="199662"/>
              <a:ext cx="109814" cy="1497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12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  <a:sym typeface="Calibri" pitchFamily="34" charset="0"/>
              </a:endParaRPr>
            </a:p>
          </p:txBody>
        </p:sp>
        <p:sp>
          <p:nvSpPr>
            <p:cNvPr id="72" name="Rectangle 120"/>
            <p:cNvSpPr>
              <a:spLocks noChangeArrowheads="1"/>
            </p:cNvSpPr>
            <p:nvPr/>
          </p:nvSpPr>
          <p:spPr bwMode="auto">
            <a:xfrm>
              <a:off x="49916" y="242091"/>
              <a:ext cx="109814" cy="1747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12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  <a:sym typeface="Calibri" pitchFamily="34" charset="0"/>
              </a:endParaRPr>
            </a:p>
          </p:txBody>
        </p:sp>
      </p:grpSp>
      <p:pic>
        <p:nvPicPr>
          <p:cNvPr id="39953" name="图片 10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76" t="37503" r="39510" b="33696"/>
          <a:stretch>
            <a:fillRect/>
          </a:stretch>
        </p:blipFill>
        <p:spPr bwMode="auto">
          <a:xfrm>
            <a:off x="8280400" y="5492750"/>
            <a:ext cx="439738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54" name="图片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7" r="32761"/>
          <a:stretch>
            <a:fillRect/>
          </a:stretch>
        </p:blipFill>
        <p:spPr bwMode="auto">
          <a:xfrm>
            <a:off x="2593975" y="4402138"/>
            <a:ext cx="1431925" cy="184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64939" y="-24327"/>
            <a:ext cx="1112691" cy="111269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3442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4" descr="Cove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27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51174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0" name="Picture 4" descr="Cove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92" b="8205"/>
          <a:stretch/>
        </p:blipFill>
        <p:spPr bwMode="auto">
          <a:xfrm>
            <a:off x="-71919" y="349322"/>
            <a:ext cx="12192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586528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46" t="60824" r="36838" b="14458"/>
          <a:stretch/>
        </p:blipFill>
        <p:spPr>
          <a:xfrm rot="517253" flipH="1">
            <a:off x="5018372" y="-302631"/>
            <a:ext cx="6316103" cy="5894799"/>
          </a:xfrm>
          <a:prstGeom prst="rect">
            <a:avLst/>
          </a:prstGeom>
        </p:spPr>
      </p:pic>
      <p:pic>
        <p:nvPicPr>
          <p:cNvPr id="2050" name="Picture 2" descr="Child Abdominal Pain Illustration 67574475 - Megapixl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95" b="12134"/>
          <a:stretch/>
        </p:blipFill>
        <p:spPr bwMode="auto">
          <a:xfrm>
            <a:off x="1" y="1690099"/>
            <a:ext cx="5157626" cy="5167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 rot="811568">
            <a:off x="6282783" y="1668000"/>
            <a:ext cx="409425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Vậy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mắc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bệnh</a:t>
            </a:r>
            <a:r>
              <a:rPr kumimoji="0" lang="en-US" sz="3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lây</a:t>
            </a:r>
            <a:r>
              <a:rPr kumimoji="0" lang="en-US" sz="3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 </a:t>
            </a:r>
            <a:r>
              <a:rPr kumimoji="0" lang="en-US" sz="36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r>
              <a:rPr kumimoji="0" lang="en-US" sz="3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tiêu</a:t>
            </a:r>
            <a:r>
              <a:rPr kumimoji="0" lang="en-US" sz="3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hóa</a:t>
            </a:r>
            <a:r>
              <a:rPr kumimoji="0" lang="en-US" sz="3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tớ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phải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1611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édico guapo, Doctor Cartoon, Doctor Figura PNG y Vector | Bác sĩ, Hình  ảnh, Trẻ em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462" r="100000">
                        <a14:foregroundMark x1="36615" y1="56767" x2="39692" y2="96241"/>
                        <a14:foregroundMark x1="60769" y1="57393" x2="60769" y2="976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5492" y="1326829"/>
            <a:ext cx="4086906" cy="5017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50" b="31406" l="40625" r="86875">
                        <a14:foregroundMark x1="47344" y1="5781" x2="43750" y2="23281"/>
                        <a14:foregroundMark x1="45000" y1="5625" x2="42500" y2="24531"/>
                        <a14:foregroundMark x1="45469" y1="5313" x2="84375" y2="6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062" t="3596" r="12597" b="67491"/>
          <a:stretch/>
        </p:blipFill>
        <p:spPr>
          <a:xfrm flipH="1">
            <a:off x="226029" y="428012"/>
            <a:ext cx="7664521" cy="390768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84752" y="893847"/>
            <a:ext cx="53372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mắc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bệnh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lây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tiêu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hóa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gặp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tôi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ngay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trị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kịp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nhé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!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7105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81408" y="240358"/>
            <a:ext cx="9606477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 ĐỘNG 2</a:t>
            </a: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NGUYÊN NHÂN VÀ CÁCH PHÒNG TRÁNH </a:t>
            </a: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BỆNH LÂY QUA ĐƯỜNG TIÊU HÓA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28" name="Picture 4" descr="Children Eating Healthy Food Stock Illustrations – 3,753 Children Eating  Healthy Food Stock Illustrations, Vectors &amp;amp; Clipart - Dreamstim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75" b="6549"/>
          <a:stretch/>
        </p:blipFill>
        <p:spPr bwMode="auto">
          <a:xfrm>
            <a:off x="2474647" y="2948970"/>
            <a:ext cx="7620000" cy="3400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668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7841901" y="935120"/>
            <a:ext cx="2717676" cy="1031499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Dự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đoán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ủa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-96815" y="1181528"/>
            <a:ext cx="6590081" cy="3176747"/>
          </a:xfrm>
          <a:prstGeom prst="cloudCallout">
            <a:avLst>
              <a:gd name="adj1" fmla="val 68554"/>
              <a:gd name="adj2" fmla="val 44712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algn="ctr" eaLnBrk="1" hangingPunct="1"/>
            <a:r>
              <a:rPr lang="en-US" altLang="en-US" sz="4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altLang="en-US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altLang="en-US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altLang="en-US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altLang="en-US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22530" name="Picture 2" descr="Thinking X Cartoon Boy Think Image And Clipart Transparent - Suy Nghĩ Hoạt  Hình, HD Png Download , Transparent Png Image - PNGitem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46" b="98787" l="10000" r="9465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0009" y="3398982"/>
            <a:ext cx="5581460" cy="3744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6656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68923" y="339003"/>
            <a:ext cx="11476892" cy="1706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PHIẾU DỰ ĐOÁN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dấu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Theo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bệnh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5504" y="422031"/>
            <a:ext cx="345113" cy="365587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468923" y="2239106"/>
          <a:ext cx="11347940" cy="3868618"/>
        </p:xfrm>
        <a:graphic>
          <a:graphicData uri="http://schemas.openxmlformats.org/drawingml/2006/table">
            <a:tbl>
              <a:tblPr firstRow="1" firstCol="1" bandRow="1">
                <a:tableStyleId>{5DA37D80-6434-44D0-A028-1B22A696006F}</a:tableStyleId>
              </a:tblPr>
              <a:tblGrid>
                <a:gridCol w="700870">
                  <a:extLst>
                    <a:ext uri="{9D8B030D-6E8A-4147-A177-3AD203B41FA5}">
                      <a16:colId xmlns:a16="http://schemas.microsoft.com/office/drawing/2014/main" val="2423557229"/>
                    </a:ext>
                  </a:extLst>
                </a:gridCol>
                <a:gridCol w="5453745">
                  <a:extLst>
                    <a:ext uri="{9D8B030D-6E8A-4147-A177-3AD203B41FA5}">
                      <a16:colId xmlns:a16="http://schemas.microsoft.com/office/drawing/2014/main" val="4093012316"/>
                    </a:ext>
                  </a:extLst>
                </a:gridCol>
                <a:gridCol w="773724">
                  <a:extLst>
                    <a:ext uri="{9D8B030D-6E8A-4147-A177-3AD203B41FA5}">
                      <a16:colId xmlns:a16="http://schemas.microsoft.com/office/drawing/2014/main" val="3365478937"/>
                    </a:ext>
                  </a:extLst>
                </a:gridCol>
                <a:gridCol w="4419601">
                  <a:extLst>
                    <a:ext uri="{9D8B030D-6E8A-4147-A177-3AD203B41FA5}">
                      <a16:colId xmlns:a16="http://schemas.microsoft.com/office/drawing/2014/main" val="973395798"/>
                    </a:ext>
                  </a:extLst>
                </a:gridCol>
              </a:tblGrid>
              <a:tr h="87923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Ăn</a:t>
                      </a:r>
                      <a:r>
                        <a:rPr lang="en-US" sz="3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uống</a:t>
                      </a:r>
                      <a:r>
                        <a:rPr lang="en-US" sz="3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3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3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vệ</a:t>
                      </a:r>
                      <a:r>
                        <a:rPr lang="en-US" sz="3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endParaRPr lang="en-US" sz="3600" b="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600" b="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Muỗi</a:t>
                      </a:r>
                      <a:r>
                        <a:rPr lang="en-US" sz="3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đốt</a:t>
                      </a:r>
                      <a:endParaRPr lang="en-US" sz="3600" b="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63102234"/>
                  </a:ext>
                </a:extLst>
              </a:tr>
              <a:tr h="99646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Béo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phì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36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6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Nhiễm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lạnh</a:t>
                      </a:r>
                      <a:endParaRPr lang="en-US" sz="36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52909291"/>
                  </a:ext>
                </a:extLst>
              </a:tr>
              <a:tr h="99646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Chạy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nhảy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endParaRPr lang="en-US" sz="36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6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Vệ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kém</a:t>
                      </a:r>
                      <a:endParaRPr lang="en-US" sz="36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4503480"/>
                  </a:ext>
                </a:extLst>
              </a:tr>
              <a:tr h="99646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Vệ sinh môi trường kém</a:t>
                      </a:r>
                      <a:endParaRPr lang="en-US" sz="3600" b="1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600" b="1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dục</a:t>
                      </a:r>
                      <a:endParaRPr lang="en-US" sz="36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325960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49622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45" y="1368022"/>
            <a:ext cx="509178" cy="53061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709" y="4277876"/>
            <a:ext cx="509178" cy="53061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5450" y="3354936"/>
            <a:ext cx="509178" cy="530617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/>
          </p:nvPr>
        </p:nvGraphicFramePr>
        <p:xfrm>
          <a:off x="475439" y="1214935"/>
          <a:ext cx="11347940" cy="3847241"/>
        </p:xfrm>
        <a:graphic>
          <a:graphicData uri="http://schemas.openxmlformats.org/drawingml/2006/table">
            <a:tbl>
              <a:tblPr firstRow="1" firstCol="1" bandRow="1">
                <a:tableStyleId>{5DA37D80-6434-44D0-A028-1B22A696006F}</a:tableStyleId>
              </a:tblPr>
              <a:tblGrid>
                <a:gridCol w="700870">
                  <a:extLst>
                    <a:ext uri="{9D8B030D-6E8A-4147-A177-3AD203B41FA5}">
                      <a16:colId xmlns:a16="http://schemas.microsoft.com/office/drawing/2014/main" val="2423557229"/>
                    </a:ext>
                  </a:extLst>
                </a:gridCol>
                <a:gridCol w="5453745">
                  <a:extLst>
                    <a:ext uri="{9D8B030D-6E8A-4147-A177-3AD203B41FA5}">
                      <a16:colId xmlns:a16="http://schemas.microsoft.com/office/drawing/2014/main" val="4093012316"/>
                    </a:ext>
                  </a:extLst>
                </a:gridCol>
                <a:gridCol w="773724">
                  <a:extLst>
                    <a:ext uri="{9D8B030D-6E8A-4147-A177-3AD203B41FA5}">
                      <a16:colId xmlns:a16="http://schemas.microsoft.com/office/drawing/2014/main" val="3365478937"/>
                    </a:ext>
                  </a:extLst>
                </a:gridCol>
                <a:gridCol w="4419601">
                  <a:extLst>
                    <a:ext uri="{9D8B030D-6E8A-4147-A177-3AD203B41FA5}">
                      <a16:colId xmlns:a16="http://schemas.microsoft.com/office/drawing/2014/main" val="973395798"/>
                    </a:ext>
                  </a:extLst>
                </a:gridCol>
              </a:tblGrid>
              <a:tr h="85785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Ăn</a:t>
                      </a:r>
                      <a:r>
                        <a:rPr lang="en-US" sz="3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uống</a:t>
                      </a:r>
                      <a:r>
                        <a:rPr lang="en-US" sz="3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3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3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vệ</a:t>
                      </a:r>
                      <a:r>
                        <a:rPr lang="en-US" sz="3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endParaRPr lang="en-US" sz="3600" b="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600" b="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Muỗi</a:t>
                      </a:r>
                      <a:r>
                        <a:rPr lang="en-US" sz="3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đốt</a:t>
                      </a:r>
                      <a:endParaRPr lang="en-US" sz="3600" b="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63102234"/>
                  </a:ext>
                </a:extLst>
              </a:tr>
              <a:tr h="99646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Béo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phì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36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6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Nhiễm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lạnh</a:t>
                      </a:r>
                      <a:endParaRPr lang="en-US" sz="36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52909291"/>
                  </a:ext>
                </a:extLst>
              </a:tr>
              <a:tr h="99646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Chạy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nhảy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endParaRPr lang="en-US" sz="36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6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Vệ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kém</a:t>
                      </a:r>
                      <a:endParaRPr lang="en-US" sz="36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4503480"/>
                  </a:ext>
                </a:extLst>
              </a:tr>
              <a:tr h="99646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Vệ sinh môi trường kém</a:t>
                      </a:r>
                      <a:endParaRPr lang="en-US" sz="3600" b="1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600" b="1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dục</a:t>
                      </a:r>
                      <a:endParaRPr lang="en-US" sz="36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32596076"/>
                  </a:ext>
                </a:extLst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7371182" y="3227499"/>
            <a:ext cx="41565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Vệ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kém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171000" y="4208295"/>
            <a:ext cx="49120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Vệ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môi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kém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59276" y="1310164"/>
            <a:ext cx="509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Ăn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uống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chưa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vệ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971664" y="361054"/>
            <a:ext cx="25744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 LUẬN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0940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8" grpId="0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Content Placeholder 2"/>
          <p:cNvSpPr>
            <a:spLocks noGrp="1"/>
          </p:cNvSpPr>
          <p:nvPr>
            <p:ph idx="1"/>
          </p:nvPr>
        </p:nvSpPr>
        <p:spPr>
          <a:xfrm>
            <a:off x="398119" y="1097763"/>
            <a:ext cx="10720876" cy="4949825"/>
          </a:xfrm>
        </p:spPr>
        <p:txBody>
          <a:bodyPr/>
          <a:lstStyle/>
          <a:p>
            <a:pPr marL="0" indent="0" algn="just"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alt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</a:p>
          <a:p>
            <a:pPr marL="0" indent="0" algn="just"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n-US" alt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alt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alt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alt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endParaRPr lang="en-US" altLang="en-US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2. </a:t>
            </a:r>
            <a:r>
              <a:rPr lang="en-US" alt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alt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  <a:r>
              <a:rPr lang="en-US" alt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738949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s://scontent.fsgn6-2.fna.fbcdn.net/v/t1.15752-9/42771312_2266556360232897_3070452895636783104_n.jpg?_nc_cat=108&amp;oh=23e9cbf72e4c78d837dbaf34d141cc17&amp;oe=5C18A09C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901" b="7919"/>
          <a:stretch/>
        </p:blipFill>
        <p:spPr bwMode="auto">
          <a:xfrm rot="16200000">
            <a:off x="1054297" y="983388"/>
            <a:ext cx="4229528" cy="55968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1" y="1768671"/>
            <a:ext cx="3799110" cy="37991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0" y="105507"/>
            <a:ext cx="919371" cy="89650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469294" y="1768671"/>
            <a:ext cx="5428181" cy="29905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nhỏ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uống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lã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kumimoji="0" lang="en-US" alt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Dễ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mắc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các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bệnh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về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đường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tiêu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hóa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5429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oh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itle 1"/>
          <p:cNvSpPr>
            <a:spLocks noGrp="1"/>
          </p:cNvSpPr>
          <p:nvPr>
            <p:ph type="title"/>
          </p:nvPr>
        </p:nvSpPr>
        <p:spPr>
          <a:xfrm>
            <a:off x="145073" y="290022"/>
            <a:ext cx="10515600" cy="1325563"/>
          </a:xfrm>
        </p:spPr>
        <p:txBody>
          <a:bodyPr/>
          <a:lstStyle/>
          <a:p>
            <a:pPr algn="ctr" eaLnBrk="1" hangingPunct="1"/>
            <a:r>
              <a:rPr lang="en-US" altLang="en-US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 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4588" y="1803400"/>
            <a:ext cx="9902825" cy="5054600"/>
          </a:xfrm>
        </p:spPr>
        <p:txBody>
          <a:bodyPr rtlCol="0">
            <a:noAutofit/>
          </a:bodyPr>
          <a:lstStyle/>
          <a:p>
            <a:pPr marL="514350" indent="-514350" eaLnBrk="1" fontAlgn="auto" hangingPunct="1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AutoNum type="arabicPeriod"/>
              <a:defRPr/>
            </a:pP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mắc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béo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phì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0" indent="0" eaLnBrk="1" fontAlgn="auto" hangingPunct="1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eaLnBrk="1" fontAlgn="auto" hangingPunct="1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eaLnBrk="1" fontAlgn="auto" hangingPunct="1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 eaLnBrk="1" fontAlgn="auto" hangingPunct="1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984738" y="3648075"/>
            <a:ext cx="1066800" cy="104824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594" y="2851639"/>
            <a:ext cx="76200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588" y="4752975"/>
            <a:ext cx="76200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588" y="5711825"/>
            <a:ext cx="76200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475" y="3794125"/>
            <a:ext cx="76200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768862" y="2614246"/>
            <a:ext cx="2930769" cy="668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055935" y="3885697"/>
            <a:ext cx="6693877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0608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s://scontent.fsgn6-1.fna.fbcdn.net/v/t1.15752-9/42785584_2178512832475379_479668510327308288_n.jpg?_nc_cat=103&amp;oh=77081bd5d84bc5fac16276a913aad015&amp;oe=5C5D96F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568" r="6192" b="7919"/>
          <a:stretch/>
        </p:blipFill>
        <p:spPr bwMode="auto">
          <a:xfrm rot="16200000">
            <a:off x="551861" y="932903"/>
            <a:ext cx="5227569" cy="59508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860" y="2008772"/>
            <a:ext cx="3799110" cy="379911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27" y="286615"/>
            <a:ext cx="816220" cy="8120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493268" y="1594010"/>
            <a:ext cx="5393933" cy="39138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 </a:t>
            </a:r>
            <a:r>
              <a:rPr kumimoji="0" lang="en-US" alt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ăn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uống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vỉa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hè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chưa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đảm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bảo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vệ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kumimoji="0" lang="en-US" alt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Dễ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mắc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các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bệnh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về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đường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tiêu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hóa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2119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oh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s://scontent.fsgn6-1.fna.fbcdn.net/v/t1.15752-9/42650903_250319679011005_6510062671360950272_n.jpg?_nc_cat=110&amp;oh=dad9b5dc739bf687c33b55d3c01911d1&amp;oe=5C2471B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77939" y="771480"/>
            <a:ext cx="4762180" cy="61753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93" y="1682262"/>
            <a:ext cx="2343956" cy="234395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315" y="215633"/>
            <a:ext cx="800100" cy="78009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595120" y="1768671"/>
            <a:ext cx="5518111" cy="39138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nhỏ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uống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sạch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đun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sôi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kumimoji="0" lang="en-US" alt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Hạn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chế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mắc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các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bệnh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về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đường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tiêu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hóa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5406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scontent.fsgn6-1.fna.fbcdn.net/v/t1.15752-9/42790951_461509791023370_7952008640032931840_n.jpg?_nc_cat=104&amp;oh=e028f39d827f8be435e17d56a4ffddf5&amp;oe=5C53B8C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747" b="16637"/>
          <a:stretch/>
        </p:blipFill>
        <p:spPr bwMode="auto">
          <a:xfrm rot="16200000">
            <a:off x="559911" y="1117937"/>
            <a:ext cx="5212221" cy="56887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804" y="1812920"/>
            <a:ext cx="1579059" cy="157905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95" y="188420"/>
            <a:ext cx="879597" cy="87513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489842" y="1356187"/>
            <a:ext cx="5428181" cy="48372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nhỏ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rửa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tay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sạch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vệ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trước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nấu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ăn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kumimoji="0" lang="en-US" alt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Hạn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chế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mắc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các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bệnh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về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đường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tiêu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hóa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305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528" y="800730"/>
            <a:ext cx="6438472" cy="49631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5280" y="2219218"/>
            <a:ext cx="1853393" cy="185339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316" y="248530"/>
            <a:ext cx="811822" cy="79152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1325347"/>
            <a:ext cx="5428181" cy="39138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nhỏ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ăn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ăn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ôi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thiu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kumimoji="0" lang="en-US" alt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Hạn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chế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mắc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các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bệnh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về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đường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tiêu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hóa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3365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2171" y="1080303"/>
            <a:ext cx="5739829" cy="44953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401" y="3798279"/>
            <a:ext cx="3059721" cy="305972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26" y="222738"/>
            <a:ext cx="642205" cy="63706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37707" y="1080303"/>
            <a:ext cx="6144148" cy="39138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Các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bạn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thu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và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đổ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rác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đúng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nơi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quy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định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kumimoji="0" lang="en-US" alt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Tránh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ruồi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kumimoji="0" lang="en-US" alt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muỗi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và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các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bệnh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về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đường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tiêu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hóa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9995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638" y="584200"/>
            <a:ext cx="9012237" cy="615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extBox 5"/>
          <p:cNvSpPr txBox="1">
            <a:spLocks noChangeArrowheads="1"/>
          </p:cNvSpPr>
          <p:nvPr/>
        </p:nvSpPr>
        <p:spPr bwMode="auto">
          <a:xfrm>
            <a:off x="1724025" y="0"/>
            <a:ext cx="85455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 nguyên nhân chính gây tử vong ở người </a:t>
            </a:r>
          </a:p>
        </p:txBody>
      </p:sp>
      <p:sp>
        <p:nvSpPr>
          <p:cNvPr id="16388" name="TextBox 9"/>
          <p:cNvSpPr txBox="1">
            <a:spLocks noChangeArrowheads="1"/>
          </p:cNvSpPr>
          <p:nvPr/>
        </p:nvSpPr>
        <p:spPr bwMode="auto">
          <a:xfrm>
            <a:off x="2965450" y="1419225"/>
            <a:ext cx="949325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6389" name="TextBox 11"/>
          <p:cNvSpPr txBox="1">
            <a:spLocks noChangeArrowheads="1"/>
          </p:cNvSpPr>
          <p:nvPr/>
        </p:nvSpPr>
        <p:spPr bwMode="auto">
          <a:xfrm>
            <a:off x="2965450" y="3021013"/>
            <a:ext cx="949325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6390" name="TextBox 12"/>
          <p:cNvSpPr txBox="1">
            <a:spLocks noChangeArrowheads="1"/>
          </p:cNvSpPr>
          <p:nvPr/>
        </p:nvSpPr>
        <p:spPr bwMode="auto">
          <a:xfrm>
            <a:off x="3440113" y="4375150"/>
            <a:ext cx="950912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6391" name="TextBox 13"/>
          <p:cNvSpPr txBox="1">
            <a:spLocks noChangeArrowheads="1"/>
          </p:cNvSpPr>
          <p:nvPr/>
        </p:nvSpPr>
        <p:spPr bwMode="auto">
          <a:xfrm>
            <a:off x="4291013" y="4967288"/>
            <a:ext cx="949325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6392" name="TextBox 14"/>
          <p:cNvSpPr txBox="1">
            <a:spLocks noChangeArrowheads="1"/>
          </p:cNvSpPr>
          <p:nvPr/>
        </p:nvSpPr>
        <p:spPr bwMode="auto">
          <a:xfrm>
            <a:off x="5195888" y="5140325"/>
            <a:ext cx="9493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1" name="Oval 10"/>
          <p:cNvSpPr/>
          <p:nvPr/>
        </p:nvSpPr>
        <p:spPr>
          <a:xfrm>
            <a:off x="7654925" y="5737225"/>
            <a:ext cx="1957388" cy="5461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5743575" y="6096000"/>
            <a:ext cx="1924050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4140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Content Placeholder 2"/>
          <p:cNvSpPr txBox="1">
            <a:spLocks/>
          </p:cNvSpPr>
          <p:nvPr/>
        </p:nvSpPr>
        <p:spPr bwMode="auto">
          <a:xfrm>
            <a:off x="331841" y="286476"/>
            <a:ext cx="11514261" cy="6217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en-US" alt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nêu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phòng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bệnh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lây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tiêu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hóa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 </a:t>
            </a:r>
            <a:r>
              <a:rPr kumimoji="0" lang="en-US" alt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Giữ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gìn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</a:t>
            </a:r>
            <a:r>
              <a:rPr kumimoji="0" lang="en-US" alt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ệ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ăn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uống</a:t>
            </a:r>
            <a:endParaRPr kumimoji="0" lang="en-US" altLang="en-US" sz="4000" b="1" i="0" u="none" strike="noStrike" kern="1200" cap="none" spc="0" normalizeH="0" baseline="0" noProof="0" dirty="0" smtClean="0">
              <a:ln>
                <a:noFill/>
              </a:ln>
              <a:solidFill>
                <a:srgbClr val="F7964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 </a:t>
            </a:r>
            <a:r>
              <a:rPr kumimoji="0" lang="en-US" alt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Giữ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gìn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vệ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 </a:t>
            </a:r>
            <a:r>
              <a:rPr kumimoji="0" lang="en-US" alt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Giữ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gìn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vệ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môi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7964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96894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4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4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6449" y="41501"/>
            <a:ext cx="1164062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phòng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bệnh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lây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tiêu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hóa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DEDAF6B-0C98-4EE3-A02C-09B679C11134}"/>
              </a:ext>
            </a:extLst>
          </p:cNvPr>
          <p:cNvGrpSpPr/>
          <p:nvPr/>
        </p:nvGrpSpPr>
        <p:grpSpPr>
          <a:xfrm>
            <a:off x="94391" y="742917"/>
            <a:ext cx="4215609" cy="3832664"/>
            <a:chOff x="2559880" y="-876721"/>
            <a:chExt cx="6462238" cy="9199144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pic>
          <p:nvPicPr>
            <p:cNvPr id="7" name="Graphic 7">
              <a:extLst>
                <a:ext uri="{FF2B5EF4-FFF2-40B4-BE49-F238E27FC236}">
                  <a16:creationId xmlns:a16="http://schemas.microsoft.com/office/drawing/2014/main" id="{2DB1FF39-29FD-4B09-A856-084D6AC08A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559880" y="570482"/>
              <a:ext cx="6462238" cy="7751941"/>
            </a:xfrm>
            <a:prstGeom prst="rect">
              <a:avLst/>
            </a:prstGeom>
          </p:spPr>
        </p:pic>
        <p:pic>
          <p:nvPicPr>
            <p:cNvPr id="8" name="Graphic 8">
              <a:extLst>
                <a:ext uri="{FF2B5EF4-FFF2-40B4-BE49-F238E27FC236}">
                  <a16:creationId xmlns:a16="http://schemas.microsoft.com/office/drawing/2014/main" id="{97E152F6-08F1-446A-8701-498CA532FA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 rot="19983294">
              <a:off x="2670773" y="-876721"/>
              <a:ext cx="673623" cy="2324664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1C1E573-1DB0-49EA-9125-1B64EDBF93BF}"/>
              </a:ext>
            </a:extLst>
          </p:cNvPr>
          <p:cNvSpPr txBox="1"/>
          <p:nvPr/>
        </p:nvSpPr>
        <p:spPr>
          <a:xfrm>
            <a:off x="408986" y="1359206"/>
            <a:ext cx="3774440" cy="3046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963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- </a:t>
            </a:r>
            <a:r>
              <a:rPr kumimoji="0" lang="en-US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Ăn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uống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sạch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sẽ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, </a:t>
            </a:r>
            <a:r>
              <a:rPr kumimoji="0" lang="en-US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hợp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vệ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sinh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.</a:t>
            </a:r>
          </a:p>
          <a:p>
            <a:pPr marL="80963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- </a:t>
            </a:r>
            <a:r>
              <a:rPr kumimoji="0" lang="en-US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Không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ăn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các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đồ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ôi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, </a:t>
            </a:r>
            <a:r>
              <a:rPr kumimoji="0" lang="en-US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thiu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, </a:t>
            </a:r>
            <a:r>
              <a:rPr kumimoji="0" lang="en-US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để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lâu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ngày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.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F784557-A847-4F70-9D9D-3D4AEF5CF20D}"/>
              </a:ext>
            </a:extLst>
          </p:cNvPr>
          <p:cNvGrpSpPr/>
          <p:nvPr/>
        </p:nvGrpSpPr>
        <p:grpSpPr>
          <a:xfrm>
            <a:off x="4206324" y="1795558"/>
            <a:ext cx="4243936" cy="3495407"/>
            <a:chOff x="2559883" y="-565727"/>
            <a:chExt cx="7470094" cy="7046158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EDAB2878-7F46-4DE8-AC4E-F7595F74E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2559883" y="570483"/>
              <a:ext cx="7470094" cy="5909948"/>
            </a:xfrm>
            <a:prstGeom prst="rect">
              <a:avLst/>
            </a:prstGeom>
            <a:effectLst>
              <a:outerShdw blurRad="190500" dist="139700" dir="7680000" sx="102000" sy="102000" algn="ctr" rotWithShape="0">
                <a:srgbClr val="F77140">
                  <a:lumMod val="40000"/>
                  <a:lumOff val="60000"/>
                  <a:alpha val="68000"/>
                </a:srgbClr>
              </a:outerShdw>
            </a:effectLst>
          </p:spPr>
        </p:pic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C9F8DACD-06A0-44A2-B2ED-473D767A584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 rot="19983294">
              <a:off x="2653528" y="-565727"/>
              <a:ext cx="673623" cy="1834122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F784557-A847-4F70-9D9D-3D4AEF5CF20D}"/>
              </a:ext>
            </a:extLst>
          </p:cNvPr>
          <p:cNvGrpSpPr/>
          <p:nvPr/>
        </p:nvGrpSpPr>
        <p:grpSpPr>
          <a:xfrm>
            <a:off x="8056266" y="4116557"/>
            <a:ext cx="3976832" cy="2509541"/>
            <a:chOff x="3107088" y="130310"/>
            <a:chExt cx="6922889" cy="5058818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19" name="Graphic 11">
              <a:extLst>
                <a:ext uri="{FF2B5EF4-FFF2-40B4-BE49-F238E27FC236}">
                  <a16:creationId xmlns:a16="http://schemas.microsoft.com/office/drawing/2014/main" id="{EDAB2878-7F46-4DE8-AC4E-F7595F74E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3293180" y="570483"/>
              <a:ext cx="6736797" cy="4618645"/>
            </a:xfrm>
            <a:prstGeom prst="rect">
              <a:avLst/>
            </a:prstGeom>
            <a:effectLst>
              <a:outerShdw blurRad="190500" dist="139700" dir="7680000" sx="102000" sy="102000" algn="ctr" rotWithShape="0">
                <a:srgbClr val="F77140">
                  <a:lumMod val="40000"/>
                  <a:lumOff val="60000"/>
                  <a:alpha val="68000"/>
                </a:srgbClr>
              </a:outerShdw>
            </a:effectLst>
          </p:spPr>
        </p:pic>
        <p:pic>
          <p:nvPicPr>
            <p:cNvPr id="20" name="Graphic 12">
              <a:extLst>
                <a:ext uri="{FF2B5EF4-FFF2-40B4-BE49-F238E27FC236}">
                  <a16:creationId xmlns:a16="http://schemas.microsoft.com/office/drawing/2014/main" id="{C9F8DACD-06A0-44A2-B2ED-473D767A584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 rot="19983294">
              <a:off x="3107088" y="130310"/>
              <a:ext cx="673624" cy="1834123"/>
            </a:xfrm>
            <a:prstGeom prst="rect">
              <a:avLst/>
            </a:prstGeom>
          </p:spPr>
        </p:pic>
      </p:grpSp>
      <p:sp>
        <p:nvSpPr>
          <p:cNvPr id="15" name="Rectangle 14"/>
          <p:cNvSpPr/>
          <p:nvPr/>
        </p:nvSpPr>
        <p:spPr>
          <a:xfrm>
            <a:off x="756306" y="1771776"/>
            <a:ext cx="317634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Giữ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vệ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uống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576194" y="2768963"/>
            <a:ext cx="3732568" cy="1828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Giữ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vệ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8424437" y="4742377"/>
            <a:ext cx="353472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Giữ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vệ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4779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6449" y="41501"/>
            <a:ext cx="1164062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phòng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bệnh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lây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tiêu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hóa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DEDAF6B-0C98-4EE3-A02C-09B679C11134}"/>
              </a:ext>
            </a:extLst>
          </p:cNvPr>
          <p:cNvGrpSpPr/>
          <p:nvPr/>
        </p:nvGrpSpPr>
        <p:grpSpPr>
          <a:xfrm>
            <a:off x="94391" y="742917"/>
            <a:ext cx="4215609" cy="3832664"/>
            <a:chOff x="2559880" y="-876721"/>
            <a:chExt cx="6462238" cy="9199144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pic>
          <p:nvPicPr>
            <p:cNvPr id="7" name="Graphic 7">
              <a:extLst>
                <a:ext uri="{FF2B5EF4-FFF2-40B4-BE49-F238E27FC236}">
                  <a16:creationId xmlns:a16="http://schemas.microsoft.com/office/drawing/2014/main" id="{2DB1FF39-29FD-4B09-A856-084D6AC08A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559880" y="570482"/>
              <a:ext cx="6462238" cy="7751941"/>
            </a:xfrm>
            <a:prstGeom prst="rect">
              <a:avLst/>
            </a:prstGeom>
          </p:spPr>
        </p:pic>
        <p:pic>
          <p:nvPicPr>
            <p:cNvPr id="8" name="Graphic 8">
              <a:extLst>
                <a:ext uri="{FF2B5EF4-FFF2-40B4-BE49-F238E27FC236}">
                  <a16:creationId xmlns:a16="http://schemas.microsoft.com/office/drawing/2014/main" id="{97E152F6-08F1-446A-8701-498CA532FA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 rot="19983294">
              <a:off x="2670773" y="-876721"/>
              <a:ext cx="673623" cy="2324664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1C1E573-1DB0-49EA-9125-1B64EDBF93BF}"/>
              </a:ext>
            </a:extLst>
          </p:cNvPr>
          <p:cNvSpPr txBox="1"/>
          <p:nvPr/>
        </p:nvSpPr>
        <p:spPr>
          <a:xfrm>
            <a:off x="408986" y="1359206"/>
            <a:ext cx="3774440" cy="3046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963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- </a:t>
            </a:r>
            <a:r>
              <a:rPr kumimoji="0" lang="en-US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Ăn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uống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sạch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sẽ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, </a:t>
            </a:r>
            <a:r>
              <a:rPr kumimoji="0" lang="en-US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hợp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vệ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sinh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.</a:t>
            </a:r>
          </a:p>
          <a:p>
            <a:pPr marL="80963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- </a:t>
            </a:r>
            <a:r>
              <a:rPr kumimoji="0" lang="en-US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Không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ăn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các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đồ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ôi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, </a:t>
            </a:r>
            <a:r>
              <a:rPr kumimoji="0" lang="en-US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thiu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, </a:t>
            </a:r>
            <a:r>
              <a:rPr kumimoji="0" lang="en-US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để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lâu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ngày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.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F784557-A847-4F70-9D9D-3D4AEF5CF20D}"/>
              </a:ext>
            </a:extLst>
          </p:cNvPr>
          <p:cNvGrpSpPr/>
          <p:nvPr/>
        </p:nvGrpSpPr>
        <p:grpSpPr>
          <a:xfrm>
            <a:off x="4206324" y="1795558"/>
            <a:ext cx="4243936" cy="3495407"/>
            <a:chOff x="2559883" y="-565727"/>
            <a:chExt cx="7470094" cy="7046158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EDAB2878-7F46-4DE8-AC4E-F7595F74E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2559883" y="570483"/>
              <a:ext cx="7470094" cy="5909948"/>
            </a:xfrm>
            <a:prstGeom prst="rect">
              <a:avLst/>
            </a:prstGeom>
            <a:effectLst>
              <a:outerShdw blurRad="190500" dist="139700" dir="7680000" sx="102000" sy="102000" algn="ctr" rotWithShape="0">
                <a:srgbClr val="F77140">
                  <a:lumMod val="40000"/>
                  <a:lumOff val="60000"/>
                  <a:alpha val="68000"/>
                </a:srgbClr>
              </a:outerShdw>
            </a:effectLst>
          </p:spPr>
        </p:pic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C9F8DACD-06A0-44A2-B2ED-473D767A584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 rot="19983294">
              <a:off x="2653528" y="-565727"/>
              <a:ext cx="673623" cy="1834122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AF55DA41-B9B0-4B28-B290-3B12E259FE22}"/>
              </a:ext>
            </a:extLst>
          </p:cNvPr>
          <p:cNvSpPr txBox="1"/>
          <p:nvPr/>
        </p:nvSpPr>
        <p:spPr>
          <a:xfrm>
            <a:off x="4548481" y="2264912"/>
            <a:ext cx="368734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963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None/>
              <a:tabLst/>
              <a:defRPr/>
            </a:pPr>
            <a:r>
              <a:rPr kumimoji="0" lang="en-US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Luôn</a:t>
            </a:r>
            <a:r>
              <a:rPr kumimoji="0" lang="en-US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rửa</a:t>
            </a:r>
            <a:r>
              <a:rPr kumimoji="0" lang="en-US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tay</a:t>
            </a:r>
            <a:r>
              <a:rPr kumimoji="0" lang="en-US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bằng</a:t>
            </a:r>
            <a:r>
              <a:rPr kumimoji="0" lang="en-US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xà</a:t>
            </a:r>
            <a:r>
              <a:rPr kumimoji="0" lang="en-US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phòng</a:t>
            </a:r>
            <a:r>
              <a:rPr kumimoji="0" lang="en-US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trước</a:t>
            </a:r>
            <a:r>
              <a:rPr kumimoji="0" lang="en-US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</a:t>
            </a:r>
            <a:r>
              <a:rPr kumimoji="0" lang="en-US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sau</a:t>
            </a:r>
            <a:r>
              <a:rPr kumimoji="0" lang="en-US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khi</a:t>
            </a:r>
            <a:r>
              <a:rPr kumimoji="0" lang="en-US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đi</a:t>
            </a:r>
            <a:r>
              <a:rPr kumimoji="0" lang="en-US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vệ</a:t>
            </a:r>
            <a:r>
              <a:rPr kumimoji="0" lang="en-US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sinh</a:t>
            </a:r>
            <a:r>
              <a:rPr kumimoji="0" lang="en-US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.</a:t>
            </a:r>
            <a:endParaRPr kumimoji="0" lang="en-US" alt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F784557-A847-4F70-9D9D-3D4AEF5CF20D}"/>
              </a:ext>
            </a:extLst>
          </p:cNvPr>
          <p:cNvGrpSpPr/>
          <p:nvPr/>
        </p:nvGrpSpPr>
        <p:grpSpPr>
          <a:xfrm>
            <a:off x="8056266" y="4116557"/>
            <a:ext cx="3976832" cy="2509541"/>
            <a:chOff x="3107088" y="130310"/>
            <a:chExt cx="6922889" cy="5058818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19" name="Graphic 11">
              <a:extLst>
                <a:ext uri="{FF2B5EF4-FFF2-40B4-BE49-F238E27FC236}">
                  <a16:creationId xmlns:a16="http://schemas.microsoft.com/office/drawing/2014/main" id="{EDAB2878-7F46-4DE8-AC4E-F7595F74E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3293180" y="570483"/>
              <a:ext cx="6736797" cy="4618645"/>
            </a:xfrm>
            <a:prstGeom prst="rect">
              <a:avLst/>
            </a:prstGeom>
            <a:effectLst>
              <a:outerShdw blurRad="190500" dist="139700" dir="7680000" sx="102000" sy="102000" algn="ctr" rotWithShape="0">
                <a:srgbClr val="F77140">
                  <a:lumMod val="40000"/>
                  <a:lumOff val="60000"/>
                  <a:alpha val="68000"/>
                </a:srgbClr>
              </a:outerShdw>
            </a:effectLst>
          </p:spPr>
        </p:pic>
        <p:pic>
          <p:nvPicPr>
            <p:cNvPr id="20" name="Graphic 12">
              <a:extLst>
                <a:ext uri="{FF2B5EF4-FFF2-40B4-BE49-F238E27FC236}">
                  <a16:creationId xmlns:a16="http://schemas.microsoft.com/office/drawing/2014/main" id="{C9F8DACD-06A0-44A2-B2ED-473D767A584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 rot="19983294">
              <a:off x="3107088" y="130310"/>
              <a:ext cx="673624" cy="1834123"/>
            </a:xfrm>
            <a:prstGeom prst="rect">
              <a:avLst/>
            </a:prstGeom>
          </p:spPr>
        </p:pic>
      </p:grpSp>
      <p:sp>
        <p:nvSpPr>
          <p:cNvPr id="23" name="Rectangle 22"/>
          <p:cNvSpPr/>
          <p:nvPr/>
        </p:nvSpPr>
        <p:spPr>
          <a:xfrm>
            <a:off x="4576194" y="2768963"/>
            <a:ext cx="3732568" cy="1828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Giữ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vệ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8424437" y="4742377"/>
            <a:ext cx="353472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Giữ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vệ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8938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6449" y="41501"/>
            <a:ext cx="1164062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phòng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bệnh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lây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tiêu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hóa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DEDAF6B-0C98-4EE3-A02C-09B679C11134}"/>
              </a:ext>
            </a:extLst>
          </p:cNvPr>
          <p:cNvGrpSpPr/>
          <p:nvPr/>
        </p:nvGrpSpPr>
        <p:grpSpPr>
          <a:xfrm>
            <a:off x="94391" y="742917"/>
            <a:ext cx="4215609" cy="3832664"/>
            <a:chOff x="2559880" y="-876721"/>
            <a:chExt cx="6462238" cy="9199144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pic>
          <p:nvPicPr>
            <p:cNvPr id="7" name="Graphic 7">
              <a:extLst>
                <a:ext uri="{FF2B5EF4-FFF2-40B4-BE49-F238E27FC236}">
                  <a16:creationId xmlns:a16="http://schemas.microsoft.com/office/drawing/2014/main" id="{2DB1FF39-29FD-4B09-A856-084D6AC08A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559880" y="570482"/>
              <a:ext cx="6462238" cy="7751941"/>
            </a:xfrm>
            <a:prstGeom prst="rect">
              <a:avLst/>
            </a:prstGeom>
          </p:spPr>
        </p:pic>
        <p:pic>
          <p:nvPicPr>
            <p:cNvPr id="8" name="Graphic 8">
              <a:extLst>
                <a:ext uri="{FF2B5EF4-FFF2-40B4-BE49-F238E27FC236}">
                  <a16:creationId xmlns:a16="http://schemas.microsoft.com/office/drawing/2014/main" id="{97E152F6-08F1-446A-8701-498CA532FA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 rot="19983294">
              <a:off x="2670773" y="-876721"/>
              <a:ext cx="673623" cy="2324664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1C1E573-1DB0-49EA-9125-1B64EDBF93BF}"/>
              </a:ext>
            </a:extLst>
          </p:cNvPr>
          <p:cNvSpPr txBox="1"/>
          <p:nvPr/>
        </p:nvSpPr>
        <p:spPr>
          <a:xfrm>
            <a:off x="408986" y="1359206"/>
            <a:ext cx="3774440" cy="3046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963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- </a:t>
            </a:r>
            <a:r>
              <a:rPr kumimoji="0" lang="en-US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Ăn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uống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sạch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sẽ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, </a:t>
            </a:r>
            <a:r>
              <a:rPr kumimoji="0" lang="en-US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hợp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vệ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sinh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.</a:t>
            </a:r>
          </a:p>
          <a:p>
            <a:pPr marL="80963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- </a:t>
            </a:r>
            <a:r>
              <a:rPr kumimoji="0" lang="en-US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Không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ăn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các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đồ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ôi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, </a:t>
            </a:r>
            <a:r>
              <a:rPr kumimoji="0" lang="en-US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thiu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, </a:t>
            </a:r>
            <a:r>
              <a:rPr kumimoji="0" lang="en-US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để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lâu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ngày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.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F784557-A847-4F70-9D9D-3D4AEF5CF20D}"/>
              </a:ext>
            </a:extLst>
          </p:cNvPr>
          <p:cNvGrpSpPr/>
          <p:nvPr/>
        </p:nvGrpSpPr>
        <p:grpSpPr>
          <a:xfrm>
            <a:off x="4206324" y="1795558"/>
            <a:ext cx="4243936" cy="3495407"/>
            <a:chOff x="2559883" y="-565727"/>
            <a:chExt cx="7470094" cy="7046158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EDAB2878-7F46-4DE8-AC4E-F7595F74E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2559883" y="570483"/>
              <a:ext cx="7470094" cy="5909948"/>
            </a:xfrm>
            <a:prstGeom prst="rect">
              <a:avLst/>
            </a:prstGeom>
            <a:effectLst>
              <a:outerShdw blurRad="190500" dist="139700" dir="7680000" sx="102000" sy="102000" algn="ctr" rotWithShape="0">
                <a:srgbClr val="F77140">
                  <a:lumMod val="40000"/>
                  <a:lumOff val="60000"/>
                  <a:alpha val="68000"/>
                </a:srgbClr>
              </a:outerShdw>
            </a:effectLst>
          </p:spPr>
        </p:pic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C9F8DACD-06A0-44A2-B2ED-473D767A584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 rot="19983294">
              <a:off x="2653528" y="-565727"/>
              <a:ext cx="673623" cy="1834122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AF55DA41-B9B0-4B28-B290-3B12E259FE22}"/>
              </a:ext>
            </a:extLst>
          </p:cNvPr>
          <p:cNvSpPr txBox="1"/>
          <p:nvPr/>
        </p:nvSpPr>
        <p:spPr>
          <a:xfrm>
            <a:off x="4548481" y="2264912"/>
            <a:ext cx="368734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963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None/>
              <a:tabLst/>
              <a:defRPr/>
            </a:pPr>
            <a:r>
              <a:rPr kumimoji="0" lang="en-US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Luôn</a:t>
            </a:r>
            <a:r>
              <a:rPr kumimoji="0" lang="en-US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rửa</a:t>
            </a:r>
            <a:r>
              <a:rPr kumimoji="0" lang="en-US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tay</a:t>
            </a:r>
            <a:r>
              <a:rPr kumimoji="0" lang="en-US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bằng</a:t>
            </a:r>
            <a:r>
              <a:rPr kumimoji="0" lang="en-US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xà</a:t>
            </a:r>
            <a:r>
              <a:rPr kumimoji="0" lang="en-US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phòng</a:t>
            </a:r>
            <a:r>
              <a:rPr kumimoji="0" lang="en-US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trước</a:t>
            </a:r>
            <a:r>
              <a:rPr kumimoji="0" lang="en-US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</a:t>
            </a:r>
            <a:r>
              <a:rPr kumimoji="0" lang="en-US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sau</a:t>
            </a:r>
            <a:r>
              <a:rPr kumimoji="0" lang="en-US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khi</a:t>
            </a:r>
            <a:r>
              <a:rPr kumimoji="0" lang="en-US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đi</a:t>
            </a:r>
            <a:r>
              <a:rPr kumimoji="0" lang="en-US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vệ</a:t>
            </a:r>
            <a:r>
              <a:rPr kumimoji="0" lang="en-US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sinh</a:t>
            </a:r>
            <a:r>
              <a:rPr kumimoji="0" lang="en-US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.</a:t>
            </a:r>
            <a:endParaRPr kumimoji="0" lang="en-US" alt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F784557-A847-4F70-9D9D-3D4AEF5CF20D}"/>
              </a:ext>
            </a:extLst>
          </p:cNvPr>
          <p:cNvGrpSpPr/>
          <p:nvPr/>
        </p:nvGrpSpPr>
        <p:grpSpPr>
          <a:xfrm>
            <a:off x="8056266" y="4116557"/>
            <a:ext cx="3976832" cy="2509541"/>
            <a:chOff x="3107088" y="130310"/>
            <a:chExt cx="6922889" cy="5058818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19" name="Graphic 11">
              <a:extLst>
                <a:ext uri="{FF2B5EF4-FFF2-40B4-BE49-F238E27FC236}">
                  <a16:creationId xmlns:a16="http://schemas.microsoft.com/office/drawing/2014/main" id="{EDAB2878-7F46-4DE8-AC4E-F7595F74E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3293180" y="570483"/>
              <a:ext cx="6736797" cy="4618645"/>
            </a:xfrm>
            <a:prstGeom prst="rect">
              <a:avLst/>
            </a:prstGeom>
            <a:effectLst>
              <a:outerShdw blurRad="190500" dist="139700" dir="7680000" sx="102000" sy="102000" algn="ctr" rotWithShape="0">
                <a:srgbClr val="F77140">
                  <a:lumMod val="40000"/>
                  <a:lumOff val="60000"/>
                  <a:alpha val="68000"/>
                </a:srgbClr>
              </a:outerShdw>
            </a:effectLst>
          </p:spPr>
        </p:pic>
        <p:pic>
          <p:nvPicPr>
            <p:cNvPr id="20" name="Graphic 12">
              <a:extLst>
                <a:ext uri="{FF2B5EF4-FFF2-40B4-BE49-F238E27FC236}">
                  <a16:creationId xmlns:a16="http://schemas.microsoft.com/office/drawing/2014/main" id="{C9F8DACD-06A0-44A2-B2ED-473D767A584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 rot="19983294">
              <a:off x="3107088" y="130310"/>
              <a:ext cx="673624" cy="1834123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AF55DA41-B9B0-4B28-B290-3B12E259FE22}"/>
              </a:ext>
            </a:extLst>
          </p:cNvPr>
          <p:cNvSpPr txBox="1"/>
          <p:nvPr/>
        </p:nvSpPr>
        <p:spPr>
          <a:xfrm>
            <a:off x="8386672" y="4231092"/>
            <a:ext cx="372838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963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None/>
              <a:tabLst/>
              <a:defRPr/>
            </a:pPr>
            <a:r>
              <a:rPr kumimoji="0" lang="en-US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- K</a:t>
            </a:r>
            <a:r>
              <a:rPr kumimoji="0" lang="en-US" alt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hông</a:t>
            </a:r>
            <a:r>
              <a:rPr kumimoji="0" lang="en-US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xả</a:t>
            </a:r>
            <a:r>
              <a:rPr kumimoji="0" lang="en-US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rác</a:t>
            </a:r>
            <a:r>
              <a:rPr kumimoji="0" lang="en-US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.</a:t>
            </a:r>
          </a:p>
          <a:p>
            <a:pPr marL="80963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None/>
              <a:tabLst/>
              <a:defRPr/>
            </a:pPr>
            <a:r>
              <a:rPr kumimoji="0" lang="en-US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- </a:t>
            </a:r>
            <a:r>
              <a:rPr kumimoji="0" lang="en-US" alt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Vứt</a:t>
            </a:r>
            <a:r>
              <a:rPr kumimoji="0" lang="en-US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rác</a:t>
            </a:r>
            <a:r>
              <a:rPr kumimoji="0" lang="en-US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đúng</a:t>
            </a:r>
            <a:r>
              <a:rPr kumimoji="0" lang="en-US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nơi</a:t>
            </a:r>
            <a:r>
              <a:rPr kumimoji="0" lang="en-US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quy</a:t>
            </a:r>
            <a:r>
              <a:rPr kumimoji="0" lang="en-US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định</a:t>
            </a:r>
            <a:r>
              <a:rPr kumimoji="0" lang="en-US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.</a:t>
            </a:r>
            <a:endParaRPr kumimoji="0" lang="en-US" alt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8424437" y="4742377"/>
            <a:ext cx="353472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Giữ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vệ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336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5338" y="1014413"/>
            <a:ext cx="10710862" cy="5054600"/>
          </a:xfrm>
        </p:spPr>
        <p:txBody>
          <a:bodyPr/>
          <a:lstStyle/>
          <a:p>
            <a:pPr marL="0" indent="0"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alt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alt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alt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béo</a:t>
            </a:r>
            <a:r>
              <a:rPr lang="en-US" alt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phì</a:t>
            </a:r>
            <a:r>
              <a:rPr lang="en-US" alt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0" indent="0"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alt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alt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alt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alt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alt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đặn</a:t>
            </a:r>
            <a:r>
              <a:rPr lang="en-US" alt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khuya</a:t>
            </a:r>
            <a:r>
              <a:rPr lang="en-US" alt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nhịn</a:t>
            </a:r>
            <a:r>
              <a:rPr lang="en-US" alt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alt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alt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alt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alt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alt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bữa</a:t>
            </a:r>
            <a:r>
              <a:rPr lang="en-US" alt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alt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alt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tivi</a:t>
            </a:r>
            <a:r>
              <a:rPr lang="en-US" alt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alt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713" y="2046288"/>
            <a:ext cx="76200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63" y="2911475"/>
            <a:ext cx="76200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63" y="3860800"/>
            <a:ext cx="76200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63" y="4892186"/>
            <a:ext cx="76200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8"/>
          <p:cNvSpPr/>
          <p:nvPr/>
        </p:nvSpPr>
        <p:spPr>
          <a:xfrm>
            <a:off x="722313" y="1839789"/>
            <a:ext cx="1066800" cy="104824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716332" y="2120045"/>
            <a:ext cx="7690338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5043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oh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91717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91717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oh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 nodeType="clickPar">
                      <p:stCondLst>
                        <p:cond delay="0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oh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ove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92" b="8205"/>
          <a:stretch/>
        </p:blipFill>
        <p:spPr bwMode="auto">
          <a:xfrm>
            <a:off x="-71919" y="349322"/>
            <a:ext cx="12192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Content Placeholder 2"/>
          <p:cNvSpPr txBox="1">
            <a:spLocks/>
          </p:cNvSpPr>
          <p:nvPr/>
        </p:nvSpPr>
        <p:spPr bwMode="auto">
          <a:xfrm>
            <a:off x="4586133" y="805961"/>
            <a:ext cx="2862631" cy="652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GHI NHỚ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5478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 descr="Cove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08" b="1196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76200">
            <a:solidFill>
              <a:srgbClr val="FF0000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4442295" y="230609"/>
            <a:ext cx="2800985" cy="539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GHI NHỚ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5426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组合 75"/>
          <p:cNvGrpSpPr/>
          <p:nvPr/>
        </p:nvGrpSpPr>
        <p:grpSpPr>
          <a:xfrm rot="691748">
            <a:off x="8659028" y="5246838"/>
            <a:ext cx="949387" cy="931930"/>
            <a:chOff x="10646778" y="4753862"/>
            <a:chExt cx="751521" cy="737702"/>
          </a:xfrm>
        </p:grpSpPr>
        <p:sp>
          <p:nvSpPr>
            <p:cNvPr id="77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张海山锐谐体"/>
                <a:cs typeface="+mn-cs"/>
              </a:endParaRPr>
            </a:p>
          </p:txBody>
        </p:sp>
        <p:grpSp>
          <p:nvGrpSpPr>
            <p:cNvPr id="78" name="组合 77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79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FF00"/>
              </a:solidFill>
              <a:ln w="15875">
                <a:solidFill>
                  <a:srgbClr val="FFFF00"/>
                </a:solidFill>
              </a:ln>
              <a:effectLst>
                <a:innerShdw blurRad="292100">
                  <a:srgbClr val="FFC0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张海山锐谐体"/>
                  <a:cs typeface="+mn-cs"/>
                </a:endParaRPr>
              </a:p>
            </p:txBody>
          </p:sp>
          <p:sp>
            <p:nvSpPr>
              <p:cNvPr id="80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张海山锐谐体"/>
                  <a:cs typeface="+mn-cs"/>
                </a:endParaRPr>
              </a:p>
            </p:txBody>
          </p:sp>
          <p:sp>
            <p:nvSpPr>
              <p:cNvPr id="95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张海山锐谐体"/>
                  <a:cs typeface="+mn-cs"/>
                </a:endParaRPr>
              </a:p>
            </p:txBody>
          </p:sp>
        </p:grpSp>
      </p:grpSp>
      <p:grpSp>
        <p:nvGrpSpPr>
          <p:cNvPr id="96" name="组合 95"/>
          <p:cNvGrpSpPr/>
          <p:nvPr/>
        </p:nvGrpSpPr>
        <p:grpSpPr>
          <a:xfrm rot="1562261">
            <a:off x="11219222" y="3808953"/>
            <a:ext cx="466601" cy="458021"/>
            <a:chOff x="10646778" y="4753862"/>
            <a:chExt cx="751521" cy="737702"/>
          </a:xfrm>
        </p:grpSpPr>
        <p:sp>
          <p:nvSpPr>
            <p:cNvPr id="97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张海山锐谐体"/>
                <a:cs typeface="+mn-cs"/>
              </a:endParaRPr>
            </a:p>
          </p:txBody>
        </p:sp>
        <p:grpSp>
          <p:nvGrpSpPr>
            <p:cNvPr id="99" name="组合 98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101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8AFA4C"/>
              </a:solidFill>
              <a:ln w="15875">
                <a:solidFill>
                  <a:schemeClr val="bg1"/>
                </a:solidFill>
              </a:ln>
              <a:effectLst>
                <a:innerShdw blurRad="292100">
                  <a:srgbClr val="76CE0C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张海山锐谐体"/>
                  <a:cs typeface="+mn-cs"/>
                </a:endParaRPr>
              </a:p>
            </p:txBody>
          </p:sp>
          <p:sp>
            <p:nvSpPr>
              <p:cNvPr id="102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张海山锐谐体"/>
                  <a:cs typeface="+mn-cs"/>
                </a:endParaRPr>
              </a:p>
            </p:txBody>
          </p:sp>
          <p:sp>
            <p:nvSpPr>
              <p:cNvPr id="103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张海山锐谐体"/>
                  <a:cs typeface="+mn-cs"/>
                </a:endParaRPr>
              </a:p>
            </p:txBody>
          </p:sp>
        </p:grpSp>
      </p:grpSp>
      <p:grpSp>
        <p:nvGrpSpPr>
          <p:cNvPr id="141" name="组合 140"/>
          <p:cNvGrpSpPr/>
          <p:nvPr/>
        </p:nvGrpSpPr>
        <p:grpSpPr>
          <a:xfrm rot="920444">
            <a:off x="1655726" y="3715345"/>
            <a:ext cx="577446" cy="566828"/>
            <a:chOff x="10646778" y="4753862"/>
            <a:chExt cx="751521" cy="737702"/>
          </a:xfrm>
        </p:grpSpPr>
        <p:sp>
          <p:nvSpPr>
            <p:cNvPr id="142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张海山锐谐体"/>
                <a:cs typeface="+mn-cs"/>
              </a:endParaRPr>
            </a:p>
          </p:txBody>
        </p:sp>
        <p:grpSp>
          <p:nvGrpSpPr>
            <p:cNvPr id="143" name="组合 142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144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64E4F2"/>
              </a:solidFill>
              <a:ln w="15875">
                <a:solidFill>
                  <a:schemeClr val="bg1"/>
                </a:solidFill>
              </a:ln>
              <a:effectLst>
                <a:innerShdw blurRad="292100">
                  <a:srgbClr val="00B0F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张海山锐谐体"/>
                  <a:cs typeface="+mn-cs"/>
                </a:endParaRPr>
              </a:p>
            </p:txBody>
          </p:sp>
          <p:sp>
            <p:nvSpPr>
              <p:cNvPr id="145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张海山锐谐体"/>
                  <a:cs typeface="+mn-cs"/>
                </a:endParaRPr>
              </a:p>
            </p:txBody>
          </p:sp>
          <p:sp>
            <p:nvSpPr>
              <p:cNvPr id="146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张海山锐谐体"/>
                  <a:cs typeface="+mn-cs"/>
                </a:endParaRPr>
              </a:p>
            </p:txBody>
          </p:sp>
        </p:grpSp>
      </p:grpSp>
      <p:grpSp>
        <p:nvGrpSpPr>
          <p:cNvPr id="147" name="组合 146"/>
          <p:cNvGrpSpPr/>
          <p:nvPr/>
        </p:nvGrpSpPr>
        <p:grpSpPr>
          <a:xfrm>
            <a:off x="10479947" y="3166192"/>
            <a:ext cx="1656760" cy="1763455"/>
            <a:chOff x="9945761" y="4535871"/>
            <a:chExt cx="1772498" cy="1986264"/>
          </a:xfrm>
        </p:grpSpPr>
        <p:sp>
          <p:nvSpPr>
            <p:cNvPr id="148" name="圆角矩形 147"/>
            <p:cNvSpPr/>
            <p:nvPr/>
          </p:nvSpPr>
          <p:spPr>
            <a:xfrm>
              <a:off x="10526487" y="5428190"/>
              <a:ext cx="328183" cy="134639"/>
            </a:xfrm>
            <a:prstGeom prst="roundRect">
              <a:avLst/>
            </a:prstGeom>
            <a:solidFill>
              <a:srgbClr val="C87404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张海山锐谐体"/>
                <a:cs typeface="+mn-cs"/>
              </a:endParaRPr>
            </a:p>
          </p:txBody>
        </p:sp>
        <p:sp>
          <p:nvSpPr>
            <p:cNvPr id="149" name="圆角矩形 148"/>
            <p:cNvSpPr/>
            <p:nvPr/>
          </p:nvSpPr>
          <p:spPr>
            <a:xfrm rot="1452078">
              <a:off x="10593807" y="5007442"/>
              <a:ext cx="286109" cy="488068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张海山锐谐体"/>
                <a:cs typeface="+mn-cs"/>
              </a:endParaRPr>
            </a:p>
          </p:txBody>
        </p:sp>
        <p:grpSp>
          <p:nvGrpSpPr>
            <p:cNvPr id="150" name="组合 149"/>
            <p:cNvGrpSpPr/>
            <p:nvPr/>
          </p:nvGrpSpPr>
          <p:grpSpPr>
            <a:xfrm rot="17559220">
              <a:off x="10526211" y="4117280"/>
              <a:ext cx="611597" cy="1772498"/>
              <a:chOff x="2994660" y="1680210"/>
              <a:chExt cx="1234440" cy="3577590"/>
            </a:xfrm>
            <a:solidFill>
              <a:srgbClr val="FFC000"/>
            </a:solidFill>
          </p:grpSpPr>
          <p:sp>
            <p:nvSpPr>
              <p:cNvPr id="162" name="椭圆 161"/>
              <p:cNvSpPr/>
              <p:nvPr/>
            </p:nvSpPr>
            <p:spPr>
              <a:xfrm>
                <a:off x="3080385" y="1680210"/>
                <a:ext cx="1062990" cy="1062990"/>
              </a:xfrm>
              <a:prstGeom prst="ellipse">
                <a:avLst/>
              </a:prstGeom>
              <a:solidFill>
                <a:srgbClr val="84F6FC"/>
              </a:solidFill>
              <a:ln w="635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张海山锐谐体"/>
                  <a:cs typeface="+mn-cs"/>
                </a:endParaRPr>
              </a:p>
            </p:txBody>
          </p:sp>
          <p:sp>
            <p:nvSpPr>
              <p:cNvPr id="163" name="矩形 162"/>
              <p:cNvSpPr/>
              <p:nvPr/>
            </p:nvSpPr>
            <p:spPr>
              <a:xfrm>
                <a:off x="3423285" y="4983480"/>
                <a:ext cx="377190" cy="274320"/>
              </a:xfrm>
              <a:prstGeom prst="rect">
                <a:avLst/>
              </a:prstGeom>
              <a:grpFill/>
              <a:ln w="635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张海山锐谐体"/>
                  <a:cs typeface="+mn-cs"/>
                </a:endParaRPr>
              </a:p>
            </p:txBody>
          </p:sp>
          <p:sp>
            <p:nvSpPr>
              <p:cNvPr id="164" name="矩形 163"/>
              <p:cNvSpPr/>
              <p:nvPr/>
            </p:nvSpPr>
            <p:spPr>
              <a:xfrm>
                <a:off x="3314700" y="4297680"/>
                <a:ext cx="594360" cy="742950"/>
              </a:xfrm>
              <a:prstGeom prst="rect">
                <a:avLst/>
              </a:prstGeom>
              <a:grpFill/>
              <a:ln w="635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张海山锐谐体"/>
                  <a:cs typeface="+mn-cs"/>
                </a:endParaRPr>
              </a:p>
            </p:txBody>
          </p:sp>
          <p:sp>
            <p:nvSpPr>
              <p:cNvPr id="165" name="矩形 164"/>
              <p:cNvSpPr/>
              <p:nvPr/>
            </p:nvSpPr>
            <p:spPr>
              <a:xfrm>
                <a:off x="3177540" y="2514600"/>
                <a:ext cx="868680" cy="1874520"/>
              </a:xfrm>
              <a:prstGeom prst="rect">
                <a:avLst/>
              </a:prstGeom>
              <a:grpFill/>
              <a:ln w="63500" cap="rnd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张海山锐谐体"/>
                  <a:cs typeface="+mn-cs"/>
                </a:endParaRPr>
              </a:p>
            </p:txBody>
          </p:sp>
          <p:sp>
            <p:nvSpPr>
              <p:cNvPr id="166" name="梯形 165"/>
              <p:cNvSpPr/>
              <p:nvPr/>
            </p:nvSpPr>
            <p:spPr>
              <a:xfrm>
                <a:off x="2994660" y="2137410"/>
                <a:ext cx="1234440" cy="457200"/>
              </a:xfrm>
              <a:prstGeom prst="trapezoid">
                <a:avLst>
                  <a:gd name="adj" fmla="val 4323"/>
                </a:avLst>
              </a:prstGeom>
              <a:grpFill/>
              <a:ln w="635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张海山锐谐体"/>
                  <a:cs typeface="+mn-cs"/>
                </a:endParaRPr>
              </a:p>
            </p:txBody>
          </p:sp>
        </p:grpSp>
        <p:sp>
          <p:nvSpPr>
            <p:cNvPr id="151" name="椭圆 150"/>
            <p:cNvSpPr/>
            <p:nvPr/>
          </p:nvSpPr>
          <p:spPr>
            <a:xfrm>
              <a:off x="10644296" y="5276721"/>
              <a:ext cx="100980" cy="10098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张海山锐谐体"/>
                <a:cs typeface="+mn-cs"/>
              </a:endParaRPr>
            </a:p>
          </p:txBody>
        </p:sp>
        <p:cxnSp>
          <p:nvCxnSpPr>
            <p:cNvPr id="152" name="直接连接符 151"/>
            <p:cNvCxnSpPr>
              <a:stCxn id="148" idx="2"/>
            </p:cNvCxnSpPr>
            <p:nvPr/>
          </p:nvCxnSpPr>
          <p:spPr>
            <a:xfrm flipH="1">
              <a:off x="10686371" y="5562830"/>
              <a:ext cx="4207" cy="95089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直接连接符 152"/>
            <p:cNvCxnSpPr/>
            <p:nvPr/>
          </p:nvCxnSpPr>
          <p:spPr>
            <a:xfrm flipH="1">
              <a:off x="10274038" y="5565635"/>
              <a:ext cx="293122" cy="95650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直接连接符 153"/>
            <p:cNvCxnSpPr/>
            <p:nvPr/>
          </p:nvCxnSpPr>
          <p:spPr>
            <a:xfrm>
              <a:off x="10806985" y="5551610"/>
              <a:ext cx="293122" cy="95650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8" name="矩形 157"/>
            <p:cNvSpPr/>
            <p:nvPr/>
          </p:nvSpPr>
          <p:spPr>
            <a:xfrm rot="17559220">
              <a:off x="10853495" y="4455518"/>
              <a:ext cx="79608" cy="824798"/>
            </a:xfrm>
            <a:prstGeom prst="rect">
              <a:avLst/>
            </a:prstGeom>
            <a:solidFill>
              <a:schemeClr val="bg1"/>
            </a:solidFill>
            <a:ln w="635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张海山锐谐体"/>
                <a:cs typeface="+mn-cs"/>
              </a:endParaRPr>
            </a:p>
          </p:txBody>
        </p:sp>
        <p:sp>
          <p:nvSpPr>
            <p:cNvPr id="159" name="矩形 158"/>
            <p:cNvSpPr/>
            <p:nvPr/>
          </p:nvSpPr>
          <p:spPr>
            <a:xfrm rot="17559220">
              <a:off x="10743004" y="4722219"/>
              <a:ext cx="79608" cy="824798"/>
            </a:xfrm>
            <a:prstGeom prst="rect">
              <a:avLst/>
            </a:prstGeom>
            <a:solidFill>
              <a:srgbClr val="FC9204"/>
            </a:solidFill>
            <a:ln w="635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张海山锐谐体"/>
                <a:cs typeface="+mn-cs"/>
              </a:endParaRPr>
            </a:p>
          </p:txBody>
        </p:sp>
        <p:sp>
          <p:nvSpPr>
            <p:cNvPr id="160" name="矩形 159"/>
            <p:cNvSpPr/>
            <p:nvPr/>
          </p:nvSpPr>
          <p:spPr>
            <a:xfrm rot="17559220">
              <a:off x="10372657" y="4488927"/>
              <a:ext cx="84972" cy="178859"/>
            </a:xfrm>
            <a:prstGeom prst="rect">
              <a:avLst/>
            </a:prstGeom>
            <a:solidFill>
              <a:schemeClr val="bg1"/>
            </a:solidFill>
            <a:ln w="635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张海山锐谐体"/>
                <a:cs typeface="+mn-cs"/>
              </a:endParaRPr>
            </a:p>
          </p:txBody>
        </p:sp>
        <p:sp>
          <p:nvSpPr>
            <p:cNvPr id="161" name="矩形 160"/>
            <p:cNvSpPr/>
            <p:nvPr/>
          </p:nvSpPr>
          <p:spPr>
            <a:xfrm rot="17559220">
              <a:off x="11189014" y="5155725"/>
              <a:ext cx="256730" cy="87380"/>
            </a:xfrm>
            <a:prstGeom prst="rect">
              <a:avLst/>
            </a:prstGeom>
            <a:solidFill>
              <a:schemeClr val="tx1"/>
            </a:solidFill>
            <a:ln w="635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张海山锐谐体"/>
                <a:cs typeface="+mn-cs"/>
              </a:endParaRPr>
            </a:p>
          </p:txBody>
        </p:sp>
      </p:grpSp>
      <p:grpSp>
        <p:nvGrpSpPr>
          <p:cNvPr id="91" name="组合 90"/>
          <p:cNvGrpSpPr/>
          <p:nvPr/>
        </p:nvGrpSpPr>
        <p:grpSpPr>
          <a:xfrm>
            <a:off x="9335411" y="3961966"/>
            <a:ext cx="2308359" cy="1447795"/>
            <a:chOff x="594424" y="1153191"/>
            <a:chExt cx="2605976" cy="1634460"/>
          </a:xfrm>
        </p:grpSpPr>
        <p:sp>
          <p:nvSpPr>
            <p:cNvPr id="82" name="任意多边形 81"/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张海山锐谐体"/>
                <a:cs typeface="+mn-cs"/>
              </a:endParaRPr>
            </a:p>
          </p:txBody>
        </p:sp>
        <p:sp>
          <p:nvSpPr>
            <p:cNvPr id="83" name="任意多边形 82"/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7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张海山锐谐体"/>
                <a:cs typeface="+mn-cs"/>
              </a:endParaRPr>
            </a:p>
          </p:txBody>
        </p:sp>
      </p:grpSp>
      <p:sp>
        <p:nvSpPr>
          <p:cNvPr id="84" name="文本框 83"/>
          <p:cNvSpPr txBox="1"/>
          <p:nvPr/>
        </p:nvSpPr>
        <p:spPr>
          <a:xfrm>
            <a:off x="845951" y="1178737"/>
            <a:ext cx="981505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张海山锐谐体"/>
                <a:cs typeface="+mn-ea"/>
                <a:sym typeface="+mn-lt"/>
              </a:rPr>
              <a:t>CHÚC CÁC CON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张海山锐谐体"/>
                <a:cs typeface="+mn-ea"/>
                <a:sym typeface="+mn-lt"/>
              </a:rPr>
              <a:t>CHĂM NGOAN, HỌC TỐT</a:t>
            </a:r>
            <a:endParaRPr kumimoji="0" lang="zh-CN" altLang="en-US" sz="72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张海山锐谐体"/>
              <a:cs typeface="+mn-ea"/>
              <a:sym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96974"/>
            <a:ext cx="3840121" cy="3840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098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10800000">
                                      <p:cBhvr>
                                        <p:cTn id="24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3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500"/>
                            </p:stCondLst>
                            <p:childTnLst>
                              <p:par>
                                <p:cTn id="4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2" dur="225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750"/>
                            </p:stCondLst>
                            <p:childTnLst>
                              <p:par>
                                <p:cTn id="4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 tmFilter="0,0; .5, 1; 1, 1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24" b="12839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92" b="29156"/>
          <a:stretch>
            <a:fillRect/>
          </a:stretch>
        </p:blipFill>
        <p:spPr bwMode="auto">
          <a:xfrm>
            <a:off x="2847975" y="-307975"/>
            <a:ext cx="6546850" cy="598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2" name="组合 41"/>
          <p:cNvGrpSpPr>
            <a:grpSpLocks/>
          </p:cNvGrpSpPr>
          <p:nvPr/>
        </p:nvGrpSpPr>
        <p:grpSpPr bwMode="auto">
          <a:xfrm>
            <a:off x="1392238" y="1811338"/>
            <a:ext cx="9542462" cy="2763837"/>
            <a:chOff x="1513192" y="1554345"/>
            <a:chExt cx="9542584" cy="2489152"/>
          </a:xfrm>
        </p:grpSpPr>
        <p:sp>
          <p:nvSpPr>
            <p:cNvPr id="40" name="Rectangle 4">
              <a:extLst>
                <a:ext uri="{FF2B5EF4-FFF2-40B4-BE49-F238E27FC236}">
                  <a16:creationId xmlns:a16="http://schemas.microsoft.com/office/drawing/2014/main" id="{00A67596-2EB2-4837-B74A-316515AF7756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Rectangle 4">
              <a:extLst>
                <a:ext uri="{FF2B5EF4-FFF2-40B4-BE49-F238E27FC236}">
                  <a16:creationId xmlns:a16="http://schemas.microsoft.com/office/drawing/2014/main" id="{F9C7C0CC-8E3E-4C2C-9914-3AD4F499DE67}"/>
                </a:ext>
              </a:extLst>
            </p:cNvPr>
            <p:cNvSpPr/>
            <p:nvPr/>
          </p:nvSpPr>
          <p:spPr>
            <a:xfrm>
              <a:off x="1706869" y="1727341"/>
              <a:ext cx="9177454" cy="2113135"/>
            </a:xfrm>
            <a:prstGeom prst="roundRect">
              <a:avLst>
                <a:gd name="adj" fmla="val 50000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9" t="57993" r="24513" b="-1076"/>
          <a:stretch>
            <a:fillRect/>
          </a:stretch>
        </p:blipFill>
        <p:spPr bwMode="auto">
          <a:xfrm>
            <a:off x="1284288" y="4090988"/>
            <a:ext cx="1338262" cy="295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9" name="组合 28"/>
          <p:cNvGrpSpPr>
            <a:grpSpLocks/>
          </p:cNvGrpSpPr>
          <p:nvPr/>
        </p:nvGrpSpPr>
        <p:grpSpPr bwMode="auto">
          <a:xfrm>
            <a:off x="-114300" y="3429000"/>
            <a:ext cx="12306300" cy="3522663"/>
            <a:chOff x="-113629" y="3428999"/>
            <a:chExt cx="12305629" cy="3522407"/>
          </a:xfrm>
        </p:grpSpPr>
        <p:pic>
          <p:nvPicPr>
            <p:cNvPr id="43022" name="图片 1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918" r="79247" b="5949"/>
            <a:stretch>
              <a:fillRect/>
            </a:stretch>
          </p:blipFill>
          <p:spPr bwMode="auto">
            <a:xfrm>
              <a:off x="-113629" y="3763295"/>
              <a:ext cx="948813" cy="25465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23" name="图片 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968" t="70708" r="42426" b="104"/>
            <a:stretch>
              <a:fillRect/>
            </a:stretch>
          </p:blipFill>
          <p:spPr bwMode="auto">
            <a:xfrm>
              <a:off x="10014154" y="4095135"/>
              <a:ext cx="1489587" cy="2762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24" name="图片 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474" t="56918"/>
            <a:stretch>
              <a:fillRect/>
            </a:stretch>
          </p:blipFill>
          <p:spPr bwMode="auto">
            <a:xfrm>
              <a:off x="11390671" y="3903406"/>
              <a:ext cx="801329" cy="2954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25" name="图片 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4" t="71506" r="69295" b="-2"/>
            <a:stretch>
              <a:fillRect/>
            </a:stretch>
          </p:blipFill>
          <p:spPr bwMode="auto">
            <a:xfrm>
              <a:off x="89013" y="3428999"/>
              <a:ext cx="1816433" cy="342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26" name="图片 1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/>
            <a:stretch>
              <a:fillRect/>
            </a:stretch>
          </p:blipFill>
          <p:spPr bwMode="auto">
            <a:xfrm>
              <a:off x="1702980" y="3903404"/>
              <a:ext cx="2069533" cy="29545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27" name="图片 15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013" r="72008"/>
            <a:stretch>
              <a:fillRect/>
            </a:stretch>
          </p:blipFill>
          <p:spPr bwMode="auto">
            <a:xfrm>
              <a:off x="2225" y="5158905"/>
              <a:ext cx="1983524" cy="16990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28" name="图片 1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918" r="79247" b="5949"/>
            <a:stretch>
              <a:fillRect/>
            </a:stretch>
          </p:blipFill>
          <p:spPr bwMode="auto">
            <a:xfrm>
              <a:off x="10893162" y="4404851"/>
              <a:ext cx="948813" cy="25465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29" name="图片 1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4" t="71506" r="69295" b="-2"/>
            <a:stretch>
              <a:fillRect/>
            </a:stretch>
          </p:blipFill>
          <p:spPr bwMode="auto">
            <a:xfrm>
              <a:off x="2788972" y="4516468"/>
              <a:ext cx="1232303" cy="23262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30" name="图片 19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/>
            <a:stretch>
              <a:fillRect/>
            </a:stretch>
          </p:blipFill>
          <p:spPr bwMode="auto">
            <a:xfrm>
              <a:off x="3467342" y="4951894"/>
              <a:ext cx="1335123" cy="1906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31" name="图片 16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57" t="84370" r="6825" b="360"/>
            <a:stretch>
              <a:fillRect/>
            </a:stretch>
          </p:blipFill>
          <p:spPr bwMode="auto">
            <a:xfrm>
              <a:off x="3557664" y="5722374"/>
              <a:ext cx="2711405" cy="11432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32" name="图片 20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57" t="84370" r="6825" b="360"/>
            <a:stretch>
              <a:fillRect/>
            </a:stretch>
          </p:blipFill>
          <p:spPr bwMode="auto">
            <a:xfrm>
              <a:off x="8634438" y="5722374"/>
              <a:ext cx="2711405" cy="11432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33" name="图片 21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 b="31638"/>
            <a:stretch>
              <a:fillRect/>
            </a:stretch>
          </p:blipFill>
          <p:spPr bwMode="auto">
            <a:xfrm>
              <a:off x="6344213" y="5800896"/>
              <a:ext cx="2069533" cy="10647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34" name="图片 22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4" t="71506" r="69295" b="8801"/>
            <a:stretch>
              <a:fillRect/>
            </a:stretch>
          </p:blipFill>
          <p:spPr bwMode="auto">
            <a:xfrm>
              <a:off x="7723908" y="5257934"/>
              <a:ext cx="1232303" cy="16076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35" name="图片 23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 b="18845"/>
            <a:stretch>
              <a:fillRect/>
            </a:stretch>
          </p:blipFill>
          <p:spPr bwMode="auto">
            <a:xfrm>
              <a:off x="7989173" y="5678128"/>
              <a:ext cx="1335123" cy="11798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36" name="图片 2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918" r="79247" b="25085"/>
            <a:stretch>
              <a:fillRect/>
            </a:stretch>
          </p:blipFill>
          <p:spPr bwMode="auto">
            <a:xfrm>
              <a:off x="6470542" y="5631426"/>
              <a:ext cx="948813" cy="12341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37" name="图片 27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 b="33640"/>
            <a:stretch>
              <a:fillRect/>
            </a:stretch>
          </p:blipFill>
          <p:spPr bwMode="auto">
            <a:xfrm>
              <a:off x="5616923" y="6255880"/>
              <a:ext cx="1335123" cy="6097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3" name="图片 3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473" b="82004"/>
          <a:stretch>
            <a:fillRect/>
          </a:stretch>
        </p:blipFill>
        <p:spPr bwMode="auto">
          <a:xfrm>
            <a:off x="8923338" y="3508375"/>
            <a:ext cx="1716087" cy="123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18" t="10820" r="2856" b="71184"/>
          <a:stretch>
            <a:fillRect/>
          </a:stretch>
        </p:blipFill>
        <p:spPr bwMode="auto">
          <a:xfrm>
            <a:off x="9405938" y="558800"/>
            <a:ext cx="1716087" cy="123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79" t="35210" r="182" b="46796"/>
          <a:stretch>
            <a:fillRect/>
          </a:stretch>
        </p:blipFill>
        <p:spPr bwMode="auto">
          <a:xfrm>
            <a:off x="11498263" y="3076575"/>
            <a:ext cx="687387" cy="123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49" r="78293" b="45125"/>
          <a:stretch>
            <a:fillRect/>
          </a:stretch>
        </p:blipFill>
        <p:spPr bwMode="auto">
          <a:xfrm>
            <a:off x="-7938" y="931863"/>
            <a:ext cx="1816101" cy="194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70" t="1181" r="375" b="83295"/>
          <a:stretch>
            <a:fillRect/>
          </a:stretch>
        </p:blipFill>
        <p:spPr bwMode="auto">
          <a:xfrm>
            <a:off x="10885488" y="479425"/>
            <a:ext cx="1306512" cy="198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文本框 38"/>
          <p:cNvSpPr txBox="1">
            <a:spLocks noChangeArrowheads="1"/>
          </p:cNvSpPr>
          <p:nvPr/>
        </p:nvSpPr>
        <p:spPr bwMode="auto">
          <a:xfrm>
            <a:off x="1887538" y="2371959"/>
            <a:ext cx="8943975" cy="169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defTabSz="45720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defTabSz="45720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defTabSz="45720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defTabSz="45720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C2A4"/>
                </a:solidFill>
                <a:effectLst/>
                <a:uLnTx/>
                <a:uFillTx/>
                <a:latin typeface="小宝贝儿拼音体"/>
                <a:ea typeface="小宝贝儿拼音体"/>
                <a:cs typeface="小宝贝儿拼音体"/>
              </a:rPr>
              <a:t>Khoa</a:t>
            </a: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C2A4"/>
                </a:solidFill>
                <a:effectLst/>
                <a:uLnTx/>
                <a:uFillTx/>
                <a:latin typeface="小宝贝儿拼音体"/>
                <a:ea typeface="小宝贝儿拼音体"/>
                <a:cs typeface="小宝贝儿拼音体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C2A4"/>
                </a:solidFill>
                <a:effectLst/>
                <a:uLnTx/>
                <a:uFillTx/>
                <a:latin typeface="小宝贝儿拼音体"/>
                <a:ea typeface="小宝贝儿拼音体"/>
                <a:cs typeface="小宝贝儿拼音体"/>
              </a:rPr>
              <a:t>học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1FC2A4"/>
              </a:solidFill>
              <a:effectLst/>
              <a:uLnTx/>
              <a:uFillTx/>
              <a:latin typeface="小宝贝儿拼音体"/>
              <a:ea typeface="小宝贝儿拼音体"/>
              <a:cs typeface="小宝贝儿拼音体"/>
            </a:endParaRPr>
          </a:p>
          <a:p>
            <a:pPr algn="ctr"/>
            <a:r>
              <a:rPr lang="vi-VN" sz="3600" b="1" dirty="0">
                <a:solidFill>
                  <a:srgbClr val="FFC000"/>
                </a:solidFill>
                <a:latin typeface="+mn-lt"/>
              </a:rPr>
              <a:t>Phòng một số bệnh </a:t>
            </a:r>
            <a:endParaRPr lang="en-US" sz="3600" b="1" dirty="0" smtClean="0">
              <a:solidFill>
                <a:srgbClr val="FFC000"/>
              </a:solidFill>
              <a:latin typeface="+mn-lt"/>
            </a:endParaRPr>
          </a:p>
          <a:p>
            <a:pPr algn="ctr"/>
            <a:r>
              <a:rPr lang="vi-VN" sz="3600" b="1" dirty="0" smtClean="0">
                <a:solidFill>
                  <a:srgbClr val="FFC000"/>
                </a:solidFill>
                <a:latin typeface="+mn-lt"/>
              </a:rPr>
              <a:t>lây </a:t>
            </a:r>
            <a:r>
              <a:rPr lang="vi-VN" sz="3600" b="1" dirty="0">
                <a:solidFill>
                  <a:srgbClr val="FFC000"/>
                </a:solidFill>
                <a:latin typeface="+mn-lt"/>
              </a:rPr>
              <a:t>qua đường tiêu hóa</a:t>
            </a:r>
            <a:endParaRPr kumimoji="0" lang="en-US" altLang="zh-CN" sz="3600" b="1" i="0" u="none" strike="noStrike" kern="1200" cap="none" spc="0" normalizeH="0" baseline="0" noProof="0" dirty="0" smtClean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+mn-lt"/>
              <a:ea typeface="小宝贝儿拼音体"/>
              <a:cs typeface="小宝贝儿拼音体"/>
            </a:endParaRPr>
          </a:p>
        </p:txBody>
      </p:sp>
      <p:pic>
        <p:nvPicPr>
          <p:cNvPr id="43" name="图片 4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473" b="82004"/>
          <a:stretch>
            <a:fillRect/>
          </a:stretch>
        </p:blipFill>
        <p:spPr bwMode="auto">
          <a:xfrm>
            <a:off x="1728788" y="301625"/>
            <a:ext cx="989012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3218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>
            <a:grpSpLocks/>
          </p:cNvGrpSpPr>
          <p:nvPr/>
        </p:nvGrpSpPr>
        <p:grpSpPr bwMode="auto">
          <a:xfrm>
            <a:off x="1676400" y="1274763"/>
            <a:ext cx="7772400" cy="1601787"/>
            <a:chOff x="1513192" y="1554345"/>
            <a:chExt cx="9542584" cy="2489152"/>
          </a:xfrm>
        </p:grpSpPr>
        <p:sp>
          <p:nvSpPr>
            <p:cNvPr id="6" name="Rectangle 4">
              <a:extLst>
                <a:ext uri="{FF2B5EF4-FFF2-40B4-BE49-F238E27FC236}">
                  <a16:creationId xmlns:a16="http://schemas.microsoft.com/office/drawing/2014/main" id="{A04DED19-A7ED-49D2-9E17-1A1184C17949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Rectangle 4">
              <a:extLst>
                <a:ext uri="{FF2B5EF4-FFF2-40B4-BE49-F238E27FC236}">
                  <a16:creationId xmlns:a16="http://schemas.microsoft.com/office/drawing/2014/main" id="{CEBD9C19-9706-43BC-BDF4-9ECE20B6DB08}"/>
                </a:ext>
              </a:extLst>
            </p:cNvPr>
            <p:cNvSpPr/>
            <p:nvPr/>
          </p:nvSpPr>
          <p:spPr>
            <a:xfrm>
              <a:off x="1643779" y="1660423"/>
              <a:ext cx="9304799" cy="2301665"/>
            </a:xfrm>
            <a:prstGeom prst="roundRect">
              <a:avLst>
                <a:gd name="adj" fmla="val 46361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组合 7"/>
          <p:cNvGrpSpPr>
            <a:grpSpLocks/>
          </p:cNvGrpSpPr>
          <p:nvPr/>
        </p:nvGrpSpPr>
        <p:grpSpPr bwMode="auto">
          <a:xfrm>
            <a:off x="1676400" y="3211513"/>
            <a:ext cx="7772400" cy="1524000"/>
            <a:chOff x="1513192" y="1554345"/>
            <a:chExt cx="9542584" cy="2489152"/>
          </a:xfrm>
        </p:grpSpPr>
        <p:sp>
          <p:nvSpPr>
            <p:cNvPr id="9" name="Rectangle 4">
              <a:extLst>
                <a:ext uri="{FF2B5EF4-FFF2-40B4-BE49-F238E27FC236}">
                  <a16:creationId xmlns:a16="http://schemas.microsoft.com/office/drawing/2014/main" id="{3F13FF09-EF85-4CFE-925A-5D151F057D84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Rectangle 4">
              <a:extLst>
                <a:ext uri="{FF2B5EF4-FFF2-40B4-BE49-F238E27FC236}">
                  <a16:creationId xmlns:a16="http://schemas.microsoft.com/office/drawing/2014/main" id="{D4A63999-31F9-40BF-8D74-B29747421612}"/>
                </a:ext>
              </a:extLst>
            </p:cNvPr>
            <p:cNvSpPr/>
            <p:nvPr/>
          </p:nvSpPr>
          <p:spPr>
            <a:xfrm>
              <a:off x="1643779" y="1660652"/>
              <a:ext cx="9304799" cy="2299874"/>
            </a:xfrm>
            <a:prstGeom prst="roundRect">
              <a:avLst>
                <a:gd name="adj" fmla="val 46361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" name="组合 10"/>
          <p:cNvGrpSpPr>
            <a:grpSpLocks/>
          </p:cNvGrpSpPr>
          <p:nvPr/>
        </p:nvGrpSpPr>
        <p:grpSpPr bwMode="auto">
          <a:xfrm>
            <a:off x="1676400" y="5070475"/>
            <a:ext cx="7685088" cy="1357313"/>
            <a:chOff x="1513192" y="1554345"/>
            <a:chExt cx="9542584" cy="2489152"/>
          </a:xfrm>
        </p:grpSpPr>
        <p:sp>
          <p:nvSpPr>
            <p:cNvPr id="12" name="Rectangle 4">
              <a:extLst>
                <a:ext uri="{FF2B5EF4-FFF2-40B4-BE49-F238E27FC236}">
                  <a16:creationId xmlns:a16="http://schemas.microsoft.com/office/drawing/2014/main" id="{1F7D94A6-80CD-4524-9FB6-005B50F0999D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Rectangle 4">
              <a:extLst>
                <a:ext uri="{FF2B5EF4-FFF2-40B4-BE49-F238E27FC236}">
                  <a16:creationId xmlns:a16="http://schemas.microsoft.com/office/drawing/2014/main" id="{A5201045-93F5-4690-B023-DED18CC8E537}"/>
                </a:ext>
              </a:extLst>
            </p:cNvPr>
            <p:cNvSpPr/>
            <p:nvPr/>
          </p:nvSpPr>
          <p:spPr>
            <a:xfrm>
              <a:off x="1643291" y="1662064"/>
              <a:ext cx="9304068" cy="2299917"/>
            </a:xfrm>
            <a:prstGeom prst="roundRect">
              <a:avLst>
                <a:gd name="adj" fmla="val 46361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矩形 1"/>
          <p:cNvSpPr>
            <a:spLocks noChangeArrowheads="1"/>
          </p:cNvSpPr>
          <p:nvPr/>
        </p:nvSpPr>
        <p:spPr bwMode="auto">
          <a:xfrm>
            <a:off x="2114550" y="1652707"/>
            <a:ext cx="6927850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34290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defTabSz="34290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defTabSz="34290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defTabSz="34290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defTabSz="34290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just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5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小单纯体"/>
                <a:cs typeface="Times New Roman" panose="02020603050405020304" pitchFamily="18" charset="0"/>
              </a:rPr>
              <a:t>Biết</a:t>
            </a:r>
            <a:r>
              <a:rPr kumimoji="0" lang="en-US" altLang="zh-CN" sz="2500" b="0" i="0" u="none" strike="noStrike" kern="120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小单纯体"/>
                <a:cs typeface="Times New Roman" panose="02020603050405020304" pitchFamily="18" charset="0"/>
              </a:rPr>
              <a:t> </a:t>
            </a:r>
            <a:r>
              <a:rPr kumimoji="0" lang="en-US" altLang="zh-CN" sz="2500" b="0" i="0" u="none" strike="noStrike" kern="1200" cap="none" spc="0" normalizeH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小单纯体"/>
                <a:cs typeface="Times New Roman" panose="02020603050405020304" pitchFamily="18" charset="0"/>
              </a:rPr>
              <a:t>được</a:t>
            </a:r>
            <a:r>
              <a:rPr kumimoji="0" lang="en-US" altLang="zh-CN" sz="2500" b="0" i="0" u="none" strike="noStrike" kern="120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小单纯体"/>
                <a:cs typeface="Times New Roman" panose="02020603050405020304" pitchFamily="18" charset="0"/>
              </a:rPr>
              <a:t> </a:t>
            </a:r>
            <a:r>
              <a:rPr kumimoji="0" lang="en-US" altLang="zh-CN" sz="2500" b="0" i="0" u="none" strike="noStrike" kern="1200" cap="none" spc="0" normalizeH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小单纯体"/>
                <a:cs typeface="Times New Roman" panose="02020603050405020304" pitchFamily="18" charset="0"/>
              </a:rPr>
              <a:t>dấu</a:t>
            </a:r>
            <a:r>
              <a:rPr kumimoji="0" lang="en-US" altLang="zh-CN" sz="2500" b="0" i="0" u="none" strike="noStrike" kern="120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小单纯体"/>
                <a:cs typeface="Times New Roman" panose="02020603050405020304" pitchFamily="18" charset="0"/>
              </a:rPr>
              <a:t> </a:t>
            </a:r>
            <a:r>
              <a:rPr kumimoji="0" lang="en-US" altLang="zh-CN" sz="2500" b="0" i="0" u="none" strike="noStrike" kern="1200" cap="none" spc="0" normalizeH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小单纯体"/>
                <a:cs typeface="Times New Roman" panose="02020603050405020304" pitchFamily="18" charset="0"/>
              </a:rPr>
              <a:t>hiệu</a:t>
            </a:r>
            <a:r>
              <a:rPr kumimoji="0" lang="en-US" altLang="zh-CN" sz="2500" b="0" i="0" u="none" strike="noStrike" kern="120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小单纯体"/>
                <a:cs typeface="Times New Roman" panose="02020603050405020304" pitchFamily="18" charset="0"/>
              </a:rPr>
              <a:t>, </a:t>
            </a:r>
            <a:r>
              <a:rPr kumimoji="0" lang="en-US" altLang="zh-CN" sz="2500" b="0" i="0" u="none" strike="noStrike" kern="1200" cap="none" spc="0" normalizeH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小单纯体"/>
                <a:cs typeface="Times New Roman" panose="02020603050405020304" pitchFamily="18" charset="0"/>
              </a:rPr>
              <a:t>nguyên</a:t>
            </a:r>
            <a:r>
              <a:rPr kumimoji="0" lang="en-US" altLang="zh-CN" sz="2500" b="0" i="0" u="none" strike="noStrike" kern="120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小单纯体"/>
                <a:cs typeface="Times New Roman" panose="02020603050405020304" pitchFamily="18" charset="0"/>
              </a:rPr>
              <a:t> </a:t>
            </a:r>
            <a:r>
              <a:rPr kumimoji="0" lang="en-US" altLang="zh-CN" sz="2500" b="0" i="0" u="none" strike="noStrike" kern="1200" cap="none" spc="0" normalizeH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小单纯体"/>
                <a:cs typeface="Times New Roman" panose="02020603050405020304" pitchFamily="18" charset="0"/>
              </a:rPr>
              <a:t>nhân</a:t>
            </a:r>
            <a:r>
              <a:rPr kumimoji="0" lang="en-US" altLang="zh-CN" sz="2500" b="0" i="0" u="none" strike="noStrike" kern="120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小单纯体"/>
                <a:cs typeface="Times New Roman" panose="02020603050405020304" pitchFamily="18" charset="0"/>
              </a:rPr>
              <a:t>, </a:t>
            </a:r>
            <a:r>
              <a:rPr kumimoji="0" lang="en-US" altLang="zh-CN" sz="2500" b="0" i="0" u="none" strike="noStrike" kern="1200" cap="none" spc="0" normalizeH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小单纯体"/>
                <a:cs typeface="Times New Roman" panose="02020603050405020304" pitchFamily="18" charset="0"/>
              </a:rPr>
              <a:t>cách</a:t>
            </a:r>
            <a:r>
              <a:rPr kumimoji="0" lang="en-US" altLang="zh-CN" sz="2500" b="0" i="0" u="none" strike="noStrike" kern="120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小单纯体"/>
                <a:cs typeface="Times New Roman" panose="02020603050405020304" pitchFamily="18" charset="0"/>
              </a:rPr>
              <a:t> </a:t>
            </a:r>
            <a:r>
              <a:rPr kumimoji="0" lang="en-US" altLang="zh-CN" sz="2500" b="0" i="0" u="none" strike="noStrike" kern="1200" cap="none" spc="0" normalizeH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小单纯体"/>
                <a:cs typeface="Times New Roman" panose="02020603050405020304" pitchFamily="18" charset="0"/>
              </a:rPr>
              <a:t>phòng</a:t>
            </a:r>
            <a:r>
              <a:rPr kumimoji="0" lang="en-US" altLang="zh-CN" sz="2500" b="0" i="0" u="none" strike="noStrike" kern="120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小单纯体"/>
                <a:cs typeface="Times New Roman" panose="02020603050405020304" pitchFamily="18" charset="0"/>
              </a:rPr>
              <a:t> </a:t>
            </a:r>
            <a:r>
              <a:rPr kumimoji="0" lang="en-US" altLang="zh-CN" sz="2500" b="0" i="0" u="none" strike="noStrike" kern="1200" cap="none" spc="0" normalizeH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小单纯体"/>
                <a:cs typeface="Times New Roman" panose="02020603050405020304" pitchFamily="18" charset="0"/>
              </a:rPr>
              <a:t>tránh</a:t>
            </a:r>
            <a:r>
              <a:rPr kumimoji="0" lang="en-US" altLang="zh-CN" sz="2500" b="0" i="0" u="none" strike="noStrike" kern="120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小单纯体"/>
                <a:cs typeface="Times New Roman" panose="02020603050405020304" pitchFamily="18" charset="0"/>
              </a:rPr>
              <a:t> </a:t>
            </a:r>
            <a:r>
              <a:rPr kumimoji="0" lang="en-US" altLang="zh-CN" sz="2500" b="0" i="0" u="none" strike="noStrike" kern="1200" cap="none" spc="0" normalizeH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小单纯体"/>
                <a:cs typeface="Times New Roman" panose="02020603050405020304" pitchFamily="18" charset="0"/>
              </a:rPr>
              <a:t>một</a:t>
            </a:r>
            <a:r>
              <a:rPr kumimoji="0" lang="en-US" altLang="zh-CN" sz="2500" b="0" i="0" u="none" strike="noStrike" kern="120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小单纯体"/>
                <a:cs typeface="Times New Roman" panose="02020603050405020304" pitchFamily="18" charset="0"/>
              </a:rPr>
              <a:t> </a:t>
            </a:r>
            <a:r>
              <a:rPr kumimoji="0" lang="en-US" altLang="zh-CN" sz="2500" b="0" i="0" u="none" strike="noStrike" kern="1200" cap="none" spc="0" normalizeH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小单纯体"/>
                <a:cs typeface="Times New Roman" panose="02020603050405020304" pitchFamily="18" charset="0"/>
              </a:rPr>
              <a:t>số</a:t>
            </a:r>
            <a:r>
              <a:rPr kumimoji="0" lang="en-US" altLang="zh-CN" sz="2500" b="0" i="0" u="none" strike="noStrike" kern="120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小单纯体"/>
                <a:cs typeface="Times New Roman" panose="02020603050405020304" pitchFamily="18" charset="0"/>
              </a:rPr>
              <a:t> </a:t>
            </a:r>
            <a:r>
              <a:rPr kumimoji="0" lang="en-US" altLang="zh-CN" sz="2500" b="0" i="0" u="none" strike="noStrike" kern="1200" cap="none" spc="0" normalizeH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小单纯体"/>
                <a:cs typeface="Times New Roman" panose="02020603050405020304" pitchFamily="18" charset="0"/>
              </a:rPr>
              <a:t>bệnh</a:t>
            </a:r>
            <a:r>
              <a:rPr kumimoji="0" lang="en-US" altLang="zh-CN" sz="2500" b="0" i="0" u="none" strike="noStrike" kern="120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小单纯体"/>
                <a:cs typeface="Times New Roman" panose="02020603050405020304" pitchFamily="18" charset="0"/>
              </a:rPr>
              <a:t> </a:t>
            </a:r>
            <a:r>
              <a:rPr kumimoji="0" lang="en-US" altLang="zh-CN" sz="2500" b="0" i="0" u="none" strike="noStrike" kern="1200" cap="none" spc="0" normalizeH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小单纯体"/>
                <a:cs typeface="Times New Roman" panose="02020603050405020304" pitchFamily="18" charset="0"/>
              </a:rPr>
              <a:t>lây</a:t>
            </a:r>
            <a:r>
              <a:rPr kumimoji="0" lang="en-US" altLang="zh-CN" sz="2500" b="0" i="0" u="none" strike="noStrike" kern="120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小单纯体"/>
                <a:cs typeface="Times New Roman" panose="02020603050405020304" pitchFamily="18" charset="0"/>
              </a:rPr>
              <a:t> </a:t>
            </a:r>
            <a:r>
              <a:rPr kumimoji="0" lang="en-US" altLang="zh-CN" sz="2500" b="0" i="0" u="none" strike="noStrike" kern="120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小单纯体"/>
                <a:cs typeface="Times New Roman" panose="02020603050405020304" pitchFamily="18" charset="0"/>
              </a:rPr>
              <a:t>qua </a:t>
            </a:r>
            <a:r>
              <a:rPr kumimoji="0" lang="en-US" altLang="zh-CN" sz="2500" b="0" i="0" u="none" strike="noStrike" kern="1200" cap="none" spc="0" normalizeH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小单纯体"/>
                <a:cs typeface="Times New Roman" panose="02020603050405020304" pitchFamily="18" charset="0"/>
              </a:rPr>
              <a:t>đường</a:t>
            </a:r>
            <a:r>
              <a:rPr kumimoji="0" lang="en-US" altLang="zh-CN" sz="2500" b="0" i="0" u="none" strike="noStrike" kern="120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小单纯体"/>
                <a:cs typeface="Times New Roman" panose="02020603050405020304" pitchFamily="18" charset="0"/>
              </a:rPr>
              <a:t> </a:t>
            </a:r>
            <a:r>
              <a:rPr kumimoji="0" lang="en-US" altLang="zh-CN" sz="2500" b="0" i="0" u="none" strike="noStrike" kern="1200" cap="none" spc="0" normalizeH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小单纯体"/>
                <a:cs typeface="Times New Roman" panose="02020603050405020304" pitchFamily="18" charset="0"/>
              </a:rPr>
              <a:t>tiêu</a:t>
            </a:r>
            <a:r>
              <a:rPr kumimoji="0" lang="en-US" altLang="zh-CN" sz="2500" b="0" i="0" u="none" strike="noStrike" kern="120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小单纯体"/>
                <a:cs typeface="Times New Roman" panose="02020603050405020304" pitchFamily="18" charset="0"/>
              </a:rPr>
              <a:t> </a:t>
            </a:r>
            <a:r>
              <a:rPr kumimoji="0" lang="en-US" altLang="zh-CN" sz="2500" b="0" i="0" u="none" strike="noStrike" kern="1200" cap="none" spc="0" normalizeH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小单纯体"/>
                <a:cs typeface="Times New Roman" panose="02020603050405020304" pitchFamily="18" charset="0"/>
              </a:rPr>
              <a:t>hóa</a:t>
            </a:r>
            <a:endParaRPr kumimoji="0" lang="zh-CN" altLang="en-US" sz="2500" b="0" i="0" u="none" strike="noStrike" kern="1200" cap="none" spc="0" normalizeH="0" baseline="0" noProof="0" dirty="0" smtClean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小单纯体"/>
              <a:cs typeface="Times New Roman" panose="02020603050405020304" pitchFamily="18" charset="0"/>
            </a:endParaRPr>
          </a:p>
        </p:txBody>
      </p:sp>
      <p:sp>
        <p:nvSpPr>
          <p:cNvPr id="4" name="矩形 3"/>
          <p:cNvSpPr>
            <a:spLocks noChangeArrowheads="1"/>
          </p:cNvSpPr>
          <p:nvPr/>
        </p:nvSpPr>
        <p:spPr bwMode="auto">
          <a:xfrm>
            <a:off x="1981200" y="5213350"/>
            <a:ext cx="7154863" cy="129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34290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defTabSz="34290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defTabSz="34290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defTabSz="34290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defTabSz="34290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just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00" b="0" i="0" u="none" strike="noStrike" kern="1200" cap="none" spc="0" normalizeH="0" baseline="0" noProof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Phát triển năng lực tự học, tự chủ;</a:t>
            </a:r>
            <a:r>
              <a:rPr kumimoji="0" lang="en-US" altLang="en-US" sz="2600" b="1" i="0" u="none" strike="noStrike" kern="1200" cap="none" spc="0" normalizeH="0" baseline="0" noProof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kern="1200" cap="none" spc="0" normalizeH="0" baseline="0" noProof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năng lực giao tiếp và hợp tác; năng lực giải quyết vấn đề và sáng tạo.</a:t>
            </a:r>
          </a:p>
          <a:p>
            <a:pPr marL="0" marR="0" lvl="0" indent="0" algn="just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600" b="0" i="0" u="none" strike="noStrike" kern="1200" cap="none" spc="0" normalizeH="0" baseline="0" noProof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小单纯体"/>
              <a:cs typeface="Times New Roman" panose="02020603050405020304" pitchFamily="18" charset="0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18" t="10820" r="2856" b="71184"/>
          <a:stretch>
            <a:fillRect/>
          </a:stretch>
        </p:blipFill>
        <p:spPr bwMode="auto">
          <a:xfrm>
            <a:off x="8445500" y="2771775"/>
            <a:ext cx="1287463" cy="92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18" t="10820" r="2856" b="71184"/>
          <a:stretch>
            <a:fillRect/>
          </a:stretch>
        </p:blipFill>
        <p:spPr bwMode="auto">
          <a:xfrm>
            <a:off x="8437563" y="976313"/>
            <a:ext cx="1285875" cy="92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18" t="10820" r="2856" b="71184"/>
          <a:stretch>
            <a:fillRect/>
          </a:stretch>
        </p:blipFill>
        <p:spPr bwMode="auto">
          <a:xfrm>
            <a:off x="8728075" y="5027613"/>
            <a:ext cx="1287463" cy="92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D62C42A8-0AAE-4222-85E0-39DE85DD56A6}"/>
              </a:ext>
            </a:extLst>
          </p:cNvPr>
          <p:cNvSpPr/>
          <p:nvPr/>
        </p:nvSpPr>
        <p:spPr>
          <a:xfrm>
            <a:off x="361950" y="419100"/>
            <a:ext cx="3505200" cy="70802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067" name="Rectangle 17"/>
          <p:cNvSpPr>
            <a:spLocks noChangeArrowheads="1"/>
          </p:cNvSpPr>
          <p:nvPr/>
        </p:nvSpPr>
        <p:spPr bwMode="auto">
          <a:xfrm>
            <a:off x="2179637" y="3387716"/>
            <a:ext cx="678497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Kĩ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năng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phòng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tránh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bệnh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lây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qua </a:t>
            </a:r>
            <a:r>
              <a:rPr kumimoji="0" lang="en-US" alt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đường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tiêu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hóa</a:t>
            </a:r>
            <a:endParaRPr kumimoji="0" lang="en-US" alt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7222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09906" y="80746"/>
            <a:ext cx="906729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 ĐỘNG 1 </a:t>
            </a: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BỆNH LÂY QUA ĐƯỜNG TIÊU HÓA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28" name="Picture 4" descr="Children Eating Healthy Food Stock Illustrations – 3,753 Children Eating  Healthy Food Stock Illustrations, Vectors &amp;amp; Clipart - Dreamstim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75" b="6549"/>
          <a:stretch/>
        </p:blipFill>
        <p:spPr bwMode="auto">
          <a:xfrm>
            <a:off x="2094502" y="2333867"/>
            <a:ext cx="8582733" cy="4015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5410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46" t="60824" r="36838" b="14458"/>
          <a:stretch/>
        </p:blipFill>
        <p:spPr>
          <a:xfrm rot="517253" flipH="1">
            <a:off x="5080489" y="-427169"/>
            <a:ext cx="6369529" cy="5944662"/>
          </a:xfrm>
          <a:prstGeom prst="rect">
            <a:avLst/>
          </a:prstGeom>
        </p:spPr>
      </p:pic>
      <p:pic>
        <p:nvPicPr>
          <p:cNvPr id="2050" name="Picture 2" descr="Child Abdominal Pain Illustration 67574475 - Megapixl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205" b="87470" l="5750" r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095" b="12134"/>
          <a:stretch/>
        </p:blipFill>
        <p:spPr bwMode="auto">
          <a:xfrm>
            <a:off x="1059821" y="3029527"/>
            <a:ext cx="3894605" cy="3902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 rot="1250249">
            <a:off x="6282783" y="1344834"/>
            <a:ext cx="4094259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Tớ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đau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bụng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quá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!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“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bác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sĩ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nhí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tớ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đang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mắc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bệnh</a:t>
            </a:r>
            <a:r>
              <a:rPr kumimoji="0" lang="en-US" sz="3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lây</a:t>
            </a:r>
            <a:r>
              <a:rPr kumimoji="0" lang="en-US" sz="3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 </a:t>
            </a:r>
            <a:r>
              <a:rPr kumimoji="0" lang="en-US" sz="30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r>
              <a:rPr kumimoji="0" lang="en-US" sz="3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tiêu</a:t>
            </a:r>
            <a:r>
              <a:rPr kumimoji="0" lang="en-US" sz="3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hóa</a:t>
            </a:r>
            <a:r>
              <a:rPr kumimoji="0" lang="en-US" sz="3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?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tớ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!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135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 descr="Co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2194"/>
            <a:ext cx="12192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279293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4" name="Picture 4" descr="Cove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6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TextBox 2"/>
          <p:cNvSpPr txBox="1"/>
          <p:nvPr/>
        </p:nvSpPr>
        <p:spPr>
          <a:xfrm>
            <a:off x="266690" y="132350"/>
            <a:ext cx="5650905" cy="147732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Bệnh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tả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lan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nhanh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đình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cộng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dịch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ngăn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chặn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kịp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886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733</Words>
  <Application>Microsoft Office PowerPoint</Application>
  <PresentationFormat>Widescreen</PresentationFormat>
  <Paragraphs>133</Paragraphs>
  <Slides>32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9" baseType="lpstr">
      <vt:lpstr>Microsoft YaHei</vt:lpstr>
      <vt:lpstr>Microsoft YaHei</vt:lpstr>
      <vt:lpstr>宋体</vt:lpstr>
      <vt:lpstr>Arial</vt:lpstr>
      <vt:lpstr>Calibri</vt:lpstr>
      <vt:lpstr>Calibri Light</vt:lpstr>
      <vt:lpstr>等线</vt:lpstr>
      <vt:lpstr>Montserrat</vt:lpstr>
      <vt:lpstr>Montserrat Light</vt:lpstr>
      <vt:lpstr>Times New Roman</vt:lpstr>
      <vt:lpstr>Verdana</vt:lpstr>
      <vt:lpstr>Wingdings</vt:lpstr>
      <vt:lpstr>Wingdings 2</vt:lpstr>
      <vt:lpstr>小单纯体</vt:lpstr>
      <vt:lpstr>小宝贝儿拼音体</vt:lpstr>
      <vt:lpstr>张海山锐谐体</vt:lpstr>
      <vt:lpstr>1_Office Theme</vt:lpstr>
      <vt:lpstr>PowerPoint Presentation</vt:lpstr>
      <vt:lpstr>KHỞI ĐỘNG       Chọn ý đúng nhất trong các câu sau đây: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Những nguyên nhân nào có thể gây ra bệnh về đường tiêu hóa 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10P200421</dc:creator>
  <cp:lastModifiedBy>10P200421</cp:lastModifiedBy>
  <cp:revision>3</cp:revision>
  <dcterms:created xsi:type="dcterms:W3CDTF">2021-10-12T09:01:09Z</dcterms:created>
  <dcterms:modified xsi:type="dcterms:W3CDTF">2021-10-12T09:02:55Z</dcterms:modified>
</cp:coreProperties>
</file>