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314" r:id="rId2"/>
    <p:sldId id="293" r:id="rId3"/>
    <p:sldId id="295" r:id="rId4"/>
    <p:sldId id="298" r:id="rId5"/>
    <p:sldId id="300" r:id="rId6"/>
    <p:sldId id="309" r:id="rId7"/>
    <p:sldId id="274" r:id="rId8"/>
  </p:sldIdLst>
  <p:sldSz cx="12192000" cy="6858000"/>
  <p:notesSz cx="6858000" cy="9144000"/>
  <p:embeddedFontLst>
    <p:embeddedFont>
      <p:font typeface="等线" panose="02010600030101010101" pitchFamily="2" charset="-122"/>
      <p:regular r:id="rId10"/>
      <p:bold r:id="rId11"/>
    </p:embeddedFont>
    <p:embeddedFont>
      <p:font typeface="等线 Light" panose="02010600030101010101" pitchFamily="2" charset="-122"/>
      <p:regular r:id="rId12"/>
    </p:embeddedFont>
    <p:embeddedFont>
      <p:font typeface="UTM Deutsch Gothic" panose="02040603050506020204" pitchFamily="18" charset="0"/>
      <p:regular r:id="rId13"/>
    </p:embeddedFont>
    <p:embeddedFont>
      <p:font typeface="UTM Futura Extra" panose="02040603050506020204" pitchFamily="18" charset="0"/>
      <p:bold r:id="rId14"/>
    </p:embeddedFont>
    <p:embeddedFont>
      <p:font typeface="UVN Hoa Ky" panose="03040702020708020505" pitchFamily="66" charset="0"/>
      <p:regular r:id="rId15"/>
    </p:embeddedFont>
    <p:embeddedFont>
      <p:font typeface="UVN Mang Cau Nang" panose="03060902050402020B05" pitchFamily="66" charset="0"/>
      <p:regular r:id="rId16"/>
      <p:italic r:id="rId17"/>
    </p:embeddedFont>
  </p:embeddedFontLst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AFD"/>
    <a:srgbClr val="C00000"/>
    <a:srgbClr val="FE6A80"/>
    <a:srgbClr val="5DA2B1"/>
    <a:srgbClr val="379D49"/>
    <a:srgbClr val="1F8B4B"/>
    <a:srgbClr val="45A158"/>
    <a:srgbClr val="215D92"/>
    <a:srgbClr val="F3FDFF"/>
    <a:srgbClr val="3A7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8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28" y="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464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7416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612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4344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625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8005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8A41A9A0-EAFA-4FFC-8D78-F9C261AF899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77237" y="-297812"/>
            <a:ext cx="2608173" cy="22531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yan Farish - Sunshi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304800" y="-1668780"/>
            <a:ext cx="609600" cy="609600"/>
          </a:xfrm>
          <a:prstGeom prst="rect">
            <a:avLst/>
          </a:prstGeom>
        </p:spPr>
      </p:pic>
      <p:sp>
        <p:nvSpPr>
          <p:cNvPr id="10" name="TextBox 15"/>
          <p:cNvSpPr txBox="1"/>
          <p:nvPr/>
        </p:nvSpPr>
        <p:spPr>
          <a:xfrm>
            <a:off x="4109510" y="1122073"/>
            <a:ext cx="3939486" cy="584775"/>
          </a:xfrm>
          <a:prstGeom prst="rect">
            <a:avLst/>
          </a:prstGeom>
          <a:solidFill>
            <a:srgbClr val="45A158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spc="600" dirty="0">
                <a:solidFill>
                  <a:schemeClr val="bg1"/>
                </a:solidFill>
                <a:latin typeface="UTM Futura Extra" panose="02040603050506020204" pitchFamily="18" charset="0"/>
                <a:ea typeface="字魂35号-经典雅黑" panose="02000000000000000000" pitchFamily="2" charset="-122"/>
                <a:cs typeface="Montserrat SemiBold" panose="00000700000000000000" charset="0"/>
              </a:rPr>
              <a:t>LỊCH SỬ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24421" y="1898664"/>
            <a:ext cx="11620500" cy="3060670"/>
            <a:chOff x="1657995" y="1784219"/>
            <a:chExt cx="8807231" cy="2552546"/>
          </a:xfrm>
        </p:grpSpPr>
        <p:sp>
          <p:nvSpPr>
            <p:cNvPr id="11" name="TextBox 16"/>
            <p:cNvSpPr txBox="1"/>
            <p:nvPr/>
          </p:nvSpPr>
          <p:spPr>
            <a:xfrm>
              <a:off x="2429164" y="1784219"/>
              <a:ext cx="7620659" cy="1309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endParaRPr lang="zh-CN" altLang="en-US" sz="9600" b="1" dirty="0">
                <a:solidFill>
                  <a:srgbClr val="C00000"/>
                </a:solidFill>
                <a:latin typeface="UTM Deutsch Gothic" panose="02040603050506020204" pitchFamily="18" charset="0"/>
                <a:ea typeface="字魂35号-经典雅黑" panose="02000000000000000000" pitchFamily="2" charset="-122"/>
                <a:cs typeface="Montserrat SemiBold" panose="00000700000000000000" charset="0"/>
              </a:endParaRPr>
            </a:p>
          </p:txBody>
        </p:sp>
        <p:sp>
          <p:nvSpPr>
            <p:cNvPr id="9" name="TextBox 16"/>
            <p:cNvSpPr txBox="1"/>
            <p:nvPr/>
          </p:nvSpPr>
          <p:spPr>
            <a:xfrm>
              <a:off x="1800430" y="1827547"/>
              <a:ext cx="8664796" cy="2207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endParaRPr lang="zh-CN" altLang="en-US" sz="16600" b="1" dirty="0">
                <a:solidFill>
                  <a:srgbClr val="C00000"/>
                </a:solidFill>
                <a:latin typeface="UVN Hoa Ky" panose="03040702020708020505" pitchFamily="66" charset="0"/>
                <a:ea typeface="字魂35号-经典雅黑" panose="02000000000000000000" pitchFamily="2" charset="-122"/>
                <a:cs typeface="Montserrat SemiBold" panose="00000700000000000000" charset="0"/>
              </a:endParaRPr>
            </a:p>
          </p:txBody>
        </p:sp>
        <p:sp>
          <p:nvSpPr>
            <p:cNvPr id="13" name="TextBox 16">
              <a:extLst>
                <a:ext uri="{FF2B5EF4-FFF2-40B4-BE49-F238E27FC236}">
                  <a16:creationId xmlns:a16="http://schemas.microsoft.com/office/drawing/2014/main" id="{292FA27B-70C9-4915-82BA-C4B8D0B29D9C}"/>
                </a:ext>
              </a:extLst>
            </p:cNvPr>
            <p:cNvSpPr txBox="1"/>
            <p:nvPr/>
          </p:nvSpPr>
          <p:spPr>
            <a:xfrm>
              <a:off x="1657995" y="2000974"/>
              <a:ext cx="8664796" cy="2335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800" b="1" dirty="0">
                  <a:solidFill>
                    <a:srgbClr val="C00000"/>
                  </a:solidFill>
                  <a:latin typeface="UVN Mang Cau Nang" panose="03060902050402020B05" pitchFamily="66" charset="0"/>
                  <a:ea typeface="字魂35号-经典雅黑" panose="02000000000000000000" pitchFamily="2" charset="-122"/>
                  <a:cs typeface="Montserrat SemiBold" panose="00000700000000000000" charset="0"/>
                </a:rPr>
                <a:t>NƯỚC VĂN LANG</a:t>
              </a:r>
              <a:endParaRPr lang="zh-CN" altLang="en-US" sz="8800" b="1" dirty="0">
                <a:solidFill>
                  <a:srgbClr val="C00000"/>
                </a:solidFill>
                <a:latin typeface="UVN Mang Cau Nang" panose="03060902050402020B05" pitchFamily="66" charset="0"/>
                <a:ea typeface="字魂35号-经典雅黑" panose="02000000000000000000" pitchFamily="2" charset="-122"/>
                <a:cs typeface="Montserrat SemiBold" panose="00000700000000000000" charset="0"/>
              </a:endParaRPr>
            </a:p>
          </p:txBody>
        </p:sp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75B2A314-1089-491B-B00A-B8CA2A397B0E}"/>
                </a:ext>
              </a:extLst>
            </p:cNvPr>
            <p:cNvSpPr txBox="1"/>
            <p:nvPr/>
          </p:nvSpPr>
          <p:spPr>
            <a:xfrm>
              <a:off x="1728002" y="1983854"/>
              <a:ext cx="8664796" cy="1206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800" b="1" dirty="0">
                  <a:ln w="19050">
                    <a:solidFill>
                      <a:schemeClr val="bg1"/>
                    </a:solidFill>
                  </a:ln>
                  <a:solidFill>
                    <a:srgbClr val="FE6A80"/>
                  </a:solidFill>
                  <a:latin typeface="UVN Mang Cau Nang" panose="03060902050402020B05" pitchFamily="66" charset="0"/>
                  <a:ea typeface="字魂35号-经典雅黑" panose="02000000000000000000" pitchFamily="2" charset="-122"/>
                  <a:cs typeface="Montserrat SemiBold" panose="00000700000000000000" charset="0"/>
                </a:rPr>
                <a:t>NƯỚC VĂN LANG</a:t>
              </a:r>
              <a:endParaRPr lang="zh-CN" altLang="en-US" sz="8800" b="1" dirty="0">
                <a:ln w="19050">
                  <a:solidFill>
                    <a:schemeClr val="bg1"/>
                  </a:solidFill>
                </a:ln>
                <a:solidFill>
                  <a:srgbClr val="FE6A80"/>
                </a:solidFill>
                <a:latin typeface="UVN Mang Cau Nang" panose="03060902050402020B05" pitchFamily="66" charset="0"/>
                <a:ea typeface="字魂35号-经典雅黑" panose="02000000000000000000" pitchFamily="2" charset="-122"/>
                <a:cs typeface="Montserrat SemiBold" panose="0000070000000000000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073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0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295414"/>
            <a:ext cx="95226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UTM Deutsch Gothic" panose="02040603050506020204" pitchFamily="18" charset="0"/>
                <a:cs typeface="Arial" panose="020B0604020202020204" pitchFamily="34" charset="0"/>
              </a:rPr>
              <a:t>1.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UTM Deutsch Gothic" panose="02040603050506020204" pitchFamily="18" charset="0"/>
                <a:cs typeface="Arial" panose="020B0604020202020204" pitchFamily="34" charset="0"/>
              </a:rPr>
              <a:t>Thời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UTM Deutsch Gothic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UTM Deutsch Gothic" panose="02040603050506020204" pitchFamily="18" charset="0"/>
                <a:cs typeface="Arial" panose="020B0604020202020204" pitchFamily="34" charset="0"/>
              </a:rPr>
              <a:t>gian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UTM Deutsch Gothic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UTM Deutsch Gothic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UTM Deutsch Gothic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UTM Deutsch Gothic" panose="02040603050506020204" pitchFamily="18" charset="0"/>
                <a:cs typeface="Arial" panose="020B0604020202020204" pitchFamily="34" charset="0"/>
              </a:rPr>
              <a:t>địa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UTM Deutsch Gothic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UTM Deutsch Gothic" panose="02040603050506020204" pitchFamily="18" charset="0"/>
                <a:cs typeface="Arial" panose="020B0604020202020204" pitchFamily="34" charset="0"/>
              </a:rPr>
              <a:t>phận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UTM Deutsch Gothic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UTM Deutsch Gothic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UTM Deutsch Gothic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UTM Deutsch Gothic" panose="02040603050506020204" pitchFamily="18" charset="0"/>
                <a:cs typeface="Arial" panose="020B0604020202020204" pitchFamily="34" charset="0"/>
              </a:rPr>
              <a:t>nước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UTM Deutsch Gothic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UTM Deutsch Gothic" panose="02040603050506020204" pitchFamily="18" charset="0"/>
                <a:cs typeface="Arial" panose="020B0604020202020204" pitchFamily="34" charset="0"/>
              </a:rPr>
              <a:t>Văn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UTM Deutsch Gothic" panose="02040603050506020204" pitchFamily="18" charset="0"/>
                <a:cs typeface="Arial" panose="020B0604020202020204" pitchFamily="34" charset="0"/>
              </a:rPr>
              <a:t> Lang </a:t>
            </a:r>
            <a:endParaRPr lang="vi-VN" sz="4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09" y="1098834"/>
            <a:ext cx="6451600" cy="54217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18401" y="1215587"/>
            <a:ext cx="3911600" cy="39383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3200" b="1" dirty="0">
                <a:solidFill>
                  <a:schemeClr val="tx1"/>
                </a:solidFill>
              </a:rPr>
              <a:t>	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 rot="2436872">
            <a:off x="3394210" y="2693717"/>
            <a:ext cx="1862325" cy="1507299"/>
          </a:xfrm>
          <a:prstGeom prst="ellipse">
            <a:avLst/>
          </a:prstGeom>
          <a:noFill/>
          <a:ln w="38100">
            <a:solidFill>
              <a:srgbClr val="FE6A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2436872">
            <a:off x="2959923" y="4460106"/>
            <a:ext cx="1494407" cy="886161"/>
          </a:xfrm>
          <a:prstGeom prst="ellipse">
            <a:avLst/>
          </a:prstGeom>
          <a:noFill/>
          <a:ln w="38100">
            <a:solidFill>
              <a:srgbClr val="FE6A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9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295414"/>
            <a:ext cx="95226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UTM Deutsch Gothic" panose="02040603050506020204" pitchFamily="18" charset="0"/>
                <a:cs typeface="Arial" panose="020B0604020202020204" pitchFamily="34" charset="0"/>
              </a:rPr>
              <a:t>1.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UTM Deutsch Gothic" panose="02040603050506020204" pitchFamily="18" charset="0"/>
                <a:cs typeface="Arial" panose="020B0604020202020204" pitchFamily="34" charset="0"/>
              </a:rPr>
              <a:t>Thời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UTM Deutsch Gothic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UTM Deutsch Gothic" panose="02040603050506020204" pitchFamily="18" charset="0"/>
                <a:cs typeface="Arial" panose="020B0604020202020204" pitchFamily="34" charset="0"/>
              </a:rPr>
              <a:t>gian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UTM Deutsch Gothic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UTM Deutsch Gothic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UTM Deutsch Gothic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UTM Deutsch Gothic" panose="02040603050506020204" pitchFamily="18" charset="0"/>
                <a:cs typeface="Arial" panose="020B0604020202020204" pitchFamily="34" charset="0"/>
              </a:rPr>
              <a:t>địa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UTM Deutsch Gothic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UTM Deutsch Gothic" panose="02040603050506020204" pitchFamily="18" charset="0"/>
                <a:cs typeface="Arial" panose="020B0604020202020204" pitchFamily="34" charset="0"/>
              </a:rPr>
              <a:t>phận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UTM Deutsch Gothic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UTM Deutsch Gothic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UTM Deutsch Gothic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UTM Deutsch Gothic" panose="02040603050506020204" pitchFamily="18" charset="0"/>
                <a:cs typeface="Arial" panose="020B0604020202020204" pitchFamily="34" charset="0"/>
              </a:rPr>
              <a:t>nước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UTM Deutsch Gothic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UTM Deutsch Gothic" panose="02040603050506020204" pitchFamily="18" charset="0"/>
                <a:cs typeface="Arial" panose="020B0604020202020204" pitchFamily="34" charset="0"/>
              </a:rPr>
              <a:t>Văn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UTM Deutsch Gothic" panose="02040603050506020204" pitchFamily="18" charset="0"/>
                <a:cs typeface="Arial" panose="020B0604020202020204" pitchFamily="34" charset="0"/>
              </a:rPr>
              <a:t> Lang </a:t>
            </a:r>
            <a:endParaRPr lang="vi-VN" sz="4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1200727" y="1298714"/>
            <a:ext cx="9931399" cy="3079322"/>
            <a:chOff x="152400" y="1600200"/>
            <a:chExt cx="8763000" cy="2228850"/>
          </a:xfrm>
        </p:grpSpPr>
        <p:sp>
          <p:nvSpPr>
            <p:cNvPr id="8" name="Rectangle 7"/>
            <p:cNvSpPr/>
            <p:nvPr/>
          </p:nvSpPr>
          <p:spPr>
            <a:xfrm>
              <a:off x="152400" y="1600200"/>
              <a:ext cx="8763000" cy="609600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nước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tiên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Lạc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Việt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52400" y="2209800"/>
              <a:ext cx="3581400" cy="523875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1" hangingPunct="1">
                <a:defRPr/>
              </a:pPr>
              <a:r>
                <a:rPr lang="en-US" sz="28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nước</a:t>
              </a:r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2400" y="2733675"/>
              <a:ext cx="3581400" cy="561975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1" hangingPunct="1">
                <a:defRPr/>
              </a:pPr>
              <a:r>
                <a:rPr lang="en-US" sz="28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Thời</a:t>
              </a:r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</a:t>
              </a:r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đời</a:t>
              </a:r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2400" y="3295650"/>
              <a:ext cx="3581400" cy="533400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defRPr/>
              </a:pPr>
              <a:r>
                <a:rPr lang="en-US" sz="28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Khu</a:t>
              </a:r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vực</a:t>
              </a:r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5259646" y="2140922"/>
            <a:ext cx="5872479" cy="72377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2800" b="1" dirty="0" err="1">
                <a:solidFill>
                  <a:srgbClr val="FE6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800" b="1" dirty="0">
                <a:solidFill>
                  <a:srgbClr val="FE6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59646" y="2864694"/>
            <a:ext cx="5872479" cy="77641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800" b="1" dirty="0" err="1">
                <a:solidFill>
                  <a:srgbClr val="FE6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800" b="1" dirty="0">
                <a:solidFill>
                  <a:srgbClr val="FE6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700 </a:t>
            </a:r>
            <a:r>
              <a:rPr lang="en-US" sz="2800" b="1" dirty="0" err="1">
                <a:solidFill>
                  <a:srgbClr val="FE6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b="1" dirty="0">
                <a:solidFill>
                  <a:srgbClr val="FE6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TCN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59646" y="3641104"/>
            <a:ext cx="5872479" cy="736931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200" b="1" dirty="0" err="1">
                <a:solidFill>
                  <a:srgbClr val="FE6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2200" b="1" dirty="0">
                <a:solidFill>
                  <a:srgbClr val="FE6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E6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2200" b="1" dirty="0">
                <a:solidFill>
                  <a:srgbClr val="FE6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E6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2200" b="1" dirty="0">
                <a:solidFill>
                  <a:srgbClr val="FE6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E6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2200" b="1" dirty="0">
                <a:solidFill>
                  <a:srgbClr val="FE6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solidFill>
                  <a:srgbClr val="FE6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2200" b="1" dirty="0">
                <a:solidFill>
                  <a:srgbClr val="FE6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E6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200" b="1" dirty="0">
                <a:solidFill>
                  <a:srgbClr val="FE6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E6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b="1" dirty="0">
                <a:solidFill>
                  <a:srgbClr val="FE6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E6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2200" b="1" dirty="0">
                <a:solidFill>
                  <a:srgbClr val="FE6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E6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</a:t>
            </a:r>
            <a:endParaRPr lang="en-US" sz="2200" b="1" dirty="0">
              <a:solidFill>
                <a:srgbClr val="FE6A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294536" y="5595954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497483" y="5636257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grpSp>
        <p:nvGrpSpPr>
          <p:cNvPr id="28" name="Group 26"/>
          <p:cNvGrpSpPr>
            <a:grpSpLocks/>
          </p:cNvGrpSpPr>
          <p:nvPr/>
        </p:nvGrpSpPr>
        <p:grpSpPr bwMode="auto">
          <a:xfrm>
            <a:off x="1682094" y="5173840"/>
            <a:ext cx="9198341" cy="327025"/>
            <a:chOff x="771525" y="5362575"/>
            <a:chExt cx="7010400" cy="248444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771525" y="5486006"/>
              <a:ext cx="7010400" cy="158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6896465" y="5495495"/>
              <a:ext cx="227872" cy="31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3239658" y="5475717"/>
              <a:ext cx="227872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2020458" y="5485212"/>
              <a:ext cx="227872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2925480" y="5763219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 TCN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262909" y="4817630"/>
            <a:ext cx="2535381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Lang</a:t>
            </a:r>
          </a:p>
        </p:txBody>
      </p:sp>
    </p:spTree>
    <p:extLst>
      <p:ext uri="{BB962C8B-B14F-4D97-AF65-F5344CB8AC3E}">
        <p14:creationId xmlns:p14="http://schemas.microsoft.com/office/powerpoint/2010/main" val="416916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6" grpId="0"/>
      <p:bldP spid="27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295414"/>
            <a:ext cx="95226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UTM Deutsch Gothic" panose="02040603050506020204" pitchFamily="18" charset="0"/>
                <a:cs typeface="Arial" panose="020B0604020202020204" pitchFamily="34" charset="0"/>
              </a:rPr>
              <a:t>2.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UTM Deutsch Gothic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UTM Deutsch Gothic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UTM Deutsch Gothic" panose="02040603050506020204" pitchFamily="18" charset="0"/>
                <a:cs typeface="Arial" panose="020B0604020202020204" pitchFamily="34" charset="0"/>
              </a:rPr>
              <a:t>tầng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UTM Deutsch Gothic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UTM Deutsch Gothic" panose="02040603050506020204" pitchFamily="18" charset="0"/>
                <a:cs typeface="Arial" panose="020B0604020202020204" pitchFamily="34" charset="0"/>
              </a:rPr>
              <a:t>lớp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UTM Deutsch Gothic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UTM Deutsch Gothic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UTM Deutsch Gothic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UTM Deutsch Gothic" panose="02040603050506020204" pitchFamily="18" charset="0"/>
                <a:cs typeface="Arial" panose="020B0604020202020204" pitchFamily="34" charset="0"/>
              </a:rPr>
              <a:t>xã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UTM Deutsch Gothic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UTM Deutsch Gothic" panose="02040603050506020204" pitchFamily="18" charset="0"/>
                <a:cs typeface="Arial" panose="020B0604020202020204" pitchFamily="34" charset="0"/>
              </a:rPr>
              <a:t>hội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UTM Deutsch Gothic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UTM Deutsch Gothic" panose="02040603050506020204" pitchFamily="18" charset="0"/>
                <a:cs typeface="Arial" panose="020B0604020202020204" pitchFamily="34" charset="0"/>
              </a:rPr>
              <a:t>Văn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UTM Deutsch Gothic" panose="02040603050506020204" pitchFamily="18" charset="0"/>
                <a:cs typeface="Arial" panose="020B0604020202020204" pitchFamily="34" charset="0"/>
              </a:rPr>
              <a:t> Lang</a:t>
            </a:r>
          </a:p>
          <a:p>
            <a:pPr algn="ctr"/>
            <a:endParaRPr lang="vi-VN" sz="4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79706" y="1216026"/>
            <a:ext cx="2603500" cy="790575"/>
          </a:xfrm>
          <a:prstGeom prst="rect">
            <a:avLst/>
          </a:prstGeom>
          <a:solidFill>
            <a:srgbClr val="FE6A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 err="1">
                <a:solidFill>
                  <a:schemeClr val="bg1"/>
                </a:solidFill>
              </a:rPr>
              <a:t>Vua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Hùng</a:t>
            </a:r>
            <a:r>
              <a:rPr lang="en-US" sz="4000" b="1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9" name="Rectangle 8"/>
          <p:cNvSpPr/>
          <p:nvPr/>
        </p:nvSpPr>
        <p:spPr>
          <a:xfrm>
            <a:off x="503381" y="2625726"/>
            <a:ext cx="4754563" cy="7905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 err="1">
                <a:solidFill>
                  <a:schemeClr val="bg1"/>
                </a:solidFill>
              </a:rPr>
              <a:t>Lạc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hầu</a:t>
            </a:r>
            <a:r>
              <a:rPr lang="en-US" sz="4000" b="1" dirty="0">
                <a:solidFill>
                  <a:schemeClr val="bg1"/>
                </a:solidFill>
              </a:rPr>
              <a:t>, </a:t>
            </a:r>
            <a:r>
              <a:rPr lang="en-US" sz="4000" b="1" dirty="0" err="1">
                <a:solidFill>
                  <a:schemeClr val="bg1"/>
                </a:solidFill>
              </a:rPr>
              <a:t>lạc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tướng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17781" y="4016376"/>
            <a:ext cx="2943225" cy="7905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 err="1">
                <a:solidFill>
                  <a:schemeClr val="bg1"/>
                </a:solidFill>
              </a:rPr>
              <a:t>Lạc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dân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84531" y="5445126"/>
            <a:ext cx="1698625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 err="1">
                <a:solidFill>
                  <a:schemeClr val="bg1"/>
                </a:solidFill>
              </a:rPr>
              <a:t>Nô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tì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6200000" flipH="1">
            <a:off x="2564750" y="2316957"/>
            <a:ext cx="609600" cy="79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2583800" y="3707607"/>
            <a:ext cx="609600" cy="79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2621900" y="5117307"/>
            <a:ext cx="609600" cy="79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737" y="1185046"/>
            <a:ext cx="4464779" cy="5050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6345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49381" y="341580"/>
            <a:ext cx="72135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UTM Deutsch Gothic" panose="02040603050506020204" pitchFamily="18" charset="0"/>
                <a:cs typeface="Arial" panose="020B0604020202020204" pitchFamily="34" charset="0"/>
              </a:rPr>
              <a:t>3.Đời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UTM Deutsch Gothic" panose="02040603050506020204" pitchFamily="18" charset="0"/>
                <a:cs typeface="Arial" panose="020B0604020202020204" pitchFamily="34" charset="0"/>
              </a:rPr>
              <a:t>sống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UTM Deutsch Gothic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UTM Deutsch Gothic" panose="02040603050506020204" pitchFamily="18" charset="0"/>
                <a:cs typeface="Arial" panose="020B0604020202020204" pitchFamily="34" charset="0"/>
              </a:rPr>
              <a:t>vật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UTM Deutsch Gothic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UTM Deutsch Gothic" panose="02040603050506020204" pitchFamily="18" charset="0"/>
                <a:cs typeface="Arial" panose="020B0604020202020204" pitchFamily="34" charset="0"/>
              </a:rPr>
              <a:t>chất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UTM Deutsch Gothic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UTM Deutsch Gothic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UTM Deutsch Gothic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UTM Deutsch Gothic" panose="02040603050506020204" pitchFamily="18" charset="0"/>
                <a:cs typeface="Arial" panose="020B0604020202020204" pitchFamily="34" charset="0"/>
              </a:rPr>
              <a:t>tinh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UTM Deutsch Gothic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UTM Deutsch Gothic" panose="02040603050506020204" pitchFamily="18" charset="0"/>
                <a:cs typeface="Arial" panose="020B0604020202020204" pitchFamily="34" charset="0"/>
              </a:rPr>
              <a:t>thần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UTM Deutsch Gothic" panose="02040603050506020204" pitchFamily="18" charset="0"/>
              <a:cs typeface="Arial" panose="020B0604020202020204" pitchFamily="34" charset="0"/>
            </a:endParaRPr>
          </a:p>
          <a:p>
            <a:pPr algn="ctr"/>
            <a:endParaRPr lang="vi-VN" sz="4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4926" y="1263649"/>
            <a:ext cx="11122891" cy="4347437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xưa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ruộng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khoai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đỗ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dưa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hấu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nấu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xôi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gói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chưng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giầy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mắm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,..</a:t>
            </a:r>
          </a:p>
        </p:txBody>
      </p:sp>
    </p:spTree>
    <p:extLst>
      <p:ext uri="{BB962C8B-B14F-4D97-AF65-F5344CB8AC3E}">
        <p14:creationId xmlns:p14="http://schemas.microsoft.com/office/powerpoint/2010/main" val="158393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49381" y="341580"/>
            <a:ext cx="7213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UTM Deutsch Gothic" panose="02040603050506020204" pitchFamily="18" charset="0"/>
                <a:cs typeface="Arial" panose="020B0604020202020204" pitchFamily="34" charset="0"/>
              </a:rPr>
              <a:t>4. </a:t>
            </a:r>
            <a:r>
              <a:rPr lang="vi-VN" sz="4000" b="1" dirty="0">
                <a:solidFill>
                  <a:schemeClr val="accent6">
                    <a:lumMod val="50000"/>
                  </a:schemeClr>
                </a:solidFill>
                <a:latin typeface="UTM Deutsch Gothic" panose="02040603050506020204" pitchFamily="18" charset="0"/>
                <a:cs typeface="Arial" panose="020B0604020202020204" pitchFamily="34" charset="0"/>
              </a:rPr>
              <a:t>Phong tục của </a:t>
            </a:r>
            <a:r>
              <a:rPr lang="vi-VN" sz="4000" b="1">
                <a:solidFill>
                  <a:schemeClr val="accent6">
                    <a:lumMod val="50000"/>
                  </a:schemeClr>
                </a:solidFill>
                <a:latin typeface="UTM Deutsch Gothic" panose="02040603050506020204" pitchFamily="18" charset="0"/>
                <a:cs typeface="Arial" panose="020B0604020202020204" pitchFamily="34" charset="0"/>
              </a:rPr>
              <a:t>người </a:t>
            </a:r>
            <a:r>
              <a:rPr lang="en-US" sz="4000" b="1">
                <a:solidFill>
                  <a:schemeClr val="accent6">
                    <a:lumMod val="50000"/>
                  </a:schemeClr>
                </a:solidFill>
                <a:latin typeface="UTM Deutsch Gothic" panose="02040603050506020204" pitchFamily="18" charset="0"/>
                <a:cs typeface="Arial" panose="020B0604020202020204" pitchFamily="34" charset="0"/>
              </a:rPr>
              <a:t>L</a:t>
            </a:r>
            <a:r>
              <a:rPr lang="vi-VN" sz="4000" b="1">
                <a:solidFill>
                  <a:schemeClr val="accent6">
                    <a:lumMod val="50000"/>
                  </a:schemeClr>
                </a:solidFill>
                <a:latin typeface="UTM Deutsch Gothic" panose="02040603050506020204" pitchFamily="18" charset="0"/>
                <a:cs typeface="Arial" panose="020B0604020202020204" pitchFamily="34" charset="0"/>
              </a:rPr>
              <a:t>ạc </a:t>
            </a:r>
            <a:r>
              <a:rPr lang="vi-VN" sz="4000" b="1" dirty="0">
                <a:solidFill>
                  <a:schemeClr val="accent6">
                    <a:lumMod val="50000"/>
                  </a:schemeClr>
                </a:solidFill>
                <a:latin typeface="UTM Deutsch Gothic" panose="02040603050506020204" pitchFamily="18" charset="0"/>
                <a:cs typeface="Arial" panose="020B0604020202020204" pitchFamily="34" charset="0"/>
              </a:rPr>
              <a:t>Việt</a:t>
            </a:r>
          </a:p>
        </p:txBody>
      </p:sp>
      <p:sp>
        <p:nvSpPr>
          <p:cNvPr id="7" name="Rectangle 6"/>
          <p:cNvSpPr/>
          <p:nvPr/>
        </p:nvSpPr>
        <p:spPr>
          <a:xfrm>
            <a:off x="596899" y="1391046"/>
            <a:ext cx="5351079" cy="3208663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3200" b="1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en-US" sz="32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nhuộm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răng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trầu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cạo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,....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đeo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tai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137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891309" y="1447800"/>
            <a:ext cx="10607963" cy="4334164"/>
          </a:xfrm>
          <a:prstGeom prst="rect">
            <a:avLst/>
          </a:prstGeom>
          <a:solidFill>
            <a:srgbClr val="66FF99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700 TCN,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Lang.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Vương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ruộng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ươm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tơ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dệt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lụa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đúc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vũ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669308" y="169902"/>
            <a:ext cx="72135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FFC000"/>
                </a:solidFill>
                <a:latin typeface="UTM Deutsch Gothic" panose="02040603050506020204" pitchFamily="18" charset="0"/>
                <a:cs typeface="Arial" panose="020B0604020202020204" pitchFamily="34" charset="0"/>
              </a:rPr>
              <a:t>GHI NHỚ</a:t>
            </a:r>
            <a:endParaRPr lang="vi-VN" sz="6600" b="1" dirty="0">
              <a:solidFill>
                <a:srgbClr val="FFC000"/>
              </a:solidFill>
              <a:latin typeface="UTM Deutsch Gothic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318</Words>
  <Application>Microsoft Office PowerPoint</Application>
  <PresentationFormat>Widescreen</PresentationFormat>
  <Paragraphs>35</Paragraphs>
  <Slides>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UVN Hoa Ky</vt:lpstr>
      <vt:lpstr>等线 Light</vt:lpstr>
      <vt:lpstr>Arial</vt:lpstr>
      <vt:lpstr>Times New Roman</vt:lpstr>
      <vt:lpstr>UTM Futura Extra</vt:lpstr>
      <vt:lpstr>等线</vt:lpstr>
      <vt:lpstr>UTM Deutsch Gothic</vt:lpstr>
      <vt:lpstr>UVN Mang Cau Nang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KTUTS</dc:creator>
  <cp:keywords>Bao</cp:keywords>
  <cp:lastModifiedBy>Bùi Thị Thanh Quỳnh</cp:lastModifiedBy>
  <cp:revision>303</cp:revision>
  <dcterms:created xsi:type="dcterms:W3CDTF">2018-02-23T07:21:00Z</dcterms:created>
  <dcterms:modified xsi:type="dcterms:W3CDTF">2022-09-18T15:55:55Z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