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5" r:id="rId2"/>
    <p:sldId id="316" r:id="rId3"/>
    <p:sldId id="319" r:id="rId4"/>
    <p:sldId id="317" r:id="rId5"/>
    <p:sldId id="321" r:id="rId6"/>
    <p:sldId id="322" r:id="rId7"/>
    <p:sldId id="32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UTM Cookies" panose="02040603050506020204" pitchFamily="18" charset="0"/>
      <p:regular r:id="rId16"/>
    </p:embeddedFont>
    <p:embeddedFont>
      <p:font typeface="UTM Showcard" panose="02040603050506020204" pitchFamily="18" charset="0"/>
      <p:regular r:id="rId17"/>
    </p:embeddedFont>
    <p:embeddedFont>
      <p:font typeface="UVN Banh Mi" pitchFamily="2" charset="0"/>
      <p:regular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6"/>
    <a:srgbClr val="A4DCCB"/>
    <a:srgbClr val="FF6D00"/>
    <a:srgbClr val="F6D308"/>
    <a:srgbClr val="486F0A"/>
    <a:srgbClr val="F7EFC8"/>
    <a:srgbClr val="FDC81A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2022/9/18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9F2963-35DE-46C2-B6DE-313051C2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1A061-8397-4611-ADCE-5976784E954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D7342F-BD9A-49E3-904E-32F284C9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9D7D4-9F82-4B77-8C78-5353A28B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0843-138A-4D03-925C-6E6F4B54C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1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69DF-4CF9-4483-9996-5373F24B51AC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46DEEFE-8111-40EF-9264-DA3B6633E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A92C49-A0AD-4A91-9539-00E6A35B35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708" y="-876300"/>
            <a:ext cx="2557966" cy="220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9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87893" y="0"/>
            <a:ext cx="6687957" cy="45919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7793" y="256868"/>
            <a:ext cx="580994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/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VAI TRÒ CỦA </a:t>
            </a:r>
          </a:p>
          <a:p>
            <a:pPr algn="ctr" eaLnBrk="0" hangingPunct="0"/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VI-TA-MIN</a:t>
            </a:r>
          </a:p>
          <a:p>
            <a:pPr algn="ctr" eaLnBrk="0" hangingPunct="0"/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6D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CHẤT KHOÁNG </a:t>
            </a:r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4400" b="1" noProof="1">
                <a:ln w="10541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Times New Roman" panose="02020603050405020304" pitchFamily="18" charset="0"/>
              </a:rPr>
              <a:t>CHẤT XƠ</a:t>
            </a:r>
            <a:endParaRPr lang="en-US" sz="4400" b="1" dirty="0">
              <a:ln w="10541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4" descr="图片包含 电视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>
            <a:fillRect/>
          </a:stretch>
        </p:blipFill>
        <p:spPr>
          <a:xfrm>
            <a:off x="3915097" y="2669653"/>
            <a:ext cx="5290022" cy="3289713"/>
          </a:xfrm>
          <a:prstGeom prst="rect">
            <a:avLst/>
          </a:prstGeom>
        </p:spPr>
      </p:pic>
      <p:sp>
        <p:nvSpPr>
          <p:cNvPr id="568" name="î$ḷiḋê"/>
          <p:cNvSpPr/>
          <p:nvPr/>
        </p:nvSpPr>
        <p:spPr bwMode="auto">
          <a:xfrm>
            <a:off x="4664370" y="3261780"/>
            <a:ext cx="3297209" cy="132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vai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trò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loại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vi-ta-min </a:t>
            </a:r>
            <a:r>
              <a:rPr lang="en-US" altLang="zh-C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2800" dirty="0">
              <a:solidFill>
                <a:srgbClr val="A7B69E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2800" dirty="0">
              <a:solidFill>
                <a:srgbClr val="A7B69E"/>
              </a:solidFill>
            </a:endParaRPr>
          </a:p>
        </p:txBody>
      </p:sp>
      <p:pic>
        <p:nvPicPr>
          <p:cNvPr id="569" name="图片 6" descr="图片包含 电视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>
            <a:fillRect/>
          </a:stretch>
        </p:blipFill>
        <p:spPr>
          <a:xfrm>
            <a:off x="110359" y="1268073"/>
            <a:ext cx="4659761" cy="2803160"/>
          </a:xfrm>
          <a:prstGeom prst="rect">
            <a:avLst/>
          </a:prstGeom>
        </p:spPr>
      </p:pic>
      <p:sp>
        <p:nvSpPr>
          <p:cNvPr id="571" name="î$ḷiḋê"/>
          <p:cNvSpPr/>
          <p:nvPr/>
        </p:nvSpPr>
        <p:spPr bwMode="auto">
          <a:xfrm>
            <a:off x="1026996" y="1597241"/>
            <a:ext cx="2407455" cy="130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1.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vi-ta-min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m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em</a:t>
            </a:r>
            <a:r>
              <a:rPr lang="en-US" altLang="vi-VN" sz="28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biết.</a:t>
            </a:r>
            <a:endParaRPr lang="en-US" altLang="zh-CN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73" name="图片 7">
            <a:extLst>
              <a:ext uri="{FF2B5EF4-FFF2-40B4-BE49-F238E27FC236}">
                <a16:creationId xmlns:a16="http://schemas.microsoft.com/office/drawing/2014/main" id="{BB9FC711-135D-4942-9001-645E2226E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31" y="-286001"/>
            <a:ext cx="4777745" cy="3185163"/>
          </a:xfrm>
          <a:prstGeom prst="rect">
            <a:avLst/>
          </a:prstGeom>
        </p:spPr>
      </p:pic>
      <p:sp>
        <p:nvSpPr>
          <p:cNvPr id="574" name="TextBox 573"/>
          <p:cNvSpPr txBox="1"/>
          <p:nvPr/>
        </p:nvSpPr>
        <p:spPr>
          <a:xfrm>
            <a:off x="4539082" y="1202188"/>
            <a:ext cx="350006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err="1">
                <a:ln>
                  <a:solidFill>
                    <a:srgbClr val="FFC000"/>
                  </a:solidFill>
                </a:ln>
                <a:solidFill>
                  <a:srgbClr val="F6D30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VN Banh Mi" pitchFamily="2" charset="0"/>
                <a:cs typeface="Times New Roman" pitchFamily="18" charset="0"/>
              </a:rPr>
              <a:t>Nhóm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solidFill>
                  <a:srgbClr val="F6D30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VN Banh Mi" pitchFamily="2" charset="0"/>
                <a:cs typeface="Times New Roman" pitchFamily="18" charset="0"/>
              </a:rPr>
              <a:t> Vi-ta-min</a:t>
            </a:r>
          </a:p>
        </p:txBody>
      </p:sp>
      <p:pic>
        <p:nvPicPr>
          <p:cNvPr id="570" name="图片 7" descr="图片包含 电视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>
            <a:fillRect/>
          </a:stretch>
        </p:blipFill>
        <p:spPr>
          <a:xfrm>
            <a:off x="7646281" y="497897"/>
            <a:ext cx="5657113" cy="3000943"/>
          </a:xfrm>
          <a:prstGeom prst="rect">
            <a:avLst/>
          </a:prstGeom>
        </p:spPr>
      </p:pic>
      <p:sp>
        <p:nvSpPr>
          <p:cNvPr id="575" name="î$ḷiḋê"/>
          <p:cNvSpPr/>
          <p:nvPr/>
        </p:nvSpPr>
        <p:spPr bwMode="auto">
          <a:xfrm>
            <a:off x="8481854" y="855683"/>
            <a:ext cx="3657600" cy="15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3.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chứa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vi-ta-min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vai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trò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đối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71" grpId="0"/>
      <p:bldP spid="574" grpId="0"/>
      <p:bldP spid="5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42">
            <a:extLst>
              <a:ext uri="{FF2B5EF4-FFF2-40B4-BE49-F238E27FC236}">
                <a16:creationId xmlns:a16="http://schemas.microsoft.com/office/drawing/2014/main" id="{0360168B-EA64-4AE1-A98C-9B448AD388CC}"/>
              </a:ext>
            </a:extLst>
          </p:cNvPr>
          <p:cNvSpPr/>
          <p:nvPr/>
        </p:nvSpPr>
        <p:spPr>
          <a:xfrm>
            <a:off x="6243928" y="1316217"/>
            <a:ext cx="1469647" cy="137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2"/>
            <a:srcRect/>
            <a:stretch>
              <a:fillRect b="-19114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2" name="文本框 931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9F48BC2C-994A-41DA-A274-EE1A7B4E80EB}"/>
              </a:ext>
            </a:extLst>
          </p:cNvPr>
          <p:cNvSpPr txBox="1"/>
          <p:nvPr/>
        </p:nvSpPr>
        <p:spPr>
          <a:xfrm>
            <a:off x="7351680" y="1253153"/>
            <a:ext cx="227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Vi-ta-min A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3" name="文本框 93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3B834330-48FF-41A4-AEEF-BE9234D5D7ED}"/>
              </a:ext>
            </a:extLst>
          </p:cNvPr>
          <p:cNvSpPr txBox="1"/>
          <p:nvPr/>
        </p:nvSpPr>
        <p:spPr>
          <a:xfrm>
            <a:off x="7817859" y="1740137"/>
            <a:ext cx="390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Giúp</a:t>
            </a:r>
            <a:r>
              <a:rPr lang="en-US" altLang="zh-CN" sz="28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sáng</a:t>
            </a:r>
            <a:r>
              <a:rPr lang="en-US" altLang="zh-CN" sz="28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mắt</a:t>
            </a:r>
            <a:r>
              <a:rPr lang="en-US" altLang="zh-CN" sz="28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5" name="Shape 42">
            <a:extLst>
              <a:ext uri="{FF2B5EF4-FFF2-40B4-BE49-F238E27FC236}">
                <a16:creationId xmlns:a16="http://schemas.microsoft.com/office/drawing/2014/main" id="{25CFE250-D594-4260-8EBD-35E33493695E}"/>
              </a:ext>
            </a:extLst>
          </p:cNvPr>
          <p:cNvSpPr/>
          <p:nvPr/>
        </p:nvSpPr>
        <p:spPr>
          <a:xfrm>
            <a:off x="6243928" y="2916621"/>
            <a:ext cx="1469647" cy="1313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3"/>
            <a:srcRect/>
            <a:stretch>
              <a:fillRect t="-3" b="-11840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7" name="文本框 936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4E60A618-CD2A-4E79-8AE3-702F16A10C65}"/>
              </a:ext>
            </a:extLst>
          </p:cNvPr>
          <p:cNvSpPr txBox="1"/>
          <p:nvPr/>
        </p:nvSpPr>
        <p:spPr>
          <a:xfrm>
            <a:off x="7351680" y="2828239"/>
            <a:ext cx="20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Vi-ta-min C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8" name="文本框 937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F24253C5-3C7D-4309-A35F-B3DA7C520725}"/>
              </a:ext>
            </a:extLst>
          </p:cNvPr>
          <p:cNvSpPr txBox="1"/>
          <p:nvPr/>
        </p:nvSpPr>
        <p:spPr>
          <a:xfrm>
            <a:off x="7817859" y="3276270"/>
            <a:ext cx="441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iúp tăng sức đề kháng cơ thể, mau lành vết 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40" name="Shape 42">
            <a:extLst>
              <a:ext uri="{FF2B5EF4-FFF2-40B4-BE49-F238E27FC236}">
                <a16:creationId xmlns:a16="http://schemas.microsoft.com/office/drawing/2014/main" id="{C83B33E0-9223-451D-8290-609DEAAB04B4}"/>
              </a:ext>
            </a:extLst>
          </p:cNvPr>
          <p:cNvSpPr/>
          <p:nvPr/>
        </p:nvSpPr>
        <p:spPr>
          <a:xfrm>
            <a:off x="6243927" y="4448558"/>
            <a:ext cx="1469648" cy="1305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4"/>
            <a:srcRect/>
            <a:stretch>
              <a:fillRect t="-1" b="-7696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2" name="文本框 941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4DBB9E3A-30A0-4098-ABE1-9C66D86B9DE4}"/>
              </a:ext>
            </a:extLst>
          </p:cNvPr>
          <p:cNvSpPr txBox="1"/>
          <p:nvPr/>
        </p:nvSpPr>
        <p:spPr>
          <a:xfrm>
            <a:off x="7351680" y="4230378"/>
            <a:ext cx="20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Vi-ta-min D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43" name="文本框 94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B726FE40-A7C2-4C74-9429-B6092AB1BB8B}"/>
              </a:ext>
            </a:extLst>
          </p:cNvPr>
          <p:cNvSpPr txBox="1"/>
          <p:nvPr/>
        </p:nvSpPr>
        <p:spPr>
          <a:xfrm>
            <a:off x="7817859" y="4706300"/>
            <a:ext cx="390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5" name="Freeform 419">
            <a:extLst>
              <a:ext uri="{FF2B5EF4-FFF2-40B4-BE49-F238E27FC236}">
                <a16:creationId xmlns:a16="http://schemas.microsoft.com/office/drawing/2014/main" id="{A32718D1-76BF-4F7D-B78E-19C5AEC1DBFD}"/>
              </a:ext>
            </a:extLst>
          </p:cNvPr>
          <p:cNvSpPr>
            <a:spLocks/>
          </p:cNvSpPr>
          <p:nvPr/>
        </p:nvSpPr>
        <p:spPr bwMode="auto">
          <a:xfrm>
            <a:off x="11207177" y="2116903"/>
            <a:ext cx="126674" cy="110840"/>
          </a:xfrm>
          <a:custGeom>
            <a:avLst/>
            <a:gdLst>
              <a:gd name="T0" fmla="*/ 65 w 80"/>
              <a:gd name="T1" fmla="*/ 70 h 70"/>
              <a:gd name="T2" fmla="*/ 40 w 80"/>
              <a:gd name="T3" fmla="*/ 58 h 70"/>
              <a:gd name="T4" fmla="*/ 15 w 80"/>
              <a:gd name="T5" fmla="*/ 70 h 70"/>
              <a:gd name="T6" fmla="*/ 20 w 80"/>
              <a:gd name="T7" fmla="*/ 45 h 70"/>
              <a:gd name="T8" fmla="*/ 0 w 80"/>
              <a:gd name="T9" fmla="*/ 27 h 70"/>
              <a:gd name="T10" fmla="*/ 29 w 80"/>
              <a:gd name="T11" fmla="*/ 23 h 70"/>
              <a:gd name="T12" fmla="*/ 40 w 80"/>
              <a:gd name="T13" fmla="*/ 0 h 70"/>
              <a:gd name="T14" fmla="*/ 54 w 80"/>
              <a:gd name="T15" fmla="*/ 23 h 70"/>
              <a:gd name="T16" fmla="*/ 80 w 80"/>
              <a:gd name="T17" fmla="*/ 27 h 70"/>
              <a:gd name="T18" fmla="*/ 60 w 80"/>
              <a:gd name="T19" fmla="*/ 45 h 70"/>
              <a:gd name="T20" fmla="*/ 65 w 80"/>
              <a:gd name="T21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0">
                <a:moveTo>
                  <a:pt x="65" y="70"/>
                </a:moveTo>
                <a:lnTo>
                  <a:pt x="40" y="58"/>
                </a:lnTo>
                <a:lnTo>
                  <a:pt x="15" y="70"/>
                </a:lnTo>
                <a:lnTo>
                  <a:pt x="20" y="45"/>
                </a:lnTo>
                <a:lnTo>
                  <a:pt x="0" y="27"/>
                </a:lnTo>
                <a:lnTo>
                  <a:pt x="29" y="23"/>
                </a:lnTo>
                <a:lnTo>
                  <a:pt x="40" y="0"/>
                </a:lnTo>
                <a:lnTo>
                  <a:pt x="54" y="23"/>
                </a:lnTo>
                <a:lnTo>
                  <a:pt x="80" y="27"/>
                </a:lnTo>
                <a:lnTo>
                  <a:pt x="60" y="45"/>
                </a:lnTo>
                <a:lnTo>
                  <a:pt x="65" y="70"/>
                </a:lnTo>
                <a:close/>
              </a:path>
            </a:pathLst>
          </a:custGeom>
          <a:solidFill>
            <a:srgbClr val="82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6" name="Freeform 460">
            <a:extLst>
              <a:ext uri="{FF2B5EF4-FFF2-40B4-BE49-F238E27FC236}">
                <a16:creationId xmlns:a16="http://schemas.microsoft.com/office/drawing/2014/main" id="{F1CFFD85-8149-4930-ACD2-5F1DD8FCBD46}"/>
              </a:ext>
            </a:extLst>
          </p:cNvPr>
          <p:cNvSpPr>
            <a:spLocks/>
          </p:cNvSpPr>
          <p:nvPr/>
        </p:nvSpPr>
        <p:spPr bwMode="auto">
          <a:xfrm>
            <a:off x="12276964" y="2483023"/>
            <a:ext cx="125091" cy="114007"/>
          </a:xfrm>
          <a:custGeom>
            <a:avLst/>
            <a:gdLst>
              <a:gd name="T0" fmla="*/ 79 w 79"/>
              <a:gd name="T1" fmla="*/ 40 h 72"/>
              <a:gd name="T2" fmla="*/ 52 w 79"/>
              <a:gd name="T3" fmla="*/ 47 h 72"/>
              <a:gd name="T4" fmla="*/ 44 w 79"/>
              <a:gd name="T5" fmla="*/ 72 h 72"/>
              <a:gd name="T6" fmla="*/ 27 w 79"/>
              <a:gd name="T7" fmla="*/ 50 h 72"/>
              <a:gd name="T8" fmla="*/ 0 w 79"/>
              <a:gd name="T9" fmla="*/ 50 h 72"/>
              <a:gd name="T10" fmla="*/ 17 w 79"/>
              <a:gd name="T11" fmla="*/ 30 h 72"/>
              <a:gd name="T12" fmla="*/ 9 w 79"/>
              <a:gd name="T13" fmla="*/ 5 h 72"/>
              <a:gd name="T14" fmla="*/ 35 w 79"/>
              <a:gd name="T15" fmla="*/ 14 h 72"/>
              <a:gd name="T16" fmla="*/ 59 w 79"/>
              <a:gd name="T17" fmla="*/ 0 h 72"/>
              <a:gd name="T18" fmla="*/ 57 w 79"/>
              <a:gd name="T19" fmla="*/ 25 h 72"/>
              <a:gd name="T20" fmla="*/ 79 w 79"/>
              <a:gd name="T21" fmla="*/ 4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72">
                <a:moveTo>
                  <a:pt x="79" y="40"/>
                </a:moveTo>
                <a:lnTo>
                  <a:pt x="52" y="47"/>
                </a:lnTo>
                <a:lnTo>
                  <a:pt x="44" y="72"/>
                </a:lnTo>
                <a:lnTo>
                  <a:pt x="27" y="50"/>
                </a:lnTo>
                <a:lnTo>
                  <a:pt x="0" y="50"/>
                </a:lnTo>
                <a:lnTo>
                  <a:pt x="17" y="30"/>
                </a:lnTo>
                <a:lnTo>
                  <a:pt x="9" y="5"/>
                </a:lnTo>
                <a:lnTo>
                  <a:pt x="35" y="14"/>
                </a:lnTo>
                <a:lnTo>
                  <a:pt x="59" y="0"/>
                </a:lnTo>
                <a:lnTo>
                  <a:pt x="57" y="25"/>
                </a:lnTo>
                <a:lnTo>
                  <a:pt x="79" y="40"/>
                </a:lnTo>
                <a:close/>
              </a:path>
            </a:pathLst>
          </a:custGeom>
          <a:solidFill>
            <a:srgbClr val="82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235937" y="219868"/>
            <a:ext cx="5439649" cy="1619569"/>
          </a:xfrm>
          <a:custGeom>
            <a:avLst/>
            <a:gdLst>
              <a:gd name="connsiteX0" fmla="*/ 0 w 5439649"/>
              <a:gd name="connsiteY0" fmla="*/ 269934 h 1619569"/>
              <a:gd name="connsiteX1" fmla="*/ 269934 w 5439649"/>
              <a:gd name="connsiteY1" fmla="*/ 0 h 1619569"/>
              <a:gd name="connsiteX2" fmla="*/ 765356 w 5439649"/>
              <a:gd name="connsiteY2" fmla="*/ 0 h 1619569"/>
              <a:gd name="connsiteX3" fmla="*/ 1358774 w 5439649"/>
              <a:gd name="connsiteY3" fmla="*/ 0 h 1619569"/>
              <a:gd name="connsiteX4" fmla="*/ 2001190 w 5439649"/>
              <a:gd name="connsiteY4" fmla="*/ 0 h 1619569"/>
              <a:gd name="connsiteX5" fmla="*/ 2643606 w 5439649"/>
              <a:gd name="connsiteY5" fmla="*/ 0 h 1619569"/>
              <a:gd name="connsiteX6" fmla="*/ 3286021 w 5439649"/>
              <a:gd name="connsiteY6" fmla="*/ 0 h 1619569"/>
              <a:gd name="connsiteX7" fmla="*/ 3683448 w 5439649"/>
              <a:gd name="connsiteY7" fmla="*/ 0 h 1619569"/>
              <a:gd name="connsiteX8" fmla="*/ 4080875 w 5439649"/>
              <a:gd name="connsiteY8" fmla="*/ 0 h 1619569"/>
              <a:gd name="connsiteX9" fmla="*/ 4576297 w 5439649"/>
              <a:gd name="connsiteY9" fmla="*/ 0 h 1619569"/>
              <a:gd name="connsiteX10" fmla="*/ 5169715 w 5439649"/>
              <a:gd name="connsiteY10" fmla="*/ 0 h 1619569"/>
              <a:gd name="connsiteX11" fmla="*/ 5439649 w 5439649"/>
              <a:gd name="connsiteY11" fmla="*/ 269934 h 1619569"/>
              <a:gd name="connsiteX12" fmla="*/ 5439649 w 5439649"/>
              <a:gd name="connsiteY12" fmla="*/ 820582 h 1619569"/>
              <a:gd name="connsiteX13" fmla="*/ 5439649 w 5439649"/>
              <a:gd name="connsiteY13" fmla="*/ 1349635 h 1619569"/>
              <a:gd name="connsiteX14" fmla="*/ 5169715 w 5439649"/>
              <a:gd name="connsiteY14" fmla="*/ 1619569 h 1619569"/>
              <a:gd name="connsiteX15" fmla="*/ 4723291 w 5439649"/>
              <a:gd name="connsiteY15" fmla="*/ 1619569 h 1619569"/>
              <a:gd name="connsiteX16" fmla="*/ 4276866 w 5439649"/>
              <a:gd name="connsiteY16" fmla="*/ 1619569 h 1619569"/>
              <a:gd name="connsiteX17" fmla="*/ 3683448 w 5439649"/>
              <a:gd name="connsiteY17" fmla="*/ 1619569 h 1619569"/>
              <a:gd name="connsiteX18" fmla="*/ 3090030 w 5439649"/>
              <a:gd name="connsiteY18" fmla="*/ 1619569 h 1619569"/>
              <a:gd name="connsiteX19" fmla="*/ 2594608 w 5439649"/>
              <a:gd name="connsiteY19" fmla="*/ 1619569 h 1619569"/>
              <a:gd name="connsiteX20" fmla="*/ 2050188 w 5439649"/>
              <a:gd name="connsiteY20" fmla="*/ 1619569 h 1619569"/>
              <a:gd name="connsiteX21" fmla="*/ 1407772 w 5439649"/>
              <a:gd name="connsiteY21" fmla="*/ 1619569 h 1619569"/>
              <a:gd name="connsiteX22" fmla="*/ 765356 w 5439649"/>
              <a:gd name="connsiteY22" fmla="*/ 1619569 h 1619569"/>
              <a:gd name="connsiteX23" fmla="*/ 269934 w 5439649"/>
              <a:gd name="connsiteY23" fmla="*/ 1619569 h 1619569"/>
              <a:gd name="connsiteX24" fmla="*/ 0 w 5439649"/>
              <a:gd name="connsiteY24" fmla="*/ 1349635 h 1619569"/>
              <a:gd name="connsiteX25" fmla="*/ 0 w 5439649"/>
              <a:gd name="connsiteY25" fmla="*/ 842176 h 1619569"/>
              <a:gd name="connsiteX26" fmla="*/ 0 w 5439649"/>
              <a:gd name="connsiteY26" fmla="*/ 269934 h 16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39649" h="1619569" fill="none" extrusionOk="0">
                <a:moveTo>
                  <a:pt x="0" y="269934"/>
                </a:moveTo>
                <a:cubicBezTo>
                  <a:pt x="-25203" y="125100"/>
                  <a:pt x="98579" y="11336"/>
                  <a:pt x="269934" y="0"/>
                </a:cubicBezTo>
                <a:cubicBezTo>
                  <a:pt x="464683" y="-6186"/>
                  <a:pt x="556767" y="41848"/>
                  <a:pt x="765356" y="0"/>
                </a:cubicBezTo>
                <a:cubicBezTo>
                  <a:pt x="973945" y="-41848"/>
                  <a:pt x="1096416" y="26425"/>
                  <a:pt x="1358774" y="0"/>
                </a:cubicBezTo>
                <a:cubicBezTo>
                  <a:pt x="1621132" y="-26425"/>
                  <a:pt x="1737048" y="26078"/>
                  <a:pt x="2001190" y="0"/>
                </a:cubicBezTo>
                <a:cubicBezTo>
                  <a:pt x="2265332" y="-26078"/>
                  <a:pt x="2512723" y="23255"/>
                  <a:pt x="2643606" y="0"/>
                </a:cubicBezTo>
                <a:cubicBezTo>
                  <a:pt x="2774489" y="-23255"/>
                  <a:pt x="3154109" y="51684"/>
                  <a:pt x="3286021" y="0"/>
                </a:cubicBezTo>
                <a:cubicBezTo>
                  <a:pt x="3417933" y="-51684"/>
                  <a:pt x="3590680" y="23765"/>
                  <a:pt x="3683448" y="0"/>
                </a:cubicBezTo>
                <a:cubicBezTo>
                  <a:pt x="3776216" y="-23765"/>
                  <a:pt x="3922051" y="42939"/>
                  <a:pt x="4080875" y="0"/>
                </a:cubicBezTo>
                <a:cubicBezTo>
                  <a:pt x="4239699" y="-42939"/>
                  <a:pt x="4463353" y="30667"/>
                  <a:pt x="4576297" y="0"/>
                </a:cubicBezTo>
                <a:cubicBezTo>
                  <a:pt x="4689241" y="-30667"/>
                  <a:pt x="4981791" y="16663"/>
                  <a:pt x="5169715" y="0"/>
                </a:cubicBezTo>
                <a:cubicBezTo>
                  <a:pt x="5293801" y="-19190"/>
                  <a:pt x="5436761" y="122748"/>
                  <a:pt x="5439649" y="269934"/>
                </a:cubicBezTo>
                <a:cubicBezTo>
                  <a:pt x="5441440" y="390104"/>
                  <a:pt x="5400522" y="584512"/>
                  <a:pt x="5439649" y="820582"/>
                </a:cubicBezTo>
                <a:cubicBezTo>
                  <a:pt x="5478776" y="1056652"/>
                  <a:pt x="5411244" y="1099666"/>
                  <a:pt x="5439649" y="1349635"/>
                </a:cubicBezTo>
                <a:cubicBezTo>
                  <a:pt x="5465642" y="1506196"/>
                  <a:pt x="5337452" y="1599619"/>
                  <a:pt x="5169715" y="1619569"/>
                </a:cubicBezTo>
                <a:cubicBezTo>
                  <a:pt x="5002226" y="1663484"/>
                  <a:pt x="4931694" y="1600524"/>
                  <a:pt x="4723291" y="1619569"/>
                </a:cubicBezTo>
                <a:cubicBezTo>
                  <a:pt x="4514888" y="1638614"/>
                  <a:pt x="4372216" y="1612811"/>
                  <a:pt x="4276866" y="1619569"/>
                </a:cubicBezTo>
                <a:cubicBezTo>
                  <a:pt x="4181517" y="1626327"/>
                  <a:pt x="3882831" y="1582064"/>
                  <a:pt x="3683448" y="1619569"/>
                </a:cubicBezTo>
                <a:cubicBezTo>
                  <a:pt x="3484065" y="1657074"/>
                  <a:pt x="3333524" y="1610855"/>
                  <a:pt x="3090030" y="1619569"/>
                </a:cubicBezTo>
                <a:cubicBezTo>
                  <a:pt x="2846536" y="1628283"/>
                  <a:pt x="2760670" y="1563327"/>
                  <a:pt x="2594608" y="1619569"/>
                </a:cubicBezTo>
                <a:cubicBezTo>
                  <a:pt x="2428546" y="1675811"/>
                  <a:pt x="2160398" y="1573085"/>
                  <a:pt x="2050188" y="1619569"/>
                </a:cubicBezTo>
                <a:cubicBezTo>
                  <a:pt x="1939978" y="1666053"/>
                  <a:pt x="1662321" y="1544699"/>
                  <a:pt x="1407772" y="1619569"/>
                </a:cubicBezTo>
                <a:cubicBezTo>
                  <a:pt x="1153223" y="1694439"/>
                  <a:pt x="1083199" y="1606138"/>
                  <a:pt x="765356" y="1619569"/>
                </a:cubicBezTo>
                <a:cubicBezTo>
                  <a:pt x="447513" y="1633000"/>
                  <a:pt x="486519" y="1605958"/>
                  <a:pt x="269934" y="1619569"/>
                </a:cubicBezTo>
                <a:cubicBezTo>
                  <a:pt x="106914" y="1649882"/>
                  <a:pt x="39904" y="1478905"/>
                  <a:pt x="0" y="1349635"/>
                </a:cubicBezTo>
                <a:cubicBezTo>
                  <a:pt x="-25967" y="1230305"/>
                  <a:pt x="57630" y="988151"/>
                  <a:pt x="0" y="842176"/>
                </a:cubicBezTo>
                <a:cubicBezTo>
                  <a:pt x="-57630" y="696201"/>
                  <a:pt x="32182" y="423715"/>
                  <a:pt x="0" y="269934"/>
                </a:cubicBezTo>
                <a:close/>
              </a:path>
              <a:path w="5439649" h="1619569" stroke="0" extrusionOk="0">
                <a:moveTo>
                  <a:pt x="0" y="269934"/>
                </a:moveTo>
                <a:cubicBezTo>
                  <a:pt x="-14429" y="147423"/>
                  <a:pt x="137027" y="11930"/>
                  <a:pt x="269934" y="0"/>
                </a:cubicBezTo>
                <a:cubicBezTo>
                  <a:pt x="390353" y="-29780"/>
                  <a:pt x="590446" y="54561"/>
                  <a:pt x="814354" y="0"/>
                </a:cubicBezTo>
                <a:cubicBezTo>
                  <a:pt x="1038262" y="-54561"/>
                  <a:pt x="1107573" y="42885"/>
                  <a:pt x="1260779" y="0"/>
                </a:cubicBezTo>
                <a:cubicBezTo>
                  <a:pt x="1413986" y="-42885"/>
                  <a:pt x="1655480" y="58528"/>
                  <a:pt x="1756201" y="0"/>
                </a:cubicBezTo>
                <a:cubicBezTo>
                  <a:pt x="1856922" y="-58528"/>
                  <a:pt x="1972464" y="19281"/>
                  <a:pt x="2153628" y="0"/>
                </a:cubicBezTo>
                <a:cubicBezTo>
                  <a:pt x="2334792" y="-19281"/>
                  <a:pt x="2509071" y="1100"/>
                  <a:pt x="2796043" y="0"/>
                </a:cubicBezTo>
                <a:cubicBezTo>
                  <a:pt x="3083015" y="-1100"/>
                  <a:pt x="3037749" y="17553"/>
                  <a:pt x="3193470" y="0"/>
                </a:cubicBezTo>
                <a:cubicBezTo>
                  <a:pt x="3349191" y="-17553"/>
                  <a:pt x="3500737" y="2762"/>
                  <a:pt x="3639894" y="0"/>
                </a:cubicBezTo>
                <a:cubicBezTo>
                  <a:pt x="3779051" y="-2762"/>
                  <a:pt x="4054139" y="40174"/>
                  <a:pt x="4184315" y="0"/>
                </a:cubicBezTo>
                <a:cubicBezTo>
                  <a:pt x="4314491" y="-40174"/>
                  <a:pt x="4430850" y="22993"/>
                  <a:pt x="4581741" y="0"/>
                </a:cubicBezTo>
                <a:cubicBezTo>
                  <a:pt x="4732632" y="-22993"/>
                  <a:pt x="4994819" y="8780"/>
                  <a:pt x="5169715" y="0"/>
                </a:cubicBezTo>
                <a:cubicBezTo>
                  <a:pt x="5306541" y="-18604"/>
                  <a:pt x="5418120" y="141521"/>
                  <a:pt x="5439649" y="269934"/>
                </a:cubicBezTo>
                <a:cubicBezTo>
                  <a:pt x="5489214" y="481394"/>
                  <a:pt x="5382359" y="632977"/>
                  <a:pt x="5439649" y="798987"/>
                </a:cubicBezTo>
                <a:cubicBezTo>
                  <a:pt x="5496939" y="964997"/>
                  <a:pt x="5406762" y="1117969"/>
                  <a:pt x="5439649" y="1349635"/>
                </a:cubicBezTo>
                <a:cubicBezTo>
                  <a:pt x="5458374" y="1492702"/>
                  <a:pt x="5312382" y="1628125"/>
                  <a:pt x="5169715" y="1619569"/>
                </a:cubicBezTo>
                <a:cubicBezTo>
                  <a:pt x="5044622" y="1648038"/>
                  <a:pt x="4721211" y="1598013"/>
                  <a:pt x="4576297" y="1619569"/>
                </a:cubicBezTo>
                <a:cubicBezTo>
                  <a:pt x="4431383" y="1641125"/>
                  <a:pt x="4341515" y="1605935"/>
                  <a:pt x="4178870" y="1619569"/>
                </a:cubicBezTo>
                <a:cubicBezTo>
                  <a:pt x="4016225" y="1633203"/>
                  <a:pt x="3829213" y="1616659"/>
                  <a:pt x="3585452" y="1619569"/>
                </a:cubicBezTo>
                <a:cubicBezTo>
                  <a:pt x="3341691" y="1622479"/>
                  <a:pt x="3213122" y="1582907"/>
                  <a:pt x="3090030" y="1619569"/>
                </a:cubicBezTo>
                <a:cubicBezTo>
                  <a:pt x="2966938" y="1656231"/>
                  <a:pt x="2684421" y="1554975"/>
                  <a:pt x="2496612" y="1619569"/>
                </a:cubicBezTo>
                <a:cubicBezTo>
                  <a:pt x="2308803" y="1684163"/>
                  <a:pt x="2105497" y="1566922"/>
                  <a:pt x="2001190" y="1619569"/>
                </a:cubicBezTo>
                <a:cubicBezTo>
                  <a:pt x="1896883" y="1672216"/>
                  <a:pt x="1674182" y="1604523"/>
                  <a:pt x="1358774" y="1619569"/>
                </a:cubicBezTo>
                <a:cubicBezTo>
                  <a:pt x="1043366" y="1634615"/>
                  <a:pt x="1006199" y="1566671"/>
                  <a:pt x="814354" y="1619569"/>
                </a:cubicBezTo>
                <a:cubicBezTo>
                  <a:pt x="622509" y="1672467"/>
                  <a:pt x="464646" y="1575987"/>
                  <a:pt x="269934" y="1619569"/>
                </a:cubicBezTo>
                <a:cubicBezTo>
                  <a:pt x="147865" y="1600836"/>
                  <a:pt x="-28392" y="1524606"/>
                  <a:pt x="0" y="1349635"/>
                </a:cubicBezTo>
                <a:cubicBezTo>
                  <a:pt x="-34697" y="1120438"/>
                  <a:pt x="9911" y="927173"/>
                  <a:pt x="0" y="809785"/>
                </a:cubicBezTo>
                <a:cubicBezTo>
                  <a:pt x="-9911" y="692397"/>
                  <a:pt x="51669" y="394709"/>
                  <a:pt x="0" y="26993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vi-ta-min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vi-VN" sz="2800" b="1" dirty="0">
                <a:latin typeface="Times New Roman" pitchFamily="18" charset="0"/>
              </a:rPr>
              <a:t>Vi-ta-min A, B, C, D, E, B1, B2, K, .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" y="1991819"/>
            <a:ext cx="5770913" cy="4818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83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 animBg="1"/>
      <p:bldP spid="932" grpId="0"/>
      <p:bldP spid="933" grpId="0"/>
      <p:bldP spid="935" grpId="0" animBg="1"/>
      <p:bldP spid="937" grpId="0"/>
      <p:bldP spid="938" grpId="0"/>
      <p:bldP spid="940" grpId="0" animBg="1"/>
      <p:bldP spid="942" grpId="0"/>
      <p:bldP spid="943" grpId="0"/>
      <p:bldP spid="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/>
        </p:nvSpPr>
        <p:spPr>
          <a:xfrm>
            <a:off x="800514" y="592119"/>
            <a:ext cx="10717096" cy="56737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501869" y="2083348"/>
            <a:ext cx="5092263" cy="2902846"/>
            <a:chOff x="630621" y="2083348"/>
            <a:chExt cx="5092263" cy="2902846"/>
          </a:xfrm>
        </p:grpSpPr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630621" y="2083348"/>
              <a:ext cx="509226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3.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Thức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ăn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chứa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nhiều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vi-ta-min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có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vai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trò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gì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đối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với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?</a:t>
              </a:r>
              <a:endPara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630621" y="3170312"/>
              <a:ext cx="507243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	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Thức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ăn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chứa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nhiều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vi-ta-min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rất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cần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cho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hoạt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động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sống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của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.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Nếu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thiếu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vi-ta-min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sẽ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bị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bệnh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.</a:t>
              </a:r>
              <a:endParaRPr lang="en-US" alt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5036950" y="281469"/>
            <a:ext cx="7137529" cy="802316"/>
          </a:xfrm>
          <a:custGeom>
            <a:avLst/>
            <a:gdLst>
              <a:gd name="connsiteX0" fmla="*/ 0 w 7137529"/>
              <a:gd name="connsiteY0" fmla="*/ 133722 h 802316"/>
              <a:gd name="connsiteX1" fmla="*/ 133722 w 7137529"/>
              <a:gd name="connsiteY1" fmla="*/ 0 h 802316"/>
              <a:gd name="connsiteX2" fmla="*/ 568827 w 7137529"/>
              <a:gd name="connsiteY2" fmla="*/ 0 h 802316"/>
              <a:gd name="connsiteX3" fmla="*/ 935232 w 7137529"/>
              <a:gd name="connsiteY3" fmla="*/ 0 h 802316"/>
              <a:gd name="connsiteX4" fmla="*/ 1301636 w 7137529"/>
              <a:gd name="connsiteY4" fmla="*/ 0 h 802316"/>
              <a:gd name="connsiteX5" fmla="*/ 1805443 w 7137529"/>
              <a:gd name="connsiteY5" fmla="*/ 0 h 802316"/>
              <a:gd name="connsiteX6" fmla="*/ 2377950 w 7137529"/>
              <a:gd name="connsiteY6" fmla="*/ 0 h 802316"/>
              <a:gd name="connsiteX7" fmla="*/ 3019158 w 7137529"/>
              <a:gd name="connsiteY7" fmla="*/ 0 h 802316"/>
              <a:gd name="connsiteX8" fmla="*/ 3454263 w 7137529"/>
              <a:gd name="connsiteY8" fmla="*/ 0 h 802316"/>
              <a:gd name="connsiteX9" fmla="*/ 4026770 w 7137529"/>
              <a:gd name="connsiteY9" fmla="*/ 0 h 802316"/>
              <a:gd name="connsiteX10" fmla="*/ 4736679 w 7137529"/>
              <a:gd name="connsiteY10" fmla="*/ 0 h 802316"/>
              <a:gd name="connsiteX11" fmla="*/ 5377887 w 7137529"/>
              <a:gd name="connsiteY11" fmla="*/ 0 h 802316"/>
              <a:gd name="connsiteX12" fmla="*/ 6087796 w 7137529"/>
              <a:gd name="connsiteY12" fmla="*/ 0 h 802316"/>
              <a:gd name="connsiteX13" fmla="*/ 7003807 w 7137529"/>
              <a:gd name="connsiteY13" fmla="*/ 0 h 802316"/>
              <a:gd name="connsiteX14" fmla="*/ 7137529 w 7137529"/>
              <a:gd name="connsiteY14" fmla="*/ 133722 h 802316"/>
              <a:gd name="connsiteX15" fmla="*/ 7137529 w 7137529"/>
              <a:gd name="connsiteY15" fmla="*/ 668594 h 802316"/>
              <a:gd name="connsiteX16" fmla="*/ 7003807 w 7137529"/>
              <a:gd name="connsiteY16" fmla="*/ 802316 h 802316"/>
              <a:gd name="connsiteX17" fmla="*/ 6362599 w 7137529"/>
              <a:gd name="connsiteY17" fmla="*/ 802316 h 802316"/>
              <a:gd name="connsiteX18" fmla="*/ 5652690 w 7137529"/>
              <a:gd name="connsiteY18" fmla="*/ 802316 h 802316"/>
              <a:gd name="connsiteX19" fmla="*/ 5011482 w 7137529"/>
              <a:gd name="connsiteY19" fmla="*/ 802316 h 802316"/>
              <a:gd name="connsiteX20" fmla="*/ 4370274 w 7137529"/>
              <a:gd name="connsiteY20" fmla="*/ 802316 h 802316"/>
              <a:gd name="connsiteX21" fmla="*/ 3866468 w 7137529"/>
              <a:gd name="connsiteY21" fmla="*/ 802316 h 802316"/>
              <a:gd name="connsiteX22" fmla="*/ 3362662 w 7137529"/>
              <a:gd name="connsiteY22" fmla="*/ 802316 h 802316"/>
              <a:gd name="connsiteX23" fmla="*/ 2996257 w 7137529"/>
              <a:gd name="connsiteY23" fmla="*/ 802316 h 802316"/>
              <a:gd name="connsiteX24" fmla="*/ 2355049 w 7137529"/>
              <a:gd name="connsiteY24" fmla="*/ 802316 h 802316"/>
              <a:gd name="connsiteX25" fmla="*/ 1713842 w 7137529"/>
              <a:gd name="connsiteY25" fmla="*/ 802316 h 802316"/>
              <a:gd name="connsiteX26" fmla="*/ 1072634 w 7137529"/>
              <a:gd name="connsiteY26" fmla="*/ 802316 h 802316"/>
              <a:gd name="connsiteX27" fmla="*/ 133722 w 7137529"/>
              <a:gd name="connsiteY27" fmla="*/ 802316 h 802316"/>
              <a:gd name="connsiteX28" fmla="*/ 0 w 7137529"/>
              <a:gd name="connsiteY28" fmla="*/ 668594 h 802316"/>
              <a:gd name="connsiteX29" fmla="*/ 0 w 7137529"/>
              <a:gd name="connsiteY29" fmla="*/ 133722 h 8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37529" h="802316" fill="none" extrusionOk="0">
                <a:moveTo>
                  <a:pt x="0" y="133722"/>
                </a:moveTo>
                <a:cubicBezTo>
                  <a:pt x="5371" y="45689"/>
                  <a:pt x="58636" y="-1366"/>
                  <a:pt x="133722" y="0"/>
                </a:cubicBezTo>
                <a:cubicBezTo>
                  <a:pt x="332591" y="-4263"/>
                  <a:pt x="421005" y="18189"/>
                  <a:pt x="568827" y="0"/>
                </a:cubicBezTo>
                <a:cubicBezTo>
                  <a:pt x="716649" y="-18189"/>
                  <a:pt x="823195" y="42991"/>
                  <a:pt x="935232" y="0"/>
                </a:cubicBezTo>
                <a:cubicBezTo>
                  <a:pt x="1047270" y="-42991"/>
                  <a:pt x="1163670" y="27419"/>
                  <a:pt x="1301636" y="0"/>
                </a:cubicBezTo>
                <a:cubicBezTo>
                  <a:pt x="1439602" y="-27419"/>
                  <a:pt x="1638039" y="52578"/>
                  <a:pt x="1805443" y="0"/>
                </a:cubicBezTo>
                <a:cubicBezTo>
                  <a:pt x="1972847" y="-52578"/>
                  <a:pt x="2250331" y="5560"/>
                  <a:pt x="2377950" y="0"/>
                </a:cubicBezTo>
                <a:cubicBezTo>
                  <a:pt x="2505569" y="-5560"/>
                  <a:pt x="2813236" y="46835"/>
                  <a:pt x="3019158" y="0"/>
                </a:cubicBezTo>
                <a:cubicBezTo>
                  <a:pt x="3225080" y="-46835"/>
                  <a:pt x="3245367" y="24070"/>
                  <a:pt x="3454263" y="0"/>
                </a:cubicBezTo>
                <a:cubicBezTo>
                  <a:pt x="3663159" y="-24070"/>
                  <a:pt x="3783829" y="18686"/>
                  <a:pt x="4026770" y="0"/>
                </a:cubicBezTo>
                <a:cubicBezTo>
                  <a:pt x="4269711" y="-18686"/>
                  <a:pt x="4581570" y="9314"/>
                  <a:pt x="4736679" y="0"/>
                </a:cubicBezTo>
                <a:cubicBezTo>
                  <a:pt x="4891788" y="-9314"/>
                  <a:pt x="5153660" y="2798"/>
                  <a:pt x="5377887" y="0"/>
                </a:cubicBezTo>
                <a:cubicBezTo>
                  <a:pt x="5602114" y="-2798"/>
                  <a:pt x="5931267" y="35432"/>
                  <a:pt x="6087796" y="0"/>
                </a:cubicBezTo>
                <a:cubicBezTo>
                  <a:pt x="6244325" y="-35432"/>
                  <a:pt x="6673544" y="58591"/>
                  <a:pt x="7003807" y="0"/>
                </a:cubicBezTo>
                <a:cubicBezTo>
                  <a:pt x="7074536" y="17874"/>
                  <a:pt x="7151926" y="49866"/>
                  <a:pt x="7137529" y="133722"/>
                </a:cubicBezTo>
                <a:cubicBezTo>
                  <a:pt x="7182864" y="277074"/>
                  <a:pt x="7110835" y="420247"/>
                  <a:pt x="7137529" y="668594"/>
                </a:cubicBezTo>
                <a:cubicBezTo>
                  <a:pt x="7142273" y="762783"/>
                  <a:pt x="7088794" y="787380"/>
                  <a:pt x="7003807" y="802316"/>
                </a:cubicBezTo>
                <a:cubicBezTo>
                  <a:pt x="6843177" y="878830"/>
                  <a:pt x="6542438" y="771239"/>
                  <a:pt x="6362599" y="802316"/>
                </a:cubicBezTo>
                <a:cubicBezTo>
                  <a:pt x="6182760" y="833393"/>
                  <a:pt x="5876800" y="743300"/>
                  <a:pt x="5652690" y="802316"/>
                </a:cubicBezTo>
                <a:cubicBezTo>
                  <a:pt x="5428580" y="861332"/>
                  <a:pt x="5168251" y="741579"/>
                  <a:pt x="5011482" y="802316"/>
                </a:cubicBezTo>
                <a:cubicBezTo>
                  <a:pt x="4854713" y="863053"/>
                  <a:pt x="4528644" y="772265"/>
                  <a:pt x="4370274" y="802316"/>
                </a:cubicBezTo>
                <a:cubicBezTo>
                  <a:pt x="4211904" y="832367"/>
                  <a:pt x="4004097" y="753014"/>
                  <a:pt x="3866468" y="802316"/>
                </a:cubicBezTo>
                <a:cubicBezTo>
                  <a:pt x="3728839" y="851618"/>
                  <a:pt x="3532093" y="744926"/>
                  <a:pt x="3362662" y="802316"/>
                </a:cubicBezTo>
                <a:cubicBezTo>
                  <a:pt x="3193231" y="859706"/>
                  <a:pt x="3120661" y="759774"/>
                  <a:pt x="2996257" y="802316"/>
                </a:cubicBezTo>
                <a:cubicBezTo>
                  <a:pt x="2871853" y="844858"/>
                  <a:pt x="2515484" y="760780"/>
                  <a:pt x="2355049" y="802316"/>
                </a:cubicBezTo>
                <a:cubicBezTo>
                  <a:pt x="2194614" y="843852"/>
                  <a:pt x="1954002" y="777110"/>
                  <a:pt x="1713842" y="802316"/>
                </a:cubicBezTo>
                <a:cubicBezTo>
                  <a:pt x="1473682" y="827522"/>
                  <a:pt x="1299877" y="777532"/>
                  <a:pt x="1072634" y="802316"/>
                </a:cubicBezTo>
                <a:cubicBezTo>
                  <a:pt x="845391" y="827100"/>
                  <a:pt x="577541" y="792762"/>
                  <a:pt x="133722" y="802316"/>
                </a:cubicBezTo>
                <a:cubicBezTo>
                  <a:pt x="52480" y="800721"/>
                  <a:pt x="-110" y="747637"/>
                  <a:pt x="0" y="668594"/>
                </a:cubicBezTo>
                <a:cubicBezTo>
                  <a:pt x="-57112" y="426719"/>
                  <a:pt x="42775" y="246787"/>
                  <a:pt x="0" y="133722"/>
                </a:cubicBezTo>
                <a:close/>
              </a:path>
              <a:path w="7137529" h="802316" stroke="0" extrusionOk="0">
                <a:moveTo>
                  <a:pt x="0" y="133722"/>
                </a:moveTo>
                <a:cubicBezTo>
                  <a:pt x="-9029" y="76495"/>
                  <a:pt x="72999" y="9685"/>
                  <a:pt x="133722" y="0"/>
                </a:cubicBezTo>
                <a:cubicBezTo>
                  <a:pt x="402847" y="-28772"/>
                  <a:pt x="431994" y="11213"/>
                  <a:pt x="706229" y="0"/>
                </a:cubicBezTo>
                <a:cubicBezTo>
                  <a:pt x="980464" y="-11213"/>
                  <a:pt x="994028" y="47471"/>
                  <a:pt x="1141334" y="0"/>
                </a:cubicBezTo>
                <a:cubicBezTo>
                  <a:pt x="1288641" y="-47471"/>
                  <a:pt x="1439102" y="40905"/>
                  <a:pt x="1645141" y="0"/>
                </a:cubicBezTo>
                <a:cubicBezTo>
                  <a:pt x="1851180" y="-40905"/>
                  <a:pt x="1938218" y="16976"/>
                  <a:pt x="2011545" y="0"/>
                </a:cubicBezTo>
                <a:cubicBezTo>
                  <a:pt x="2084872" y="-16976"/>
                  <a:pt x="2386759" y="55859"/>
                  <a:pt x="2721454" y="0"/>
                </a:cubicBezTo>
                <a:cubicBezTo>
                  <a:pt x="3056149" y="-55859"/>
                  <a:pt x="2965521" y="4106"/>
                  <a:pt x="3087859" y="0"/>
                </a:cubicBezTo>
                <a:cubicBezTo>
                  <a:pt x="3210198" y="-4106"/>
                  <a:pt x="3355317" y="12500"/>
                  <a:pt x="3522964" y="0"/>
                </a:cubicBezTo>
                <a:cubicBezTo>
                  <a:pt x="3690611" y="-12500"/>
                  <a:pt x="3946602" y="17105"/>
                  <a:pt x="4095471" y="0"/>
                </a:cubicBezTo>
                <a:cubicBezTo>
                  <a:pt x="4244340" y="-17105"/>
                  <a:pt x="4361414" y="36369"/>
                  <a:pt x="4461876" y="0"/>
                </a:cubicBezTo>
                <a:cubicBezTo>
                  <a:pt x="4562339" y="-36369"/>
                  <a:pt x="4935037" y="49951"/>
                  <a:pt x="5171784" y="0"/>
                </a:cubicBezTo>
                <a:cubicBezTo>
                  <a:pt x="5408531" y="-49951"/>
                  <a:pt x="5424987" y="41521"/>
                  <a:pt x="5538189" y="0"/>
                </a:cubicBezTo>
                <a:cubicBezTo>
                  <a:pt x="5651391" y="-41521"/>
                  <a:pt x="5962704" y="34934"/>
                  <a:pt x="6110696" y="0"/>
                </a:cubicBezTo>
                <a:cubicBezTo>
                  <a:pt x="6258688" y="-34934"/>
                  <a:pt x="6779179" y="20600"/>
                  <a:pt x="7003807" y="0"/>
                </a:cubicBezTo>
                <a:cubicBezTo>
                  <a:pt x="7061972" y="-1292"/>
                  <a:pt x="7140973" y="58838"/>
                  <a:pt x="7137529" y="133722"/>
                </a:cubicBezTo>
                <a:cubicBezTo>
                  <a:pt x="7159992" y="399458"/>
                  <a:pt x="7097405" y="486011"/>
                  <a:pt x="7137529" y="668594"/>
                </a:cubicBezTo>
                <a:cubicBezTo>
                  <a:pt x="7134400" y="743238"/>
                  <a:pt x="7085862" y="796465"/>
                  <a:pt x="7003807" y="802316"/>
                </a:cubicBezTo>
                <a:cubicBezTo>
                  <a:pt x="6742851" y="842327"/>
                  <a:pt x="6666512" y="728716"/>
                  <a:pt x="6362599" y="802316"/>
                </a:cubicBezTo>
                <a:cubicBezTo>
                  <a:pt x="6058686" y="875916"/>
                  <a:pt x="6065498" y="801850"/>
                  <a:pt x="5858793" y="802316"/>
                </a:cubicBezTo>
                <a:cubicBezTo>
                  <a:pt x="5652088" y="802782"/>
                  <a:pt x="5392237" y="766858"/>
                  <a:pt x="5217585" y="802316"/>
                </a:cubicBezTo>
                <a:cubicBezTo>
                  <a:pt x="5042933" y="837774"/>
                  <a:pt x="4855114" y="781172"/>
                  <a:pt x="4713779" y="802316"/>
                </a:cubicBezTo>
                <a:cubicBezTo>
                  <a:pt x="4572444" y="823460"/>
                  <a:pt x="4210578" y="720390"/>
                  <a:pt x="4003870" y="802316"/>
                </a:cubicBezTo>
                <a:cubicBezTo>
                  <a:pt x="3797162" y="884242"/>
                  <a:pt x="3554292" y="772226"/>
                  <a:pt x="3431363" y="802316"/>
                </a:cubicBezTo>
                <a:cubicBezTo>
                  <a:pt x="3308434" y="832406"/>
                  <a:pt x="3009673" y="755553"/>
                  <a:pt x="2790155" y="802316"/>
                </a:cubicBezTo>
                <a:cubicBezTo>
                  <a:pt x="2570637" y="849079"/>
                  <a:pt x="2467913" y="789475"/>
                  <a:pt x="2355049" y="802316"/>
                </a:cubicBezTo>
                <a:cubicBezTo>
                  <a:pt x="2242185" y="815157"/>
                  <a:pt x="1912432" y="749375"/>
                  <a:pt x="1782542" y="802316"/>
                </a:cubicBezTo>
                <a:cubicBezTo>
                  <a:pt x="1652652" y="855257"/>
                  <a:pt x="1524530" y="770040"/>
                  <a:pt x="1347437" y="802316"/>
                </a:cubicBezTo>
                <a:cubicBezTo>
                  <a:pt x="1170344" y="834592"/>
                  <a:pt x="1095913" y="762701"/>
                  <a:pt x="981032" y="802316"/>
                </a:cubicBezTo>
                <a:cubicBezTo>
                  <a:pt x="866151" y="841931"/>
                  <a:pt x="419806" y="753396"/>
                  <a:pt x="133722" y="802316"/>
                </a:cubicBezTo>
                <a:cubicBezTo>
                  <a:pt x="60185" y="813716"/>
                  <a:pt x="-5810" y="739414"/>
                  <a:pt x="0" y="668594"/>
                </a:cubicBezTo>
                <a:cubicBezTo>
                  <a:pt x="-12836" y="458851"/>
                  <a:pt x="33972" y="257112"/>
                  <a:pt x="0" y="13372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thiếu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vi-ta-min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sẽ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gây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bệnh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/>
          <a:stretch/>
        </p:blipFill>
        <p:spPr>
          <a:xfrm>
            <a:off x="6006230" y="1274748"/>
            <a:ext cx="2750060" cy="2170909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42" y="1299892"/>
            <a:ext cx="2803015" cy="212910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30" y="4078253"/>
            <a:ext cx="2803015" cy="21876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/>
          <a:stretch/>
        </p:blipFill>
        <p:spPr bwMode="auto">
          <a:xfrm>
            <a:off x="8809245" y="4072610"/>
            <a:ext cx="2708365" cy="21932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901014" y="3521846"/>
            <a:ext cx="2904399" cy="461665"/>
          </a:xfrm>
          <a:custGeom>
            <a:avLst/>
            <a:gdLst>
              <a:gd name="connsiteX0" fmla="*/ 0 w 2904399"/>
              <a:gd name="connsiteY0" fmla="*/ 0 h 461665"/>
              <a:gd name="connsiteX1" fmla="*/ 551836 w 2904399"/>
              <a:gd name="connsiteY1" fmla="*/ 0 h 461665"/>
              <a:gd name="connsiteX2" fmla="*/ 1161760 w 2904399"/>
              <a:gd name="connsiteY2" fmla="*/ 0 h 461665"/>
              <a:gd name="connsiteX3" fmla="*/ 1800727 w 2904399"/>
              <a:gd name="connsiteY3" fmla="*/ 0 h 461665"/>
              <a:gd name="connsiteX4" fmla="*/ 2381607 w 2904399"/>
              <a:gd name="connsiteY4" fmla="*/ 0 h 461665"/>
              <a:gd name="connsiteX5" fmla="*/ 2904399 w 2904399"/>
              <a:gd name="connsiteY5" fmla="*/ 0 h 461665"/>
              <a:gd name="connsiteX6" fmla="*/ 2904399 w 2904399"/>
              <a:gd name="connsiteY6" fmla="*/ 461665 h 461665"/>
              <a:gd name="connsiteX7" fmla="*/ 2294475 w 2904399"/>
              <a:gd name="connsiteY7" fmla="*/ 461665 h 461665"/>
              <a:gd name="connsiteX8" fmla="*/ 1742639 w 2904399"/>
              <a:gd name="connsiteY8" fmla="*/ 461665 h 461665"/>
              <a:gd name="connsiteX9" fmla="*/ 1219848 w 2904399"/>
              <a:gd name="connsiteY9" fmla="*/ 461665 h 461665"/>
              <a:gd name="connsiteX10" fmla="*/ 638968 w 2904399"/>
              <a:gd name="connsiteY10" fmla="*/ 461665 h 461665"/>
              <a:gd name="connsiteX11" fmla="*/ 0 w 2904399"/>
              <a:gd name="connsiteY11" fmla="*/ 461665 h 461665"/>
              <a:gd name="connsiteX12" fmla="*/ 0 w 2904399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4399" h="461665" fill="none" extrusionOk="0">
                <a:moveTo>
                  <a:pt x="0" y="0"/>
                </a:moveTo>
                <a:cubicBezTo>
                  <a:pt x="183596" y="-60381"/>
                  <a:pt x="352134" y="5445"/>
                  <a:pt x="551836" y="0"/>
                </a:cubicBezTo>
                <a:cubicBezTo>
                  <a:pt x="751538" y="-5445"/>
                  <a:pt x="899221" y="67972"/>
                  <a:pt x="1161760" y="0"/>
                </a:cubicBezTo>
                <a:cubicBezTo>
                  <a:pt x="1424299" y="-67972"/>
                  <a:pt x="1521014" y="5712"/>
                  <a:pt x="1800727" y="0"/>
                </a:cubicBezTo>
                <a:cubicBezTo>
                  <a:pt x="2080440" y="-5712"/>
                  <a:pt x="2119599" y="45121"/>
                  <a:pt x="2381607" y="0"/>
                </a:cubicBezTo>
                <a:cubicBezTo>
                  <a:pt x="2643615" y="-45121"/>
                  <a:pt x="2768704" y="12521"/>
                  <a:pt x="2904399" y="0"/>
                </a:cubicBezTo>
                <a:cubicBezTo>
                  <a:pt x="2912372" y="190790"/>
                  <a:pt x="2860250" y="231871"/>
                  <a:pt x="2904399" y="461665"/>
                </a:cubicBezTo>
                <a:cubicBezTo>
                  <a:pt x="2604203" y="488971"/>
                  <a:pt x="2580511" y="399732"/>
                  <a:pt x="2294475" y="461665"/>
                </a:cubicBezTo>
                <a:cubicBezTo>
                  <a:pt x="2008439" y="523598"/>
                  <a:pt x="1873196" y="420275"/>
                  <a:pt x="1742639" y="461665"/>
                </a:cubicBezTo>
                <a:cubicBezTo>
                  <a:pt x="1612082" y="503055"/>
                  <a:pt x="1441052" y="407076"/>
                  <a:pt x="1219848" y="461665"/>
                </a:cubicBezTo>
                <a:cubicBezTo>
                  <a:pt x="998644" y="516254"/>
                  <a:pt x="911432" y="438500"/>
                  <a:pt x="638968" y="461665"/>
                </a:cubicBezTo>
                <a:cubicBezTo>
                  <a:pt x="366504" y="484830"/>
                  <a:pt x="165590" y="444039"/>
                  <a:pt x="0" y="461665"/>
                </a:cubicBezTo>
                <a:cubicBezTo>
                  <a:pt x="-17386" y="297437"/>
                  <a:pt x="51119" y="111647"/>
                  <a:pt x="0" y="0"/>
                </a:cubicBezTo>
                <a:close/>
              </a:path>
              <a:path w="2904399" h="461665" stroke="0" extrusionOk="0">
                <a:moveTo>
                  <a:pt x="0" y="0"/>
                </a:moveTo>
                <a:cubicBezTo>
                  <a:pt x="129311" y="-70008"/>
                  <a:pt x="455837" y="35827"/>
                  <a:pt x="638968" y="0"/>
                </a:cubicBezTo>
                <a:cubicBezTo>
                  <a:pt x="822099" y="-35827"/>
                  <a:pt x="1100748" y="16833"/>
                  <a:pt x="1219848" y="0"/>
                </a:cubicBezTo>
                <a:cubicBezTo>
                  <a:pt x="1338948" y="-16833"/>
                  <a:pt x="1526151" y="49304"/>
                  <a:pt x="1829771" y="0"/>
                </a:cubicBezTo>
                <a:cubicBezTo>
                  <a:pt x="2133391" y="-49304"/>
                  <a:pt x="2195882" y="746"/>
                  <a:pt x="2352563" y="0"/>
                </a:cubicBezTo>
                <a:cubicBezTo>
                  <a:pt x="2509244" y="-746"/>
                  <a:pt x="2722796" y="14998"/>
                  <a:pt x="2904399" y="0"/>
                </a:cubicBezTo>
                <a:cubicBezTo>
                  <a:pt x="2957810" y="102421"/>
                  <a:pt x="2886911" y="326969"/>
                  <a:pt x="2904399" y="461665"/>
                </a:cubicBezTo>
                <a:cubicBezTo>
                  <a:pt x="2749334" y="477105"/>
                  <a:pt x="2584673" y="416321"/>
                  <a:pt x="2381607" y="461665"/>
                </a:cubicBezTo>
                <a:cubicBezTo>
                  <a:pt x="2178541" y="507009"/>
                  <a:pt x="1920693" y="401499"/>
                  <a:pt x="1771683" y="461665"/>
                </a:cubicBezTo>
                <a:cubicBezTo>
                  <a:pt x="1622673" y="521831"/>
                  <a:pt x="1385927" y="407557"/>
                  <a:pt x="1248892" y="461665"/>
                </a:cubicBezTo>
                <a:cubicBezTo>
                  <a:pt x="1111857" y="515773"/>
                  <a:pt x="912461" y="430513"/>
                  <a:pt x="668012" y="461665"/>
                </a:cubicBezTo>
                <a:cubicBezTo>
                  <a:pt x="423563" y="492817"/>
                  <a:pt x="252286" y="407884"/>
                  <a:pt x="0" y="461665"/>
                </a:cubicBezTo>
                <a:cubicBezTo>
                  <a:pt x="-15048" y="232099"/>
                  <a:pt x="47478" y="173815"/>
                  <a:pt x="0" y="0"/>
                </a:cubicBezTo>
                <a:close/>
              </a:path>
            </a:pathLst>
          </a:custGeom>
          <a:ln w="19050">
            <a:headEnd/>
            <a:tailEnd/>
            <a:extLst>
              <a:ext uri="{C807C97D-BFC1-408E-A445-0C87EB9F89A2}">
                <ask:lineSketchStyleProps xmlns:ask="http://schemas.microsoft.com/office/drawing/2018/sketchyshapes" sd="16740984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965450" y="3522726"/>
            <a:ext cx="2448910" cy="461665"/>
          </a:xfrm>
          <a:custGeom>
            <a:avLst/>
            <a:gdLst>
              <a:gd name="connsiteX0" fmla="*/ 0 w 2448910"/>
              <a:gd name="connsiteY0" fmla="*/ 0 h 461665"/>
              <a:gd name="connsiteX1" fmla="*/ 440804 w 2448910"/>
              <a:gd name="connsiteY1" fmla="*/ 0 h 461665"/>
              <a:gd name="connsiteX2" fmla="*/ 955075 w 2448910"/>
              <a:gd name="connsiteY2" fmla="*/ 0 h 461665"/>
              <a:gd name="connsiteX3" fmla="*/ 1371390 w 2448910"/>
              <a:gd name="connsiteY3" fmla="*/ 0 h 461665"/>
              <a:gd name="connsiteX4" fmla="*/ 1861172 w 2448910"/>
              <a:gd name="connsiteY4" fmla="*/ 0 h 461665"/>
              <a:gd name="connsiteX5" fmla="*/ 2448910 w 2448910"/>
              <a:gd name="connsiteY5" fmla="*/ 0 h 461665"/>
              <a:gd name="connsiteX6" fmla="*/ 2448910 w 2448910"/>
              <a:gd name="connsiteY6" fmla="*/ 461665 h 461665"/>
              <a:gd name="connsiteX7" fmla="*/ 1983617 w 2448910"/>
              <a:gd name="connsiteY7" fmla="*/ 461665 h 461665"/>
              <a:gd name="connsiteX8" fmla="*/ 1469346 w 2448910"/>
              <a:gd name="connsiteY8" fmla="*/ 461665 h 461665"/>
              <a:gd name="connsiteX9" fmla="*/ 955075 w 2448910"/>
              <a:gd name="connsiteY9" fmla="*/ 461665 h 461665"/>
              <a:gd name="connsiteX10" fmla="*/ 465293 w 2448910"/>
              <a:gd name="connsiteY10" fmla="*/ 461665 h 461665"/>
              <a:gd name="connsiteX11" fmla="*/ 0 w 2448910"/>
              <a:gd name="connsiteY11" fmla="*/ 461665 h 461665"/>
              <a:gd name="connsiteX12" fmla="*/ 0 w 2448910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910" h="461665" fill="none" extrusionOk="0">
                <a:moveTo>
                  <a:pt x="0" y="0"/>
                </a:moveTo>
                <a:cubicBezTo>
                  <a:pt x="184788" y="-14425"/>
                  <a:pt x="237516" y="26517"/>
                  <a:pt x="440804" y="0"/>
                </a:cubicBezTo>
                <a:cubicBezTo>
                  <a:pt x="644092" y="-26517"/>
                  <a:pt x="744135" y="27016"/>
                  <a:pt x="955075" y="0"/>
                </a:cubicBezTo>
                <a:cubicBezTo>
                  <a:pt x="1166015" y="-27016"/>
                  <a:pt x="1165777" y="44074"/>
                  <a:pt x="1371390" y="0"/>
                </a:cubicBezTo>
                <a:cubicBezTo>
                  <a:pt x="1577003" y="-44074"/>
                  <a:pt x="1709485" y="1649"/>
                  <a:pt x="1861172" y="0"/>
                </a:cubicBezTo>
                <a:cubicBezTo>
                  <a:pt x="2012859" y="-1649"/>
                  <a:pt x="2313160" y="47540"/>
                  <a:pt x="2448910" y="0"/>
                </a:cubicBezTo>
                <a:cubicBezTo>
                  <a:pt x="2462132" y="158889"/>
                  <a:pt x="2418231" y="313983"/>
                  <a:pt x="2448910" y="461665"/>
                </a:cubicBezTo>
                <a:cubicBezTo>
                  <a:pt x="2266623" y="483146"/>
                  <a:pt x="2191322" y="459952"/>
                  <a:pt x="1983617" y="461665"/>
                </a:cubicBezTo>
                <a:cubicBezTo>
                  <a:pt x="1775912" y="463378"/>
                  <a:pt x="1595753" y="410615"/>
                  <a:pt x="1469346" y="461665"/>
                </a:cubicBezTo>
                <a:cubicBezTo>
                  <a:pt x="1342939" y="512715"/>
                  <a:pt x="1107859" y="401322"/>
                  <a:pt x="955075" y="461665"/>
                </a:cubicBezTo>
                <a:cubicBezTo>
                  <a:pt x="802291" y="522008"/>
                  <a:pt x="695432" y="412279"/>
                  <a:pt x="465293" y="461665"/>
                </a:cubicBezTo>
                <a:cubicBezTo>
                  <a:pt x="235154" y="511051"/>
                  <a:pt x="150951" y="441395"/>
                  <a:pt x="0" y="461665"/>
                </a:cubicBezTo>
                <a:cubicBezTo>
                  <a:pt x="-1625" y="364035"/>
                  <a:pt x="31916" y="203550"/>
                  <a:pt x="0" y="0"/>
                </a:cubicBezTo>
                <a:close/>
              </a:path>
              <a:path w="2448910" h="461665" stroke="0" extrusionOk="0">
                <a:moveTo>
                  <a:pt x="0" y="0"/>
                </a:moveTo>
                <a:cubicBezTo>
                  <a:pt x="214019" y="-47281"/>
                  <a:pt x="410620" y="26624"/>
                  <a:pt x="514271" y="0"/>
                </a:cubicBezTo>
                <a:cubicBezTo>
                  <a:pt x="617922" y="-26624"/>
                  <a:pt x="766276" y="24596"/>
                  <a:pt x="930586" y="0"/>
                </a:cubicBezTo>
                <a:cubicBezTo>
                  <a:pt x="1094896" y="-24596"/>
                  <a:pt x="1211511" y="44323"/>
                  <a:pt x="1420368" y="0"/>
                </a:cubicBezTo>
                <a:cubicBezTo>
                  <a:pt x="1629225" y="-44323"/>
                  <a:pt x="1669135" y="29569"/>
                  <a:pt x="1836683" y="0"/>
                </a:cubicBezTo>
                <a:cubicBezTo>
                  <a:pt x="2004231" y="-29569"/>
                  <a:pt x="2250706" y="64302"/>
                  <a:pt x="2448910" y="0"/>
                </a:cubicBezTo>
                <a:cubicBezTo>
                  <a:pt x="2466481" y="166441"/>
                  <a:pt x="2431374" y="287551"/>
                  <a:pt x="2448910" y="461665"/>
                </a:cubicBezTo>
                <a:cubicBezTo>
                  <a:pt x="2325865" y="490791"/>
                  <a:pt x="2194781" y="460085"/>
                  <a:pt x="1983617" y="461665"/>
                </a:cubicBezTo>
                <a:cubicBezTo>
                  <a:pt x="1772453" y="463245"/>
                  <a:pt x="1697513" y="448413"/>
                  <a:pt x="1493835" y="461665"/>
                </a:cubicBezTo>
                <a:cubicBezTo>
                  <a:pt x="1290157" y="474917"/>
                  <a:pt x="1224816" y="418019"/>
                  <a:pt x="1053031" y="461665"/>
                </a:cubicBezTo>
                <a:cubicBezTo>
                  <a:pt x="881246" y="505311"/>
                  <a:pt x="818192" y="425316"/>
                  <a:pt x="636717" y="461665"/>
                </a:cubicBezTo>
                <a:cubicBezTo>
                  <a:pt x="455242" y="498014"/>
                  <a:pt x="198758" y="415815"/>
                  <a:pt x="0" y="461665"/>
                </a:cubicBezTo>
                <a:cubicBezTo>
                  <a:pt x="-5368" y="312611"/>
                  <a:pt x="1103" y="222147"/>
                  <a:pt x="0" y="0"/>
                </a:cubicBezTo>
                <a:close/>
              </a:path>
            </a:pathLst>
          </a:custGeom>
          <a:ln w="19050">
            <a:headEnd/>
            <a:tailEnd/>
            <a:extLst>
              <a:ext uri="{C807C97D-BFC1-408E-A445-0C87EB9F89A2}">
                <ask:lineSketchStyleProps xmlns:ask="http://schemas.microsoft.com/office/drawing/2018/sketchyshapes" sd="24103130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vi-VN" sz="2400" dirty="0" err="1">
                <a:solidFill>
                  <a:schemeClr val="tx2"/>
                </a:solidFill>
              </a:rPr>
              <a:t>Còi</a:t>
            </a: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</a:rPr>
              <a:t>xương</a:t>
            </a:r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56805" y="6346727"/>
            <a:ext cx="2448910" cy="461665"/>
          </a:xfrm>
          <a:custGeom>
            <a:avLst/>
            <a:gdLst>
              <a:gd name="connsiteX0" fmla="*/ 0 w 2448910"/>
              <a:gd name="connsiteY0" fmla="*/ 0 h 461665"/>
              <a:gd name="connsiteX1" fmla="*/ 416315 w 2448910"/>
              <a:gd name="connsiteY1" fmla="*/ 0 h 461665"/>
              <a:gd name="connsiteX2" fmla="*/ 930586 w 2448910"/>
              <a:gd name="connsiteY2" fmla="*/ 0 h 461665"/>
              <a:gd name="connsiteX3" fmla="*/ 1395879 w 2448910"/>
              <a:gd name="connsiteY3" fmla="*/ 0 h 461665"/>
              <a:gd name="connsiteX4" fmla="*/ 1910150 w 2448910"/>
              <a:gd name="connsiteY4" fmla="*/ 0 h 461665"/>
              <a:gd name="connsiteX5" fmla="*/ 2448910 w 2448910"/>
              <a:gd name="connsiteY5" fmla="*/ 0 h 461665"/>
              <a:gd name="connsiteX6" fmla="*/ 2448910 w 2448910"/>
              <a:gd name="connsiteY6" fmla="*/ 461665 h 461665"/>
              <a:gd name="connsiteX7" fmla="*/ 2008106 w 2448910"/>
              <a:gd name="connsiteY7" fmla="*/ 461665 h 461665"/>
              <a:gd name="connsiteX8" fmla="*/ 1542813 w 2448910"/>
              <a:gd name="connsiteY8" fmla="*/ 461665 h 461665"/>
              <a:gd name="connsiteX9" fmla="*/ 1102010 w 2448910"/>
              <a:gd name="connsiteY9" fmla="*/ 461665 h 461665"/>
              <a:gd name="connsiteX10" fmla="*/ 661206 w 2448910"/>
              <a:gd name="connsiteY10" fmla="*/ 461665 h 461665"/>
              <a:gd name="connsiteX11" fmla="*/ 0 w 2448910"/>
              <a:gd name="connsiteY11" fmla="*/ 461665 h 461665"/>
              <a:gd name="connsiteX12" fmla="*/ 0 w 2448910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910" h="461665" fill="none" extrusionOk="0">
                <a:moveTo>
                  <a:pt x="0" y="0"/>
                </a:moveTo>
                <a:cubicBezTo>
                  <a:pt x="92782" y="-6943"/>
                  <a:pt x="240345" y="25897"/>
                  <a:pt x="416315" y="0"/>
                </a:cubicBezTo>
                <a:cubicBezTo>
                  <a:pt x="592285" y="-25897"/>
                  <a:pt x="781112" y="8405"/>
                  <a:pt x="930586" y="0"/>
                </a:cubicBezTo>
                <a:cubicBezTo>
                  <a:pt x="1080060" y="-8405"/>
                  <a:pt x="1176990" y="53719"/>
                  <a:pt x="1395879" y="0"/>
                </a:cubicBezTo>
                <a:cubicBezTo>
                  <a:pt x="1614768" y="-53719"/>
                  <a:pt x="1732667" y="9868"/>
                  <a:pt x="1910150" y="0"/>
                </a:cubicBezTo>
                <a:cubicBezTo>
                  <a:pt x="2087633" y="-9868"/>
                  <a:pt x="2275986" y="37317"/>
                  <a:pt x="2448910" y="0"/>
                </a:cubicBezTo>
                <a:cubicBezTo>
                  <a:pt x="2453537" y="198455"/>
                  <a:pt x="2394355" y="309712"/>
                  <a:pt x="2448910" y="461665"/>
                </a:cubicBezTo>
                <a:cubicBezTo>
                  <a:pt x="2252223" y="472606"/>
                  <a:pt x="2165237" y="416706"/>
                  <a:pt x="2008106" y="461665"/>
                </a:cubicBezTo>
                <a:cubicBezTo>
                  <a:pt x="1850975" y="506624"/>
                  <a:pt x="1728590" y="453108"/>
                  <a:pt x="1542813" y="461665"/>
                </a:cubicBezTo>
                <a:cubicBezTo>
                  <a:pt x="1357036" y="470222"/>
                  <a:pt x="1299394" y="425835"/>
                  <a:pt x="1102010" y="461665"/>
                </a:cubicBezTo>
                <a:cubicBezTo>
                  <a:pt x="904626" y="497495"/>
                  <a:pt x="803845" y="410046"/>
                  <a:pt x="661206" y="461665"/>
                </a:cubicBezTo>
                <a:cubicBezTo>
                  <a:pt x="518567" y="513284"/>
                  <a:pt x="316620" y="386312"/>
                  <a:pt x="0" y="461665"/>
                </a:cubicBezTo>
                <a:cubicBezTo>
                  <a:pt x="-40584" y="247822"/>
                  <a:pt x="37666" y="157663"/>
                  <a:pt x="0" y="0"/>
                </a:cubicBezTo>
                <a:close/>
              </a:path>
              <a:path w="2448910" h="461665" stroke="0" extrusionOk="0">
                <a:moveTo>
                  <a:pt x="0" y="0"/>
                </a:moveTo>
                <a:cubicBezTo>
                  <a:pt x="135602" y="-39785"/>
                  <a:pt x="272233" y="14337"/>
                  <a:pt x="538760" y="0"/>
                </a:cubicBezTo>
                <a:cubicBezTo>
                  <a:pt x="805287" y="-14337"/>
                  <a:pt x="868228" y="49016"/>
                  <a:pt x="979564" y="0"/>
                </a:cubicBezTo>
                <a:cubicBezTo>
                  <a:pt x="1090900" y="-49016"/>
                  <a:pt x="1235361" y="24000"/>
                  <a:pt x="1395879" y="0"/>
                </a:cubicBezTo>
                <a:cubicBezTo>
                  <a:pt x="1556398" y="-24000"/>
                  <a:pt x="1781711" y="18252"/>
                  <a:pt x="1885661" y="0"/>
                </a:cubicBezTo>
                <a:cubicBezTo>
                  <a:pt x="1989611" y="-18252"/>
                  <a:pt x="2283028" y="29170"/>
                  <a:pt x="2448910" y="0"/>
                </a:cubicBezTo>
                <a:cubicBezTo>
                  <a:pt x="2455318" y="122432"/>
                  <a:pt x="2443467" y="280559"/>
                  <a:pt x="2448910" y="461665"/>
                </a:cubicBezTo>
                <a:cubicBezTo>
                  <a:pt x="2263249" y="488862"/>
                  <a:pt x="2176461" y="460137"/>
                  <a:pt x="1934639" y="461665"/>
                </a:cubicBezTo>
                <a:cubicBezTo>
                  <a:pt x="1692817" y="463193"/>
                  <a:pt x="1647111" y="433901"/>
                  <a:pt x="1518324" y="461665"/>
                </a:cubicBezTo>
                <a:cubicBezTo>
                  <a:pt x="1389538" y="489429"/>
                  <a:pt x="1220759" y="414586"/>
                  <a:pt x="1028542" y="461665"/>
                </a:cubicBezTo>
                <a:cubicBezTo>
                  <a:pt x="836325" y="508744"/>
                  <a:pt x="740859" y="432534"/>
                  <a:pt x="563249" y="461665"/>
                </a:cubicBezTo>
                <a:cubicBezTo>
                  <a:pt x="385639" y="490796"/>
                  <a:pt x="175255" y="435554"/>
                  <a:pt x="0" y="461665"/>
                </a:cubicBezTo>
                <a:cubicBezTo>
                  <a:pt x="-26464" y="344592"/>
                  <a:pt x="7890" y="178038"/>
                  <a:pt x="0" y="0"/>
                </a:cubicBezTo>
                <a:close/>
              </a:path>
            </a:pathLst>
          </a:custGeom>
          <a:ln w="19050">
            <a:headEnd/>
            <a:tailEnd/>
            <a:extLst>
              <a:ext uri="{C807C97D-BFC1-408E-A445-0C87EB9F89A2}">
                <ask:lineSketchStyleProps xmlns:ask="http://schemas.microsoft.com/office/drawing/2018/sketchyshapes" sd="36692475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vi-VN" sz="2400" dirty="0" err="1">
                <a:solidFill>
                  <a:schemeClr val="tx2"/>
                </a:solidFill>
              </a:rPr>
              <a:t>Lở</a:t>
            </a: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</a:rPr>
              <a:t>miệng</a:t>
            </a:r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938972" y="6363147"/>
            <a:ext cx="2448910" cy="461665"/>
          </a:xfrm>
          <a:custGeom>
            <a:avLst/>
            <a:gdLst>
              <a:gd name="connsiteX0" fmla="*/ 0 w 2448910"/>
              <a:gd name="connsiteY0" fmla="*/ 0 h 461665"/>
              <a:gd name="connsiteX1" fmla="*/ 416315 w 2448910"/>
              <a:gd name="connsiteY1" fmla="*/ 0 h 461665"/>
              <a:gd name="connsiteX2" fmla="*/ 832629 w 2448910"/>
              <a:gd name="connsiteY2" fmla="*/ 0 h 461665"/>
              <a:gd name="connsiteX3" fmla="*/ 1346901 w 2448910"/>
              <a:gd name="connsiteY3" fmla="*/ 0 h 461665"/>
              <a:gd name="connsiteX4" fmla="*/ 1763215 w 2448910"/>
              <a:gd name="connsiteY4" fmla="*/ 0 h 461665"/>
              <a:gd name="connsiteX5" fmla="*/ 2448910 w 2448910"/>
              <a:gd name="connsiteY5" fmla="*/ 0 h 461665"/>
              <a:gd name="connsiteX6" fmla="*/ 2448910 w 2448910"/>
              <a:gd name="connsiteY6" fmla="*/ 461665 h 461665"/>
              <a:gd name="connsiteX7" fmla="*/ 2008106 w 2448910"/>
              <a:gd name="connsiteY7" fmla="*/ 461665 h 461665"/>
              <a:gd name="connsiteX8" fmla="*/ 1542813 w 2448910"/>
              <a:gd name="connsiteY8" fmla="*/ 461665 h 461665"/>
              <a:gd name="connsiteX9" fmla="*/ 1028542 w 2448910"/>
              <a:gd name="connsiteY9" fmla="*/ 461665 h 461665"/>
              <a:gd name="connsiteX10" fmla="*/ 587738 w 2448910"/>
              <a:gd name="connsiteY10" fmla="*/ 461665 h 461665"/>
              <a:gd name="connsiteX11" fmla="*/ 0 w 2448910"/>
              <a:gd name="connsiteY11" fmla="*/ 461665 h 461665"/>
              <a:gd name="connsiteX12" fmla="*/ 0 w 2448910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910" h="461665" fill="none" extrusionOk="0">
                <a:moveTo>
                  <a:pt x="0" y="0"/>
                </a:moveTo>
                <a:cubicBezTo>
                  <a:pt x="165372" y="-29472"/>
                  <a:pt x="266790" y="4039"/>
                  <a:pt x="416315" y="0"/>
                </a:cubicBezTo>
                <a:cubicBezTo>
                  <a:pt x="565841" y="-4039"/>
                  <a:pt x="627180" y="46327"/>
                  <a:pt x="832629" y="0"/>
                </a:cubicBezTo>
                <a:cubicBezTo>
                  <a:pt x="1038078" y="-46327"/>
                  <a:pt x="1198970" y="44053"/>
                  <a:pt x="1346901" y="0"/>
                </a:cubicBezTo>
                <a:cubicBezTo>
                  <a:pt x="1494832" y="-44053"/>
                  <a:pt x="1559198" y="39910"/>
                  <a:pt x="1763215" y="0"/>
                </a:cubicBezTo>
                <a:cubicBezTo>
                  <a:pt x="1967232" y="-39910"/>
                  <a:pt x="2128508" y="26492"/>
                  <a:pt x="2448910" y="0"/>
                </a:cubicBezTo>
                <a:cubicBezTo>
                  <a:pt x="2492637" y="221047"/>
                  <a:pt x="2396427" y="253900"/>
                  <a:pt x="2448910" y="461665"/>
                </a:cubicBezTo>
                <a:cubicBezTo>
                  <a:pt x="2256571" y="498817"/>
                  <a:pt x="2184350" y="433387"/>
                  <a:pt x="2008106" y="461665"/>
                </a:cubicBezTo>
                <a:cubicBezTo>
                  <a:pt x="1831862" y="489943"/>
                  <a:pt x="1648817" y="416847"/>
                  <a:pt x="1542813" y="461665"/>
                </a:cubicBezTo>
                <a:cubicBezTo>
                  <a:pt x="1436809" y="506483"/>
                  <a:pt x="1156693" y="458181"/>
                  <a:pt x="1028542" y="461665"/>
                </a:cubicBezTo>
                <a:cubicBezTo>
                  <a:pt x="900391" y="465149"/>
                  <a:pt x="676733" y="457515"/>
                  <a:pt x="587738" y="461665"/>
                </a:cubicBezTo>
                <a:cubicBezTo>
                  <a:pt x="498743" y="465815"/>
                  <a:pt x="181808" y="399470"/>
                  <a:pt x="0" y="461665"/>
                </a:cubicBezTo>
                <a:cubicBezTo>
                  <a:pt x="-30456" y="241586"/>
                  <a:pt x="48944" y="154527"/>
                  <a:pt x="0" y="0"/>
                </a:cubicBezTo>
                <a:close/>
              </a:path>
              <a:path w="2448910" h="461665" stroke="0" extrusionOk="0">
                <a:moveTo>
                  <a:pt x="0" y="0"/>
                </a:moveTo>
                <a:cubicBezTo>
                  <a:pt x="94774" y="-33175"/>
                  <a:pt x="276921" y="17105"/>
                  <a:pt x="440804" y="0"/>
                </a:cubicBezTo>
                <a:cubicBezTo>
                  <a:pt x="604687" y="-17105"/>
                  <a:pt x="725057" y="51943"/>
                  <a:pt x="906097" y="0"/>
                </a:cubicBezTo>
                <a:cubicBezTo>
                  <a:pt x="1087137" y="-51943"/>
                  <a:pt x="1153700" y="37981"/>
                  <a:pt x="1346901" y="0"/>
                </a:cubicBezTo>
                <a:cubicBezTo>
                  <a:pt x="1540102" y="-37981"/>
                  <a:pt x="1656387" y="11994"/>
                  <a:pt x="1812193" y="0"/>
                </a:cubicBezTo>
                <a:cubicBezTo>
                  <a:pt x="1967999" y="-11994"/>
                  <a:pt x="2155202" y="20282"/>
                  <a:pt x="2448910" y="0"/>
                </a:cubicBezTo>
                <a:cubicBezTo>
                  <a:pt x="2471440" y="190140"/>
                  <a:pt x="2424997" y="339956"/>
                  <a:pt x="2448910" y="461665"/>
                </a:cubicBezTo>
                <a:cubicBezTo>
                  <a:pt x="2247113" y="521394"/>
                  <a:pt x="2125199" y="456316"/>
                  <a:pt x="1910150" y="461665"/>
                </a:cubicBezTo>
                <a:cubicBezTo>
                  <a:pt x="1695101" y="467014"/>
                  <a:pt x="1622537" y="422273"/>
                  <a:pt x="1444857" y="461665"/>
                </a:cubicBezTo>
                <a:cubicBezTo>
                  <a:pt x="1267177" y="501057"/>
                  <a:pt x="1195520" y="426260"/>
                  <a:pt x="955075" y="461665"/>
                </a:cubicBezTo>
                <a:cubicBezTo>
                  <a:pt x="714630" y="497070"/>
                  <a:pt x="723553" y="446895"/>
                  <a:pt x="538760" y="461665"/>
                </a:cubicBezTo>
                <a:cubicBezTo>
                  <a:pt x="353968" y="476435"/>
                  <a:pt x="258527" y="450177"/>
                  <a:pt x="0" y="461665"/>
                </a:cubicBezTo>
                <a:cubicBezTo>
                  <a:pt x="-29199" y="278951"/>
                  <a:pt x="54299" y="183495"/>
                  <a:pt x="0" y="0"/>
                </a:cubicBezTo>
                <a:close/>
              </a:path>
            </a:pathLst>
          </a:custGeom>
          <a:ln w="19050">
            <a:headEnd/>
            <a:tailEnd/>
            <a:extLst>
              <a:ext uri="{C807C97D-BFC1-408E-A445-0C87EB9F89A2}">
                <ask:lineSketchStyleProps xmlns:ask="http://schemas.microsoft.com/office/drawing/2018/sketchyshapes" sd="36107121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vi-VN" sz="2400" dirty="0" err="1">
                <a:solidFill>
                  <a:schemeClr val="tx2"/>
                </a:solidFill>
              </a:rPr>
              <a:t>Viêm</a:t>
            </a:r>
            <a:r>
              <a:rPr lang="en-US" altLang="vi-VN" sz="2400" dirty="0">
                <a:solidFill>
                  <a:schemeClr val="tx2"/>
                </a:solidFill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2933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42">
            <a:extLst>
              <a:ext uri="{FF2B5EF4-FFF2-40B4-BE49-F238E27FC236}">
                <a16:creationId xmlns:a16="http://schemas.microsoft.com/office/drawing/2014/main" id="{0360168B-EA64-4AE1-A98C-9B448AD388CC}"/>
              </a:ext>
            </a:extLst>
          </p:cNvPr>
          <p:cNvSpPr/>
          <p:nvPr/>
        </p:nvSpPr>
        <p:spPr>
          <a:xfrm>
            <a:off x="6243928" y="1316217"/>
            <a:ext cx="1469647" cy="137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2"/>
            <a:srcRect/>
            <a:stretch>
              <a:fillRect b="-19114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2" name="文本框 931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9F48BC2C-994A-41DA-A274-EE1A7B4E80EB}"/>
              </a:ext>
            </a:extLst>
          </p:cNvPr>
          <p:cNvSpPr txBox="1"/>
          <p:nvPr/>
        </p:nvSpPr>
        <p:spPr>
          <a:xfrm>
            <a:off x="7351680" y="1253153"/>
            <a:ext cx="227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Can-xi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3" name="文本框 93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3B834330-48FF-41A4-AEEF-BE9234D5D7ED}"/>
              </a:ext>
            </a:extLst>
          </p:cNvPr>
          <p:cNvSpPr txBox="1"/>
          <p:nvPr/>
        </p:nvSpPr>
        <p:spPr>
          <a:xfrm>
            <a:off x="7734460" y="1665666"/>
            <a:ext cx="4452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err="1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Giúp</a:t>
            </a:r>
            <a:r>
              <a:rPr lang="en-US" altLang="zh-CN" sz="26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xương chắc khỏe, phòng ngừa bệnh loãng xương</a:t>
            </a:r>
            <a:r>
              <a:rPr lang="en-US" sz="2600" b="1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</a:t>
            </a:r>
            <a:endParaRPr lang="zh-CN" altLang="en-US" sz="2600" b="1" dirty="0"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5" name="Shape 42">
            <a:extLst>
              <a:ext uri="{FF2B5EF4-FFF2-40B4-BE49-F238E27FC236}">
                <a16:creationId xmlns:a16="http://schemas.microsoft.com/office/drawing/2014/main" id="{25CFE250-D594-4260-8EBD-35E33493695E}"/>
              </a:ext>
            </a:extLst>
          </p:cNvPr>
          <p:cNvSpPr/>
          <p:nvPr/>
        </p:nvSpPr>
        <p:spPr>
          <a:xfrm>
            <a:off x="6243928" y="2916621"/>
            <a:ext cx="1469647" cy="1313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3"/>
            <a:srcRect/>
            <a:stretch>
              <a:fillRect t="-3" b="-11840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7" name="文本框 936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4E60A618-CD2A-4E79-8AE3-702F16A10C65}"/>
              </a:ext>
            </a:extLst>
          </p:cNvPr>
          <p:cNvSpPr txBox="1"/>
          <p:nvPr/>
        </p:nvSpPr>
        <p:spPr>
          <a:xfrm>
            <a:off x="7351680" y="282823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Sắt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38" name="文本框 937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F24253C5-3C7D-4309-A35F-B3DA7C520725}"/>
              </a:ext>
            </a:extLst>
          </p:cNvPr>
          <p:cNvSpPr txBox="1"/>
          <p:nvPr/>
        </p:nvSpPr>
        <p:spPr>
          <a:xfrm>
            <a:off x="7817859" y="3276270"/>
            <a:ext cx="441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40" name="Shape 42">
            <a:extLst>
              <a:ext uri="{FF2B5EF4-FFF2-40B4-BE49-F238E27FC236}">
                <a16:creationId xmlns:a16="http://schemas.microsoft.com/office/drawing/2014/main" id="{C83B33E0-9223-451D-8290-609DEAAB04B4}"/>
              </a:ext>
            </a:extLst>
          </p:cNvPr>
          <p:cNvSpPr/>
          <p:nvPr/>
        </p:nvSpPr>
        <p:spPr>
          <a:xfrm>
            <a:off x="6243927" y="4448558"/>
            <a:ext cx="1469648" cy="1305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6" h="19829" extrusionOk="0">
                <a:moveTo>
                  <a:pt x="13770" y="824"/>
                </a:moveTo>
                <a:cubicBezTo>
                  <a:pt x="8089" y="-376"/>
                  <a:pt x="1804" y="-1265"/>
                  <a:pt x="353" y="5681"/>
                </a:cubicBezTo>
                <a:cubicBezTo>
                  <a:pt x="-441" y="9482"/>
                  <a:pt x="-115" y="16268"/>
                  <a:pt x="3660" y="18583"/>
                </a:cubicBezTo>
                <a:cubicBezTo>
                  <a:pt x="6516" y="20335"/>
                  <a:pt x="12966" y="20052"/>
                  <a:pt x="15977" y="18892"/>
                </a:cubicBezTo>
                <a:cubicBezTo>
                  <a:pt x="21159" y="16897"/>
                  <a:pt x="19879" y="11191"/>
                  <a:pt x="19174" y="6766"/>
                </a:cubicBezTo>
              </a:path>
            </a:pathLst>
          </a:custGeom>
          <a:blipFill>
            <a:blip r:embed="rId4"/>
            <a:srcRect/>
            <a:stretch>
              <a:fillRect t="-1" b="-7696"/>
            </a:stretch>
          </a:blipFill>
          <a:ln w="38100" cap="flat">
            <a:solidFill>
              <a:srgbClr val="8ACCD5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2" name="文本框 941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4DBB9E3A-30A0-4098-ABE1-9C66D86B9DE4}"/>
              </a:ext>
            </a:extLst>
          </p:cNvPr>
          <p:cNvSpPr txBox="1"/>
          <p:nvPr/>
        </p:nvSpPr>
        <p:spPr>
          <a:xfrm>
            <a:off x="7351680" y="4230378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Phốt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pho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43" name="文本框 94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B726FE40-A7C2-4C74-9429-B6092AB1BB8B}"/>
              </a:ext>
            </a:extLst>
          </p:cNvPr>
          <p:cNvSpPr txBox="1"/>
          <p:nvPr/>
        </p:nvSpPr>
        <p:spPr>
          <a:xfrm>
            <a:off x="7817859" y="4706300"/>
            <a:ext cx="390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5" name="Freeform 419">
            <a:extLst>
              <a:ext uri="{FF2B5EF4-FFF2-40B4-BE49-F238E27FC236}">
                <a16:creationId xmlns:a16="http://schemas.microsoft.com/office/drawing/2014/main" id="{A32718D1-76BF-4F7D-B78E-19C5AEC1DBFD}"/>
              </a:ext>
            </a:extLst>
          </p:cNvPr>
          <p:cNvSpPr>
            <a:spLocks/>
          </p:cNvSpPr>
          <p:nvPr/>
        </p:nvSpPr>
        <p:spPr bwMode="auto">
          <a:xfrm>
            <a:off x="11207177" y="2116903"/>
            <a:ext cx="126674" cy="110840"/>
          </a:xfrm>
          <a:custGeom>
            <a:avLst/>
            <a:gdLst>
              <a:gd name="T0" fmla="*/ 65 w 80"/>
              <a:gd name="T1" fmla="*/ 70 h 70"/>
              <a:gd name="T2" fmla="*/ 40 w 80"/>
              <a:gd name="T3" fmla="*/ 58 h 70"/>
              <a:gd name="T4" fmla="*/ 15 w 80"/>
              <a:gd name="T5" fmla="*/ 70 h 70"/>
              <a:gd name="T6" fmla="*/ 20 w 80"/>
              <a:gd name="T7" fmla="*/ 45 h 70"/>
              <a:gd name="T8" fmla="*/ 0 w 80"/>
              <a:gd name="T9" fmla="*/ 27 h 70"/>
              <a:gd name="T10" fmla="*/ 29 w 80"/>
              <a:gd name="T11" fmla="*/ 23 h 70"/>
              <a:gd name="T12" fmla="*/ 40 w 80"/>
              <a:gd name="T13" fmla="*/ 0 h 70"/>
              <a:gd name="T14" fmla="*/ 54 w 80"/>
              <a:gd name="T15" fmla="*/ 23 h 70"/>
              <a:gd name="T16" fmla="*/ 80 w 80"/>
              <a:gd name="T17" fmla="*/ 27 h 70"/>
              <a:gd name="T18" fmla="*/ 60 w 80"/>
              <a:gd name="T19" fmla="*/ 45 h 70"/>
              <a:gd name="T20" fmla="*/ 65 w 80"/>
              <a:gd name="T21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70">
                <a:moveTo>
                  <a:pt x="65" y="70"/>
                </a:moveTo>
                <a:lnTo>
                  <a:pt x="40" y="58"/>
                </a:lnTo>
                <a:lnTo>
                  <a:pt x="15" y="70"/>
                </a:lnTo>
                <a:lnTo>
                  <a:pt x="20" y="45"/>
                </a:lnTo>
                <a:lnTo>
                  <a:pt x="0" y="27"/>
                </a:lnTo>
                <a:lnTo>
                  <a:pt x="29" y="23"/>
                </a:lnTo>
                <a:lnTo>
                  <a:pt x="40" y="0"/>
                </a:lnTo>
                <a:lnTo>
                  <a:pt x="54" y="23"/>
                </a:lnTo>
                <a:lnTo>
                  <a:pt x="80" y="27"/>
                </a:lnTo>
                <a:lnTo>
                  <a:pt x="60" y="45"/>
                </a:lnTo>
                <a:lnTo>
                  <a:pt x="65" y="70"/>
                </a:lnTo>
                <a:close/>
              </a:path>
            </a:pathLst>
          </a:custGeom>
          <a:solidFill>
            <a:srgbClr val="82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6" name="Freeform 460">
            <a:extLst>
              <a:ext uri="{FF2B5EF4-FFF2-40B4-BE49-F238E27FC236}">
                <a16:creationId xmlns:a16="http://schemas.microsoft.com/office/drawing/2014/main" id="{F1CFFD85-8149-4930-ACD2-5F1DD8FCBD46}"/>
              </a:ext>
            </a:extLst>
          </p:cNvPr>
          <p:cNvSpPr>
            <a:spLocks/>
          </p:cNvSpPr>
          <p:nvPr/>
        </p:nvSpPr>
        <p:spPr bwMode="auto">
          <a:xfrm>
            <a:off x="12276964" y="2483023"/>
            <a:ext cx="125091" cy="114007"/>
          </a:xfrm>
          <a:custGeom>
            <a:avLst/>
            <a:gdLst>
              <a:gd name="T0" fmla="*/ 79 w 79"/>
              <a:gd name="T1" fmla="*/ 40 h 72"/>
              <a:gd name="T2" fmla="*/ 52 w 79"/>
              <a:gd name="T3" fmla="*/ 47 h 72"/>
              <a:gd name="T4" fmla="*/ 44 w 79"/>
              <a:gd name="T5" fmla="*/ 72 h 72"/>
              <a:gd name="T6" fmla="*/ 27 w 79"/>
              <a:gd name="T7" fmla="*/ 50 h 72"/>
              <a:gd name="T8" fmla="*/ 0 w 79"/>
              <a:gd name="T9" fmla="*/ 50 h 72"/>
              <a:gd name="T10" fmla="*/ 17 w 79"/>
              <a:gd name="T11" fmla="*/ 30 h 72"/>
              <a:gd name="T12" fmla="*/ 9 w 79"/>
              <a:gd name="T13" fmla="*/ 5 h 72"/>
              <a:gd name="T14" fmla="*/ 35 w 79"/>
              <a:gd name="T15" fmla="*/ 14 h 72"/>
              <a:gd name="T16" fmla="*/ 59 w 79"/>
              <a:gd name="T17" fmla="*/ 0 h 72"/>
              <a:gd name="T18" fmla="*/ 57 w 79"/>
              <a:gd name="T19" fmla="*/ 25 h 72"/>
              <a:gd name="T20" fmla="*/ 79 w 79"/>
              <a:gd name="T21" fmla="*/ 4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72">
                <a:moveTo>
                  <a:pt x="79" y="40"/>
                </a:moveTo>
                <a:lnTo>
                  <a:pt x="52" y="47"/>
                </a:lnTo>
                <a:lnTo>
                  <a:pt x="44" y="72"/>
                </a:lnTo>
                <a:lnTo>
                  <a:pt x="27" y="50"/>
                </a:lnTo>
                <a:lnTo>
                  <a:pt x="0" y="50"/>
                </a:lnTo>
                <a:lnTo>
                  <a:pt x="17" y="30"/>
                </a:lnTo>
                <a:lnTo>
                  <a:pt x="9" y="5"/>
                </a:lnTo>
                <a:lnTo>
                  <a:pt x="35" y="14"/>
                </a:lnTo>
                <a:lnTo>
                  <a:pt x="59" y="0"/>
                </a:lnTo>
                <a:lnTo>
                  <a:pt x="57" y="25"/>
                </a:lnTo>
                <a:lnTo>
                  <a:pt x="79" y="40"/>
                </a:lnTo>
                <a:close/>
              </a:path>
            </a:pathLst>
          </a:custGeom>
          <a:solidFill>
            <a:srgbClr val="82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235937" y="219868"/>
            <a:ext cx="5439649" cy="1619569"/>
          </a:xfrm>
          <a:custGeom>
            <a:avLst/>
            <a:gdLst>
              <a:gd name="connsiteX0" fmla="*/ 0 w 5439649"/>
              <a:gd name="connsiteY0" fmla="*/ 269934 h 1619569"/>
              <a:gd name="connsiteX1" fmla="*/ 269934 w 5439649"/>
              <a:gd name="connsiteY1" fmla="*/ 0 h 1619569"/>
              <a:gd name="connsiteX2" fmla="*/ 765356 w 5439649"/>
              <a:gd name="connsiteY2" fmla="*/ 0 h 1619569"/>
              <a:gd name="connsiteX3" fmla="*/ 1358774 w 5439649"/>
              <a:gd name="connsiteY3" fmla="*/ 0 h 1619569"/>
              <a:gd name="connsiteX4" fmla="*/ 2001190 w 5439649"/>
              <a:gd name="connsiteY4" fmla="*/ 0 h 1619569"/>
              <a:gd name="connsiteX5" fmla="*/ 2643606 w 5439649"/>
              <a:gd name="connsiteY5" fmla="*/ 0 h 1619569"/>
              <a:gd name="connsiteX6" fmla="*/ 3286021 w 5439649"/>
              <a:gd name="connsiteY6" fmla="*/ 0 h 1619569"/>
              <a:gd name="connsiteX7" fmla="*/ 3683448 w 5439649"/>
              <a:gd name="connsiteY7" fmla="*/ 0 h 1619569"/>
              <a:gd name="connsiteX8" fmla="*/ 4080875 w 5439649"/>
              <a:gd name="connsiteY8" fmla="*/ 0 h 1619569"/>
              <a:gd name="connsiteX9" fmla="*/ 4576297 w 5439649"/>
              <a:gd name="connsiteY9" fmla="*/ 0 h 1619569"/>
              <a:gd name="connsiteX10" fmla="*/ 5169715 w 5439649"/>
              <a:gd name="connsiteY10" fmla="*/ 0 h 1619569"/>
              <a:gd name="connsiteX11" fmla="*/ 5439649 w 5439649"/>
              <a:gd name="connsiteY11" fmla="*/ 269934 h 1619569"/>
              <a:gd name="connsiteX12" fmla="*/ 5439649 w 5439649"/>
              <a:gd name="connsiteY12" fmla="*/ 820582 h 1619569"/>
              <a:gd name="connsiteX13" fmla="*/ 5439649 w 5439649"/>
              <a:gd name="connsiteY13" fmla="*/ 1349635 h 1619569"/>
              <a:gd name="connsiteX14" fmla="*/ 5169715 w 5439649"/>
              <a:gd name="connsiteY14" fmla="*/ 1619569 h 1619569"/>
              <a:gd name="connsiteX15" fmla="*/ 4723291 w 5439649"/>
              <a:gd name="connsiteY15" fmla="*/ 1619569 h 1619569"/>
              <a:gd name="connsiteX16" fmla="*/ 4276866 w 5439649"/>
              <a:gd name="connsiteY16" fmla="*/ 1619569 h 1619569"/>
              <a:gd name="connsiteX17" fmla="*/ 3683448 w 5439649"/>
              <a:gd name="connsiteY17" fmla="*/ 1619569 h 1619569"/>
              <a:gd name="connsiteX18" fmla="*/ 3090030 w 5439649"/>
              <a:gd name="connsiteY18" fmla="*/ 1619569 h 1619569"/>
              <a:gd name="connsiteX19" fmla="*/ 2594608 w 5439649"/>
              <a:gd name="connsiteY19" fmla="*/ 1619569 h 1619569"/>
              <a:gd name="connsiteX20" fmla="*/ 2050188 w 5439649"/>
              <a:gd name="connsiteY20" fmla="*/ 1619569 h 1619569"/>
              <a:gd name="connsiteX21" fmla="*/ 1407772 w 5439649"/>
              <a:gd name="connsiteY21" fmla="*/ 1619569 h 1619569"/>
              <a:gd name="connsiteX22" fmla="*/ 765356 w 5439649"/>
              <a:gd name="connsiteY22" fmla="*/ 1619569 h 1619569"/>
              <a:gd name="connsiteX23" fmla="*/ 269934 w 5439649"/>
              <a:gd name="connsiteY23" fmla="*/ 1619569 h 1619569"/>
              <a:gd name="connsiteX24" fmla="*/ 0 w 5439649"/>
              <a:gd name="connsiteY24" fmla="*/ 1349635 h 1619569"/>
              <a:gd name="connsiteX25" fmla="*/ 0 w 5439649"/>
              <a:gd name="connsiteY25" fmla="*/ 842176 h 1619569"/>
              <a:gd name="connsiteX26" fmla="*/ 0 w 5439649"/>
              <a:gd name="connsiteY26" fmla="*/ 269934 h 16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39649" h="1619569" fill="none" extrusionOk="0">
                <a:moveTo>
                  <a:pt x="0" y="269934"/>
                </a:moveTo>
                <a:cubicBezTo>
                  <a:pt x="-25203" y="125100"/>
                  <a:pt x="98579" y="11336"/>
                  <a:pt x="269934" y="0"/>
                </a:cubicBezTo>
                <a:cubicBezTo>
                  <a:pt x="464683" y="-6186"/>
                  <a:pt x="556767" y="41848"/>
                  <a:pt x="765356" y="0"/>
                </a:cubicBezTo>
                <a:cubicBezTo>
                  <a:pt x="973945" y="-41848"/>
                  <a:pt x="1096416" y="26425"/>
                  <a:pt x="1358774" y="0"/>
                </a:cubicBezTo>
                <a:cubicBezTo>
                  <a:pt x="1621132" y="-26425"/>
                  <a:pt x="1737048" y="26078"/>
                  <a:pt x="2001190" y="0"/>
                </a:cubicBezTo>
                <a:cubicBezTo>
                  <a:pt x="2265332" y="-26078"/>
                  <a:pt x="2512723" y="23255"/>
                  <a:pt x="2643606" y="0"/>
                </a:cubicBezTo>
                <a:cubicBezTo>
                  <a:pt x="2774489" y="-23255"/>
                  <a:pt x="3154109" y="51684"/>
                  <a:pt x="3286021" y="0"/>
                </a:cubicBezTo>
                <a:cubicBezTo>
                  <a:pt x="3417933" y="-51684"/>
                  <a:pt x="3590680" y="23765"/>
                  <a:pt x="3683448" y="0"/>
                </a:cubicBezTo>
                <a:cubicBezTo>
                  <a:pt x="3776216" y="-23765"/>
                  <a:pt x="3922051" y="42939"/>
                  <a:pt x="4080875" y="0"/>
                </a:cubicBezTo>
                <a:cubicBezTo>
                  <a:pt x="4239699" y="-42939"/>
                  <a:pt x="4463353" y="30667"/>
                  <a:pt x="4576297" y="0"/>
                </a:cubicBezTo>
                <a:cubicBezTo>
                  <a:pt x="4689241" y="-30667"/>
                  <a:pt x="4981791" y="16663"/>
                  <a:pt x="5169715" y="0"/>
                </a:cubicBezTo>
                <a:cubicBezTo>
                  <a:pt x="5293801" y="-19190"/>
                  <a:pt x="5436761" y="122748"/>
                  <a:pt x="5439649" y="269934"/>
                </a:cubicBezTo>
                <a:cubicBezTo>
                  <a:pt x="5441440" y="390104"/>
                  <a:pt x="5400522" y="584512"/>
                  <a:pt x="5439649" y="820582"/>
                </a:cubicBezTo>
                <a:cubicBezTo>
                  <a:pt x="5478776" y="1056652"/>
                  <a:pt x="5411244" y="1099666"/>
                  <a:pt x="5439649" y="1349635"/>
                </a:cubicBezTo>
                <a:cubicBezTo>
                  <a:pt x="5465642" y="1506196"/>
                  <a:pt x="5337452" y="1599619"/>
                  <a:pt x="5169715" y="1619569"/>
                </a:cubicBezTo>
                <a:cubicBezTo>
                  <a:pt x="5002226" y="1663484"/>
                  <a:pt x="4931694" y="1600524"/>
                  <a:pt x="4723291" y="1619569"/>
                </a:cubicBezTo>
                <a:cubicBezTo>
                  <a:pt x="4514888" y="1638614"/>
                  <a:pt x="4372216" y="1612811"/>
                  <a:pt x="4276866" y="1619569"/>
                </a:cubicBezTo>
                <a:cubicBezTo>
                  <a:pt x="4181517" y="1626327"/>
                  <a:pt x="3882831" y="1582064"/>
                  <a:pt x="3683448" y="1619569"/>
                </a:cubicBezTo>
                <a:cubicBezTo>
                  <a:pt x="3484065" y="1657074"/>
                  <a:pt x="3333524" y="1610855"/>
                  <a:pt x="3090030" y="1619569"/>
                </a:cubicBezTo>
                <a:cubicBezTo>
                  <a:pt x="2846536" y="1628283"/>
                  <a:pt x="2760670" y="1563327"/>
                  <a:pt x="2594608" y="1619569"/>
                </a:cubicBezTo>
                <a:cubicBezTo>
                  <a:pt x="2428546" y="1675811"/>
                  <a:pt x="2160398" y="1573085"/>
                  <a:pt x="2050188" y="1619569"/>
                </a:cubicBezTo>
                <a:cubicBezTo>
                  <a:pt x="1939978" y="1666053"/>
                  <a:pt x="1662321" y="1544699"/>
                  <a:pt x="1407772" y="1619569"/>
                </a:cubicBezTo>
                <a:cubicBezTo>
                  <a:pt x="1153223" y="1694439"/>
                  <a:pt x="1083199" y="1606138"/>
                  <a:pt x="765356" y="1619569"/>
                </a:cubicBezTo>
                <a:cubicBezTo>
                  <a:pt x="447513" y="1633000"/>
                  <a:pt x="486519" y="1605958"/>
                  <a:pt x="269934" y="1619569"/>
                </a:cubicBezTo>
                <a:cubicBezTo>
                  <a:pt x="106914" y="1649882"/>
                  <a:pt x="39904" y="1478905"/>
                  <a:pt x="0" y="1349635"/>
                </a:cubicBezTo>
                <a:cubicBezTo>
                  <a:pt x="-25967" y="1230305"/>
                  <a:pt x="57630" y="988151"/>
                  <a:pt x="0" y="842176"/>
                </a:cubicBezTo>
                <a:cubicBezTo>
                  <a:pt x="-57630" y="696201"/>
                  <a:pt x="32182" y="423715"/>
                  <a:pt x="0" y="269934"/>
                </a:cubicBezTo>
                <a:close/>
              </a:path>
              <a:path w="5439649" h="1619569" stroke="0" extrusionOk="0">
                <a:moveTo>
                  <a:pt x="0" y="269934"/>
                </a:moveTo>
                <a:cubicBezTo>
                  <a:pt x="-14429" y="147423"/>
                  <a:pt x="137027" y="11930"/>
                  <a:pt x="269934" y="0"/>
                </a:cubicBezTo>
                <a:cubicBezTo>
                  <a:pt x="390353" y="-29780"/>
                  <a:pt x="590446" y="54561"/>
                  <a:pt x="814354" y="0"/>
                </a:cubicBezTo>
                <a:cubicBezTo>
                  <a:pt x="1038262" y="-54561"/>
                  <a:pt x="1107573" y="42885"/>
                  <a:pt x="1260779" y="0"/>
                </a:cubicBezTo>
                <a:cubicBezTo>
                  <a:pt x="1413986" y="-42885"/>
                  <a:pt x="1655480" y="58528"/>
                  <a:pt x="1756201" y="0"/>
                </a:cubicBezTo>
                <a:cubicBezTo>
                  <a:pt x="1856922" y="-58528"/>
                  <a:pt x="1972464" y="19281"/>
                  <a:pt x="2153628" y="0"/>
                </a:cubicBezTo>
                <a:cubicBezTo>
                  <a:pt x="2334792" y="-19281"/>
                  <a:pt x="2509071" y="1100"/>
                  <a:pt x="2796043" y="0"/>
                </a:cubicBezTo>
                <a:cubicBezTo>
                  <a:pt x="3083015" y="-1100"/>
                  <a:pt x="3037749" y="17553"/>
                  <a:pt x="3193470" y="0"/>
                </a:cubicBezTo>
                <a:cubicBezTo>
                  <a:pt x="3349191" y="-17553"/>
                  <a:pt x="3500737" y="2762"/>
                  <a:pt x="3639894" y="0"/>
                </a:cubicBezTo>
                <a:cubicBezTo>
                  <a:pt x="3779051" y="-2762"/>
                  <a:pt x="4054139" y="40174"/>
                  <a:pt x="4184315" y="0"/>
                </a:cubicBezTo>
                <a:cubicBezTo>
                  <a:pt x="4314491" y="-40174"/>
                  <a:pt x="4430850" y="22993"/>
                  <a:pt x="4581741" y="0"/>
                </a:cubicBezTo>
                <a:cubicBezTo>
                  <a:pt x="4732632" y="-22993"/>
                  <a:pt x="4994819" y="8780"/>
                  <a:pt x="5169715" y="0"/>
                </a:cubicBezTo>
                <a:cubicBezTo>
                  <a:pt x="5306541" y="-18604"/>
                  <a:pt x="5418120" y="141521"/>
                  <a:pt x="5439649" y="269934"/>
                </a:cubicBezTo>
                <a:cubicBezTo>
                  <a:pt x="5489214" y="481394"/>
                  <a:pt x="5382359" y="632977"/>
                  <a:pt x="5439649" y="798987"/>
                </a:cubicBezTo>
                <a:cubicBezTo>
                  <a:pt x="5496939" y="964997"/>
                  <a:pt x="5406762" y="1117969"/>
                  <a:pt x="5439649" y="1349635"/>
                </a:cubicBezTo>
                <a:cubicBezTo>
                  <a:pt x="5458374" y="1492702"/>
                  <a:pt x="5312382" y="1628125"/>
                  <a:pt x="5169715" y="1619569"/>
                </a:cubicBezTo>
                <a:cubicBezTo>
                  <a:pt x="5044622" y="1648038"/>
                  <a:pt x="4721211" y="1598013"/>
                  <a:pt x="4576297" y="1619569"/>
                </a:cubicBezTo>
                <a:cubicBezTo>
                  <a:pt x="4431383" y="1641125"/>
                  <a:pt x="4341515" y="1605935"/>
                  <a:pt x="4178870" y="1619569"/>
                </a:cubicBezTo>
                <a:cubicBezTo>
                  <a:pt x="4016225" y="1633203"/>
                  <a:pt x="3829213" y="1616659"/>
                  <a:pt x="3585452" y="1619569"/>
                </a:cubicBezTo>
                <a:cubicBezTo>
                  <a:pt x="3341691" y="1622479"/>
                  <a:pt x="3213122" y="1582907"/>
                  <a:pt x="3090030" y="1619569"/>
                </a:cubicBezTo>
                <a:cubicBezTo>
                  <a:pt x="2966938" y="1656231"/>
                  <a:pt x="2684421" y="1554975"/>
                  <a:pt x="2496612" y="1619569"/>
                </a:cubicBezTo>
                <a:cubicBezTo>
                  <a:pt x="2308803" y="1684163"/>
                  <a:pt x="2105497" y="1566922"/>
                  <a:pt x="2001190" y="1619569"/>
                </a:cubicBezTo>
                <a:cubicBezTo>
                  <a:pt x="1896883" y="1672216"/>
                  <a:pt x="1674182" y="1604523"/>
                  <a:pt x="1358774" y="1619569"/>
                </a:cubicBezTo>
                <a:cubicBezTo>
                  <a:pt x="1043366" y="1634615"/>
                  <a:pt x="1006199" y="1566671"/>
                  <a:pt x="814354" y="1619569"/>
                </a:cubicBezTo>
                <a:cubicBezTo>
                  <a:pt x="622509" y="1672467"/>
                  <a:pt x="464646" y="1575987"/>
                  <a:pt x="269934" y="1619569"/>
                </a:cubicBezTo>
                <a:cubicBezTo>
                  <a:pt x="147865" y="1600836"/>
                  <a:pt x="-28392" y="1524606"/>
                  <a:pt x="0" y="1349635"/>
                </a:cubicBezTo>
                <a:cubicBezTo>
                  <a:pt x="-34697" y="1120438"/>
                  <a:pt x="9911" y="927173"/>
                  <a:pt x="0" y="809785"/>
                </a:cubicBezTo>
                <a:cubicBezTo>
                  <a:pt x="-9911" y="692397"/>
                  <a:pt x="51669" y="394709"/>
                  <a:pt x="0" y="26993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khoáng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vi-VN" sz="28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vi-VN" sz="2800" b="1">
                <a:latin typeface="Times New Roman" pitchFamily="18" charset="0"/>
              </a:rPr>
              <a:t>can-xi</a:t>
            </a:r>
            <a:r>
              <a:rPr lang="en-US" altLang="vi-VN" sz="2800" b="1" dirty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sắt</a:t>
            </a:r>
            <a:r>
              <a:rPr lang="en-US" altLang="vi-VN" sz="2800" b="1" dirty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phốt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</a:rPr>
              <a:t>pho, i-ốt,…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r="12705"/>
          <a:stretch/>
        </p:blipFill>
        <p:spPr>
          <a:xfrm>
            <a:off x="286738" y="1965550"/>
            <a:ext cx="5388847" cy="4888644"/>
          </a:xfrm>
          <a:prstGeom prst="roundRect">
            <a:avLst>
              <a:gd name="adj" fmla="val 16667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73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 animBg="1"/>
      <p:bldP spid="932" grpId="0"/>
      <p:bldP spid="933" grpId="0"/>
      <p:bldP spid="935" grpId="0" animBg="1"/>
      <p:bldP spid="937" grpId="0"/>
      <p:bldP spid="938" grpId="0"/>
      <p:bldP spid="940" grpId="0" animBg="1"/>
      <p:bldP spid="942" grpId="0"/>
      <p:bldP spid="943" grpId="0"/>
      <p:bldP spid="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/>
        </p:nvSpPr>
        <p:spPr>
          <a:xfrm>
            <a:off x="800514" y="592119"/>
            <a:ext cx="10717096" cy="56737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445845" y="-422031"/>
            <a:ext cx="10754764" cy="7995139"/>
            <a:chOff x="-2675145" y="-167849"/>
            <a:chExt cx="10754764" cy="7341166"/>
          </a:xfrm>
        </p:grpSpPr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5145" y="-167849"/>
              <a:ext cx="10754764" cy="7341166"/>
            </a:xfrm>
            <a:prstGeom prst="rect">
              <a:avLst/>
            </a:prstGeom>
          </p:spPr>
        </p:pic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223528" y="2216204"/>
              <a:ext cx="553368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3.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Thức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ăn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chứa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nhiều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chất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khoáng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có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vai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trò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gì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đối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với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?</a:t>
              </a:r>
              <a:endPara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0102" y="3170312"/>
              <a:ext cx="611017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	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Chất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khoáng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tham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gia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vào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việc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xây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dựng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,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tạo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men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tiêu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hóa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,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thúc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đẩy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hoạt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động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sống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.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Nếu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thiếu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chất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khoáng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cơ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thể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sẽ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bị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bệnh</a:t>
              </a:r>
              <a:r>
                <a:rPr lang="en-US" altLang="vi-V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658530" y="1299101"/>
            <a:ext cx="11090584" cy="1585990"/>
          </a:xfrm>
          <a:custGeom>
            <a:avLst/>
            <a:gdLst>
              <a:gd name="connsiteX0" fmla="*/ 0 w 11090584"/>
              <a:gd name="connsiteY0" fmla="*/ 264337 h 1585990"/>
              <a:gd name="connsiteX1" fmla="*/ 264337 w 11090584"/>
              <a:gd name="connsiteY1" fmla="*/ 0 h 1585990"/>
              <a:gd name="connsiteX2" fmla="*/ 1062348 w 11090584"/>
              <a:gd name="connsiteY2" fmla="*/ 0 h 1585990"/>
              <a:gd name="connsiteX3" fmla="*/ 1860359 w 11090584"/>
              <a:gd name="connsiteY3" fmla="*/ 0 h 1585990"/>
              <a:gd name="connsiteX4" fmla="*/ 2658370 w 11090584"/>
              <a:gd name="connsiteY4" fmla="*/ 0 h 1585990"/>
              <a:gd name="connsiteX5" fmla="*/ 3350762 w 11090584"/>
              <a:gd name="connsiteY5" fmla="*/ 0 h 1585990"/>
              <a:gd name="connsiteX6" fmla="*/ 4043154 w 11090584"/>
              <a:gd name="connsiteY6" fmla="*/ 0 h 1585990"/>
              <a:gd name="connsiteX7" fmla="*/ 4524307 w 11090584"/>
              <a:gd name="connsiteY7" fmla="*/ 0 h 1585990"/>
              <a:gd name="connsiteX8" fmla="*/ 5005461 w 11090584"/>
              <a:gd name="connsiteY8" fmla="*/ 0 h 1585990"/>
              <a:gd name="connsiteX9" fmla="*/ 5275377 w 11090584"/>
              <a:gd name="connsiteY9" fmla="*/ 0 h 1585990"/>
              <a:gd name="connsiteX10" fmla="*/ 5967768 w 11090584"/>
              <a:gd name="connsiteY10" fmla="*/ 0 h 1585990"/>
              <a:gd name="connsiteX11" fmla="*/ 6660160 w 11090584"/>
              <a:gd name="connsiteY11" fmla="*/ 0 h 1585990"/>
              <a:gd name="connsiteX12" fmla="*/ 7352552 w 11090584"/>
              <a:gd name="connsiteY12" fmla="*/ 0 h 1585990"/>
              <a:gd name="connsiteX13" fmla="*/ 8044944 w 11090584"/>
              <a:gd name="connsiteY13" fmla="*/ 0 h 1585990"/>
              <a:gd name="connsiteX14" fmla="*/ 8631717 w 11090584"/>
              <a:gd name="connsiteY14" fmla="*/ 0 h 1585990"/>
              <a:gd name="connsiteX15" fmla="*/ 9007251 w 11090584"/>
              <a:gd name="connsiteY15" fmla="*/ 0 h 1585990"/>
              <a:gd name="connsiteX16" fmla="*/ 9488405 w 11090584"/>
              <a:gd name="connsiteY16" fmla="*/ 0 h 1585990"/>
              <a:gd name="connsiteX17" fmla="*/ 10180797 w 11090584"/>
              <a:gd name="connsiteY17" fmla="*/ 0 h 1585990"/>
              <a:gd name="connsiteX18" fmla="*/ 10826247 w 11090584"/>
              <a:gd name="connsiteY18" fmla="*/ 0 h 1585990"/>
              <a:gd name="connsiteX19" fmla="*/ 11090584 w 11090584"/>
              <a:gd name="connsiteY19" fmla="*/ 264337 h 1585990"/>
              <a:gd name="connsiteX20" fmla="*/ 11090584 w 11090584"/>
              <a:gd name="connsiteY20" fmla="*/ 771849 h 1585990"/>
              <a:gd name="connsiteX21" fmla="*/ 11090584 w 11090584"/>
              <a:gd name="connsiteY21" fmla="*/ 1321653 h 1585990"/>
              <a:gd name="connsiteX22" fmla="*/ 10826247 w 11090584"/>
              <a:gd name="connsiteY22" fmla="*/ 1585990 h 1585990"/>
              <a:gd name="connsiteX23" fmla="*/ 10239474 w 11090584"/>
              <a:gd name="connsiteY23" fmla="*/ 1585990 h 1585990"/>
              <a:gd name="connsiteX24" fmla="*/ 9969559 w 11090584"/>
              <a:gd name="connsiteY24" fmla="*/ 1585990 h 1585990"/>
              <a:gd name="connsiteX25" fmla="*/ 9594024 w 11090584"/>
              <a:gd name="connsiteY25" fmla="*/ 1585990 h 1585990"/>
              <a:gd name="connsiteX26" fmla="*/ 9218490 w 11090584"/>
              <a:gd name="connsiteY26" fmla="*/ 1585990 h 1585990"/>
              <a:gd name="connsiteX27" fmla="*/ 8420479 w 11090584"/>
              <a:gd name="connsiteY27" fmla="*/ 1585990 h 1585990"/>
              <a:gd name="connsiteX28" fmla="*/ 7833706 w 11090584"/>
              <a:gd name="connsiteY28" fmla="*/ 1585990 h 1585990"/>
              <a:gd name="connsiteX29" fmla="*/ 7352552 w 11090584"/>
              <a:gd name="connsiteY29" fmla="*/ 1585990 h 1585990"/>
              <a:gd name="connsiteX30" fmla="*/ 6554541 w 11090584"/>
              <a:gd name="connsiteY30" fmla="*/ 1585990 h 1585990"/>
              <a:gd name="connsiteX31" fmla="*/ 5967768 w 11090584"/>
              <a:gd name="connsiteY31" fmla="*/ 1585990 h 1585990"/>
              <a:gd name="connsiteX32" fmla="*/ 5275377 w 11090584"/>
              <a:gd name="connsiteY32" fmla="*/ 1585990 h 1585990"/>
              <a:gd name="connsiteX33" fmla="*/ 5005461 w 11090584"/>
              <a:gd name="connsiteY33" fmla="*/ 1585990 h 1585990"/>
              <a:gd name="connsiteX34" fmla="*/ 4735546 w 11090584"/>
              <a:gd name="connsiteY34" fmla="*/ 1585990 h 1585990"/>
              <a:gd name="connsiteX35" fmla="*/ 3937535 w 11090584"/>
              <a:gd name="connsiteY35" fmla="*/ 1585990 h 1585990"/>
              <a:gd name="connsiteX36" fmla="*/ 3456381 w 11090584"/>
              <a:gd name="connsiteY36" fmla="*/ 1585990 h 1585990"/>
              <a:gd name="connsiteX37" fmla="*/ 3186465 w 11090584"/>
              <a:gd name="connsiteY37" fmla="*/ 1585990 h 1585990"/>
              <a:gd name="connsiteX38" fmla="*/ 2494074 w 11090584"/>
              <a:gd name="connsiteY38" fmla="*/ 1585990 h 1585990"/>
              <a:gd name="connsiteX39" fmla="*/ 1907301 w 11090584"/>
              <a:gd name="connsiteY39" fmla="*/ 1585990 h 1585990"/>
              <a:gd name="connsiteX40" fmla="*/ 1637385 w 11090584"/>
              <a:gd name="connsiteY40" fmla="*/ 1585990 h 1585990"/>
              <a:gd name="connsiteX41" fmla="*/ 1367470 w 11090584"/>
              <a:gd name="connsiteY41" fmla="*/ 1585990 h 1585990"/>
              <a:gd name="connsiteX42" fmla="*/ 264337 w 11090584"/>
              <a:gd name="connsiteY42" fmla="*/ 1585990 h 1585990"/>
              <a:gd name="connsiteX43" fmla="*/ 0 w 11090584"/>
              <a:gd name="connsiteY43" fmla="*/ 1321653 h 1585990"/>
              <a:gd name="connsiteX44" fmla="*/ 0 w 11090584"/>
              <a:gd name="connsiteY44" fmla="*/ 771849 h 1585990"/>
              <a:gd name="connsiteX45" fmla="*/ 0 w 11090584"/>
              <a:gd name="connsiteY45" fmla="*/ 264337 h 1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90584" h="1585990" fill="none" extrusionOk="0">
                <a:moveTo>
                  <a:pt x="0" y="264337"/>
                </a:moveTo>
                <a:cubicBezTo>
                  <a:pt x="-11136" y="91030"/>
                  <a:pt x="123028" y="3824"/>
                  <a:pt x="264337" y="0"/>
                </a:cubicBezTo>
                <a:cubicBezTo>
                  <a:pt x="628324" y="-56884"/>
                  <a:pt x="742528" y="33778"/>
                  <a:pt x="1062348" y="0"/>
                </a:cubicBezTo>
                <a:cubicBezTo>
                  <a:pt x="1382168" y="-33778"/>
                  <a:pt x="1592887" y="9354"/>
                  <a:pt x="1860359" y="0"/>
                </a:cubicBezTo>
                <a:cubicBezTo>
                  <a:pt x="2127831" y="-9354"/>
                  <a:pt x="2281183" y="18341"/>
                  <a:pt x="2658370" y="0"/>
                </a:cubicBezTo>
                <a:cubicBezTo>
                  <a:pt x="3035557" y="-18341"/>
                  <a:pt x="3040735" y="27942"/>
                  <a:pt x="3350762" y="0"/>
                </a:cubicBezTo>
                <a:cubicBezTo>
                  <a:pt x="3660789" y="-27942"/>
                  <a:pt x="3796928" y="63951"/>
                  <a:pt x="4043154" y="0"/>
                </a:cubicBezTo>
                <a:cubicBezTo>
                  <a:pt x="4289380" y="-63951"/>
                  <a:pt x="4351154" y="15744"/>
                  <a:pt x="4524307" y="0"/>
                </a:cubicBezTo>
                <a:cubicBezTo>
                  <a:pt x="4697460" y="-15744"/>
                  <a:pt x="4853406" y="31792"/>
                  <a:pt x="5005461" y="0"/>
                </a:cubicBezTo>
                <a:cubicBezTo>
                  <a:pt x="5157516" y="-31792"/>
                  <a:pt x="5192850" y="11890"/>
                  <a:pt x="5275377" y="0"/>
                </a:cubicBezTo>
                <a:cubicBezTo>
                  <a:pt x="5357904" y="-11890"/>
                  <a:pt x="5777684" y="7678"/>
                  <a:pt x="5967768" y="0"/>
                </a:cubicBezTo>
                <a:cubicBezTo>
                  <a:pt x="6157852" y="-7678"/>
                  <a:pt x="6410270" y="80018"/>
                  <a:pt x="6660160" y="0"/>
                </a:cubicBezTo>
                <a:cubicBezTo>
                  <a:pt x="6910050" y="-80018"/>
                  <a:pt x="7185188" y="41169"/>
                  <a:pt x="7352552" y="0"/>
                </a:cubicBezTo>
                <a:cubicBezTo>
                  <a:pt x="7519916" y="-41169"/>
                  <a:pt x="7866503" y="53100"/>
                  <a:pt x="8044944" y="0"/>
                </a:cubicBezTo>
                <a:cubicBezTo>
                  <a:pt x="8223385" y="-53100"/>
                  <a:pt x="8442192" y="55936"/>
                  <a:pt x="8631717" y="0"/>
                </a:cubicBezTo>
                <a:cubicBezTo>
                  <a:pt x="8821242" y="-55936"/>
                  <a:pt x="8829332" y="24229"/>
                  <a:pt x="9007251" y="0"/>
                </a:cubicBezTo>
                <a:cubicBezTo>
                  <a:pt x="9185170" y="-24229"/>
                  <a:pt x="9253639" y="49632"/>
                  <a:pt x="9488405" y="0"/>
                </a:cubicBezTo>
                <a:cubicBezTo>
                  <a:pt x="9723171" y="-49632"/>
                  <a:pt x="9843715" y="23958"/>
                  <a:pt x="10180797" y="0"/>
                </a:cubicBezTo>
                <a:cubicBezTo>
                  <a:pt x="10517879" y="-23958"/>
                  <a:pt x="10641730" y="24873"/>
                  <a:pt x="10826247" y="0"/>
                </a:cubicBezTo>
                <a:cubicBezTo>
                  <a:pt x="10976763" y="759"/>
                  <a:pt x="11094261" y="141320"/>
                  <a:pt x="11090584" y="264337"/>
                </a:cubicBezTo>
                <a:cubicBezTo>
                  <a:pt x="11147888" y="454114"/>
                  <a:pt x="11056906" y="561360"/>
                  <a:pt x="11090584" y="771849"/>
                </a:cubicBezTo>
                <a:cubicBezTo>
                  <a:pt x="11124262" y="982338"/>
                  <a:pt x="11039176" y="1110269"/>
                  <a:pt x="11090584" y="1321653"/>
                </a:cubicBezTo>
                <a:cubicBezTo>
                  <a:pt x="11091503" y="1472996"/>
                  <a:pt x="10993034" y="1615620"/>
                  <a:pt x="10826247" y="1585990"/>
                </a:cubicBezTo>
                <a:cubicBezTo>
                  <a:pt x="10638960" y="1620616"/>
                  <a:pt x="10365163" y="1546845"/>
                  <a:pt x="10239474" y="1585990"/>
                </a:cubicBezTo>
                <a:cubicBezTo>
                  <a:pt x="10113785" y="1625135"/>
                  <a:pt x="10044952" y="1576609"/>
                  <a:pt x="9969559" y="1585990"/>
                </a:cubicBezTo>
                <a:cubicBezTo>
                  <a:pt x="9894167" y="1595371"/>
                  <a:pt x="9672000" y="1550409"/>
                  <a:pt x="9594024" y="1585990"/>
                </a:cubicBezTo>
                <a:cubicBezTo>
                  <a:pt x="9516048" y="1621571"/>
                  <a:pt x="9362049" y="1567298"/>
                  <a:pt x="9218490" y="1585990"/>
                </a:cubicBezTo>
                <a:cubicBezTo>
                  <a:pt x="9074931" y="1604682"/>
                  <a:pt x="8682529" y="1567695"/>
                  <a:pt x="8420479" y="1585990"/>
                </a:cubicBezTo>
                <a:cubicBezTo>
                  <a:pt x="8158429" y="1604285"/>
                  <a:pt x="8008041" y="1571061"/>
                  <a:pt x="7833706" y="1585990"/>
                </a:cubicBezTo>
                <a:cubicBezTo>
                  <a:pt x="7659371" y="1600919"/>
                  <a:pt x="7512308" y="1581661"/>
                  <a:pt x="7352552" y="1585990"/>
                </a:cubicBezTo>
                <a:cubicBezTo>
                  <a:pt x="7192796" y="1590319"/>
                  <a:pt x="6927877" y="1535737"/>
                  <a:pt x="6554541" y="1585990"/>
                </a:cubicBezTo>
                <a:cubicBezTo>
                  <a:pt x="6181205" y="1636243"/>
                  <a:pt x="6169899" y="1537432"/>
                  <a:pt x="5967768" y="1585990"/>
                </a:cubicBezTo>
                <a:cubicBezTo>
                  <a:pt x="5765637" y="1634548"/>
                  <a:pt x="5556456" y="1580308"/>
                  <a:pt x="5275377" y="1585990"/>
                </a:cubicBezTo>
                <a:cubicBezTo>
                  <a:pt x="4994298" y="1591672"/>
                  <a:pt x="5134999" y="1572157"/>
                  <a:pt x="5005461" y="1585990"/>
                </a:cubicBezTo>
                <a:cubicBezTo>
                  <a:pt x="4875923" y="1599823"/>
                  <a:pt x="4805429" y="1580985"/>
                  <a:pt x="4735546" y="1585990"/>
                </a:cubicBezTo>
                <a:cubicBezTo>
                  <a:pt x="4665663" y="1590995"/>
                  <a:pt x="4188246" y="1552096"/>
                  <a:pt x="3937535" y="1585990"/>
                </a:cubicBezTo>
                <a:cubicBezTo>
                  <a:pt x="3686824" y="1619884"/>
                  <a:pt x="3668386" y="1560689"/>
                  <a:pt x="3456381" y="1585990"/>
                </a:cubicBezTo>
                <a:cubicBezTo>
                  <a:pt x="3244376" y="1611291"/>
                  <a:pt x="3274753" y="1556360"/>
                  <a:pt x="3186465" y="1585990"/>
                </a:cubicBezTo>
                <a:cubicBezTo>
                  <a:pt x="3098177" y="1615620"/>
                  <a:pt x="2739102" y="1561476"/>
                  <a:pt x="2494074" y="1585990"/>
                </a:cubicBezTo>
                <a:cubicBezTo>
                  <a:pt x="2249046" y="1610504"/>
                  <a:pt x="2186118" y="1524629"/>
                  <a:pt x="1907301" y="1585990"/>
                </a:cubicBezTo>
                <a:cubicBezTo>
                  <a:pt x="1628484" y="1647351"/>
                  <a:pt x="1703034" y="1567498"/>
                  <a:pt x="1637385" y="1585990"/>
                </a:cubicBezTo>
                <a:cubicBezTo>
                  <a:pt x="1571736" y="1604482"/>
                  <a:pt x="1447914" y="1561292"/>
                  <a:pt x="1367470" y="1585990"/>
                </a:cubicBezTo>
                <a:cubicBezTo>
                  <a:pt x="1287027" y="1610688"/>
                  <a:pt x="711412" y="1576371"/>
                  <a:pt x="264337" y="1585990"/>
                </a:cubicBezTo>
                <a:cubicBezTo>
                  <a:pt x="147346" y="1563194"/>
                  <a:pt x="29044" y="1496494"/>
                  <a:pt x="0" y="1321653"/>
                </a:cubicBezTo>
                <a:cubicBezTo>
                  <a:pt x="-61312" y="1060575"/>
                  <a:pt x="57115" y="887291"/>
                  <a:pt x="0" y="771849"/>
                </a:cubicBezTo>
                <a:cubicBezTo>
                  <a:pt x="-57115" y="656407"/>
                  <a:pt x="4492" y="415893"/>
                  <a:pt x="0" y="264337"/>
                </a:cubicBezTo>
                <a:close/>
              </a:path>
              <a:path w="11090584" h="1585990" stroke="0" extrusionOk="0">
                <a:moveTo>
                  <a:pt x="0" y="264337"/>
                </a:moveTo>
                <a:cubicBezTo>
                  <a:pt x="-5508" y="128490"/>
                  <a:pt x="150500" y="23718"/>
                  <a:pt x="264337" y="0"/>
                </a:cubicBezTo>
                <a:cubicBezTo>
                  <a:pt x="504385" y="-48898"/>
                  <a:pt x="620427" y="7145"/>
                  <a:pt x="851110" y="0"/>
                </a:cubicBezTo>
                <a:cubicBezTo>
                  <a:pt x="1081793" y="-7145"/>
                  <a:pt x="1124505" y="27732"/>
                  <a:pt x="1226644" y="0"/>
                </a:cubicBezTo>
                <a:cubicBezTo>
                  <a:pt x="1328783" y="-27732"/>
                  <a:pt x="1501745" y="47302"/>
                  <a:pt x="1707798" y="0"/>
                </a:cubicBezTo>
                <a:cubicBezTo>
                  <a:pt x="1913851" y="-47302"/>
                  <a:pt x="1870640" y="13568"/>
                  <a:pt x="1977714" y="0"/>
                </a:cubicBezTo>
                <a:cubicBezTo>
                  <a:pt x="2084788" y="-13568"/>
                  <a:pt x="2416361" y="32703"/>
                  <a:pt x="2775724" y="0"/>
                </a:cubicBezTo>
                <a:cubicBezTo>
                  <a:pt x="3135087" y="-32703"/>
                  <a:pt x="2965640" y="13843"/>
                  <a:pt x="3045640" y="0"/>
                </a:cubicBezTo>
                <a:cubicBezTo>
                  <a:pt x="3125640" y="-13843"/>
                  <a:pt x="3273191" y="42874"/>
                  <a:pt x="3421175" y="0"/>
                </a:cubicBezTo>
                <a:cubicBezTo>
                  <a:pt x="3569159" y="-42874"/>
                  <a:pt x="3866460" y="6434"/>
                  <a:pt x="4007947" y="0"/>
                </a:cubicBezTo>
                <a:cubicBezTo>
                  <a:pt x="4149434" y="-6434"/>
                  <a:pt x="4144302" y="29608"/>
                  <a:pt x="4277863" y="0"/>
                </a:cubicBezTo>
                <a:cubicBezTo>
                  <a:pt x="4411424" y="-29608"/>
                  <a:pt x="4767121" y="684"/>
                  <a:pt x="5075874" y="0"/>
                </a:cubicBezTo>
                <a:cubicBezTo>
                  <a:pt x="5384627" y="-684"/>
                  <a:pt x="5216022" y="15818"/>
                  <a:pt x="5345789" y="0"/>
                </a:cubicBezTo>
                <a:cubicBezTo>
                  <a:pt x="5475557" y="-15818"/>
                  <a:pt x="5658900" y="21221"/>
                  <a:pt x="5932562" y="0"/>
                </a:cubicBezTo>
                <a:cubicBezTo>
                  <a:pt x="6206224" y="-21221"/>
                  <a:pt x="6293316" y="7578"/>
                  <a:pt x="6413716" y="0"/>
                </a:cubicBezTo>
                <a:cubicBezTo>
                  <a:pt x="6534116" y="-7578"/>
                  <a:pt x="6594992" y="30601"/>
                  <a:pt x="6683631" y="0"/>
                </a:cubicBezTo>
                <a:cubicBezTo>
                  <a:pt x="6772270" y="-30601"/>
                  <a:pt x="6927159" y="36501"/>
                  <a:pt x="7059166" y="0"/>
                </a:cubicBezTo>
                <a:cubicBezTo>
                  <a:pt x="7191174" y="-36501"/>
                  <a:pt x="7356715" y="27220"/>
                  <a:pt x="7434700" y="0"/>
                </a:cubicBezTo>
                <a:cubicBezTo>
                  <a:pt x="7512685" y="-27220"/>
                  <a:pt x="7661334" y="34343"/>
                  <a:pt x="7810235" y="0"/>
                </a:cubicBezTo>
                <a:cubicBezTo>
                  <a:pt x="7959137" y="-34343"/>
                  <a:pt x="7967376" y="3303"/>
                  <a:pt x="8080150" y="0"/>
                </a:cubicBezTo>
                <a:cubicBezTo>
                  <a:pt x="8192924" y="-3303"/>
                  <a:pt x="8493283" y="2382"/>
                  <a:pt x="8772542" y="0"/>
                </a:cubicBezTo>
                <a:cubicBezTo>
                  <a:pt x="9051801" y="-2382"/>
                  <a:pt x="9090326" y="45566"/>
                  <a:pt x="9253696" y="0"/>
                </a:cubicBezTo>
                <a:cubicBezTo>
                  <a:pt x="9417066" y="-45566"/>
                  <a:pt x="9607733" y="46889"/>
                  <a:pt x="9946088" y="0"/>
                </a:cubicBezTo>
                <a:cubicBezTo>
                  <a:pt x="10284443" y="-46889"/>
                  <a:pt x="10576464" y="25097"/>
                  <a:pt x="10826247" y="0"/>
                </a:cubicBezTo>
                <a:cubicBezTo>
                  <a:pt x="10934516" y="18442"/>
                  <a:pt x="11090862" y="132490"/>
                  <a:pt x="11090584" y="264337"/>
                </a:cubicBezTo>
                <a:cubicBezTo>
                  <a:pt x="11102681" y="412087"/>
                  <a:pt x="11069141" y="605032"/>
                  <a:pt x="11090584" y="792995"/>
                </a:cubicBezTo>
                <a:cubicBezTo>
                  <a:pt x="11112027" y="980958"/>
                  <a:pt x="11055441" y="1133892"/>
                  <a:pt x="11090584" y="1321653"/>
                </a:cubicBezTo>
                <a:cubicBezTo>
                  <a:pt x="11091364" y="1486575"/>
                  <a:pt x="10966090" y="1610838"/>
                  <a:pt x="10826247" y="1585990"/>
                </a:cubicBezTo>
                <a:cubicBezTo>
                  <a:pt x="10574193" y="1627853"/>
                  <a:pt x="10356709" y="1520191"/>
                  <a:pt x="10028236" y="1585990"/>
                </a:cubicBezTo>
                <a:cubicBezTo>
                  <a:pt x="9699763" y="1651789"/>
                  <a:pt x="9737763" y="1580106"/>
                  <a:pt x="9652701" y="1585990"/>
                </a:cubicBezTo>
                <a:cubicBezTo>
                  <a:pt x="9567640" y="1591874"/>
                  <a:pt x="9180471" y="1498808"/>
                  <a:pt x="8854690" y="1585990"/>
                </a:cubicBezTo>
                <a:cubicBezTo>
                  <a:pt x="8528909" y="1673172"/>
                  <a:pt x="8390261" y="1580961"/>
                  <a:pt x="8162299" y="1585990"/>
                </a:cubicBezTo>
                <a:cubicBezTo>
                  <a:pt x="7934337" y="1591019"/>
                  <a:pt x="7740861" y="1522588"/>
                  <a:pt x="7469907" y="1585990"/>
                </a:cubicBezTo>
                <a:cubicBezTo>
                  <a:pt x="7198953" y="1649392"/>
                  <a:pt x="7036815" y="1536044"/>
                  <a:pt x="6671896" y="1585990"/>
                </a:cubicBezTo>
                <a:cubicBezTo>
                  <a:pt x="6306977" y="1635936"/>
                  <a:pt x="6142266" y="1563561"/>
                  <a:pt x="5873885" y="1585990"/>
                </a:cubicBezTo>
                <a:cubicBezTo>
                  <a:pt x="5605504" y="1608419"/>
                  <a:pt x="5261291" y="1557122"/>
                  <a:pt x="5075874" y="1585990"/>
                </a:cubicBezTo>
                <a:cubicBezTo>
                  <a:pt x="4890457" y="1614858"/>
                  <a:pt x="4905819" y="1578268"/>
                  <a:pt x="4805958" y="1585990"/>
                </a:cubicBezTo>
                <a:cubicBezTo>
                  <a:pt x="4706097" y="1593712"/>
                  <a:pt x="4628775" y="1566000"/>
                  <a:pt x="4536043" y="1585990"/>
                </a:cubicBezTo>
                <a:cubicBezTo>
                  <a:pt x="4443312" y="1605980"/>
                  <a:pt x="4164561" y="1573621"/>
                  <a:pt x="4054889" y="1585990"/>
                </a:cubicBezTo>
                <a:cubicBezTo>
                  <a:pt x="3945217" y="1598359"/>
                  <a:pt x="3621738" y="1529171"/>
                  <a:pt x="3468116" y="1585990"/>
                </a:cubicBezTo>
                <a:cubicBezTo>
                  <a:pt x="3314494" y="1642809"/>
                  <a:pt x="2959760" y="1551031"/>
                  <a:pt x="2775724" y="1585990"/>
                </a:cubicBezTo>
                <a:cubicBezTo>
                  <a:pt x="2591688" y="1620949"/>
                  <a:pt x="2535511" y="1564268"/>
                  <a:pt x="2400190" y="1585990"/>
                </a:cubicBezTo>
                <a:cubicBezTo>
                  <a:pt x="2264869" y="1607712"/>
                  <a:pt x="1961098" y="1567753"/>
                  <a:pt x="1813417" y="1585990"/>
                </a:cubicBezTo>
                <a:cubicBezTo>
                  <a:pt x="1665736" y="1604227"/>
                  <a:pt x="1337563" y="1508129"/>
                  <a:pt x="1015406" y="1585990"/>
                </a:cubicBezTo>
                <a:cubicBezTo>
                  <a:pt x="693249" y="1663851"/>
                  <a:pt x="536328" y="1547535"/>
                  <a:pt x="264337" y="1585990"/>
                </a:cubicBezTo>
                <a:cubicBezTo>
                  <a:pt x="126254" y="1616275"/>
                  <a:pt x="-14116" y="1470314"/>
                  <a:pt x="0" y="1321653"/>
                </a:cubicBezTo>
                <a:cubicBezTo>
                  <a:pt x="-5548" y="1089597"/>
                  <a:pt x="8860" y="1008469"/>
                  <a:pt x="0" y="792995"/>
                </a:cubicBezTo>
                <a:cubicBezTo>
                  <a:pt x="-8860" y="577521"/>
                  <a:pt x="14280" y="514348"/>
                  <a:pt x="0" y="26433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Vi-ta-min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tham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trực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xây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dựng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hay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cung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cấp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năng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Tuy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rất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Nếu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thiếu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vi-ta-min,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sẽ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bị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bệnh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altLang="vi-VN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862" y="-17645"/>
            <a:ext cx="3853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72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UTM Cookies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7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UTM Cookies" panose="02040603050506020204" pitchFamily="18" charset="0"/>
                <a:cs typeface="Times New Roman" panose="02020603050405020304" pitchFamily="18" charset="0"/>
              </a:rPr>
              <a:t> nhớ</a:t>
            </a:r>
            <a:endParaRPr lang="en-US" alt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UTM Cookies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658529" y="3091117"/>
            <a:ext cx="11090584" cy="1890788"/>
          </a:xfrm>
          <a:custGeom>
            <a:avLst/>
            <a:gdLst>
              <a:gd name="connsiteX0" fmla="*/ 0 w 11090584"/>
              <a:gd name="connsiteY0" fmla="*/ 315138 h 1890788"/>
              <a:gd name="connsiteX1" fmla="*/ 315138 w 11090584"/>
              <a:gd name="connsiteY1" fmla="*/ 0 h 1890788"/>
              <a:gd name="connsiteX2" fmla="*/ 1000869 w 11090584"/>
              <a:gd name="connsiteY2" fmla="*/ 0 h 1890788"/>
              <a:gd name="connsiteX3" fmla="*/ 1791204 w 11090584"/>
              <a:gd name="connsiteY3" fmla="*/ 0 h 1890788"/>
              <a:gd name="connsiteX4" fmla="*/ 2476935 w 11090584"/>
              <a:gd name="connsiteY4" fmla="*/ 0 h 1890788"/>
              <a:gd name="connsiteX5" fmla="*/ 3162666 w 11090584"/>
              <a:gd name="connsiteY5" fmla="*/ 0 h 1890788"/>
              <a:gd name="connsiteX6" fmla="*/ 3639191 w 11090584"/>
              <a:gd name="connsiteY6" fmla="*/ 0 h 1890788"/>
              <a:gd name="connsiteX7" fmla="*/ 4115717 w 11090584"/>
              <a:gd name="connsiteY7" fmla="*/ 0 h 1890788"/>
              <a:gd name="connsiteX8" fmla="*/ 4383036 w 11090584"/>
              <a:gd name="connsiteY8" fmla="*/ 0 h 1890788"/>
              <a:gd name="connsiteX9" fmla="*/ 5068767 w 11090584"/>
              <a:gd name="connsiteY9" fmla="*/ 0 h 1890788"/>
              <a:gd name="connsiteX10" fmla="*/ 5754498 w 11090584"/>
              <a:gd name="connsiteY10" fmla="*/ 0 h 1890788"/>
              <a:gd name="connsiteX11" fmla="*/ 6440229 w 11090584"/>
              <a:gd name="connsiteY11" fmla="*/ 0 h 1890788"/>
              <a:gd name="connsiteX12" fmla="*/ 7125961 w 11090584"/>
              <a:gd name="connsiteY12" fmla="*/ 0 h 1890788"/>
              <a:gd name="connsiteX13" fmla="*/ 7707089 w 11090584"/>
              <a:gd name="connsiteY13" fmla="*/ 0 h 1890788"/>
              <a:gd name="connsiteX14" fmla="*/ 8079011 w 11090584"/>
              <a:gd name="connsiteY14" fmla="*/ 0 h 1890788"/>
              <a:gd name="connsiteX15" fmla="*/ 8555536 w 11090584"/>
              <a:gd name="connsiteY15" fmla="*/ 0 h 1890788"/>
              <a:gd name="connsiteX16" fmla="*/ 9241267 w 11090584"/>
              <a:gd name="connsiteY16" fmla="*/ 0 h 1890788"/>
              <a:gd name="connsiteX17" fmla="*/ 10031602 w 11090584"/>
              <a:gd name="connsiteY17" fmla="*/ 0 h 1890788"/>
              <a:gd name="connsiteX18" fmla="*/ 10775446 w 11090584"/>
              <a:gd name="connsiteY18" fmla="*/ 0 h 1890788"/>
              <a:gd name="connsiteX19" fmla="*/ 11090584 w 11090584"/>
              <a:gd name="connsiteY19" fmla="*/ 315138 h 1890788"/>
              <a:gd name="connsiteX20" fmla="*/ 11090584 w 11090584"/>
              <a:gd name="connsiteY20" fmla="*/ 735309 h 1890788"/>
              <a:gd name="connsiteX21" fmla="*/ 11090584 w 11090584"/>
              <a:gd name="connsiteY21" fmla="*/ 1155479 h 1890788"/>
              <a:gd name="connsiteX22" fmla="*/ 11090584 w 11090584"/>
              <a:gd name="connsiteY22" fmla="*/ 1575650 h 1890788"/>
              <a:gd name="connsiteX23" fmla="*/ 10775446 w 11090584"/>
              <a:gd name="connsiteY23" fmla="*/ 1890788 h 1890788"/>
              <a:gd name="connsiteX24" fmla="*/ 9985112 w 11090584"/>
              <a:gd name="connsiteY24" fmla="*/ 1890788 h 1890788"/>
              <a:gd name="connsiteX25" fmla="*/ 9613190 w 11090584"/>
              <a:gd name="connsiteY25" fmla="*/ 1890788 h 1890788"/>
              <a:gd name="connsiteX26" fmla="*/ 8822855 w 11090584"/>
              <a:gd name="connsiteY26" fmla="*/ 1890788 h 1890788"/>
              <a:gd name="connsiteX27" fmla="*/ 8241727 w 11090584"/>
              <a:gd name="connsiteY27" fmla="*/ 1890788 h 1890788"/>
              <a:gd name="connsiteX28" fmla="*/ 7765202 w 11090584"/>
              <a:gd name="connsiteY28" fmla="*/ 1890788 h 1890788"/>
              <a:gd name="connsiteX29" fmla="*/ 6974867 w 11090584"/>
              <a:gd name="connsiteY29" fmla="*/ 1890788 h 1890788"/>
              <a:gd name="connsiteX30" fmla="*/ 6393739 w 11090584"/>
              <a:gd name="connsiteY30" fmla="*/ 1890788 h 1890788"/>
              <a:gd name="connsiteX31" fmla="*/ 5708008 w 11090584"/>
              <a:gd name="connsiteY31" fmla="*/ 1890788 h 1890788"/>
              <a:gd name="connsiteX32" fmla="*/ 5440689 w 11090584"/>
              <a:gd name="connsiteY32" fmla="*/ 1890788 h 1890788"/>
              <a:gd name="connsiteX33" fmla="*/ 5173370 w 11090584"/>
              <a:gd name="connsiteY33" fmla="*/ 1890788 h 1890788"/>
              <a:gd name="connsiteX34" fmla="*/ 4383036 w 11090584"/>
              <a:gd name="connsiteY34" fmla="*/ 1890788 h 1890788"/>
              <a:gd name="connsiteX35" fmla="*/ 3906510 w 11090584"/>
              <a:gd name="connsiteY35" fmla="*/ 1890788 h 1890788"/>
              <a:gd name="connsiteX36" fmla="*/ 3639191 w 11090584"/>
              <a:gd name="connsiteY36" fmla="*/ 1890788 h 1890788"/>
              <a:gd name="connsiteX37" fmla="*/ 2953460 w 11090584"/>
              <a:gd name="connsiteY37" fmla="*/ 1890788 h 1890788"/>
              <a:gd name="connsiteX38" fmla="*/ 2372332 w 11090584"/>
              <a:gd name="connsiteY38" fmla="*/ 1890788 h 1890788"/>
              <a:gd name="connsiteX39" fmla="*/ 2105013 w 11090584"/>
              <a:gd name="connsiteY39" fmla="*/ 1890788 h 1890788"/>
              <a:gd name="connsiteX40" fmla="*/ 1837694 w 11090584"/>
              <a:gd name="connsiteY40" fmla="*/ 1890788 h 1890788"/>
              <a:gd name="connsiteX41" fmla="*/ 1151963 w 11090584"/>
              <a:gd name="connsiteY41" fmla="*/ 1890788 h 1890788"/>
              <a:gd name="connsiteX42" fmla="*/ 315138 w 11090584"/>
              <a:gd name="connsiteY42" fmla="*/ 1890788 h 1890788"/>
              <a:gd name="connsiteX43" fmla="*/ 0 w 11090584"/>
              <a:gd name="connsiteY43" fmla="*/ 1575650 h 1890788"/>
              <a:gd name="connsiteX44" fmla="*/ 0 w 11090584"/>
              <a:gd name="connsiteY44" fmla="*/ 1168084 h 1890788"/>
              <a:gd name="connsiteX45" fmla="*/ 0 w 11090584"/>
              <a:gd name="connsiteY45" fmla="*/ 773124 h 1890788"/>
              <a:gd name="connsiteX46" fmla="*/ 0 w 11090584"/>
              <a:gd name="connsiteY46" fmla="*/ 315138 h 18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090584" h="1890788" fill="none" extrusionOk="0">
                <a:moveTo>
                  <a:pt x="0" y="315138"/>
                </a:moveTo>
                <a:cubicBezTo>
                  <a:pt x="3514" y="156158"/>
                  <a:pt x="151120" y="-13453"/>
                  <a:pt x="315138" y="0"/>
                </a:cubicBezTo>
                <a:cubicBezTo>
                  <a:pt x="621989" y="-19492"/>
                  <a:pt x="782257" y="57425"/>
                  <a:pt x="1000869" y="0"/>
                </a:cubicBezTo>
                <a:cubicBezTo>
                  <a:pt x="1219481" y="-57425"/>
                  <a:pt x="1596387" y="55573"/>
                  <a:pt x="1791204" y="0"/>
                </a:cubicBezTo>
                <a:cubicBezTo>
                  <a:pt x="1986021" y="-55573"/>
                  <a:pt x="2275582" y="9662"/>
                  <a:pt x="2476935" y="0"/>
                </a:cubicBezTo>
                <a:cubicBezTo>
                  <a:pt x="2678288" y="-9662"/>
                  <a:pt x="2959555" y="20096"/>
                  <a:pt x="3162666" y="0"/>
                </a:cubicBezTo>
                <a:cubicBezTo>
                  <a:pt x="3365777" y="-20096"/>
                  <a:pt x="3472945" y="55374"/>
                  <a:pt x="3639191" y="0"/>
                </a:cubicBezTo>
                <a:cubicBezTo>
                  <a:pt x="3805437" y="-55374"/>
                  <a:pt x="3906308" y="12908"/>
                  <a:pt x="4115717" y="0"/>
                </a:cubicBezTo>
                <a:cubicBezTo>
                  <a:pt x="4325126" y="-12908"/>
                  <a:pt x="4325899" y="7546"/>
                  <a:pt x="4383036" y="0"/>
                </a:cubicBezTo>
                <a:cubicBezTo>
                  <a:pt x="4440173" y="-7546"/>
                  <a:pt x="4779264" y="70554"/>
                  <a:pt x="5068767" y="0"/>
                </a:cubicBezTo>
                <a:cubicBezTo>
                  <a:pt x="5358270" y="-70554"/>
                  <a:pt x="5539042" y="62712"/>
                  <a:pt x="5754498" y="0"/>
                </a:cubicBezTo>
                <a:cubicBezTo>
                  <a:pt x="5969954" y="-62712"/>
                  <a:pt x="6238509" y="12604"/>
                  <a:pt x="6440229" y="0"/>
                </a:cubicBezTo>
                <a:cubicBezTo>
                  <a:pt x="6641949" y="-12604"/>
                  <a:pt x="6932909" y="68744"/>
                  <a:pt x="7125961" y="0"/>
                </a:cubicBezTo>
                <a:cubicBezTo>
                  <a:pt x="7319013" y="-68744"/>
                  <a:pt x="7485535" y="10627"/>
                  <a:pt x="7707089" y="0"/>
                </a:cubicBezTo>
                <a:cubicBezTo>
                  <a:pt x="7928643" y="-10627"/>
                  <a:pt x="7972843" y="8497"/>
                  <a:pt x="8079011" y="0"/>
                </a:cubicBezTo>
                <a:cubicBezTo>
                  <a:pt x="8185179" y="-8497"/>
                  <a:pt x="8361760" y="46278"/>
                  <a:pt x="8555536" y="0"/>
                </a:cubicBezTo>
                <a:cubicBezTo>
                  <a:pt x="8749312" y="-46278"/>
                  <a:pt x="9027403" y="12130"/>
                  <a:pt x="9241267" y="0"/>
                </a:cubicBezTo>
                <a:cubicBezTo>
                  <a:pt x="9455131" y="-12130"/>
                  <a:pt x="9834335" y="66408"/>
                  <a:pt x="10031602" y="0"/>
                </a:cubicBezTo>
                <a:cubicBezTo>
                  <a:pt x="10228870" y="-66408"/>
                  <a:pt x="10490435" y="30168"/>
                  <a:pt x="10775446" y="0"/>
                </a:cubicBezTo>
                <a:cubicBezTo>
                  <a:pt x="10962030" y="-43522"/>
                  <a:pt x="11088555" y="127523"/>
                  <a:pt x="11090584" y="315138"/>
                </a:cubicBezTo>
                <a:cubicBezTo>
                  <a:pt x="11098281" y="511744"/>
                  <a:pt x="11079965" y="640620"/>
                  <a:pt x="11090584" y="735309"/>
                </a:cubicBezTo>
                <a:cubicBezTo>
                  <a:pt x="11101203" y="829998"/>
                  <a:pt x="11071382" y="994890"/>
                  <a:pt x="11090584" y="1155479"/>
                </a:cubicBezTo>
                <a:cubicBezTo>
                  <a:pt x="11109786" y="1316068"/>
                  <a:pt x="11068091" y="1390980"/>
                  <a:pt x="11090584" y="1575650"/>
                </a:cubicBezTo>
                <a:cubicBezTo>
                  <a:pt x="11083987" y="1757766"/>
                  <a:pt x="10965927" y="1856622"/>
                  <a:pt x="10775446" y="1890788"/>
                </a:cubicBezTo>
                <a:cubicBezTo>
                  <a:pt x="10468438" y="1974256"/>
                  <a:pt x="10221077" y="1879817"/>
                  <a:pt x="9985112" y="1890788"/>
                </a:cubicBezTo>
                <a:cubicBezTo>
                  <a:pt x="9749147" y="1901759"/>
                  <a:pt x="9722879" y="1861193"/>
                  <a:pt x="9613190" y="1890788"/>
                </a:cubicBezTo>
                <a:cubicBezTo>
                  <a:pt x="9503501" y="1920383"/>
                  <a:pt x="9017414" y="1800490"/>
                  <a:pt x="8822855" y="1890788"/>
                </a:cubicBezTo>
                <a:cubicBezTo>
                  <a:pt x="8628296" y="1981086"/>
                  <a:pt x="8498907" y="1883290"/>
                  <a:pt x="8241727" y="1890788"/>
                </a:cubicBezTo>
                <a:cubicBezTo>
                  <a:pt x="7984547" y="1898286"/>
                  <a:pt x="7972556" y="1863811"/>
                  <a:pt x="7765202" y="1890788"/>
                </a:cubicBezTo>
                <a:cubicBezTo>
                  <a:pt x="7557849" y="1917765"/>
                  <a:pt x="7182778" y="1841569"/>
                  <a:pt x="6974867" y="1890788"/>
                </a:cubicBezTo>
                <a:cubicBezTo>
                  <a:pt x="6766956" y="1940007"/>
                  <a:pt x="6640493" y="1857074"/>
                  <a:pt x="6393739" y="1890788"/>
                </a:cubicBezTo>
                <a:cubicBezTo>
                  <a:pt x="6146985" y="1924502"/>
                  <a:pt x="5921166" y="1876621"/>
                  <a:pt x="5708008" y="1890788"/>
                </a:cubicBezTo>
                <a:cubicBezTo>
                  <a:pt x="5494850" y="1904955"/>
                  <a:pt x="5546715" y="1884104"/>
                  <a:pt x="5440689" y="1890788"/>
                </a:cubicBezTo>
                <a:cubicBezTo>
                  <a:pt x="5334663" y="1897472"/>
                  <a:pt x="5258105" y="1860827"/>
                  <a:pt x="5173370" y="1890788"/>
                </a:cubicBezTo>
                <a:cubicBezTo>
                  <a:pt x="5088635" y="1920749"/>
                  <a:pt x="4663748" y="1814421"/>
                  <a:pt x="4383036" y="1890788"/>
                </a:cubicBezTo>
                <a:cubicBezTo>
                  <a:pt x="4102324" y="1967155"/>
                  <a:pt x="4128915" y="1848380"/>
                  <a:pt x="3906510" y="1890788"/>
                </a:cubicBezTo>
                <a:cubicBezTo>
                  <a:pt x="3684105" y="1933196"/>
                  <a:pt x="3764385" y="1874583"/>
                  <a:pt x="3639191" y="1890788"/>
                </a:cubicBezTo>
                <a:cubicBezTo>
                  <a:pt x="3513997" y="1906993"/>
                  <a:pt x="3187509" y="1827403"/>
                  <a:pt x="2953460" y="1890788"/>
                </a:cubicBezTo>
                <a:cubicBezTo>
                  <a:pt x="2719411" y="1954173"/>
                  <a:pt x="2615615" y="1871429"/>
                  <a:pt x="2372332" y="1890788"/>
                </a:cubicBezTo>
                <a:cubicBezTo>
                  <a:pt x="2129049" y="1910147"/>
                  <a:pt x="2171062" y="1883800"/>
                  <a:pt x="2105013" y="1890788"/>
                </a:cubicBezTo>
                <a:cubicBezTo>
                  <a:pt x="2038964" y="1897776"/>
                  <a:pt x="1917929" y="1878067"/>
                  <a:pt x="1837694" y="1890788"/>
                </a:cubicBezTo>
                <a:cubicBezTo>
                  <a:pt x="1757459" y="1903509"/>
                  <a:pt x="1474923" y="1812904"/>
                  <a:pt x="1151963" y="1890788"/>
                </a:cubicBezTo>
                <a:cubicBezTo>
                  <a:pt x="829003" y="1968672"/>
                  <a:pt x="490452" y="1830788"/>
                  <a:pt x="315138" y="1890788"/>
                </a:cubicBezTo>
                <a:cubicBezTo>
                  <a:pt x="146245" y="1930064"/>
                  <a:pt x="49820" y="1748205"/>
                  <a:pt x="0" y="1575650"/>
                </a:cubicBezTo>
                <a:cubicBezTo>
                  <a:pt x="-24861" y="1492144"/>
                  <a:pt x="38709" y="1280638"/>
                  <a:pt x="0" y="1168084"/>
                </a:cubicBezTo>
                <a:cubicBezTo>
                  <a:pt x="-38709" y="1055530"/>
                  <a:pt x="12784" y="965908"/>
                  <a:pt x="0" y="773124"/>
                </a:cubicBezTo>
                <a:cubicBezTo>
                  <a:pt x="-12784" y="580340"/>
                  <a:pt x="53500" y="483404"/>
                  <a:pt x="0" y="315138"/>
                </a:cubicBezTo>
                <a:close/>
              </a:path>
              <a:path w="11090584" h="1890788" stroke="0" extrusionOk="0">
                <a:moveTo>
                  <a:pt x="0" y="315138"/>
                </a:moveTo>
                <a:cubicBezTo>
                  <a:pt x="-22580" y="182670"/>
                  <a:pt x="169023" y="20604"/>
                  <a:pt x="315138" y="0"/>
                </a:cubicBezTo>
                <a:cubicBezTo>
                  <a:pt x="595911" y="-48236"/>
                  <a:pt x="606807" y="24046"/>
                  <a:pt x="896266" y="0"/>
                </a:cubicBezTo>
                <a:cubicBezTo>
                  <a:pt x="1185725" y="-24046"/>
                  <a:pt x="1190182" y="24970"/>
                  <a:pt x="1268188" y="0"/>
                </a:cubicBezTo>
                <a:cubicBezTo>
                  <a:pt x="1346194" y="-24970"/>
                  <a:pt x="1634527" y="10157"/>
                  <a:pt x="1744713" y="0"/>
                </a:cubicBezTo>
                <a:cubicBezTo>
                  <a:pt x="1854900" y="-10157"/>
                  <a:pt x="1887350" y="27702"/>
                  <a:pt x="2012032" y="0"/>
                </a:cubicBezTo>
                <a:cubicBezTo>
                  <a:pt x="2136714" y="-27702"/>
                  <a:pt x="2605589" y="26526"/>
                  <a:pt x="2802367" y="0"/>
                </a:cubicBezTo>
                <a:cubicBezTo>
                  <a:pt x="2999145" y="-26526"/>
                  <a:pt x="3013589" y="26110"/>
                  <a:pt x="3069686" y="0"/>
                </a:cubicBezTo>
                <a:cubicBezTo>
                  <a:pt x="3125783" y="-26110"/>
                  <a:pt x="3307067" y="1575"/>
                  <a:pt x="3441608" y="0"/>
                </a:cubicBezTo>
                <a:cubicBezTo>
                  <a:pt x="3576149" y="-1575"/>
                  <a:pt x="3874566" y="67609"/>
                  <a:pt x="4022736" y="0"/>
                </a:cubicBezTo>
                <a:cubicBezTo>
                  <a:pt x="4170906" y="-67609"/>
                  <a:pt x="4214071" y="17575"/>
                  <a:pt x="4290055" y="0"/>
                </a:cubicBezTo>
                <a:cubicBezTo>
                  <a:pt x="4366039" y="-17575"/>
                  <a:pt x="4716833" y="79161"/>
                  <a:pt x="5080389" y="0"/>
                </a:cubicBezTo>
                <a:cubicBezTo>
                  <a:pt x="5443945" y="-79161"/>
                  <a:pt x="5275714" y="24350"/>
                  <a:pt x="5347708" y="0"/>
                </a:cubicBezTo>
                <a:cubicBezTo>
                  <a:pt x="5419702" y="-24350"/>
                  <a:pt x="5743763" y="39405"/>
                  <a:pt x="5928837" y="0"/>
                </a:cubicBezTo>
                <a:cubicBezTo>
                  <a:pt x="6113911" y="-39405"/>
                  <a:pt x="6243104" y="25185"/>
                  <a:pt x="6405362" y="0"/>
                </a:cubicBezTo>
                <a:cubicBezTo>
                  <a:pt x="6567621" y="-25185"/>
                  <a:pt x="6590997" y="27352"/>
                  <a:pt x="6672681" y="0"/>
                </a:cubicBezTo>
                <a:cubicBezTo>
                  <a:pt x="6754365" y="-27352"/>
                  <a:pt x="6912350" y="42930"/>
                  <a:pt x="7044603" y="0"/>
                </a:cubicBezTo>
                <a:cubicBezTo>
                  <a:pt x="7176856" y="-42930"/>
                  <a:pt x="7258417" y="29435"/>
                  <a:pt x="7416525" y="0"/>
                </a:cubicBezTo>
                <a:cubicBezTo>
                  <a:pt x="7574633" y="-29435"/>
                  <a:pt x="7637069" y="42275"/>
                  <a:pt x="7788447" y="0"/>
                </a:cubicBezTo>
                <a:cubicBezTo>
                  <a:pt x="7939825" y="-42275"/>
                  <a:pt x="7974138" y="19912"/>
                  <a:pt x="8055766" y="0"/>
                </a:cubicBezTo>
                <a:cubicBezTo>
                  <a:pt x="8137394" y="-19912"/>
                  <a:pt x="8604129" y="23639"/>
                  <a:pt x="8741497" y="0"/>
                </a:cubicBezTo>
                <a:cubicBezTo>
                  <a:pt x="8878865" y="-23639"/>
                  <a:pt x="9112997" y="1316"/>
                  <a:pt x="9218022" y="0"/>
                </a:cubicBezTo>
                <a:cubicBezTo>
                  <a:pt x="9323048" y="-1316"/>
                  <a:pt x="9660017" y="32725"/>
                  <a:pt x="9903754" y="0"/>
                </a:cubicBezTo>
                <a:cubicBezTo>
                  <a:pt x="10147491" y="-32725"/>
                  <a:pt x="10485135" y="31310"/>
                  <a:pt x="10775446" y="0"/>
                </a:cubicBezTo>
                <a:cubicBezTo>
                  <a:pt x="10927424" y="10789"/>
                  <a:pt x="11091575" y="191511"/>
                  <a:pt x="11090584" y="315138"/>
                </a:cubicBezTo>
                <a:cubicBezTo>
                  <a:pt x="11122129" y="487430"/>
                  <a:pt x="11054532" y="545637"/>
                  <a:pt x="11090584" y="735309"/>
                </a:cubicBezTo>
                <a:cubicBezTo>
                  <a:pt x="11126636" y="924981"/>
                  <a:pt x="11046631" y="963770"/>
                  <a:pt x="11090584" y="1130269"/>
                </a:cubicBezTo>
                <a:cubicBezTo>
                  <a:pt x="11134537" y="1296768"/>
                  <a:pt x="11053232" y="1440313"/>
                  <a:pt x="11090584" y="1575650"/>
                </a:cubicBezTo>
                <a:cubicBezTo>
                  <a:pt x="11065130" y="1747819"/>
                  <a:pt x="10901993" y="1874259"/>
                  <a:pt x="10775446" y="1890788"/>
                </a:cubicBezTo>
                <a:cubicBezTo>
                  <a:pt x="10525054" y="1951742"/>
                  <a:pt x="10362134" y="1806704"/>
                  <a:pt x="9985112" y="1890788"/>
                </a:cubicBezTo>
                <a:cubicBezTo>
                  <a:pt x="9608090" y="1974872"/>
                  <a:pt x="9367994" y="1863471"/>
                  <a:pt x="9194777" y="1890788"/>
                </a:cubicBezTo>
                <a:cubicBezTo>
                  <a:pt x="9021560" y="1918105"/>
                  <a:pt x="8810805" y="1888865"/>
                  <a:pt x="8509046" y="1890788"/>
                </a:cubicBezTo>
                <a:cubicBezTo>
                  <a:pt x="8207287" y="1892711"/>
                  <a:pt x="8102041" y="1863515"/>
                  <a:pt x="7823315" y="1890788"/>
                </a:cubicBezTo>
                <a:cubicBezTo>
                  <a:pt x="7544589" y="1918061"/>
                  <a:pt x="7297257" y="1828741"/>
                  <a:pt x="7032980" y="1890788"/>
                </a:cubicBezTo>
                <a:cubicBezTo>
                  <a:pt x="6768704" y="1952835"/>
                  <a:pt x="6447957" y="1867057"/>
                  <a:pt x="6242646" y="1890788"/>
                </a:cubicBezTo>
                <a:cubicBezTo>
                  <a:pt x="6037335" y="1914519"/>
                  <a:pt x="5738690" y="1880623"/>
                  <a:pt x="5452311" y="1890788"/>
                </a:cubicBezTo>
                <a:cubicBezTo>
                  <a:pt x="5165933" y="1900953"/>
                  <a:pt x="5310615" y="1890420"/>
                  <a:pt x="5184993" y="1890788"/>
                </a:cubicBezTo>
                <a:cubicBezTo>
                  <a:pt x="5059371" y="1891156"/>
                  <a:pt x="5043855" y="1888332"/>
                  <a:pt x="4917674" y="1890788"/>
                </a:cubicBezTo>
                <a:cubicBezTo>
                  <a:pt x="4791493" y="1893244"/>
                  <a:pt x="4632827" y="1873156"/>
                  <a:pt x="4441148" y="1890788"/>
                </a:cubicBezTo>
                <a:cubicBezTo>
                  <a:pt x="4249469" y="1908420"/>
                  <a:pt x="4089333" y="1836703"/>
                  <a:pt x="3860020" y="1890788"/>
                </a:cubicBezTo>
                <a:cubicBezTo>
                  <a:pt x="3630707" y="1944873"/>
                  <a:pt x="3456198" y="1814574"/>
                  <a:pt x="3174289" y="1890788"/>
                </a:cubicBezTo>
                <a:cubicBezTo>
                  <a:pt x="2892380" y="1967002"/>
                  <a:pt x="2929493" y="1884468"/>
                  <a:pt x="2802367" y="1890788"/>
                </a:cubicBezTo>
                <a:cubicBezTo>
                  <a:pt x="2675241" y="1897108"/>
                  <a:pt x="2463234" y="1845283"/>
                  <a:pt x="2221239" y="1890788"/>
                </a:cubicBezTo>
                <a:cubicBezTo>
                  <a:pt x="1979244" y="1936293"/>
                  <a:pt x="1752960" y="1819783"/>
                  <a:pt x="1430904" y="1890788"/>
                </a:cubicBezTo>
                <a:cubicBezTo>
                  <a:pt x="1108849" y="1961793"/>
                  <a:pt x="710020" y="1835313"/>
                  <a:pt x="315138" y="1890788"/>
                </a:cubicBezTo>
                <a:cubicBezTo>
                  <a:pt x="152255" y="1933551"/>
                  <a:pt x="-28273" y="1755049"/>
                  <a:pt x="0" y="1575650"/>
                </a:cubicBezTo>
                <a:cubicBezTo>
                  <a:pt x="-31327" y="1443570"/>
                  <a:pt x="10940" y="1351811"/>
                  <a:pt x="0" y="1155479"/>
                </a:cubicBezTo>
                <a:cubicBezTo>
                  <a:pt x="-10940" y="959147"/>
                  <a:pt x="29953" y="904307"/>
                  <a:pt x="0" y="722704"/>
                </a:cubicBezTo>
                <a:cubicBezTo>
                  <a:pt x="-29953" y="541101"/>
                  <a:pt x="12478" y="496315"/>
                  <a:pt x="0" y="3151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khoáng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sắt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, can-xi,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tham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việc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xây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dựng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Ngo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i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còn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lượng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nhỏ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khoáng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khác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tạo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men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đẩy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điều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khiển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hoạt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sống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Nếu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thiếu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khoáng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cơ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sẽ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bị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itchFamily="18" charset="0"/>
              </a:rPr>
              <a:t>bệnh</a:t>
            </a:r>
            <a:r>
              <a:rPr lang="en-US" altLang="vi-VN" sz="28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  <a:endParaRPr lang="en-US" alt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: Rounded Corners 3">
            <a:extLst>
              <a:ext uri="{FF2B5EF4-FFF2-40B4-BE49-F238E27FC236}">
                <a16:creationId xmlns:a16="http://schemas.microsoft.com/office/drawing/2014/main" id="{BF9CAB77-253B-4E68-9CD5-2F483C38E33B}"/>
              </a:ext>
            </a:extLst>
          </p:cNvPr>
          <p:cNvSpPr/>
          <p:nvPr/>
        </p:nvSpPr>
        <p:spPr>
          <a:xfrm>
            <a:off x="658530" y="5203695"/>
            <a:ext cx="11090584" cy="1197105"/>
          </a:xfrm>
          <a:custGeom>
            <a:avLst/>
            <a:gdLst>
              <a:gd name="connsiteX0" fmla="*/ 0 w 11090584"/>
              <a:gd name="connsiteY0" fmla="*/ 199521 h 1197105"/>
              <a:gd name="connsiteX1" fmla="*/ 199521 w 11090584"/>
              <a:gd name="connsiteY1" fmla="*/ 0 h 1197105"/>
              <a:gd name="connsiteX2" fmla="*/ 1007326 w 11090584"/>
              <a:gd name="connsiteY2" fmla="*/ 0 h 1197105"/>
              <a:gd name="connsiteX3" fmla="*/ 1815132 w 11090584"/>
              <a:gd name="connsiteY3" fmla="*/ 0 h 1197105"/>
              <a:gd name="connsiteX4" fmla="*/ 2622937 w 11090584"/>
              <a:gd name="connsiteY4" fmla="*/ 0 h 1197105"/>
              <a:gd name="connsiteX5" fmla="*/ 3323827 w 11090584"/>
              <a:gd name="connsiteY5" fmla="*/ 0 h 1197105"/>
              <a:gd name="connsiteX6" fmla="*/ 4024717 w 11090584"/>
              <a:gd name="connsiteY6" fmla="*/ 0 h 1197105"/>
              <a:gd name="connsiteX7" fmla="*/ 4511776 w 11090584"/>
              <a:gd name="connsiteY7" fmla="*/ 0 h 1197105"/>
              <a:gd name="connsiteX8" fmla="*/ 4998835 w 11090584"/>
              <a:gd name="connsiteY8" fmla="*/ 0 h 1197105"/>
              <a:gd name="connsiteX9" fmla="*/ 5272064 w 11090584"/>
              <a:gd name="connsiteY9" fmla="*/ 0 h 1197105"/>
              <a:gd name="connsiteX10" fmla="*/ 5972954 w 11090584"/>
              <a:gd name="connsiteY10" fmla="*/ 0 h 1197105"/>
              <a:gd name="connsiteX11" fmla="*/ 6673844 w 11090584"/>
              <a:gd name="connsiteY11" fmla="*/ 0 h 1197105"/>
              <a:gd name="connsiteX12" fmla="*/ 7374734 w 11090584"/>
              <a:gd name="connsiteY12" fmla="*/ 0 h 1197105"/>
              <a:gd name="connsiteX13" fmla="*/ 8075624 w 11090584"/>
              <a:gd name="connsiteY13" fmla="*/ 0 h 1197105"/>
              <a:gd name="connsiteX14" fmla="*/ 8669598 w 11090584"/>
              <a:gd name="connsiteY14" fmla="*/ 0 h 1197105"/>
              <a:gd name="connsiteX15" fmla="*/ 9049742 w 11090584"/>
              <a:gd name="connsiteY15" fmla="*/ 0 h 1197105"/>
              <a:gd name="connsiteX16" fmla="*/ 9536801 w 11090584"/>
              <a:gd name="connsiteY16" fmla="*/ 0 h 1197105"/>
              <a:gd name="connsiteX17" fmla="*/ 10237691 w 11090584"/>
              <a:gd name="connsiteY17" fmla="*/ 0 h 1197105"/>
              <a:gd name="connsiteX18" fmla="*/ 10891063 w 11090584"/>
              <a:gd name="connsiteY18" fmla="*/ 0 h 1197105"/>
              <a:gd name="connsiteX19" fmla="*/ 11090584 w 11090584"/>
              <a:gd name="connsiteY19" fmla="*/ 199521 h 1197105"/>
              <a:gd name="connsiteX20" fmla="*/ 11090584 w 11090584"/>
              <a:gd name="connsiteY20" fmla="*/ 582591 h 1197105"/>
              <a:gd name="connsiteX21" fmla="*/ 11090584 w 11090584"/>
              <a:gd name="connsiteY21" fmla="*/ 997584 h 1197105"/>
              <a:gd name="connsiteX22" fmla="*/ 10891063 w 11090584"/>
              <a:gd name="connsiteY22" fmla="*/ 1197105 h 1197105"/>
              <a:gd name="connsiteX23" fmla="*/ 10297088 w 11090584"/>
              <a:gd name="connsiteY23" fmla="*/ 1197105 h 1197105"/>
              <a:gd name="connsiteX24" fmla="*/ 10023860 w 11090584"/>
              <a:gd name="connsiteY24" fmla="*/ 1197105 h 1197105"/>
              <a:gd name="connsiteX25" fmla="*/ 9643716 w 11090584"/>
              <a:gd name="connsiteY25" fmla="*/ 1197105 h 1197105"/>
              <a:gd name="connsiteX26" fmla="*/ 9263573 w 11090584"/>
              <a:gd name="connsiteY26" fmla="*/ 1197105 h 1197105"/>
              <a:gd name="connsiteX27" fmla="*/ 8455767 w 11090584"/>
              <a:gd name="connsiteY27" fmla="*/ 1197105 h 1197105"/>
              <a:gd name="connsiteX28" fmla="*/ 7861793 w 11090584"/>
              <a:gd name="connsiteY28" fmla="*/ 1197105 h 1197105"/>
              <a:gd name="connsiteX29" fmla="*/ 7374734 w 11090584"/>
              <a:gd name="connsiteY29" fmla="*/ 1197105 h 1197105"/>
              <a:gd name="connsiteX30" fmla="*/ 6566928 w 11090584"/>
              <a:gd name="connsiteY30" fmla="*/ 1197105 h 1197105"/>
              <a:gd name="connsiteX31" fmla="*/ 5972954 w 11090584"/>
              <a:gd name="connsiteY31" fmla="*/ 1197105 h 1197105"/>
              <a:gd name="connsiteX32" fmla="*/ 5272064 w 11090584"/>
              <a:gd name="connsiteY32" fmla="*/ 1197105 h 1197105"/>
              <a:gd name="connsiteX33" fmla="*/ 4998835 w 11090584"/>
              <a:gd name="connsiteY33" fmla="*/ 1197105 h 1197105"/>
              <a:gd name="connsiteX34" fmla="*/ 4725607 w 11090584"/>
              <a:gd name="connsiteY34" fmla="*/ 1197105 h 1197105"/>
              <a:gd name="connsiteX35" fmla="*/ 3917802 w 11090584"/>
              <a:gd name="connsiteY35" fmla="*/ 1197105 h 1197105"/>
              <a:gd name="connsiteX36" fmla="*/ 3430743 w 11090584"/>
              <a:gd name="connsiteY36" fmla="*/ 1197105 h 1197105"/>
              <a:gd name="connsiteX37" fmla="*/ 3157514 w 11090584"/>
              <a:gd name="connsiteY37" fmla="*/ 1197105 h 1197105"/>
              <a:gd name="connsiteX38" fmla="*/ 2456624 w 11090584"/>
              <a:gd name="connsiteY38" fmla="*/ 1197105 h 1197105"/>
              <a:gd name="connsiteX39" fmla="*/ 1862650 w 11090584"/>
              <a:gd name="connsiteY39" fmla="*/ 1197105 h 1197105"/>
              <a:gd name="connsiteX40" fmla="*/ 1589421 w 11090584"/>
              <a:gd name="connsiteY40" fmla="*/ 1197105 h 1197105"/>
              <a:gd name="connsiteX41" fmla="*/ 1316193 w 11090584"/>
              <a:gd name="connsiteY41" fmla="*/ 1197105 h 1197105"/>
              <a:gd name="connsiteX42" fmla="*/ 199521 w 11090584"/>
              <a:gd name="connsiteY42" fmla="*/ 1197105 h 1197105"/>
              <a:gd name="connsiteX43" fmla="*/ 0 w 11090584"/>
              <a:gd name="connsiteY43" fmla="*/ 997584 h 1197105"/>
              <a:gd name="connsiteX44" fmla="*/ 0 w 11090584"/>
              <a:gd name="connsiteY44" fmla="*/ 582591 h 1197105"/>
              <a:gd name="connsiteX45" fmla="*/ 0 w 11090584"/>
              <a:gd name="connsiteY45" fmla="*/ 199521 h 11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90584" h="1197105" fill="none" extrusionOk="0">
                <a:moveTo>
                  <a:pt x="0" y="199521"/>
                </a:moveTo>
                <a:cubicBezTo>
                  <a:pt x="-4977" y="77120"/>
                  <a:pt x="94690" y="4380"/>
                  <a:pt x="199521" y="0"/>
                </a:cubicBezTo>
                <a:cubicBezTo>
                  <a:pt x="388815" y="-23610"/>
                  <a:pt x="748388" y="43131"/>
                  <a:pt x="1007326" y="0"/>
                </a:cubicBezTo>
                <a:cubicBezTo>
                  <a:pt x="1266264" y="-43131"/>
                  <a:pt x="1526087" y="51855"/>
                  <a:pt x="1815132" y="0"/>
                </a:cubicBezTo>
                <a:cubicBezTo>
                  <a:pt x="2104177" y="-51855"/>
                  <a:pt x="2382235" y="42276"/>
                  <a:pt x="2622937" y="0"/>
                </a:cubicBezTo>
                <a:cubicBezTo>
                  <a:pt x="2863640" y="-42276"/>
                  <a:pt x="3164988" y="68909"/>
                  <a:pt x="3323827" y="0"/>
                </a:cubicBezTo>
                <a:cubicBezTo>
                  <a:pt x="3482666" y="-68909"/>
                  <a:pt x="3773677" y="72722"/>
                  <a:pt x="4024717" y="0"/>
                </a:cubicBezTo>
                <a:cubicBezTo>
                  <a:pt x="4275757" y="-72722"/>
                  <a:pt x="4272725" y="36883"/>
                  <a:pt x="4511776" y="0"/>
                </a:cubicBezTo>
                <a:cubicBezTo>
                  <a:pt x="4750827" y="-36883"/>
                  <a:pt x="4766414" y="8084"/>
                  <a:pt x="4998835" y="0"/>
                </a:cubicBezTo>
                <a:cubicBezTo>
                  <a:pt x="5231256" y="-8084"/>
                  <a:pt x="5143628" y="5525"/>
                  <a:pt x="5272064" y="0"/>
                </a:cubicBezTo>
                <a:cubicBezTo>
                  <a:pt x="5400500" y="-5525"/>
                  <a:pt x="5737907" y="74606"/>
                  <a:pt x="5972954" y="0"/>
                </a:cubicBezTo>
                <a:cubicBezTo>
                  <a:pt x="6208001" y="-74606"/>
                  <a:pt x="6346089" y="79442"/>
                  <a:pt x="6673844" y="0"/>
                </a:cubicBezTo>
                <a:cubicBezTo>
                  <a:pt x="7001599" y="-79442"/>
                  <a:pt x="7063748" y="52710"/>
                  <a:pt x="7374734" y="0"/>
                </a:cubicBezTo>
                <a:cubicBezTo>
                  <a:pt x="7685720" y="-52710"/>
                  <a:pt x="7776850" y="46213"/>
                  <a:pt x="8075624" y="0"/>
                </a:cubicBezTo>
                <a:cubicBezTo>
                  <a:pt x="8374398" y="-46213"/>
                  <a:pt x="8491988" y="19861"/>
                  <a:pt x="8669598" y="0"/>
                </a:cubicBezTo>
                <a:cubicBezTo>
                  <a:pt x="8847208" y="-19861"/>
                  <a:pt x="8964269" y="37696"/>
                  <a:pt x="9049742" y="0"/>
                </a:cubicBezTo>
                <a:cubicBezTo>
                  <a:pt x="9135215" y="-37696"/>
                  <a:pt x="9300703" y="32608"/>
                  <a:pt x="9536801" y="0"/>
                </a:cubicBezTo>
                <a:cubicBezTo>
                  <a:pt x="9772899" y="-32608"/>
                  <a:pt x="10013470" y="71294"/>
                  <a:pt x="10237691" y="0"/>
                </a:cubicBezTo>
                <a:cubicBezTo>
                  <a:pt x="10461912" y="-71294"/>
                  <a:pt x="10728373" y="16891"/>
                  <a:pt x="10891063" y="0"/>
                </a:cubicBezTo>
                <a:cubicBezTo>
                  <a:pt x="11019563" y="3070"/>
                  <a:pt x="11091066" y="92338"/>
                  <a:pt x="11090584" y="199521"/>
                </a:cubicBezTo>
                <a:cubicBezTo>
                  <a:pt x="11092883" y="319090"/>
                  <a:pt x="11064824" y="481765"/>
                  <a:pt x="11090584" y="582591"/>
                </a:cubicBezTo>
                <a:cubicBezTo>
                  <a:pt x="11116344" y="683417"/>
                  <a:pt x="11043060" y="890317"/>
                  <a:pt x="11090584" y="997584"/>
                </a:cubicBezTo>
                <a:cubicBezTo>
                  <a:pt x="11091623" y="1113827"/>
                  <a:pt x="11009022" y="1208171"/>
                  <a:pt x="10891063" y="1197105"/>
                </a:cubicBezTo>
                <a:cubicBezTo>
                  <a:pt x="10678089" y="1216977"/>
                  <a:pt x="10583893" y="1159485"/>
                  <a:pt x="10297088" y="1197105"/>
                </a:cubicBezTo>
                <a:cubicBezTo>
                  <a:pt x="10010284" y="1234725"/>
                  <a:pt x="10122877" y="1196285"/>
                  <a:pt x="10023860" y="1197105"/>
                </a:cubicBezTo>
                <a:cubicBezTo>
                  <a:pt x="9924843" y="1197925"/>
                  <a:pt x="9769966" y="1181426"/>
                  <a:pt x="9643716" y="1197105"/>
                </a:cubicBezTo>
                <a:cubicBezTo>
                  <a:pt x="9517466" y="1212784"/>
                  <a:pt x="9422791" y="1166947"/>
                  <a:pt x="9263573" y="1197105"/>
                </a:cubicBezTo>
                <a:cubicBezTo>
                  <a:pt x="9104355" y="1227263"/>
                  <a:pt x="8656596" y="1146387"/>
                  <a:pt x="8455767" y="1197105"/>
                </a:cubicBezTo>
                <a:cubicBezTo>
                  <a:pt x="8254938" y="1247823"/>
                  <a:pt x="8003400" y="1172543"/>
                  <a:pt x="7861793" y="1197105"/>
                </a:cubicBezTo>
                <a:cubicBezTo>
                  <a:pt x="7720186" y="1221667"/>
                  <a:pt x="7568975" y="1141537"/>
                  <a:pt x="7374734" y="1197105"/>
                </a:cubicBezTo>
                <a:cubicBezTo>
                  <a:pt x="7180493" y="1252673"/>
                  <a:pt x="6877606" y="1117859"/>
                  <a:pt x="6566928" y="1197105"/>
                </a:cubicBezTo>
                <a:cubicBezTo>
                  <a:pt x="6256250" y="1276351"/>
                  <a:pt x="6193889" y="1154673"/>
                  <a:pt x="5972954" y="1197105"/>
                </a:cubicBezTo>
                <a:cubicBezTo>
                  <a:pt x="5752019" y="1239537"/>
                  <a:pt x="5418393" y="1117225"/>
                  <a:pt x="5272064" y="1197105"/>
                </a:cubicBezTo>
                <a:cubicBezTo>
                  <a:pt x="5125735" y="1276985"/>
                  <a:pt x="5069840" y="1187499"/>
                  <a:pt x="4998835" y="1197105"/>
                </a:cubicBezTo>
                <a:cubicBezTo>
                  <a:pt x="4927830" y="1206711"/>
                  <a:pt x="4782169" y="1182616"/>
                  <a:pt x="4725607" y="1197105"/>
                </a:cubicBezTo>
                <a:cubicBezTo>
                  <a:pt x="4669045" y="1211594"/>
                  <a:pt x="4179452" y="1168571"/>
                  <a:pt x="3917802" y="1197105"/>
                </a:cubicBezTo>
                <a:cubicBezTo>
                  <a:pt x="3656152" y="1225639"/>
                  <a:pt x="3564996" y="1142553"/>
                  <a:pt x="3430743" y="1197105"/>
                </a:cubicBezTo>
                <a:cubicBezTo>
                  <a:pt x="3296490" y="1251657"/>
                  <a:pt x="3218318" y="1187205"/>
                  <a:pt x="3157514" y="1197105"/>
                </a:cubicBezTo>
                <a:cubicBezTo>
                  <a:pt x="3096710" y="1207005"/>
                  <a:pt x="2771824" y="1188046"/>
                  <a:pt x="2456624" y="1197105"/>
                </a:cubicBezTo>
                <a:cubicBezTo>
                  <a:pt x="2141424" y="1206164"/>
                  <a:pt x="2139630" y="1194042"/>
                  <a:pt x="1862650" y="1197105"/>
                </a:cubicBezTo>
                <a:cubicBezTo>
                  <a:pt x="1585670" y="1200168"/>
                  <a:pt x="1658779" y="1168105"/>
                  <a:pt x="1589421" y="1197105"/>
                </a:cubicBezTo>
                <a:cubicBezTo>
                  <a:pt x="1520063" y="1226105"/>
                  <a:pt x="1439706" y="1174134"/>
                  <a:pt x="1316193" y="1197105"/>
                </a:cubicBezTo>
                <a:cubicBezTo>
                  <a:pt x="1192680" y="1220076"/>
                  <a:pt x="520847" y="1161852"/>
                  <a:pt x="199521" y="1197105"/>
                </a:cubicBezTo>
                <a:cubicBezTo>
                  <a:pt x="92072" y="1194949"/>
                  <a:pt x="9170" y="1116886"/>
                  <a:pt x="0" y="997584"/>
                </a:cubicBezTo>
                <a:cubicBezTo>
                  <a:pt x="-26781" y="846766"/>
                  <a:pt x="16497" y="743391"/>
                  <a:pt x="0" y="582591"/>
                </a:cubicBezTo>
                <a:cubicBezTo>
                  <a:pt x="-16497" y="421791"/>
                  <a:pt x="19567" y="298319"/>
                  <a:pt x="0" y="199521"/>
                </a:cubicBezTo>
                <a:close/>
              </a:path>
              <a:path w="11090584" h="1197105" stroke="0" extrusionOk="0">
                <a:moveTo>
                  <a:pt x="0" y="199521"/>
                </a:moveTo>
                <a:cubicBezTo>
                  <a:pt x="-3537" y="95841"/>
                  <a:pt x="111094" y="16055"/>
                  <a:pt x="199521" y="0"/>
                </a:cubicBezTo>
                <a:cubicBezTo>
                  <a:pt x="349755" y="-35043"/>
                  <a:pt x="575907" y="14917"/>
                  <a:pt x="793496" y="0"/>
                </a:cubicBezTo>
                <a:cubicBezTo>
                  <a:pt x="1011086" y="-14917"/>
                  <a:pt x="1027422" y="23497"/>
                  <a:pt x="1173639" y="0"/>
                </a:cubicBezTo>
                <a:cubicBezTo>
                  <a:pt x="1319856" y="-23497"/>
                  <a:pt x="1446669" y="2190"/>
                  <a:pt x="1660698" y="0"/>
                </a:cubicBezTo>
                <a:cubicBezTo>
                  <a:pt x="1874727" y="-2190"/>
                  <a:pt x="1845453" y="30505"/>
                  <a:pt x="1933927" y="0"/>
                </a:cubicBezTo>
                <a:cubicBezTo>
                  <a:pt x="2022401" y="-30505"/>
                  <a:pt x="2443945" y="12656"/>
                  <a:pt x="2741732" y="0"/>
                </a:cubicBezTo>
                <a:cubicBezTo>
                  <a:pt x="3039520" y="-12656"/>
                  <a:pt x="2930719" y="9982"/>
                  <a:pt x="3014960" y="0"/>
                </a:cubicBezTo>
                <a:cubicBezTo>
                  <a:pt x="3099201" y="-9982"/>
                  <a:pt x="3206392" y="12547"/>
                  <a:pt x="3395104" y="0"/>
                </a:cubicBezTo>
                <a:cubicBezTo>
                  <a:pt x="3583816" y="-12547"/>
                  <a:pt x="3732070" y="60666"/>
                  <a:pt x="3989079" y="0"/>
                </a:cubicBezTo>
                <a:cubicBezTo>
                  <a:pt x="4246089" y="-60666"/>
                  <a:pt x="4155093" y="20854"/>
                  <a:pt x="4262307" y="0"/>
                </a:cubicBezTo>
                <a:cubicBezTo>
                  <a:pt x="4369521" y="-20854"/>
                  <a:pt x="4723428" y="28885"/>
                  <a:pt x="5070112" y="0"/>
                </a:cubicBezTo>
                <a:cubicBezTo>
                  <a:pt x="5416797" y="-28885"/>
                  <a:pt x="5254053" y="1952"/>
                  <a:pt x="5343341" y="0"/>
                </a:cubicBezTo>
                <a:cubicBezTo>
                  <a:pt x="5432629" y="-1952"/>
                  <a:pt x="5796394" y="28981"/>
                  <a:pt x="5937315" y="0"/>
                </a:cubicBezTo>
                <a:cubicBezTo>
                  <a:pt x="6078236" y="-28981"/>
                  <a:pt x="6268997" y="57101"/>
                  <a:pt x="6424374" y="0"/>
                </a:cubicBezTo>
                <a:cubicBezTo>
                  <a:pt x="6579751" y="-57101"/>
                  <a:pt x="6590517" y="18160"/>
                  <a:pt x="6697603" y="0"/>
                </a:cubicBezTo>
                <a:cubicBezTo>
                  <a:pt x="6804689" y="-18160"/>
                  <a:pt x="6916813" y="30579"/>
                  <a:pt x="7077746" y="0"/>
                </a:cubicBezTo>
                <a:cubicBezTo>
                  <a:pt x="7238679" y="-30579"/>
                  <a:pt x="7280234" y="28269"/>
                  <a:pt x="7457890" y="0"/>
                </a:cubicBezTo>
                <a:cubicBezTo>
                  <a:pt x="7635546" y="-28269"/>
                  <a:pt x="7697276" y="22260"/>
                  <a:pt x="7838034" y="0"/>
                </a:cubicBezTo>
                <a:cubicBezTo>
                  <a:pt x="7978792" y="-22260"/>
                  <a:pt x="7998930" y="24111"/>
                  <a:pt x="8111262" y="0"/>
                </a:cubicBezTo>
                <a:cubicBezTo>
                  <a:pt x="8223594" y="-24111"/>
                  <a:pt x="8495790" y="69713"/>
                  <a:pt x="8812152" y="0"/>
                </a:cubicBezTo>
                <a:cubicBezTo>
                  <a:pt x="9128514" y="-69713"/>
                  <a:pt x="9146354" y="30398"/>
                  <a:pt x="9299211" y="0"/>
                </a:cubicBezTo>
                <a:cubicBezTo>
                  <a:pt x="9452068" y="-30398"/>
                  <a:pt x="9661810" y="76948"/>
                  <a:pt x="10000101" y="0"/>
                </a:cubicBezTo>
                <a:cubicBezTo>
                  <a:pt x="10338392" y="-76948"/>
                  <a:pt x="10629348" y="47719"/>
                  <a:pt x="10891063" y="0"/>
                </a:cubicBezTo>
                <a:cubicBezTo>
                  <a:pt x="10993993" y="3550"/>
                  <a:pt x="11090766" y="98584"/>
                  <a:pt x="11090584" y="199521"/>
                </a:cubicBezTo>
                <a:cubicBezTo>
                  <a:pt x="11107180" y="393522"/>
                  <a:pt x="11052153" y="425909"/>
                  <a:pt x="11090584" y="598553"/>
                </a:cubicBezTo>
                <a:cubicBezTo>
                  <a:pt x="11129015" y="771197"/>
                  <a:pt x="11055484" y="911388"/>
                  <a:pt x="11090584" y="997584"/>
                </a:cubicBezTo>
                <a:cubicBezTo>
                  <a:pt x="11091371" y="1126885"/>
                  <a:pt x="10993753" y="1227435"/>
                  <a:pt x="10891063" y="1197105"/>
                </a:cubicBezTo>
                <a:cubicBezTo>
                  <a:pt x="10579466" y="1241086"/>
                  <a:pt x="10436417" y="1125600"/>
                  <a:pt x="10083258" y="1197105"/>
                </a:cubicBezTo>
                <a:cubicBezTo>
                  <a:pt x="9730100" y="1268610"/>
                  <a:pt x="9889916" y="1185899"/>
                  <a:pt x="9703114" y="1197105"/>
                </a:cubicBezTo>
                <a:cubicBezTo>
                  <a:pt x="9516312" y="1208311"/>
                  <a:pt x="9077322" y="1192108"/>
                  <a:pt x="8895308" y="1197105"/>
                </a:cubicBezTo>
                <a:cubicBezTo>
                  <a:pt x="8713294" y="1202102"/>
                  <a:pt x="8358654" y="1143985"/>
                  <a:pt x="8194419" y="1197105"/>
                </a:cubicBezTo>
                <a:cubicBezTo>
                  <a:pt x="8030184" y="1250225"/>
                  <a:pt x="7715021" y="1184683"/>
                  <a:pt x="7493529" y="1197105"/>
                </a:cubicBezTo>
                <a:cubicBezTo>
                  <a:pt x="7272037" y="1209527"/>
                  <a:pt x="6996936" y="1154225"/>
                  <a:pt x="6685723" y="1197105"/>
                </a:cubicBezTo>
                <a:cubicBezTo>
                  <a:pt x="6374510" y="1239985"/>
                  <a:pt x="6099370" y="1116141"/>
                  <a:pt x="5877918" y="1197105"/>
                </a:cubicBezTo>
                <a:cubicBezTo>
                  <a:pt x="5656466" y="1278069"/>
                  <a:pt x="5465535" y="1154850"/>
                  <a:pt x="5070112" y="1197105"/>
                </a:cubicBezTo>
                <a:cubicBezTo>
                  <a:pt x="4674689" y="1239360"/>
                  <a:pt x="4862543" y="1187572"/>
                  <a:pt x="4796884" y="1197105"/>
                </a:cubicBezTo>
                <a:cubicBezTo>
                  <a:pt x="4731225" y="1206638"/>
                  <a:pt x="4644817" y="1182191"/>
                  <a:pt x="4523656" y="1197105"/>
                </a:cubicBezTo>
                <a:cubicBezTo>
                  <a:pt x="4402495" y="1212019"/>
                  <a:pt x="4185807" y="1155544"/>
                  <a:pt x="4036597" y="1197105"/>
                </a:cubicBezTo>
                <a:cubicBezTo>
                  <a:pt x="3887387" y="1238666"/>
                  <a:pt x="3722053" y="1180239"/>
                  <a:pt x="3442622" y="1197105"/>
                </a:cubicBezTo>
                <a:cubicBezTo>
                  <a:pt x="3163192" y="1213971"/>
                  <a:pt x="3046628" y="1173594"/>
                  <a:pt x="2741732" y="1197105"/>
                </a:cubicBezTo>
                <a:cubicBezTo>
                  <a:pt x="2436836" y="1220616"/>
                  <a:pt x="2544896" y="1195015"/>
                  <a:pt x="2361588" y="1197105"/>
                </a:cubicBezTo>
                <a:cubicBezTo>
                  <a:pt x="2178280" y="1199195"/>
                  <a:pt x="2025322" y="1179879"/>
                  <a:pt x="1767614" y="1197105"/>
                </a:cubicBezTo>
                <a:cubicBezTo>
                  <a:pt x="1509906" y="1214331"/>
                  <a:pt x="1157184" y="1173178"/>
                  <a:pt x="959808" y="1197105"/>
                </a:cubicBezTo>
                <a:cubicBezTo>
                  <a:pt x="762432" y="1221032"/>
                  <a:pt x="362735" y="1190983"/>
                  <a:pt x="199521" y="1197105"/>
                </a:cubicBezTo>
                <a:cubicBezTo>
                  <a:pt x="92282" y="1208418"/>
                  <a:pt x="-30492" y="1113549"/>
                  <a:pt x="0" y="997584"/>
                </a:cubicBezTo>
                <a:cubicBezTo>
                  <a:pt x="-44472" y="915398"/>
                  <a:pt x="15640" y="720411"/>
                  <a:pt x="0" y="598553"/>
                </a:cubicBezTo>
                <a:cubicBezTo>
                  <a:pt x="-15640" y="476695"/>
                  <a:pt x="19691" y="289047"/>
                  <a:pt x="0" y="1995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Chất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xơ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dinh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dưỡng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nhưng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rất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thiết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đảm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bảo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hoạt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động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thường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máy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itchFamily="18" charset="0"/>
              </a:rPr>
              <a:t>hóa</a:t>
            </a:r>
            <a:r>
              <a:rPr lang="en-US" altLang="vi-VN" sz="28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  <a:endParaRPr lang="en-US" alt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5" grpId="0"/>
      <p:bldP spid="81" grpId="0" uiExpand="1" animBg="1"/>
      <p:bldP spid="82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396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UTM Showcard</vt:lpstr>
      <vt:lpstr>Arial</vt:lpstr>
      <vt:lpstr>Calibri</vt:lpstr>
      <vt:lpstr>Times New Roman</vt:lpstr>
      <vt:lpstr>Calibri Light</vt:lpstr>
      <vt:lpstr>Wingdings</vt:lpstr>
      <vt:lpstr>UTM Cookies</vt:lpstr>
      <vt:lpstr>UVN Banh Mi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YenVu_Ruby;Meo</cp:keywords>
  <cp:lastModifiedBy>Bùi Thị Thanh Quỳnh</cp:lastModifiedBy>
  <cp:revision>129</cp:revision>
  <dcterms:created xsi:type="dcterms:W3CDTF">2019-06-25T16:17:34Z</dcterms:created>
  <dcterms:modified xsi:type="dcterms:W3CDTF">2022-09-18T15:57:38Z</dcterms:modified>
</cp:coreProperties>
</file>