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83" r:id="rId3"/>
    <p:sldMasterId id="2147483695" r:id="rId4"/>
    <p:sldMasterId id="2147483707" r:id="rId5"/>
  </p:sldMasterIdLst>
  <p:notesMasterIdLst>
    <p:notesMasterId r:id="rId25"/>
  </p:notesMasterIdLst>
  <p:sldIdLst>
    <p:sldId id="276" r:id="rId6"/>
    <p:sldId id="286" r:id="rId7"/>
    <p:sldId id="291" r:id="rId8"/>
    <p:sldId id="292" r:id="rId9"/>
    <p:sldId id="293" r:id="rId10"/>
    <p:sldId id="294" r:id="rId11"/>
    <p:sldId id="278" r:id="rId12"/>
    <p:sldId id="265" r:id="rId13"/>
    <p:sldId id="271" r:id="rId14"/>
    <p:sldId id="295" r:id="rId15"/>
    <p:sldId id="297" r:id="rId16"/>
    <p:sldId id="300" r:id="rId17"/>
    <p:sldId id="306" r:id="rId18"/>
    <p:sldId id="307" r:id="rId19"/>
    <p:sldId id="301" r:id="rId20"/>
    <p:sldId id="308" r:id="rId21"/>
    <p:sldId id="309" r:id="rId22"/>
    <p:sldId id="305" r:id="rId23"/>
    <p:sldId id="284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等线" charset="-122"/>
      <p:regular r:id="rId36"/>
    </p:embeddedFont>
    <p:embeddedFont>
      <p:font typeface="微软雅黑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EC0"/>
    <a:srgbClr val="96C8D6"/>
    <a:srgbClr val="F3CD97"/>
    <a:srgbClr val="91C4D2"/>
    <a:srgbClr val="1C4082"/>
    <a:srgbClr val="EBF5EF"/>
    <a:srgbClr val="CAE6D4"/>
    <a:srgbClr val="9FD6D9"/>
    <a:srgbClr val="F3EB45"/>
    <a:srgbClr val="97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96314" autoAdjust="0"/>
  </p:normalViewPr>
  <p:slideViewPr>
    <p:cSldViewPr snapToGrid="0" showGuides="1">
      <p:cViewPr>
        <p:scale>
          <a:sx n="30" d="100"/>
          <a:sy n="30" d="100"/>
        </p:scale>
        <p:origin x="-2016" y="-96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1088-2277-42B5-B08B-E55C6E1C6166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0177-6D24-41AF-9103-82F559E4E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2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631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6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5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654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8468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3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8" y="3954869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69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55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8" y="1197155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1"/>
            <a:ext cx="3316302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9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1" y="1543883"/>
            <a:ext cx="3960434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3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2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45"/>
            <a:ext cx="2733758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53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3" y="3067970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7" y="2137169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76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7" y="3589481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5" y="3382269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67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83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9830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6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39"/>
            <a:ext cx="5980066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83157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51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67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75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1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48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58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5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15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6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6" y="98744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42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6" y="987440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8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33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27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15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6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2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1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2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5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4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8" y="1632814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45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3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34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3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92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97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5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8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1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0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7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70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3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93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2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70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34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96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4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0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5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57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6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83" y="3479639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51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86" y="1071364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600" y="1221979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22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46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613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92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21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18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7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8" y="4056229"/>
            <a:ext cx="2930377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8" y="1617829"/>
            <a:ext cx="2930377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8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6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4" y="1490362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1267" y="2099668"/>
            <a:ext cx="2389573" cy="2064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1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2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89307-A7B9-4159-B91C-CFFA804E9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ABD7-F56D-4A5D-A946-877572FE8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microsoft.com/office/2007/relationships/hdphoto" Target="../media/hdphoto10.wdp"/><Relationship Id="rId3" Type="http://schemas.openxmlformats.org/officeDocument/2006/relationships/image" Target="../media/image3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6.wdp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microsoft.com/office/2007/relationships/hdphoto" Target="../media/hdphoto9.wdp"/><Relationship Id="rId5" Type="http://schemas.openxmlformats.org/officeDocument/2006/relationships/image" Target="../media/image22.png"/><Relationship Id="rId15" Type="http://schemas.microsoft.com/office/2007/relationships/hdphoto" Target="../media/hdphoto1.wdp"/><Relationship Id="rId23" Type="http://schemas.openxmlformats.org/officeDocument/2006/relationships/image" Target="../media/image35.png"/><Relationship Id="rId10" Type="http://schemas.openxmlformats.org/officeDocument/2006/relationships/image" Target="../media/image27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7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19868" y="1410576"/>
            <a:ext cx="7068185" cy="5284470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 rot="20653978">
            <a:off x="1419338" y="2757959"/>
            <a:ext cx="5008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Môn</a:t>
            </a:r>
            <a:r>
              <a:rPr lang="en-US" sz="60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60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r>
              <a:rPr lang="en-US" sz="60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376009" y="314791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528825" y="-134859"/>
            <a:ext cx="3602954" cy="250082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41746" y="2487697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7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7" y="2455828"/>
            <a:ext cx="1123406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5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3343225" y="4529040"/>
            <a:ext cx="992777" cy="1227908"/>
          </a:xfrm>
          <a:prstGeom prst="rect">
            <a:avLst/>
          </a:prstGeom>
        </p:spPr>
      </p:pic>
      <p:sp>
        <p:nvSpPr>
          <p:cNvPr id="21" name="TextBox 5"/>
          <p:cNvSpPr txBox="1"/>
          <p:nvPr/>
        </p:nvSpPr>
        <p:spPr>
          <a:xfrm rot="20613593">
            <a:off x="3733615" y="4688157"/>
            <a:ext cx="26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Giáo</a:t>
            </a:r>
            <a:r>
              <a:rPr lang="en-US" sz="2000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 </a:t>
            </a:r>
            <a:r>
              <a:rPr lang="en-US" sz="2000" b="1" spc="3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viên</a:t>
            </a:r>
            <a:r>
              <a:rPr lang="en-US" sz="2000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……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3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607"/>
            <a:ext cx="1123406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50" y="4768434"/>
            <a:ext cx="691490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90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39">
            <a:off x="4900410" y="1643838"/>
            <a:ext cx="8487182" cy="5721695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9925BEBA-D426-4C94-832B-F93CF1A616CE}"/>
              </a:ext>
            </a:extLst>
          </p:cNvPr>
          <p:cNvSpPr txBox="1"/>
          <p:nvPr/>
        </p:nvSpPr>
        <p:spPr>
          <a:xfrm rot="20653978">
            <a:off x="1665743" y="3740485"/>
            <a:ext cx="5008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 4</a:t>
            </a:r>
            <a:endParaRPr lang="en-US" sz="60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300"/>
                            </p:stCondLst>
                            <p:childTnLst>
                              <p:par>
                                <p:cTn id="8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300"/>
                            </p:stCondLst>
                            <p:childTnLst>
                              <p:par>
                                <p:cTn id="9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7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1" y="482138"/>
            <a:ext cx="10648430" cy="57758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3545583" y="4657467"/>
            <a:ext cx="6214022" cy="987623"/>
            <a:chOff x="3378860" y="4082347"/>
            <a:chExt cx="6214022" cy="987623"/>
          </a:xfrm>
        </p:grpSpPr>
        <p:pic>
          <p:nvPicPr>
            <p:cNvPr id="7" name="图片 3078" descr="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635" y="4082347"/>
              <a:ext cx="4796247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378860" y="4155689"/>
              <a:ext cx="4160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Guanine"/>
                </a:rPr>
                <a:t>		</a:t>
              </a:r>
              <a:r>
                <a:rPr lang="en-US" sz="3600" b="1" dirty="0" err="1">
                  <a:latin typeface="UTM Guanine"/>
                </a:rPr>
                <a:t>trăm</a:t>
              </a:r>
              <a:r>
                <a:rPr lang="en-US" sz="3600" b="1" dirty="0">
                  <a:latin typeface="UTM Guanine"/>
                </a:rPr>
                <a:t> </a:t>
              </a:r>
              <a:r>
                <a:rPr lang="en-US" sz="3600" b="1" dirty="0" err="1">
                  <a:latin typeface="UTM Guanine"/>
                </a:rPr>
                <a:t>triệu</a:t>
              </a:r>
              <a:endParaRPr lang="en-US" sz="3600" b="1" dirty="0">
                <a:latin typeface="UTM Guanine"/>
              </a:endParaRPr>
            </a:p>
          </p:txBody>
        </p:sp>
      </p:grpSp>
      <p:pic>
        <p:nvPicPr>
          <p:cNvPr id="8" name="图片 3079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745" y="2281599"/>
            <a:ext cx="2941572" cy="329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7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09" y="3714066"/>
            <a:ext cx="5115307" cy="31439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" y="3198141"/>
            <a:ext cx="4052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Guanine"/>
              </a:rPr>
              <a:t>		</a:t>
            </a:r>
            <a:r>
              <a:rPr lang="en-US" sz="3600" b="1" dirty="0" err="1">
                <a:solidFill>
                  <a:srgbClr val="FFFF00"/>
                </a:solidFill>
                <a:latin typeface="UTM Guanine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UTM Guanine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Guanine"/>
              </a:rPr>
              <a:t>triệu</a:t>
            </a:r>
            <a:endParaRPr lang="en-US" sz="3600" b="1" dirty="0">
              <a:solidFill>
                <a:srgbClr val="FFFF00"/>
              </a:solidFill>
              <a:latin typeface="UTM Guanine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44637" y="1919580"/>
            <a:ext cx="3953660" cy="987623"/>
            <a:chOff x="3477913" y="1344460"/>
            <a:chExt cx="3953660" cy="987623"/>
          </a:xfrm>
        </p:grpSpPr>
        <p:pic>
          <p:nvPicPr>
            <p:cNvPr id="9" name="图片 3080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1720" y="1344460"/>
              <a:ext cx="2689853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477913" y="1417685"/>
              <a:ext cx="3031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Guanine"/>
                </a:rPr>
                <a:t>		</a:t>
              </a:r>
              <a:r>
                <a:rPr lang="en-US" sz="3600" b="1" dirty="0" err="1">
                  <a:latin typeface="UTM Guanine"/>
                </a:rPr>
                <a:t>triệu</a:t>
              </a:r>
              <a:endParaRPr lang="en-US" sz="3600" b="1" dirty="0">
                <a:latin typeface="UTM Guanine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19697" y="3198140"/>
            <a:ext cx="4425509" cy="987623"/>
            <a:chOff x="4252974" y="2623029"/>
            <a:chExt cx="4425509" cy="987623"/>
          </a:xfrm>
        </p:grpSpPr>
        <p:pic>
          <p:nvPicPr>
            <p:cNvPr id="10" name="图片 3081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6635" y="2623029"/>
              <a:ext cx="3881848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252974" y="2719297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Guanine"/>
                </a:rPr>
                <a:t>	</a:t>
              </a:r>
              <a:r>
                <a:rPr lang="en-US" sz="3600" b="1" dirty="0" err="1">
                  <a:solidFill>
                    <a:srgbClr val="FF0000"/>
                  </a:solidFill>
                  <a:latin typeface="UTM Guanine"/>
                </a:rPr>
                <a:t>chục</a:t>
              </a:r>
              <a:r>
                <a:rPr lang="en-US" sz="3600" b="1" dirty="0">
                  <a:solidFill>
                    <a:srgbClr val="FF0000"/>
                  </a:solidFill>
                  <a:latin typeface="UTM Guanine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Guanine"/>
                </a:rPr>
                <a:t>triệu</a:t>
              </a:r>
              <a:endParaRPr lang="en-US" sz="3600" b="1" dirty="0">
                <a:solidFill>
                  <a:srgbClr val="FF0000"/>
                </a:solidFill>
                <a:latin typeface="UTM Guan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7623" y="2224798"/>
            <a:ext cx="727233" cy="2932241"/>
          </a:xfrm>
          <a:prstGeom prst="rect">
            <a:avLst/>
          </a:prstGeom>
        </p:spPr>
      </p:pic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1890638" y="52367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2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130658"/>
            <a:ext cx="11953330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63" y="960126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8" y="3416261"/>
            <a:ext cx="3678034" cy="389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" y="-143219"/>
            <a:ext cx="2912761" cy="71189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894532" y="2639464"/>
            <a:ext cx="473398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Bài</a:t>
            </a:r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tập</a:t>
            </a:r>
            <a:endParaRPr lang="en-US" sz="11500" b="1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1577099" y="3608742"/>
            <a:ext cx="3771198" cy="37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" y="5782596"/>
            <a:ext cx="12143106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411" y="304468"/>
            <a:ext cx="10853078" cy="6319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37" y="3970723"/>
            <a:ext cx="3387065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5153" y="1188949"/>
            <a:ext cx="631495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u="sng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3600" u="sng">
                <a:solidFill>
                  <a:srgbClr val="FF0000"/>
                </a:solidFill>
                <a:latin typeface="UTM Guanine" panose="02040603050506020204"/>
              </a:rPr>
              <a:t> 1</a:t>
            </a:r>
            <a:r>
              <a:rPr lang="en-US" altLang="en-US" sz="3600">
                <a:solidFill>
                  <a:srgbClr val="FF0000"/>
                </a:solidFill>
                <a:latin typeface="UTM Guanine" panose="02040603050506020204"/>
              </a:rPr>
              <a:t>:  Đếm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thêm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 1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triệu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 1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triệu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đến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 10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84203" y="2623631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1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60276" y="3293031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2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56941" y="3908351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3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47381" y="4514094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4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66884" y="5106665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5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590275" y="2828316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6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580651" y="3420579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7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508425" y="3989769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8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08425" y="4573024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9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205553" y="5220185"/>
            <a:ext cx="33037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10 </a:t>
            </a:r>
            <a:r>
              <a:rPr lang="en-US" altLang="en-US" sz="3600" dirty="0" err="1">
                <a:solidFill>
                  <a:srgbClr val="0070C0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pic>
        <p:nvPicPr>
          <p:cNvPr id="2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26" y="3787634"/>
            <a:ext cx="4663109" cy="329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138828" y="4514094"/>
            <a:ext cx="5107924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err="1">
                <a:solidFill>
                  <a:schemeClr val="bg1"/>
                </a:solidFill>
                <a:latin typeface="UTM Guanine" panose="02040603050506020204"/>
              </a:rPr>
              <a:t>Đếm</a:t>
            </a:r>
            <a:r>
              <a:rPr lang="en-US" altLang="en-US" sz="3200" dirty="0">
                <a:solidFill>
                  <a:schemeClr val="bg1"/>
                </a:solidFill>
                <a:latin typeface="UTM Guanine" panose="02040603050506020204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TM Guanine" panose="02040603050506020204"/>
              </a:rPr>
              <a:t>bớt</a:t>
            </a:r>
            <a:r>
              <a:rPr lang="en-US" altLang="en-US" sz="3200" dirty="0">
                <a:solidFill>
                  <a:schemeClr val="bg1"/>
                </a:solidFill>
                <a:latin typeface="UTM Guanine" panose="02040603050506020204"/>
              </a:rPr>
              <a:t> 1 </a:t>
            </a:r>
            <a:r>
              <a:rPr lang="en-US" altLang="en-US" sz="3200" dirty="0" err="1">
                <a:solidFill>
                  <a:schemeClr val="bg1"/>
                </a:solidFill>
                <a:latin typeface="UTM Guanine" panose="02040603050506020204"/>
              </a:rPr>
              <a:t>triệu</a:t>
            </a:r>
            <a:r>
              <a:rPr lang="en-US" altLang="en-US" sz="3200" dirty="0">
                <a:solidFill>
                  <a:schemeClr val="bg1"/>
                </a:solidFill>
                <a:latin typeface="UTM Guanine" panose="02040603050506020204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Guanine" panose="02040603050506020204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latin typeface="UTM Guanine" panose="02040603050506020204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UTM Guanine" panose="02040603050506020204"/>
              </a:rPr>
              <a:t>10 </a:t>
            </a:r>
            <a:r>
              <a:rPr lang="en-US" altLang="en-US" sz="3600" dirty="0" err="1">
                <a:solidFill>
                  <a:schemeClr val="bg1"/>
                </a:solidFill>
                <a:latin typeface="UTM Guanine" panose="02040603050506020204"/>
              </a:rPr>
              <a:t>triệu</a:t>
            </a:r>
            <a:r>
              <a:rPr lang="en-US" altLang="en-US" sz="3600" dirty="0">
                <a:solidFill>
                  <a:schemeClr val="bg1"/>
                </a:solidFill>
                <a:latin typeface="UTM Guanine" panose="02040603050506020204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Guanine" panose="02040603050506020204"/>
              </a:rPr>
              <a:t>đến</a:t>
            </a:r>
            <a:r>
              <a:rPr lang="en-US" altLang="en-US" sz="3600" dirty="0">
                <a:solidFill>
                  <a:schemeClr val="bg1"/>
                </a:solidFill>
                <a:latin typeface="UTM Guanine" panose="02040603050506020204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UTM Guanine" panose="02040603050506020204"/>
              </a:rPr>
              <a:t>1 </a:t>
            </a:r>
            <a:r>
              <a:rPr lang="en-US" altLang="en-US" sz="3600" dirty="0" err="1">
                <a:solidFill>
                  <a:schemeClr val="bg1"/>
                </a:solidFill>
                <a:latin typeface="UTM Guanine" panose="02040603050506020204"/>
              </a:rPr>
              <a:t>triệu</a:t>
            </a:r>
            <a:endParaRPr lang="en-US" altLang="en-US" sz="3600" dirty="0">
              <a:solidFill>
                <a:schemeClr val="bg1"/>
              </a:solidFill>
              <a:latin typeface="UTM Guanine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408;p52"/>
          <p:cNvGrpSpPr/>
          <p:nvPr/>
        </p:nvGrpSpPr>
        <p:grpSpPr>
          <a:xfrm>
            <a:off x="-500467" y="3919844"/>
            <a:ext cx="2106302" cy="1699291"/>
            <a:chOff x="1173550" y="238600"/>
            <a:chExt cx="5252825" cy="5215750"/>
          </a:xfrm>
        </p:grpSpPr>
        <p:sp>
          <p:nvSpPr>
            <p:cNvPr id="6" name="Google Shape;3409;p52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Google Shape;3410;p52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Google Shape;3411;p52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Google Shape;3412;p52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3413;p52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Google Shape;3414;p52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Google Shape;3415;p52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Google Shape;3416;p52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Google Shape;3417;p52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Google Shape;3418;p52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Google Shape;3419;p52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3420;p52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3421;p52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Google Shape;3422;p52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3423;p52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Google Shape;3424;p52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3425;p52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Google Shape;3426;p52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3427;p52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3428;p52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3429;p52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3430;p52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3431;p52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3432;p52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3433;p52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3434;p52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3435;p52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3436;p52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3437;p52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3438;p52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3439;p52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3440;p52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3441;p52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3442;p52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3443;p52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3444;p52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3445;p52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3446;p52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3447;p52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3448;p52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3449;p52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3450;p52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3451;p52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3452;p52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3453;p52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3454;p52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3455;p52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3456;p52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3457;p52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3458;p52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3459;p52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3460;p52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3461;p52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3462;p52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3463;p52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3464;p52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3465;p52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3466;p52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3467;p52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3468;p52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3469;p52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3470;p52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3471;p52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3472;p52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3473;p52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3474;p52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3475;p52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3476;p52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3477;p52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3478;p52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3479;p52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3480;p52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3481;p52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3482;p52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Google Shape;3483;p52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Google Shape;3484;p52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3485;p52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3486;p52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3487;p52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3488;p52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3489;p52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3490;p52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3491;p52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3492;p52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3493;p52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3494;p52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3495;p52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3496;p52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3497;p52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3498;p52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Google Shape;3499;p52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Google Shape;3500;p52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Google Shape;3501;p52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Google Shape;3502;p52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Google Shape;3503;p52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Google Shape;3504;p52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Google Shape;3505;p52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Google Shape;3506;p52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Google Shape;3507;p52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3508;p52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3509;p52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3510;p52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3511;p52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3512;p52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3513;p52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Google Shape;3514;p52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3515;p52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3516;p52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Google Shape;3517;p52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Google Shape;3518;p52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3519;p52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Google Shape;3520;p52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Google Shape;3521;p52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Google Shape;3522;p52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Google Shape;3523;p52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3524;p52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Google Shape;3525;p52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Google Shape;3526;p52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Google Shape;3527;p52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Google Shape;3528;p52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3529;p52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3530;p52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3531;p52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3532;p52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3533;p52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3534;p52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3535;p52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3536;p52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3537;p52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3538;p52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3539;p52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3540;p52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3541;p52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3542;p52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3543;p52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3544;p52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3545;p52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3546;p52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3547;p52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3548;p52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3549;p52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3550;p52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3551;p52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3552;p52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3553;p52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3554;p52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3555;p52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3556;p52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3557;p52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3558;p52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3559;p52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3560;p52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3561;p52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3562;p52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3563;p52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3564;p52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3565;p52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3566;p52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3567;p52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3568;p52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3569;p52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3570;p52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3571;p52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3572;p52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3573;p52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3574;p52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3575;p52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3576;p52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3577;p52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3578;p52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3579;p52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3580;p52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3581;p52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3582;p52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3583;p52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3584;p52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3585;p52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3586;p52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3587;p52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3588;p52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3589;p52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3590;p52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3591;p52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3592;p52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3593;p52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rgbClr val="FA8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27" name="Google Shape;3630;p52"/>
          <p:cNvGrpSpPr/>
          <p:nvPr/>
        </p:nvGrpSpPr>
        <p:grpSpPr>
          <a:xfrm>
            <a:off x="4618111" y="4138799"/>
            <a:ext cx="1222340" cy="929412"/>
            <a:chOff x="720001" y="115874"/>
            <a:chExt cx="1901495" cy="1779461"/>
          </a:xfrm>
        </p:grpSpPr>
        <p:sp>
          <p:nvSpPr>
            <p:cNvPr id="228" name="Google Shape;3631;p52"/>
            <p:cNvSpPr/>
            <p:nvPr/>
          </p:nvSpPr>
          <p:spPr>
            <a:xfrm>
              <a:off x="2151238" y="1123161"/>
              <a:ext cx="470258" cy="445473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3632;p52"/>
            <p:cNvSpPr/>
            <p:nvPr/>
          </p:nvSpPr>
          <p:spPr>
            <a:xfrm>
              <a:off x="2300251" y="487599"/>
              <a:ext cx="271596" cy="259686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3633;p52"/>
            <p:cNvSpPr/>
            <p:nvPr/>
          </p:nvSpPr>
          <p:spPr>
            <a:xfrm>
              <a:off x="1653900" y="265223"/>
              <a:ext cx="470258" cy="449636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3634;p52"/>
            <p:cNvSpPr/>
            <p:nvPr/>
          </p:nvSpPr>
          <p:spPr>
            <a:xfrm>
              <a:off x="1159174" y="265226"/>
              <a:ext cx="365756" cy="349717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3635;p52"/>
            <p:cNvSpPr/>
            <p:nvPr/>
          </p:nvSpPr>
          <p:spPr>
            <a:xfrm>
              <a:off x="1540778" y="779259"/>
              <a:ext cx="432158" cy="413208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3636;p52"/>
            <p:cNvSpPr/>
            <p:nvPr/>
          </p:nvSpPr>
          <p:spPr>
            <a:xfrm>
              <a:off x="1251700" y="1292798"/>
              <a:ext cx="470258" cy="449636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3637;p52"/>
            <p:cNvSpPr/>
            <p:nvPr/>
          </p:nvSpPr>
          <p:spPr>
            <a:xfrm>
              <a:off x="1927951" y="1635649"/>
              <a:ext cx="271596" cy="259686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3638;p52"/>
            <p:cNvSpPr/>
            <p:nvPr/>
          </p:nvSpPr>
          <p:spPr>
            <a:xfrm>
              <a:off x="720001" y="115874"/>
              <a:ext cx="271596" cy="259686"/>
            </a:xfrm>
            <a:custGeom>
              <a:avLst/>
              <a:gdLst/>
              <a:ahLst/>
              <a:cxnLst/>
              <a:rect l="l" t="t" r="r" b="b"/>
              <a:pathLst>
                <a:path w="217712" h="208165" extrusionOk="0">
                  <a:moveTo>
                    <a:pt x="140434" y="31692"/>
                  </a:moveTo>
                  <a:cubicBezTo>
                    <a:pt x="140813" y="31896"/>
                    <a:pt x="141192" y="32101"/>
                    <a:pt x="141570" y="32308"/>
                  </a:cubicBezTo>
                  <a:lnTo>
                    <a:pt x="141570" y="32308"/>
                  </a:lnTo>
                  <a:cubicBezTo>
                    <a:pt x="141267" y="32144"/>
                    <a:pt x="140893" y="31941"/>
                    <a:pt x="140434" y="31692"/>
                  </a:cubicBezTo>
                  <a:close/>
                  <a:moveTo>
                    <a:pt x="66305" y="44003"/>
                  </a:moveTo>
                  <a:lnTo>
                    <a:pt x="66305" y="44003"/>
                  </a:lnTo>
                  <a:cubicBezTo>
                    <a:pt x="66311" y="44003"/>
                    <a:pt x="65985" y="44209"/>
                    <a:pt x="64986" y="44831"/>
                  </a:cubicBezTo>
                  <a:cubicBezTo>
                    <a:pt x="64970" y="44841"/>
                    <a:pt x="64954" y="44850"/>
                    <a:pt x="64939" y="44860"/>
                  </a:cubicBezTo>
                  <a:lnTo>
                    <a:pt x="64939" y="44860"/>
                  </a:lnTo>
                  <a:cubicBezTo>
                    <a:pt x="65022" y="44805"/>
                    <a:pt x="65105" y="44750"/>
                    <a:pt x="65189" y="44695"/>
                  </a:cubicBezTo>
                  <a:cubicBezTo>
                    <a:pt x="65535" y="44471"/>
                    <a:pt x="66297" y="44003"/>
                    <a:pt x="66305" y="44003"/>
                  </a:cubicBezTo>
                  <a:close/>
                  <a:moveTo>
                    <a:pt x="162200" y="47141"/>
                  </a:moveTo>
                  <a:lnTo>
                    <a:pt x="162200" y="47141"/>
                  </a:lnTo>
                  <a:cubicBezTo>
                    <a:pt x="162305" y="47240"/>
                    <a:pt x="162409" y="47339"/>
                    <a:pt x="162514" y="47438"/>
                  </a:cubicBezTo>
                  <a:lnTo>
                    <a:pt x="162200" y="47141"/>
                  </a:lnTo>
                  <a:close/>
                  <a:moveTo>
                    <a:pt x="52681" y="54236"/>
                  </a:moveTo>
                  <a:cubicBezTo>
                    <a:pt x="52613" y="54299"/>
                    <a:pt x="52542" y="54365"/>
                    <a:pt x="52471" y="54432"/>
                  </a:cubicBezTo>
                  <a:lnTo>
                    <a:pt x="52471" y="54432"/>
                  </a:lnTo>
                  <a:cubicBezTo>
                    <a:pt x="52261" y="54640"/>
                    <a:pt x="52052" y="54845"/>
                    <a:pt x="51845" y="55049"/>
                  </a:cubicBezTo>
                  <a:lnTo>
                    <a:pt x="51845" y="55049"/>
                  </a:lnTo>
                  <a:cubicBezTo>
                    <a:pt x="52024" y="54876"/>
                    <a:pt x="52295" y="54614"/>
                    <a:pt x="52681" y="54236"/>
                  </a:cubicBezTo>
                  <a:close/>
                  <a:moveTo>
                    <a:pt x="179096" y="71075"/>
                  </a:moveTo>
                  <a:cubicBezTo>
                    <a:pt x="179179" y="71244"/>
                    <a:pt x="179262" y="71414"/>
                    <a:pt x="179344" y="71583"/>
                  </a:cubicBezTo>
                  <a:lnTo>
                    <a:pt x="179096" y="71075"/>
                  </a:lnTo>
                  <a:close/>
                  <a:moveTo>
                    <a:pt x="32341" y="86551"/>
                  </a:moveTo>
                  <a:lnTo>
                    <a:pt x="32138" y="87267"/>
                  </a:lnTo>
                  <a:lnTo>
                    <a:pt x="32138" y="87267"/>
                  </a:lnTo>
                  <a:cubicBezTo>
                    <a:pt x="32204" y="87028"/>
                    <a:pt x="32272" y="86789"/>
                    <a:pt x="32341" y="86551"/>
                  </a:cubicBezTo>
                  <a:close/>
                  <a:moveTo>
                    <a:pt x="187601" y="104570"/>
                  </a:moveTo>
                  <a:cubicBezTo>
                    <a:pt x="187615" y="104750"/>
                    <a:pt x="187628" y="104929"/>
                    <a:pt x="187641" y="105109"/>
                  </a:cubicBezTo>
                  <a:lnTo>
                    <a:pt x="187601" y="104570"/>
                  </a:lnTo>
                  <a:close/>
                  <a:moveTo>
                    <a:pt x="50560" y="157733"/>
                  </a:moveTo>
                  <a:lnTo>
                    <a:pt x="50871" y="158034"/>
                  </a:lnTo>
                  <a:lnTo>
                    <a:pt x="50871" y="158034"/>
                  </a:lnTo>
                  <a:cubicBezTo>
                    <a:pt x="50767" y="157934"/>
                    <a:pt x="50663" y="157834"/>
                    <a:pt x="50560" y="157733"/>
                  </a:cubicBezTo>
                  <a:close/>
                  <a:moveTo>
                    <a:pt x="174660" y="157789"/>
                  </a:moveTo>
                  <a:lnTo>
                    <a:pt x="174660" y="157789"/>
                  </a:lnTo>
                  <a:cubicBezTo>
                    <a:pt x="174596" y="157893"/>
                    <a:pt x="174532" y="157999"/>
                    <a:pt x="174467" y="158106"/>
                  </a:cubicBezTo>
                  <a:lnTo>
                    <a:pt x="173926" y="158952"/>
                  </a:lnTo>
                  <a:cubicBezTo>
                    <a:pt x="173699" y="159315"/>
                    <a:pt x="173609" y="159459"/>
                    <a:pt x="173608" y="159459"/>
                  </a:cubicBezTo>
                  <a:cubicBezTo>
                    <a:pt x="173607" y="159459"/>
                    <a:pt x="174286" y="158372"/>
                    <a:pt x="174660" y="157789"/>
                  </a:cubicBezTo>
                  <a:close/>
                  <a:moveTo>
                    <a:pt x="51687" y="158824"/>
                  </a:moveTo>
                  <a:lnTo>
                    <a:pt x="52591" y="159697"/>
                  </a:lnTo>
                  <a:cubicBezTo>
                    <a:pt x="52288" y="159408"/>
                    <a:pt x="51986" y="159117"/>
                    <a:pt x="51687" y="158824"/>
                  </a:cubicBezTo>
                  <a:close/>
                  <a:moveTo>
                    <a:pt x="164816" y="170161"/>
                  </a:moveTo>
                  <a:cubicBezTo>
                    <a:pt x="164441" y="170509"/>
                    <a:pt x="164063" y="170854"/>
                    <a:pt x="163682" y="171196"/>
                  </a:cubicBezTo>
                  <a:lnTo>
                    <a:pt x="163682" y="171196"/>
                  </a:lnTo>
                  <a:cubicBezTo>
                    <a:pt x="163973" y="170931"/>
                    <a:pt x="164346" y="170591"/>
                    <a:pt x="164816" y="170161"/>
                  </a:cubicBezTo>
                  <a:close/>
                  <a:moveTo>
                    <a:pt x="135288" y="29443"/>
                  </a:moveTo>
                  <a:lnTo>
                    <a:pt x="135288" y="29443"/>
                  </a:lnTo>
                  <a:cubicBezTo>
                    <a:pt x="136388" y="29906"/>
                    <a:pt x="137511" y="30392"/>
                    <a:pt x="138606" y="30879"/>
                  </a:cubicBezTo>
                  <a:cubicBezTo>
                    <a:pt x="139283" y="31184"/>
                    <a:pt x="139926" y="31522"/>
                    <a:pt x="140604" y="31827"/>
                  </a:cubicBezTo>
                  <a:cubicBezTo>
                    <a:pt x="140992" y="32015"/>
                    <a:pt x="141659" y="32366"/>
                    <a:pt x="142127" y="32614"/>
                  </a:cubicBezTo>
                  <a:lnTo>
                    <a:pt x="142127" y="32614"/>
                  </a:lnTo>
                  <a:cubicBezTo>
                    <a:pt x="144123" y="33714"/>
                    <a:pt x="146099" y="34852"/>
                    <a:pt x="148054" y="36094"/>
                  </a:cubicBezTo>
                  <a:cubicBezTo>
                    <a:pt x="152706" y="39043"/>
                    <a:pt x="157085" y="42429"/>
                    <a:pt x="161142" y="46154"/>
                  </a:cubicBezTo>
                  <a:lnTo>
                    <a:pt x="161142" y="46154"/>
                  </a:lnTo>
                  <a:cubicBezTo>
                    <a:pt x="168184" y="53118"/>
                    <a:pt x="174079" y="61156"/>
                    <a:pt x="178564" y="70007"/>
                  </a:cubicBezTo>
                  <a:lnTo>
                    <a:pt x="178564" y="70007"/>
                  </a:lnTo>
                  <a:cubicBezTo>
                    <a:pt x="183485" y="80558"/>
                    <a:pt x="186503" y="91883"/>
                    <a:pt x="187511" y="103465"/>
                  </a:cubicBezTo>
                  <a:lnTo>
                    <a:pt x="187511" y="103465"/>
                  </a:lnTo>
                  <a:cubicBezTo>
                    <a:pt x="188174" y="114583"/>
                    <a:pt x="187032" y="125716"/>
                    <a:pt x="184142" y="136460"/>
                  </a:cubicBezTo>
                  <a:lnTo>
                    <a:pt x="184142" y="136460"/>
                  </a:lnTo>
                  <a:cubicBezTo>
                    <a:pt x="182752" y="140994"/>
                    <a:pt x="181048" y="145436"/>
                    <a:pt x="179005" y="149707"/>
                  </a:cubicBezTo>
                  <a:cubicBezTo>
                    <a:pt x="177888" y="152044"/>
                    <a:pt x="176669" y="154347"/>
                    <a:pt x="175382" y="156616"/>
                  </a:cubicBezTo>
                  <a:cubicBezTo>
                    <a:pt x="175179" y="156953"/>
                    <a:pt x="174976" y="157276"/>
                    <a:pt x="174774" y="157604"/>
                  </a:cubicBezTo>
                  <a:lnTo>
                    <a:pt x="174774" y="157604"/>
                  </a:lnTo>
                  <a:cubicBezTo>
                    <a:pt x="174068" y="158609"/>
                    <a:pt x="173418" y="159641"/>
                    <a:pt x="172707" y="160612"/>
                  </a:cubicBezTo>
                  <a:cubicBezTo>
                    <a:pt x="171217" y="162711"/>
                    <a:pt x="169625" y="164743"/>
                    <a:pt x="167932" y="166673"/>
                  </a:cubicBezTo>
                  <a:cubicBezTo>
                    <a:pt x="167085" y="167621"/>
                    <a:pt x="166239" y="168570"/>
                    <a:pt x="165392" y="169484"/>
                  </a:cubicBezTo>
                  <a:cubicBezTo>
                    <a:pt x="164789" y="170105"/>
                    <a:pt x="163349" y="171460"/>
                    <a:pt x="162928" y="171865"/>
                  </a:cubicBezTo>
                  <a:lnTo>
                    <a:pt x="162928" y="171865"/>
                  </a:lnTo>
                  <a:cubicBezTo>
                    <a:pt x="161655" y="172980"/>
                    <a:pt x="160346" y="174056"/>
                    <a:pt x="158992" y="175072"/>
                  </a:cubicBezTo>
                  <a:cubicBezTo>
                    <a:pt x="157976" y="175850"/>
                    <a:pt x="156960" y="176629"/>
                    <a:pt x="155910" y="177340"/>
                  </a:cubicBezTo>
                  <a:cubicBezTo>
                    <a:pt x="155368" y="177713"/>
                    <a:pt x="154860" y="178052"/>
                    <a:pt x="154318" y="178424"/>
                  </a:cubicBezTo>
                  <a:cubicBezTo>
                    <a:pt x="154219" y="178486"/>
                    <a:pt x="154086" y="178568"/>
                    <a:pt x="153939" y="178658"/>
                  </a:cubicBezTo>
                  <a:lnTo>
                    <a:pt x="153939" y="178658"/>
                  </a:lnTo>
                  <a:cubicBezTo>
                    <a:pt x="153918" y="178671"/>
                    <a:pt x="153897" y="178683"/>
                    <a:pt x="153878" y="178695"/>
                  </a:cubicBezTo>
                  <a:cubicBezTo>
                    <a:pt x="153269" y="179034"/>
                    <a:pt x="152659" y="179372"/>
                    <a:pt x="152050" y="179711"/>
                  </a:cubicBezTo>
                  <a:cubicBezTo>
                    <a:pt x="150898" y="180320"/>
                    <a:pt x="149713" y="180930"/>
                    <a:pt x="148528" y="181472"/>
                  </a:cubicBezTo>
                  <a:cubicBezTo>
                    <a:pt x="147309" y="182081"/>
                    <a:pt x="146056" y="182623"/>
                    <a:pt x="144769" y="183131"/>
                  </a:cubicBezTo>
                  <a:cubicBezTo>
                    <a:pt x="144570" y="183213"/>
                    <a:pt x="144375" y="183295"/>
                    <a:pt x="144182" y="183375"/>
                  </a:cubicBezTo>
                  <a:lnTo>
                    <a:pt x="144182" y="183375"/>
                  </a:lnTo>
                  <a:cubicBezTo>
                    <a:pt x="141646" y="184256"/>
                    <a:pt x="139108" y="184977"/>
                    <a:pt x="136506" y="185569"/>
                  </a:cubicBezTo>
                  <a:cubicBezTo>
                    <a:pt x="135370" y="185840"/>
                    <a:pt x="134213" y="186045"/>
                    <a:pt x="133069" y="186272"/>
                  </a:cubicBezTo>
                  <a:lnTo>
                    <a:pt x="133069" y="186272"/>
                  </a:lnTo>
                  <a:cubicBezTo>
                    <a:pt x="132540" y="186343"/>
                    <a:pt x="132000" y="186413"/>
                    <a:pt x="131460" y="186484"/>
                  </a:cubicBezTo>
                  <a:cubicBezTo>
                    <a:pt x="128446" y="186822"/>
                    <a:pt x="125433" y="187025"/>
                    <a:pt x="122419" y="187093"/>
                  </a:cubicBezTo>
                  <a:lnTo>
                    <a:pt x="119676" y="187093"/>
                  </a:lnTo>
                  <a:cubicBezTo>
                    <a:pt x="118549" y="187031"/>
                    <a:pt x="117428" y="186952"/>
                    <a:pt x="116323" y="186856"/>
                  </a:cubicBezTo>
                  <a:cubicBezTo>
                    <a:pt x="112937" y="186585"/>
                    <a:pt x="109584" y="186145"/>
                    <a:pt x="106266" y="185603"/>
                  </a:cubicBezTo>
                  <a:cubicBezTo>
                    <a:pt x="104572" y="185298"/>
                    <a:pt x="102879" y="184960"/>
                    <a:pt x="101186" y="184587"/>
                  </a:cubicBezTo>
                  <a:lnTo>
                    <a:pt x="100025" y="184322"/>
                  </a:lnTo>
                  <a:lnTo>
                    <a:pt x="100025" y="184322"/>
                  </a:lnTo>
                  <a:cubicBezTo>
                    <a:pt x="99608" y="184215"/>
                    <a:pt x="99191" y="184104"/>
                    <a:pt x="98782" y="183978"/>
                  </a:cubicBezTo>
                  <a:cubicBezTo>
                    <a:pt x="94075" y="182657"/>
                    <a:pt x="89435" y="181065"/>
                    <a:pt x="84864" y="179271"/>
                  </a:cubicBezTo>
                  <a:cubicBezTo>
                    <a:pt x="82764" y="178458"/>
                    <a:pt x="80665" y="177544"/>
                    <a:pt x="78599" y="176629"/>
                  </a:cubicBezTo>
                  <a:cubicBezTo>
                    <a:pt x="77617" y="176155"/>
                    <a:pt x="76601" y="175715"/>
                    <a:pt x="75619" y="175241"/>
                  </a:cubicBezTo>
                  <a:lnTo>
                    <a:pt x="74296" y="174579"/>
                  </a:lnTo>
                  <a:lnTo>
                    <a:pt x="74296" y="174579"/>
                  </a:lnTo>
                  <a:cubicBezTo>
                    <a:pt x="67357" y="170848"/>
                    <a:pt x="60716" y="166590"/>
                    <a:pt x="54657" y="161458"/>
                  </a:cubicBezTo>
                  <a:cubicBezTo>
                    <a:pt x="53532" y="160471"/>
                    <a:pt x="52407" y="159483"/>
                    <a:pt x="51318" y="158459"/>
                  </a:cubicBezTo>
                  <a:lnTo>
                    <a:pt x="51318" y="158459"/>
                  </a:lnTo>
                  <a:cubicBezTo>
                    <a:pt x="45117" y="152297"/>
                    <a:pt x="39933" y="145203"/>
                    <a:pt x="35934" y="137444"/>
                  </a:cubicBezTo>
                  <a:lnTo>
                    <a:pt x="35934" y="137444"/>
                  </a:lnTo>
                  <a:cubicBezTo>
                    <a:pt x="32356" y="129636"/>
                    <a:pt x="30117" y="121277"/>
                    <a:pt x="29315" y="112707"/>
                  </a:cubicBezTo>
                  <a:lnTo>
                    <a:pt x="29315" y="112707"/>
                  </a:lnTo>
                  <a:cubicBezTo>
                    <a:pt x="28884" y="104538"/>
                    <a:pt x="29745" y="96333"/>
                    <a:pt x="31825" y="88419"/>
                  </a:cubicBezTo>
                  <a:lnTo>
                    <a:pt x="31825" y="88419"/>
                  </a:lnTo>
                  <a:cubicBezTo>
                    <a:pt x="33971" y="81426"/>
                    <a:pt x="36986" y="74711"/>
                    <a:pt x="40843" y="68472"/>
                  </a:cubicBezTo>
                  <a:lnTo>
                    <a:pt x="40843" y="68472"/>
                  </a:lnTo>
                  <a:cubicBezTo>
                    <a:pt x="40933" y="68338"/>
                    <a:pt x="41022" y="68202"/>
                    <a:pt x="41111" y="68062"/>
                  </a:cubicBezTo>
                  <a:cubicBezTo>
                    <a:pt x="41687" y="67215"/>
                    <a:pt x="42297" y="66334"/>
                    <a:pt x="42906" y="65488"/>
                  </a:cubicBezTo>
                  <a:cubicBezTo>
                    <a:pt x="44058" y="63896"/>
                    <a:pt x="45277" y="62338"/>
                    <a:pt x="46564" y="60815"/>
                  </a:cubicBezTo>
                  <a:cubicBezTo>
                    <a:pt x="47884" y="59257"/>
                    <a:pt x="49273" y="57699"/>
                    <a:pt x="50695" y="56209"/>
                  </a:cubicBezTo>
                  <a:cubicBezTo>
                    <a:pt x="51069" y="55815"/>
                    <a:pt x="51454" y="55433"/>
                    <a:pt x="51845" y="55049"/>
                  </a:cubicBezTo>
                  <a:lnTo>
                    <a:pt x="51845" y="55049"/>
                  </a:lnTo>
                  <a:cubicBezTo>
                    <a:pt x="51641" y="55245"/>
                    <a:pt x="51555" y="55325"/>
                    <a:pt x="51552" y="55325"/>
                  </a:cubicBezTo>
                  <a:cubicBezTo>
                    <a:pt x="51544" y="55325"/>
                    <a:pt x="52017" y="54858"/>
                    <a:pt x="52471" y="54432"/>
                  </a:cubicBezTo>
                  <a:lnTo>
                    <a:pt x="52471" y="54432"/>
                  </a:lnTo>
                  <a:cubicBezTo>
                    <a:pt x="52545" y="54359"/>
                    <a:pt x="52619" y="54285"/>
                    <a:pt x="52693" y="54211"/>
                  </a:cubicBezTo>
                  <a:cubicBezTo>
                    <a:pt x="52935" y="53969"/>
                    <a:pt x="53199" y="53726"/>
                    <a:pt x="53451" y="53484"/>
                  </a:cubicBezTo>
                  <a:lnTo>
                    <a:pt x="53451" y="53484"/>
                  </a:lnTo>
                  <a:cubicBezTo>
                    <a:pt x="53154" y="53774"/>
                    <a:pt x="52899" y="54024"/>
                    <a:pt x="52681" y="54236"/>
                  </a:cubicBezTo>
                  <a:lnTo>
                    <a:pt x="52681" y="54236"/>
                  </a:lnTo>
                  <a:cubicBezTo>
                    <a:pt x="52757" y="54167"/>
                    <a:pt x="52829" y="54101"/>
                    <a:pt x="52896" y="54042"/>
                  </a:cubicBezTo>
                  <a:cubicBezTo>
                    <a:pt x="55944" y="51299"/>
                    <a:pt x="59195" y="48759"/>
                    <a:pt x="62581" y="46422"/>
                  </a:cubicBezTo>
                  <a:cubicBezTo>
                    <a:pt x="63365" y="45910"/>
                    <a:pt x="64123" y="45397"/>
                    <a:pt x="64901" y="44884"/>
                  </a:cubicBezTo>
                  <a:lnTo>
                    <a:pt x="64901" y="44884"/>
                  </a:lnTo>
                  <a:cubicBezTo>
                    <a:pt x="64999" y="44824"/>
                    <a:pt x="65087" y="44771"/>
                    <a:pt x="65155" y="44729"/>
                  </a:cubicBezTo>
                  <a:cubicBezTo>
                    <a:pt x="66983" y="43679"/>
                    <a:pt x="68880" y="42664"/>
                    <a:pt x="70776" y="41682"/>
                  </a:cubicBezTo>
                  <a:cubicBezTo>
                    <a:pt x="72706" y="40733"/>
                    <a:pt x="74671" y="39853"/>
                    <a:pt x="76702" y="38972"/>
                  </a:cubicBezTo>
                  <a:cubicBezTo>
                    <a:pt x="77441" y="38677"/>
                    <a:pt x="78198" y="38399"/>
                    <a:pt x="78946" y="38101"/>
                  </a:cubicBezTo>
                  <a:lnTo>
                    <a:pt x="78946" y="38101"/>
                  </a:lnTo>
                  <a:cubicBezTo>
                    <a:pt x="79190" y="38016"/>
                    <a:pt x="79436" y="37932"/>
                    <a:pt x="79682" y="37855"/>
                  </a:cubicBezTo>
                  <a:cubicBezTo>
                    <a:pt x="84085" y="36365"/>
                    <a:pt x="88623" y="35180"/>
                    <a:pt x="93194" y="34333"/>
                  </a:cubicBezTo>
                  <a:cubicBezTo>
                    <a:pt x="93329" y="34305"/>
                    <a:pt x="93466" y="34278"/>
                    <a:pt x="93604" y="34251"/>
                  </a:cubicBezTo>
                  <a:lnTo>
                    <a:pt x="93604" y="34251"/>
                  </a:lnTo>
                  <a:lnTo>
                    <a:pt x="93736" y="34231"/>
                  </a:lnTo>
                  <a:cubicBezTo>
                    <a:pt x="95057" y="34028"/>
                    <a:pt x="96411" y="33825"/>
                    <a:pt x="97766" y="33690"/>
                  </a:cubicBezTo>
                  <a:cubicBezTo>
                    <a:pt x="100509" y="33385"/>
                    <a:pt x="103286" y="33182"/>
                    <a:pt x="106062" y="33046"/>
                  </a:cubicBezTo>
                  <a:cubicBezTo>
                    <a:pt x="107451" y="33012"/>
                    <a:pt x="108873" y="32978"/>
                    <a:pt x="110295" y="32978"/>
                  </a:cubicBezTo>
                  <a:lnTo>
                    <a:pt x="112414" y="32978"/>
                  </a:lnTo>
                  <a:cubicBezTo>
                    <a:pt x="115162" y="33094"/>
                    <a:pt x="117910" y="33313"/>
                    <a:pt x="120658" y="33588"/>
                  </a:cubicBezTo>
                  <a:cubicBezTo>
                    <a:pt x="121359" y="33656"/>
                    <a:pt x="122062" y="33690"/>
                    <a:pt x="122763" y="33690"/>
                  </a:cubicBezTo>
                  <a:cubicBezTo>
                    <a:pt x="125886" y="33690"/>
                    <a:pt x="128978" y="33013"/>
                    <a:pt x="131799" y="31658"/>
                  </a:cubicBezTo>
                  <a:cubicBezTo>
                    <a:pt x="132910" y="31110"/>
                    <a:pt x="134143" y="30351"/>
                    <a:pt x="135288" y="29443"/>
                  </a:cubicBezTo>
                  <a:close/>
                  <a:moveTo>
                    <a:pt x="94563" y="1"/>
                  </a:moveTo>
                  <a:cubicBezTo>
                    <a:pt x="89887" y="1"/>
                    <a:pt x="85214" y="159"/>
                    <a:pt x="80529" y="469"/>
                  </a:cubicBezTo>
                  <a:cubicBezTo>
                    <a:pt x="76702" y="740"/>
                    <a:pt x="73045" y="2095"/>
                    <a:pt x="69964" y="4363"/>
                  </a:cubicBezTo>
                  <a:cubicBezTo>
                    <a:pt x="67796" y="6023"/>
                    <a:pt x="65189" y="9071"/>
                    <a:pt x="65053" y="11983"/>
                  </a:cubicBezTo>
                  <a:cubicBezTo>
                    <a:pt x="64894" y="15697"/>
                    <a:pt x="66832" y="18229"/>
                    <a:pt x="69579" y="19743"/>
                  </a:cubicBezTo>
                  <a:lnTo>
                    <a:pt x="69579" y="19743"/>
                  </a:lnTo>
                  <a:cubicBezTo>
                    <a:pt x="61356" y="22849"/>
                    <a:pt x="53489" y="26881"/>
                    <a:pt x="46056" y="31658"/>
                  </a:cubicBezTo>
                  <a:cubicBezTo>
                    <a:pt x="27024" y="43883"/>
                    <a:pt x="11345" y="63185"/>
                    <a:pt x="4776" y="84993"/>
                  </a:cubicBezTo>
                  <a:cubicBezTo>
                    <a:pt x="1321" y="96439"/>
                    <a:pt x="1" y="107581"/>
                    <a:pt x="1017" y="119501"/>
                  </a:cubicBezTo>
                  <a:cubicBezTo>
                    <a:pt x="1931" y="130710"/>
                    <a:pt x="5487" y="141241"/>
                    <a:pt x="10736" y="151164"/>
                  </a:cubicBezTo>
                  <a:cubicBezTo>
                    <a:pt x="23367" y="175038"/>
                    <a:pt x="47579" y="190954"/>
                    <a:pt x="72436" y="199962"/>
                  </a:cubicBezTo>
                  <a:cubicBezTo>
                    <a:pt x="86674" y="205122"/>
                    <a:pt x="101954" y="208165"/>
                    <a:pt x="117178" y="208165"/>
                  </a:cubicBezTo>
                  <a:cubicBezTo>
                    <a:pt x="126829" y="208165"/>
                    <a:pt x="136457" y="206942"/>
                    <a:pt x="145785" y="204262"/>
                  </a:cubicBezTo>
                  <a:cubicBezTo>
                    <a:pt x="165256" y="198675"/>
                    <a:pt x="182967" y="187059"/>
                    <a:pt x="195192" y="170872"/>
                  </a:cubicBezTo>
                  <a:cubicBezTo>
                    <a:pt x="206333" y="155972"/>
                    <a:pt x="213377" y="138397"/>
                    <a:pt x="215544" y="119941"/>
                  </a:cubicBezTo>
                  <a:cubicBezTo>
                    <a:pt x="217712" y="102095"/>
                    <a:pt x="215510" y="83233"/>
                    <a:pt x="208602" y="66605"/>
                  </a:cubicBezTo>
                  <a:cubicBezTo>
                    <a:pt x="200983" y="48217"/>
                    <a:pt x="188521" y="32369"/>
                    <a:pt x="171995" y="21160"/>
                  </a:cubicBezTo>
                  <a:cubicBezTo>
                    <a:pt x="151948" y="7547"/>
                    <a:pt x="127566" y="1113"/>
                    <a:pt x="103556" y="198"/>
                  </a:cubicBezTo>
                  <a:cubicBezTo>
                    <a:pt x="100555" y="66"/>
                    <a:pt x="97558" y="1"/>
                    <a:pt x="94563" y="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155997" y="84158"/>
            <a:ext cx="14900126" cy="1822269"/>
            <a:chOff x="229667" y="258689"/>
            <a:chExt cx="12106352" cy="1822269"/>
          </a:xfrm>
        </p:grpSpPr>
        <p:sp>
          <p:nvSpPr>
            <p:cNvPr id="220" name="Google Shape;3623;p52"/>
            <p:cNvSpPr/>
            <p:nvPr/>
          </p:nvSpPr>
          <p:spPr>
            <a:xfrm>
              <a:off x="229667" y="258689"/>
              <a:ext cx="1491557" cy="914748"/>
            </a:xfrm>
            <a:prstGeom prst="rect">
              <a:avLst/>
            </a:prstGeom>
            <a:solidFill>
              <a:srgbClr val="E87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Rectangle 2"/>
            <p:cNvSpPr txBox="1">
              <a:spLocks noChangeArrowheads="1"/>
            </p:cNvSpPr>
            <p:nvPr/>
          </p:nvSpPr>
          <p:spPr>
            <a:xfrm>
              <a:off x="307150" y="480758"/>
              <a:ext cx="12028869" cy="1600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vi-VN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vi-VN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vi-VN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2. </a:t>
              </a:r>
            </a:p>
          </p:txBody>
        </p:sp>
      </p:grpSp>
      <p:sp>
        <p:nvSpPr>
          <p:cNvPr id="245" name="Rectangle 2"/>
          <p:cNvSpPr txBox="1">
            <a:spLocks noChangeArrowheads="1"/>
          </p:cNvSpPr>
          <p:nvPr/>
        </p:nvSpPr>
        <p:spPr>
          <a:xfrm>
            <a:off x="2422361" y="157403"/>
            <a:ext cx="14804762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vi-V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249" name="Group 248"/>
          <p:cNvGrpSpPr/>
          <p:nvPr/>
        </p:nvGrpSpPr>
        <p:grpSpPr>
          <a:xfrm>
            <a:off x="220399" y="864850"/>
            <a:ext cx="2328816" cy="1158700"/>
            <a:chOff x="179074" y="1823678"/>
            <a:chExt cx="1892163" cy="1158700"/>
          </a:xfrm>
        </p:grpSpPr>
        <p:sp>
          <p:nvSpPr>
            <p:cNvPr id="216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179074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1chục 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3387790" y="819562"/>
            <a:ext cx="2255420" cy="1158700"/>
            <a:chOff x="238708" y="1823678"/>
            <a:chExt cx="1832529" cy="1158700"/>
          </a:xfrm>
        </p:grpSpPr>
        <p:sp>
          <p:nvSpPr>
            <p:cNvPr id="257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38708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6516581" y="770950"/>
            <a:ext cx="2230955" cy="1158700"/>
            <a:chOff x="258586" y="1823678"/>
            <a:chExt cx="1812651" cy="1158700"/>
          </a:xfrm>
        </p:grpSpPr>
        <p:sp>
          <p:nvSpPr>
            <p:cNvPr id="260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258586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9648148" y="747725"/>
            <a:ext cx="2206490" cy="1158700"/>
            <a:chOff x="278464" y="1823678"/>
            <a:chExt cx="1792773" cy="1158700"/>
          </a:xfrm>
        </p:grpSpPr>
        <p:sp>
          <p:nvSpPr>
            <p:cNvPr id="263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278464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185991" y="2850597"/>
            <a:ext cx="2182025" cy="1158700"/>
            <a:chOff x="298342" y="1823678"/>
            <a:chExt cx="1772895" cy="1158700"/>
          </a:xfrm>
        </p:grpSpPr>
        <p:sp>
          <p:nvSpPr>
            <p:cNvPr id="266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298342" y="2118774"/>
              <a:ext cx="15605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3475093" y="2811785"/>
            <a:ext cx="2304351" cy="1158700"/>
            <a:chOff x="198952" y="1823678"/>
            <a:chExt cx="1872285" cy="1158700"/>
          </a:xfrm>
        </p:grpSpPr>
        <p:sp>
          <p:nvSpPr>
            <p:cNvPr id="269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198952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6456010" y="2751207"/>
            <a:ext cx="2279886" cy="1158700"/>
            <a:chOff x="218830" y="1823678"/>
            <a:chExt cx="1852407" cy="1158700"/>
          </a:xfrm>
        </p:grpSpPr>
        <p:sp>
          <p:nvSpPr>
            <p:cNvPr id="272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218830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9648147" y="2791907"/>
            <a:ext cx="2328816" cy="1158700"/>
            <a:chOff x="179074" y="1823678"/>
            <a:chExt cx="1892163" cy="1158700"/>
          </a:xfrm>
        </p:grpSpPr>
        <p:sp>
          <p:nvSpPr>
            <p:cNvPr id="275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179074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19605" y="4942648"/>
            <a:ext cx="2182025" cy="1158700"/>
            <a:chOff x="298342" y="1823678"/>
            <a:chExt cx="1772895" cy="1158700"/>
          </a:xfrm>
        </p:grpSpPr>
        <p:sp>
          <p:nvSpPr>
            <p:cNvPr id="278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298342" y="2118774"/>
              <a:ext cx="1624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9692356" y="4903813"/>
            <a:ext cx="2247310" cy="1158700"/>
            <a:chOff x="245298" y="1823678"/>
            <a:chExt cx="1825939" cy="1158700"/>
          </a:xfrm>
        </p:grpSpPr>
        <p:sp>
          <p:nvSpPr>
            <p:cNvPr id="281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245298" y="2155881"/>
              <a:ext cx="1643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3308004" y="4813085"/>
            <a:ext cx="2320707" cy="1158700"/>
            <a:chOff x="185664" y="1823678"/>
            <a:chExt cx="1885573" cy="1158700"/>
          </a:xfrm>
        </p:grpSpPr>
        <p:sp>
          <p:nvSpPr>
            <p:cNvPr id="315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185664" y="2155881"/>
              <a:ext cx="1643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6575212" y="4889435"/>
            <a:ext cx="2271775" cy="1158700"/>
            <a:chOff x="225420" y="1823678"/>
            <a:chExt cx="1845817" cy="1158700"/>
          </a:xfrm>
        </p:grpSpPr>
        <p:sp>
          <p:nvSpPr>
            <p:cNvPr id="318" name="Google Shape;3619;p52"/>
            <p:cNvSpPr/>
            <p:nvPr/>
          </p:nvSpPr>
          <p:spPr>
            <a:xfrm>
              <a:off x="346785" y="1823678"/>
              <a:ext cx="1724452" cy="1158700"/>
            </a:xfrm>
            <a:custGeom>
              <a:avLst/>
              <a:gdLst/>
              <a:ahLst/>
              <a:cxnLst/>
              <a:rect l="l" t="t" r="r" b="b"/>
              <a:pathLst>
                <a:path w="285071" h="165311" extrusionOk="0">
                  <a:moveTo>
                    <a:pt x="193683" y="2310"/>
                  </a:moveTo>
                  <a:lnTo>
                    <a:pt x="194120" y="2431"/>
                  </a:lnTo>
                  <a:lnTo>
                    <a:pt x="194557" y="2553"/>
                  </a:lnTo>
                  <a:lnTo>
                    <a:pt x="195456" y="2820"/>
                  </a:lnTo>
                  <a:lnTo>
                    <a:pt x="196198" y="3047"/>
                  </a:lnTo>
                  <a:lnTo>
                    <a:pt x="196198" y="3047"/>
                  </a:lnTo>
                  <a:cubicBezTo>
                    <a:pt x="196113" y="3020"/>
                    <a:pt x="196027" y="2993"/>
                    <a:pt x="195942" y="2966"/>
                  </a:cubicBezTo>
                  <a:lnTo>
                    <a:pt x="194825" y="2626"/>
                  </a:lnTo>
                  <a:cubicBezTo>
                    <a:pt x="194436" y="2504"/>
                    <a:pt x="194072" y="2383"/>
                    <a:pt x="193683" y="2310"/>
                  </a:cubicBezTo>
                  <a:close/>
                  <a:moveTo>
                    <a:pt x="196198" y="3047"/>
                  </a:moveTo>
                  <a:cubicBezTo>
                    <a:pt x="196309" y="3081"/>
                    <a:pt x="196421" y="3115"/>
                    <a:pt x="196532" y="3149"/>
                  </a:cubicBezTo>
                  <a:lnTo>
                    <a:pt x="196532" y="3149"/>
                  </a:lnTo>
                  <a:lnTo>
                    <a:pt x="196198" y="3047"/>
                  </a:lnTo>
                  <a:close/>
                  <a:moveTo>
                    <a:pt x="196532" y="3149"/>
                  </a:moveTo>
                  <a:lnTo>
                    <a:pt x="197205" y="3354"/>
                  </a:lnTo>
                  <a:cubicBezTo>
                    <a:pt x="197213" y="3356"/>
                    <a:pt x="197220" y="3358"/>
                    <a:pt x="197228" y="3360"/>
                  </a:cubicBezTo>
                  <a:lnTo>
                    <a:pt x="197228" y="3360"/>
                  </a:lnTo>
                  <a:cubicBezTo>
                    <a:pt x="196996" y="3288"/>
                    <a:pt x="196764" y="3219"/>
                    <a:pt x="196532" y="3149"/>
                  </a:cubicBezTo>
                  <a:close/>
                  <a:moveTo>
                    <a:pt x="197228" y="3360"/>
                  </a:moveTo>
                  <a:lnTo>
                    <a:pt x="197228" y="3360"/>
                  </a:lnTo>
                  <a:cubicBezTo>
                    <a:pt x="197350" y="3398"/>
                    <a:pt x="197472" y="3437"/>
                    <a:pt x="197593" y="3477"/>
                  </a:cubicBezTo>
                  <a:lnTo>
                    <a:pt x="197593" y="3477"/>
                  </a:lnTo>
                  <a:cubicBezTo>
                    <a:pt x="197473" y="3434"/>
                    <a:pt x="197353" y="3392"/>
                    <a:pt x="197228" y="3360"/>
                  </a:cubicBezTo>
                  <a:close/>
                  <a:moveTo>
                    <a:pt x="197593" y="3477"/>
                  </a:moveTo>
                  <a:lnTo>
                    <a:pt x="197593" y="3477"/>
                  </a:lnTo>
                  <a:cubicBezTo>
                    <a:pt x="197745" y="3533"/>
                    <a:pt x="197897" y="3593"/>
                    <a:pt x="198055" y="3646"/>
                  </a:cubicBezTo>
                  <a:lnTo>
                    <a:pt x="198930" y="3986"/>
                  </a:lnTo>
                  <a:cubicBezTo>
                    <a:pt x="199513" y="4205"/>
                    <a:pt x="200096" y="4423"/>
                    <a:pt x="200655" y="4666"/>
                  </a:cubicBezTo>
                  <a:cubicBezTo>
                    <a:pt x="200971" y="4803"/>
                    <a:pt x="201287" y="4943"/>
                    <a:pt x="201601" y="5085"/>
                  </a:cubicBezTo>
                  <a:lnTo>
                    <a:pt x="201601" y="5085"/>
                  </a:lnTo>
                  <a:lnTo>
                    <a:pt x="200412" y="4545"/>
                  </a:lnTo>
                  <a:lnTo>
                    <a:pt x="198201" y="3694"/>
                  </a:lnTo>
                  <a:cubicBezTo>
                    <a:pt x="197999" y="3616"/>
                    <a:pt x="197796" y="3545"/>
                    <a:pt x="197593" y="3477"/>
                  </a:cubicBezTo>
                  <a:close/>
                  <a:moveTo>
                    <a:pt x="201601" y="5085"/>
                  </a:moveTo>
                  <a:lnTo>
                    <a:pt x="201792" y="5172"/>
                  </a:lnTo>
                  <a:lnTo>
                    <a:pt x="201792" y="5172"/>
                  </a:lnTo>
                  <a:cubicBezTo>
                    <a:pt x="201728" y="5143"/>
                    <a:pt x="201665" y="5114"/>
                    <a:pt x="201601" y="5085"/>
                  </a:cubicBezTo>
                  <a:close/>
                  <a:moveTo>
                    <a:pt x="201792" y="5172"/>
                  </a:moveTo>
                  <a:cubicBezTo>
                    <a:pt x="202347" y="5425"/>
                    <a:pt x="202898" y="5687"/>
                    <a:pt x="203447" y="5957"/>
                  </a:cubicBezTo>
                  <a:lnTo>
                    <a:pt x="203447" y="5957"/>
                  </a:lnTo>
                  <a:cubicBezTo>
                    <a:pt x="203149" y="5808"/>
                    <a:pt x="202850" y="5661"/>
                    <a:pt x="202550" y="5516"/>
                  </a:cubicBezTo>
                  <a:lnTo>
                    <a:pt x="201792" y="5172"/>
                  </a:lnTo>
                  <a:close/>
                  <a:moveTo>
                    <a:pt x="203447" y="5957"/>
                  </a:moveTo>
                  <a:cubicBezTo>
                    <a:pt x="205025" y="6746"/>
                    <a:pt x="206570" y="7594"/>
                    <a:pt x="208082" y="8506"/>
                  </a:cubicBezTo>
                  <a:lnTo>
                    <a:pt x="208082" y="8506"/>
                  </a:lnTo>
                  <a:cubicBezTo>
                    <a:pt x="207745" y="8301"/>
                    <a:pt x="207407" y="8098"/>
                    <a:pt x="207068" y="7897"/>
                  </a:cubicBezTo>
                  <a:cubicBezTo>
                    <a:pt x="205877" y="7204"/>
                    <a:pt x="204670" y="6559"/>
                    <a:pt x="203447" y="5957"/>
                  </a:cubicBezTo>
                  <a:close/>
                  <a:moveTo>
                    <a:pt x="208082" y="8506"/>
                  </a:moveTo>
                  <a:cubicBezTo>
                    <a:pt x="208378" y="8686"/>
                    <a:pt x="208674" y="8868"/>
                    <a:pt x="208969" y="9051"/>
                  </a:cubicBezTo>
                  <a:lnTo>
                    <a:pt x="208969" y="9051"/>
                  </a:lnTo>
                  <a:cubicBezTo>
                    <a:pt x="208675" y="8867"/>
                    <a:pt x="208379" y="8685"/>
                    <a:pt x="208082" y="8506"/>
                  </a:cubicBezTo>
                  <a:close/>
                  <a:moveTo>
                    <a:pt x="274827" y="94613"/>
                  </a:moveTo>
                  <a:cubicBezTo>
                    <a:pt x="274825" y="94672"/>
                    <a:pt x="274822" y="94731"/>
                    <a:pt x="274819" y="94790"/>
                  </a:cubicBezTo>
                  <a:lnTo>
                    <a:pt x="274827" y="94613"/>
                  </a:lnTo>
                  <a:close/>
                  <a:moveTo>
                    <a:pt x="182036" y="164515"/>
                  </a:moveTo>
                  <a:cubicBezTo>
                    <a:pt x="182009" y="164557"/>
                    <a:pt x="182151" y="164591"/>
                    <a:pt x="182606" y="164606"/>
                  </a:cubicBezTo>
                  <a:cubicBezTo>
                    <a:pt x="182112" y="164589"/>
                    <a:pt x="181975" y="164562"/>
                    <a:pt x="182036" y="164515"/>
                  </a:cubicBezTo>
                  <a:close/>
                  <a:moveTo>
                    <a:pt x="171889" y="1"/>
                  </a:moveTo>
                  <a:cubicBezTo>
                    <a:pt x="169431" y="1"/>
                    <a:pt x="166985" y="62"/>
                    <a:pt x="164556" y="148"/>
                  </a:cubicBezTo>
                  <a:cubicBezTo>
                    <a:pt x="156370" y="512"/>
                    <a:pt x="148378" y="1314"/>
                    <a:pt x="140483" y="1872"/>
                  </a:cubicBezTo>
                  <a:cubicBezTo>
                    <a:pt x="132321" y="2456"/>
                    <a:pt x="124183" y="3379"/>
                    <a:pt x="116020" y="4666"/>
                  </a:cubicBezTo>
                  <a:lnTo>
                    <a:pt x="112960" y="5128"/>
                  </a:lnTo>
                  <a:cubicBezTo>
                    <a:pt x="111964" y="5298"/>
                    <a:pt x="110943" y="5516"/>
                    <a:pt x="109923" y="5686"/>
                  </a:cubicBezTo>
                  <a:lnTo>
                    <a:pt x="106887" y="6269"/>
                  </a:lnTo>
                  <a:lnTo>
                    <a:pt x="105380" y="6537"/>
                  </a:lnTo>
                  <a:lnTo>
                    <a:pt x="103850" y="6877"/>
                  </a:lnTo>
                  <a:cubicBezTo>
                    <a:pt x="101834" y="7314"/>
                    <a:pt x="99817" y="7727"/>
                    <a:pt x="97777" y="8188"/>
                  </a:cubicBezTo>
                  <a:lnTo>
                    <a:pt x="91704" y="9719"/>
                  </a:lnTo>
                  <a:cubicBezTo>
                    <a:pt x="90878" y="9913"/>
                    <a:pt x="90052" y="10180"/>
                    <a:pt x="89226" y="10423"/>
                  </a:cubicBezTo>
                  <a:lnTo>
                    <a:pt x="86797" y="11128"/>
                  </a:lnTo>
                  <a:lnTo>
                    <a:pt x="84416" y="11857"/>
                  </a:lnTo>
                  <a:cubicBezTo>
                    <a:pt x="83615" y="12099"/>
                    <a:pt x="82861" y="12391"/>
                    <a:pt x="82108" y="12634"/>
                  </a:cubicBezTo>
                  <a:lnTo>
                    <a:pt x="77614" y="14213"/>
                  </a:lnTo>
                  <a:cubicBezTo>
                    <a:pt x="76157" y="14747"/>
                    <a:pt x="74748" y="15355"/>
                    <a:pt x="73363" y="15889"/>
                  </a:cubicBezTo>
                  <a:lnTo>
                    <a:pt x="71323" y="16739"/>
                  </a:lnTo>
                  <a:lnTo>
                    <a:pt x="70327" y="17152"/>
                  </a:lnTo>
                  <a:lnTo>
                    <a:pt x="69331" y="17590"/>
                  </a:lnTo>
                  <a:lnTo>
                    <a:pt x="65517" y="19363"/>
                  </a:lnTo>
                  <a:lnTo>
                    <a:pt x="63671" y="20213"/>
                  </a:lnTo>
                  <a:lnTo>
                    <a:pt x="61922" y="21136"/>
                  </a:lnTo>
                  <a:lnTo>
                    <a:pt x="58521" y="22910"/>
                  </a:lnTo>
                  <a:lnTo>
                    <a:pt x="62772" y="21088"/>
                  </a:lnTo>
                  <a:lnTo>
                    <a:pt x="63841" y="20650"/>
                  </a:lnTo>
                  <a:lnTo>
                    <a:pt x="64909" y="20213"/>
                  </a:lnTo>
                  <a:lnTo>
                    <a:pt x="67072" y="19387"/>
                  </a:lnTo>
                  <a:lnTo>
                    <a:pt x="69234" y="18561"/>
                  </a:lnTo>
                  <a:cubicBezTo>
                    <a:pt x="69962" y="18270"/>
                    <a:pt x="70691" y="17978"/>
                    <a:pt x="71420" y="17735"/>
                  </a:cubicBezTo>
                  <a:lnTo>
                    <a:pt x="75817" y="16229"/>
                  </a:lnTo>
                  <a:cubicBezTo>
                    <a:pt x="76545" y="15962"/>
                    <a:pt x="77274" y="15695"/>
                    <a:pt x="78027" y="15476"/>
                  </a:cubicBezTo>
                  <a:lnTo>
                    <a:pt x="80238" y="14796"/>
                  </a:lnTo>
                  <a:cubicBezTo>
                    <a:pt x="81720" y="14334"/>
                    <a:pt x="83202" y="13873"/>
                    <a:pt x="84708" y="13411"/>
                  </a:cubicBezTo>
                  <a:lnTo>
                    <a:pt x="89202" y="12172"/>
                  </a:lnTo>
                  <a:lnTo>
                    <a:pt x="91461" y="11565"/>
                  </a:lnTo>
                  <a:lnTo>
                    <a:pt x="93744" y="11031"/>
                  </a:lnTo>
                  <a:lnTo>
                    <a:pt x="98287" y="9913"/>
                  </a:lnTo>
                  <a:cubicBezTo>
                    <a:pt x="99817" y="9597"/>
                    <a:pt x="101372" y="9282"/>
                    <a:pt x="102878" y="8942"/>
                  </a:cubicBezTo>
                  <a:lnTo>
                    <a:pt x="105186" y="8480"/>
                  </a:lnTo>
                  <a:cubicBezTo>
                    <a:pt x="105963" y="8310"/>
                    <a:pt x="106716" y="8188"/>
                    <a:pt x="107494" y="8043"/>
                  </a:cubicBezTo>
                  <a:lnTo>
                    <a:pt x="112134" y="7217"/>
                  </a:lnTo>
                  <a:cubicBezTo>
                    <a:pt x="118328" y="6197"/>
                    <a:pt x="124547" y="5322"/>
                    <a:pt x="130839" y="4715"/>
                  </a:cubicBezTo>
                  <a:lnTo>
                    <a:pt x="133195" y="4472"/>
                  </a:lnTo>
                  <a:lnTo>
                    <a:pt x="134361" y="4350"/>
                  </a:lnTo>
                  <a:lnTo>
                    <a:pt x="135551" y="4277"/>
                  </a:lnTo>
                  <a:lnTo>
                    <a:pt x="140264" y="3913"/>
                  </a:lnTo>
                  <a:lnTo>
                    <a:pt x="141454" y="3816"/>
                  </a:lnTo>
                  <a:lnTo>
                    <a:pt x="142596" y="3743"/>
                  </a:lnTo>
                  <a:lnTo>
                    <a:pt x="144928" y="3573"/>
                  </a:lnTo>
                  <a:lnTo>
                    <a:pt x="149568" y="3209"/>
                  </a:lnTo>
                  <a:cubicBezTo>
                    <a:pt x="155811" y="2747"/>
                    <a:pt x="162151" y="2261"/>
                    <a:pt x="168589" y="2140"/>
                  </a:cubicBezTo>
                  <a:lnTo>
                    <a:pt x="171018" y="2115"/>
                  </a:lnTo>
                  <a:cubicBezTo>
                    <a:pt x="171419" y="2103"/>
                    <a:pt x="171820" y="2097"/>
                    <a:pt x="172224" y="2097"/>
                  </a:cubicBezTo>
                  <a:cubicBezTo>
                    <a:pt x="172628" y="2097"/>
                    <a:pt x="173034" y="2103"/>
                    <a:pt x="173447" y="2115"/>
                  </a:cubicBezTo>
                  <a:lnTo>
                    <a:pt x="175877" y="2164"/>
                  </a:lnTo>
                  <a:cubicBezTo>
                    <a:pt x="176678" y="2188"/>
                    <a:pt x="177504" y="2237"/>
                    <a:pt x="178330" y="2261"/>
                  </a:cubicBezTo>
                  <a:lnTo>
                    <a:pt x="179545" y="2334"/>
                  </a:lnTo>
                  <a:cubicBezTo>
                    <a:pt x="179958" y="2358"/>
                    <a:pt x="180346" y="2407"/>
                    <a:pt x="180759" y="2431"/>
                  </a:cubicBezTo>
                  <a:lnTo>
                    <a:pt x="183237" y="2650"/>
                  </a:lnTo>
                  <a:lnTo>
                    <a:pt x="185691" y="2941"/>
                  </a:lnTo>
                  <a:cubicBezTo>
                    <a:pt x="186104" y="2990"/>
                    <a:pt x="186517" y="3039"/>
                    <a:pt x="186930" y="3111"/>
                  </a:cubicBezTo>
                  <a:lnTo>
                    <a:pt x="188168" y="3330"/>
                  </a:lnTo>
                  <a:lnTo>
                    <a:pt x="189407" y="3549"/>
                  </a:lnTo>
                  <a:cubicBezTo>
                    <a:pt x="189820" y="3622"/>
                    <a:pt x="190233" y="3694"/>
                    <a:pt x="190646" y="3792"/>
                  </a:cubicBezTo>
                  <a:lnTo>
                    <a:pt x="193124" y="4350"/>
                  </a:lnTo>
                  <a:cubicBezTo>
                    <a:pt x="193537" y="4447"/>
                    <a:pt x="193950" y="4569"/>
                    <a:pt x="194363" y="4690"/>
                  </a:cubicBezTo>
                  <a:lnTo>
                    <a:pt x="195602" y="5079"/>
                  </a:lnTo>
                  <a:lnTo>
                    <a:pt x="196841" y="5443"/>
                  </a:lnTo>
                  <a:lnTo>
                    <a:pt x="198055" y="5905"/>
                  </a:lnTo>
                  <a:cubicBezTo>
                    <a:pt x="201238" y="7144"/>
                    <a:pt x="204299" y="8650"/>
                    <a:pt x="207189" y="10448"/>
                  </a:cubicBezTo>
                  <a:cubicBezTo>
                    <a:pt x="212898" y="13921"/>
                    <a:pt x="217975" y="17954"/>
                    <a:pt x="222955" y="21865"/>
                  </a:cubicBezTo>
                  <a:cubicBezTo>
                    <a:pt x="225433" y="23808"/>
                    <a:pt x="227911" y="25752"/>
                    <a:pt x="230388" y="27574"/>
                  </a:cubicBezTo>
                  <a:cubicBezTo>
                    <a:pt x="231020" y="28035"/>
                    <a:pt x="231627" y="28472"/>
                    <a:pt x="232259" y="28910"/>
                  </a:cubicBezTo>
                  <a:lnTo>
                    <a:pt x="233206" y="29566"/>
                  </a:lnTo>
                  <a:lnTo>
                    <a:pt x="234154" y="30173"/>
                  </a:lnTo>
                  <a:cubicBezTo>
                    <a:pt x="235368" y="30999"/>
                    <a:pt x="236753" y="31849"/>
                    <a:pt x="238065" y="32675"/>
                  </a:cubicBezTo>
                  <a:cubicBezTo>
                    <a:pt x="240761" y="34351"/>
                    <a:pt x="243482" y="36027"/>
                    <a:pt x="246178" y="37752"/>
                  </a:cubicBezTo>
                  <a:cubicBezTo>
                    <a:pt x="248875" y="39477"/>
                    <a:pt x="251571" y="41250"/>
                    <a:pt x="254243" y="43145"/>
                  </a:cubicBezTo>
                  <a:cubicBezTo>
                    <a:pt x="256891" y="45040"/>
                    <a:pt x="259491" y="47032"/>
                    <a:pt x="262017" y="49194"/>
                  </a:cubicBezTo>
                  <a:cubicBezTo>
                    <a:pt x="264543" y="51356"/>
                    <a:pt x="266924" y="53712"/>
                    <a:pt x="269135" y="56214"/>
                  </a:cubicBezTo>
                  <a:lnTo>
                    <a:pt x="269961" y="57161"/>
                  </a:lnTo>
                  <a:cubicBezTo>
                    <a:pt x="270228" y="57477"/>
                    <a:pt x="270495" y="57817"/>
                    <a:pt x="270762" y="58133"/>
                  </a:cubicBezTo>
                  <a:lnTo>
                    <a:pt x="272317" y="60125"/>
                  </a:lnTo>
                  <a:lnTo>
                    <a:pt x="273774" y="62239"/>
                  </a:lnTo>
                  <a:cubicBezTo>
                    <a:pt x="274017" y="62579"/>
                    <a:pt x="274236" y="62943"/>
                    <a:pt x="274455" y="63307"/>
                  </a:cubicBezTo>
                  <a:lnTo>
                    <a:pt x="275111" y="64401"/>
                  </a:lnTo>
                  <a:cubicBezTo>
                    <a:pt x="276811" y="67340"/>
                    <a:pt x="278269" y="70401"/>
                    <a:pt x="279410" y="73607"/>
                  </a:cubicBezTo>
                  <a:cubicBezTo>
                    <a:pt x="280528" y="76790"/>
                    <a:pt x="281354" y="80069"/>
                    <a:pt x="281864" y="83397"/>
                  </a:cubicBezTo>
                  <a:lnTo>
                    <a:pt x="282082" y="84636"/>
                  </a:lnTo>
                  <a:cubicBezTo>
                    <a:pt x="282155" y="85049"/>
                    <a:pt x="282180" y="85462"/>
                    <a:pt x="282228" y="85875"/>
                  </a:cubicBezTo>
                  <a:lnTo>
                    <a:pt x="282350" y="87138"/>
                  </a:lnTo>
                  <a:cubicBezTo>
                    <a:pt x="282398" y="87551"/>
                    <a:pt x="282447" y="87964"/>
                    <a:pt x="282471" y="88377"/>
                  </a:cubicBezTo>
                  <a:lnTo>
                    <a:pt x="282617" y="90879"/>
                  </a:lnTo>
                  <a:lnTo>
                    <a:pt x="282641" y="93381"/>
                  </a:lnTo>
                  <a:cubicBezTo>
                    <a:pt x="282593" y="100037"/>
                    <a:pt x="281524" y="106620"/>
                    <a:pt x="279459" y="112961"/>
                  </a:cubicBezTo>
                  <a:lnTo>
                    <a:pt x="279094" y="114127"/>
                  </a:lnTo>
                  <a:cubicBezTo>
                    <a:pt x="278973" y="114515"/>
                    <a:pt x="278803" y="114904"/>
                    <a:pt x="278657" y="115293"/>
                  </a:cubicBezTo>
                  <a:lnTo>
                    <a:pt x="278220" y="116459"/>
                  </a:lnTo>
                  <a:cubicBezTo>
                    <a:pt x="278074" y="116847"/>
                    <a:pt x="277928" y="117236"/>
                    <a:pt x="277758" y="117600"/>
                  </a:cubicBezTo>
                  <a:lnTo>
                    <a:pt x="276787" y="119884"/>
                  </a:lnTo>
                  <a:lnTo>
                    <a:pt x="275718" y="122094"/>
                  </a:lnTo>
                  <a:cubicBezTo>
                    <a:pt x="274236" y="125058"/>
                    <a:pt x="272536" y="127876"/>
                    <a:pt x="270616" y="130572"/>
                  </a:cubicBezTo>
                  <a:cubicBezTo>
                    <a:pt x="277224" y="121171"/>
                    <a:pt x="281208" y="110191"/>
                    <a:pt x="282204" y="98774"/>
                  </a:cubicBezTo>
                  <a:cubicBezTo>
                    <a:pt x="282447" y="95835"/>
                    <a:pt x="282495" y="92895"/>
                    <a:pt x="282350" y="89980"/>
                  </a:cubicBezTo>
                  <a:cubicBezTo>
                    <a:pt x="282180" y="87017"/>
                    <a:pt x="281815" y="84077"/>
                    <a:pt x="281208" y="81162"/>
                  </a:cubicBezTo>
                  <a:cubicBezTo>
                    <a:pt x="280601" y="78247"/>
                    <a:pt x="279775" y="75381"/>
                    <a:pt x="278706" y="72587"/>
                  </a:cubicBezTo>
                  <a:cubicBezTo>
                    <a:pt x="277637" y="69769"/>
                    <a:pt x="276325" y="67073"/>
                    <a:pt x="274770" y="64498"/>
                  </a:cubicBezTo>
                  <a:cubicBezTo>
                    <a:pt x="274357" y="63842"/>
                    <a:pt x="273993" y="63186"/>
                    <a:pt x="273580" y="62579"/>
                  </a:cubicBezTo>
                  <a:lnTo>
                    <a:pt x="272293" y="60708"/>
                  </a:lnTo>
                  <a:cubicBezTo>
                    <a:pt x="272171" y="60562"/>
                    <a:pt x="272074" y="60417"/>
                    <a:pt x="271953" y="60271"/>
                  </a:cubicBezTo>
                  <a:lnTo>
                    <a:pt x="271612" y="59809"/>
                  </a:lnTo>
                  <a:lnTo>
                    <a:pt x="270932" y="58935"/>
                  </a:lnTo>
                  <a:lnTo>
                    <a:pt x="270228" y="58060"/>
                  </a:lnTo>
                  <a:cubicBezTo>
                    <a:pt x="270009" y="57769"/>
                    <a:pt x="269742" y="57502"/>
                    <a:pt x="269523" y="57210"/>
                  </a:cubicBezTo>
                  <a:cubicBezTo>
                    <a:pt x="267604" y="54951"/>
                    <a:pt x="265539" y="52837"/>
                    <a:pt x="263353" y="50845"/>
                  </a:cubicBezTo>
                  <a:cubicBezTo>
                    <a:pt x="259005" y="46910"/>
                    <a:pt x="254341" y="43534"/>
                    <a:pt x="249652" y="40424"/>
                  </a:cubicBezTo>
                  <a:cubicBezTo>
                    <a:pt x="244964" y="37339"/>
                    <a:pt x="240251" y="34448"/>
                    <a:pt x="235708" y="31558"/>
                  </a:cubicBezTo>
                  <a:cubicBezTo>
                    <a:pt x="231312" y="28764"/>
                    <a:pt x="227230" y="25533"/>
                    <a:pt x="223125" y="22254"/>
                  </a:cubicBezTo>
                  <a:cubicBezTo>
                    <a:pt x="220186" y="19922"/>
                    <a:pt x="217222" y="17565"/>
                    <a:pt x="214161" y="15330"/>
                  </a:cubicBezTo>
                  <a:cubicBezTo>
                    <a:pt x="211076" y="13023"/>
                    <a:pt x="207845" y="10933"/>
                    <a:pt x="204469" y="9039"/>
                  </a:cubicBezTo>
                  <a:lnTo>
                    <a:pt x="203181" y="8359"/>
                  </a:lnTo>
                  <a:cubicBezTo>
                    <a:pt x="202744" y="8140"/>
                    <a:pt x="202307" y="7897"/>
                    <a:pt x="201869" y="7703"/>
                  </a:cubicBezTo>
                  <a:lnTo>
                    <a:pt x="200509" y="7095"/>
                  </a:lnTo>
                  <a:cubicBezTo>
                    <a:pt x="200072" y="6901"/>
                    <a:pt x="199634" y="6658"/>
                    <a:pt x="199149" y="6488"/>
                  </a:cubicBezTo>
                  <a:lnTo>
                    <a:pt x="197764" y="5954"/>
                  </a:lnTo>
                  <a:cubicBezTo>
                    <a:pt x="197278" y="5784"/>
                    <a:pt x="196817" y="5589"/>
                    <a:pt x="196355" y="5468"/>
                  </a:cubicBezTo>
                  <a:lnTo>
                    <a:pt x="193513" y="4593"/>
                  </a:lnTo>
                  <a:cubicBezTo>
                    <a:pt x="189796" y="3670"/>
                    <a:pt x="186031" y="3014"/>
                    <a:pt x="182217" y="2698"/>
                  </a:cubicBezTo>
                  <a:cubicBezTo>
                    <a:pt x="178826" y="2386"/>
                    <a:pt x="175435" y="2258"/>
                    <a:pt x="172044" y="2258"/>
                  </a:cubicBezTo>
                  <a:cubicBezTo>
                    <a:pt x="171743" y="2258"/>
                    <a:pt x="171441" y="2259"/>
                    <a:pt x="171140" y="2261"/>
                  </a:cubicBezTo>
                  <a:cubicBezTo>
                    <a:pt x="167496" y="2285"/>
                    <a:pt x="163876" y="2480"/>
                    <a:pt x="160305" y="2674"/>
                  </a:cubicBezTo>
                  <a:cubicBezTo>
                    <a:pt x="156734" y="2868"/>
                    <a:pt x="153212" y="3184"/>
                    <a:pt x="149738" y="3476"/>
                  </a:cubicBezTo>
                  <a:lnTo>
                    <a:pt x="139341" y="4326"/>
                  </a:lnTo>
                  <a:lnTo>
                    <a:pt x="134094" y="4763"/>
                  </a:lnTo>
                  <a:lnTo>
                    <a:pt x="128847" y="5322"/>
                  </a:lnTo>
                  <a:cubicBezTo>
                    <a:pt x="127122" y="5492"/>
                    <a:pt x="125373" y="5735"/>
                    <a:pt x="123648" y="5954"/>
                  </a:cubicBezTo>
                  <a:cubicBezTo>
                    <a:pt x="121923" y="6197"/>
                    <a:pt x="120199" y="6391"/>
                    <a:pt x="118474" y="6682"/>
                  </a:cubicBezTo>
                  <a:lnTo>
                    <a:pt x="113300" y="7508"/>
                  </a:lnTo>
                  <a:cubicBezTo>
                    <a:pt x="111599" y="7824"/>
                    <a:pt x="109899" y="8164"/>
                    <a:pt x="108174" y="8456"/>
                  </a:cubicBezTo>
                  <a:lnTo>
                    <a:pt x="105623" y="8942"/>
                  </a:lnTo>
                  <a:lnTo>
                    <a:pt x="103073" y="9500"/>
                  </a:lnTo>
                  <a:lnTo>
                    <a:pt x="100546" y="10059"/>
                  </a:lnTo>
                  <a:cubicBezTo>
                    <a:pt x="99696" y="10253"/>
                    <a:pt x="98846" y="10399"/>
                    <a:pt x="97996" y="10618"/>
                  </a:cubicBezTo>
                  <a:lnTo>
                    <a:pt x="92967" y="11881"/>
                  </a:lnTo>
                  <a:lnTo>
                    <a:pt x="91704" y="12172"/>
                  </a:lnTo>
                  <a:lnTo>
                    <a:pt x="90441" y="12537"/>
                  </a:lnTo>
                  <a:lnTo>
                    <a:pt x="87963" y="13241"/>
                  </a:lnTo>
                  <a:cubicBezTo>
                    <a:pt x="84611" y="14116"/>
                    <a:pt x="81331" y="15233"/>
                    <a:pt x="78027" y="16253"/>
                  </a:cubicBezTo>
                  <a:cubicBezTo>
                    <a:pt x="76400" y="16812"/>
                    <a:pt x="74772" y="17395"/>
                    <a:pt x="73120" y="17978"/>
                  </a:cubicBezTo>
                  <a:cubicBezTo>
                    <a:pt x="72343" y="18270"/>
                    <a:pt x="71517" y="18537"/>
                    <a:pt x="70691" y="18828"/>
                  </a:cubicBezTo>
                  <a:lnTo>
                    <a:pt x="68262" y="19776"/>
                  </a:lnTo>
                  <a:lnTo>
                    <a:pt x="65833" y="20723"/>
                  </a:lnTo>
                  <a:cubicBezTo>
                    <a:pt x="65055" y="21063"/>
                    <a:pt x="64229" y="21355"/>
                    <a:pt x="63452" y="21719"/>
                  </a:cubicBezTo>
                  <a:lnTo>
                    <a:pt x="58666" y="23784"/>
                  </a:lnTo>
                  <a:lnTo>
                    <a:pt x="57646" y="24221"/>
                  </a:lnTo>
                  <a:cubicBezTo>
                    <a:pt x="57306" y="24367"/>
                    <a:pt x="56966" y="24537"/>
                    <a:pt x="56626" y="24707"/>
                  </a:cubicBezTo>
                  <a:lnTo>
                    <a:pt x="54585" y="25679"/>
                  </a:lnTo>
                  <a:lnTo>
                    <a:pt x="52520" y="26651"/>
                  </a:lnTo>
                  <a:lnTo>
                    <a:pt x="51500" y="27136"/>
                  </a:lnTo>
                  <a:cubicBezTo>
                    <a:pt x="51160" y="27282"/>
                    <a:pt x="50820" y="27452"/>
                    <a:pt x="50480" y="27622"/>
                  </a:cubicBezTo>
                  <a:lnTo>
                    <a:pt x="45791" y="30732"/>
                  </a:lnTo>
                  <a:cubicBezTo>
                    <a:pt x="45427" y="30975"/>
                    <a:pt x="45063" y="31217"/>
                    <a:pt x="44698" y="31460"/>
                  </a:cubicBezTo>
                  <a:lnTo>
                    <a:pt x="43678" y="32213"/>
                  </a:lnTo>
                  <a:lnTo>
                    <a:pt x="41710" y="33671"/>
                  </a:lnTo>
                  <a:lnTo>
                    <a:pt x="39961" y="35031"/>
                  </a:lnTo>
                  <a:lnTo>
                    <a:pt x="39160" y="35687"/>
                  </a:lnTo>
                  <a:cubicBezTo>
                    <a:pt x="38892" y="35882"/>
                    <a:pt x="38650" y="36124"/>
                    <a:pt x="38382" y="36343"/>
                  </a:cubicBezTo>
                  <a:cubicBezTo>
                    <a:pt x="37411" y="37218"/>
                    <a:pt x="36560" y="37995"/>
                    <a:pt x="35880" y="38699"/>
                  </a:cubicBezTo>
                  <a:cubicBezTo>
                    <a:pt x="34520" y="40084"/>
                    <a:pt x="33791" y="41056"/>
                    <a:pt x="34034" y="41396"/>
                  </a:cubicBezTo>
                  <a:cubicBezTo>
                    <a:pt x="34094" y="41474"/>
                    <a:pt x="34212" y="41515"/>
                    <a:pt x="34392" y="41515"/>
                  </a:cubicBezTo>
                  <a:cubicBezTo>
                    <a:pt x="34934" y="41515"/>
                    <a:pt x="36041" y="41142"/>
                    <a:pt x="37848" y="40303"/>
                  </a:cubicBezTo>
                  <a:cubicBezTo>
                    <a:pt x="38455" y="40011"/>
                    <a:pt x="39135" y="39671"/>
                    <a:pt x="39913" y="39282"/>
                  </a:cubicBezTo>
                  <a:cubicBezTo>
                    <a:pt x="40301" y="39112"/>
                    <a:pt x="40690" y="38894"/>
                    <a:pt x="41127" y="38675"/>
                  </a:cubicBezTo>
                  <a:lnTo>
                    <a:pt x="42488" y="38019"/>
                  </a:lnTo>
                  <a:cubicBezTo>
                    <a:pt x="43435" y="37558"/>
                    <a:pt x="44480" y="37023"/>
                    <a:pt x="45597" y="36440"/>
                  </a:cubicBezTo>
                  <a:lnTo>
                    <a:pt x="47370" y="35541"/>
                  </a:lnTo>
                  <a:lnTo>
                    <a:pt x="49338" y="34618"/>
                  </a:lnTo>
                  <a:lnTo>
                    <a:pt x="51500" y="33404"/>
                  </a:lnTo>
                  <a:lnTo>
                    <a:pt x="52715" y="32748"/>
                  </a:lnTo>
                  <a:cubicBezTo>
                    <a:pt x="53152" y="32529"/>
                    <a:pt x="53565" y="32286"/>
                    <a:pt x="54002" y="32068"/>
                  </a:cubicBezTo>
                  <a:lnTo>
                    <a:pt x="59274" y="29444"/>
                  </a:lnTo>
                  <a:lnTo>
                    <a:pt x="59881" y="29128"/>
                  </a:lnTo>
                  <a:lnTo>
                    <a:pt x="60488" y="28861"/>
                  </a:lnTo>
                  <a:lnTo>
                    <a:pt x="61654" y="28351"/>
                  </a:lnTo>
                  <a:lnTo>
                    <a:pt x="63598" y="27452"/>
                  </a:lnTo>
                  <a:lnTo>
                    <a:pt x="65395" y="26651"/>
                  </a:lnTo>
                  <a:cubicBezTo>
                    <a:pt x="65757" y="26575"/>
                    <a:pt x="66038" y="26542"/>
                    <a:pt x="66253" y="26542"/>
                  </a:cubicBezTo>
                  <a:cubicBezTo>
                    <a:pt x="66730" y="26542"/>
                    <a:pt x="66871" y="26707"/>
                    <a:pt x="66804" y="26942"/>
                  </a:cubicBezTo>
                  <a:cubicBezTo>
                    <a:pt x="66707" y="27258"/>
                    <a:pt x="66197" y="27817"/>
                    <a:pt x="65687" y="28375"/>
                  </a:cubicBezTo>
                  <a:cubicBezTo>
                    <a:pt x="83323" y="20820"/>
                    <a:pt x="102077" y="15986"/>
                    <a:pt x="121098" y="13241"/>
                  </a:cubicBezTo>
                  <a:lnTo>
                    <a:pt x="128239" y="12318"/>
                  </a:lnTo>
                  <a:cubicBezTo>
                    <a:pt x="130644" y="12075"/>
                    <a:pt x="133025" y="11808"/>
                    <a:pt x="135430" y="11565"/>
                  </a:cubicBezTo>
                  <a:lnTo>
                    <a:pt x="149908" y="10448"/>
                  </a:lnTo>
                  <a:cubicBezTo>
                    <a:pt x="154742" y="10059"/>
                    <a:pt x="159552" y="9695"/>
                    <a:pt x="164338" y="9476"/>
                  </a:cubicBezTo>
                  <a:cubicBezTo>
                    <a:pt x="166718" y="9354"/>
                    <a:pt x="169093" y="9294"/>
                    <a:pt x="171468" y="9294"/>
                  </a:cubicBezTo>
                  <a:cubicBezTo>
                    <a:pt x="173842" y="9294"/>
                    <a:pt x="176217" y="9354"/>
                    <a:pt x="178597" y="9476"/>
                  </a:cubicBezTo>
                  <a:cubicBezTo>
                    <a:pt x="179326" y="9500"/>
                    <a:pt x="180055" y="9573"/>
                    <a:pt x="180784" y="9646"/>
                  </a:cubicBezTo>
                  <a:lnTo>
                    <a:pt x="181877" y="9719"/>
                  </a:lnTo>
                  <a:cubicBezTo>
                    <a:pt x="182241" y="9743"/>
                    <a:pt x="182606" y="9767"/>
                    <a:pt x="182970" y="9840"/>
                  </a:cubicBezTo>
                  <a:lnTo>
                    <a:pt x="185132" y="10108"/>
                  </a:lnTo>
                  <a:lnTo>
                    <a:pt x="185666" y="10156"/>
                  </a:lnTo>
                  <a:cubicBezTo>
                    <a:pt x="185861" y="10180"/>
                    <a:pt x="186031" y="10229"/>
                    <a:pt x="186201" y="10253"/>
                  </a:cubicBezTo>
                  <a:lnTo>
                    <a:pt x="187270" y="10448"/>
                  </a:lnTo>
                  <a:lnTo>
                    <a:pt x="188339" y="10618"/>
                  </a:lnTo>
                  <a:cubicBezTo>
                    <a:pt x="188509" y="10666"/>
                    <a:pt x="188703" y="10691"/>
                    <a:pt x="188873" y="10715"/>
                  </a:cubicBezTo>
                  <a:lnTo>
                    <a:pt x="189407" y="10836"/>
                  </a:lnTo>
                  <a:lnTo>
                    <a:pt x="191472" y="11322"/>
                  </a:lnTo>
                  <a:cubicBezTo>
                    <a:pt x="191837" y="11419"/>
                    <a:pt x="192152" y="11541"/>
                    <a:pt x="192493" y="11638"/>
                  </a:cubicBezTo>
                  <a:lnTo>
                    <a:pt x="193513" y="11929"/>
                  </a:lnTo>
                  <a:lnTo>
                    <a:pt x="194533" y="12245"/>
                  </a:lnTo>
                  <a:cubicBezTo>
                    <a:pt x="194849" y="12367"/>
                    <a:pt x="195165" y="12488"/>
                    <a:pt x="195505" y="12610"/>
                  </a:cubicBezTo>
                  <a:cubicBezTo>
                    <a:pt x="196817" y="13071"/>
                    <a:pt x="198080" y="13678"/>
                    <a:pt x="199367" y="14286"/>
                  </a:cubicBezTo>
                  <a:lnTo>
                    <a:pt x="201262" y="15282"/>
                  </a:lnTo>
                  <a:cubicBezTo>
                    <a:pt x="201894" y="15622"/>
                    <a:pt x="202501" y="16011"/>
                    <a:pt x="203133" y="16351"/>
                  </a:cubicBezTo>
                  <a:cubicBezTo>
                    <a:pt x="205610" y="17832"/>
                    <a:pt x="208015" y="19460"/>
                    <a:pt x="210396" y="21209"/>
                  </a:cubicBezTo>
                  <a:cubicBezTo>
                    <a:pt x="215157" y="24707"/>
                    <a:pt x="219773" y="28545"/>
                    <a:pt x="224655" y="32238"/>
                  </a:cubicBezTo>
                  <a:cubicBezTo>
                    <a:pt x="225870" y="33137"/>
                    <a:pt x="227109" y="34060"/>
                    <a:pt x="228396" y="34934"/>
                  </a:cubicBezTo>
                  <a:lnTo>
                    <a:pt x="229344" y="35614"/>
                  </a:lnTo>
                  <a:lnTo>
                    <a:pt x="230316" y="36270"/>
                  </a:lnTo>
                  <a:cubicBezTo>
                    <a:pt x="230971" y="36683"/>
                    <a:pt x="231627" y="37145"/>
                    <a:pt x="232259" y="37533"/>
                  </a:cubicBezTo>
                  <a:lnTo>
                    <a:pt x="239838" y="42295"/>
                  </a:lnTo>
                  <a:cubicBezTo>
                    <a:pt x="242365" y="43898"/>
                    <a:pt x="244818" y="45477"/>
                    <a:pt x="247223" y="47129"/>
                  </a:cubicBezTo>
                  <a:cubicBezTo>
                    <a:pt x="248438" y="47955"/>
                    <a:pt x="249652" y="48781"/>
                    <a:pt x="250794" y="49631"/>
                  </a:cubicBezTo>
                  <a:cubicBezTo>
                    <a:pt x="251960" y="50505"/>
                    <a:pt x="253102" y="51356"/>
                    <a:pt x="254219" y="52254"/>
                  </a:cubicBezTo>
                  <a:cubicBezTo>
                    <a:pt x="258713" y="55825"/>
                    <a:pt x="262746" y="59761"/>
                    <a:pt x="266025" y="64158"/>
                  </a:cubicBezTo>
                  <a:cubicBezTo>
                    <a:pt x="267629" y="66344"/>
                    <a:pt x="269037" y="68676"/>
                    <a:pt x="270228" y="71105"/>
                  </a:cubicBezTo>
                  <a:cubicBezTo>
                    <a:pt x="271370" y="73559"/>
                    <a:pt x="272341" y="76109"/>
                    <a:pt x="273070" y="78709"/>
                  </a:cubicBezTo>
                  <a:cubicBezTo>
                    <a:pt x="274386" y="83525"/>
                    <a:pt x="274985" y="88486"/>
                    <a:pt x="274868" y="93457"/>
                  </a:cubicBezTo>
                  <a:lnTo>
                    <a:pt x="274868" y="93457"/>
                  </a:lnTo>
                  <a:lnTo>
                    <a:pt x="274868" y="91170"/>
                  </a:lnTo>
                  <a:lnTo>
                    <a:pt x="274843" y="90660"/>
                  </a:lnTo>
                  <a:lnTo>
                    <a:pt x="274746" y="88571"/>
                  </a:lnTo>
                  <a:lnTo>
                    <a:pt x="274528" y="86531"/>
                  </a:lnTo>
                  <a:cubicBezTo>
                    <a:pt x="274212" y="83786"/>
                    <a:pt x="273677" y="81089"/>
                    <a:pt x="272924" y="78417"/>
                  </a:cubicBezTo>
                  <a:cubicBezTo>
                    <a:pt x="272147" y="75794"/>
                    <a:pt x="271151" y="73243"/>
                    <a:pt x="269936" y="70789"/>
                  </a:cubicBezTo>
                  <a:lnTo>
                    <a:pt x="269013" y="68967"/>
                  </a:lnTo>
                  <a:lnTo>
                    <a:pt x="267944" y="67194"/>
                  </a:lnTo>
                  <a:lnTo>
                    <a:pt x="267701" y="66757"/>
                  </a:lnTo>
                  <a:lnTo>
                    <a:pt x="267386" y="66344"/>
                  </a:lnTo>
                  <a:lnTo>
                    <a:pt x="266778" y="65494"/>
                  </a:lnTo>
                  <a:lnTo>
                    <a:pt x="266195" y="64643"/>
                  </a:lnTo>
                  <a:lnTo>
                    <a:pt x="265564" y="63818"/>
                  </a:lnTo>
                  <a:lnTo>
                    <a:pt x="264932" y="62992"/>
                  </a:lnTo>
                  <a:cubicBezTo>
                    <a:pt x="264738" y="62724"/>
                    <a:pt x="264519" y="62457"/>
                    <a:pt x="264300" y="62190"/>
                  </a:cubicBezTo>
                  <a:lnTo>
                    <a:pt x="262940" y="60587"/>
                  </a:lnTo>
                  <a:cubicBezTo>
                    <a:pt x="261993" y="59566"/>
                    <a:pt x="261045" y="58522"/>
                    <a:pt x="260025" y="57550"/>
                  </a:cubicBezTo>
                  <a:cubicBezTo>
                    <a:pt x="257984" y="55582"/>
                    <a:pt x="255822" y="53712"/>
                    <a:pt x="253588" y="51963"/>
                  </a:cubicBezTo>
                  <a:cubicBezTo>
                    <a:pt x="249069" y="48416"/>
                    <a:pt x="244138" y="45210"/>
                    <a:pt x="239134" y="42027"/>
                  </a:cubicBezTo>
                  <a:lnTo>
                    <a:pt x="231554" y="37266"/>
                  </a:lnTo>
                  <a:cubicBezTo>
                    <a:pt x="228907" y="35566"/>
                    <a:pt x="226429" y="33768"/>
                    <a:pt x="224000" y="31922"/>
                  </a:cubicBezTo>
                  <a:cubicBezTo>
                    <a:pt x="219165" y="28229"/>
                    <a:pt x="214598" y="24440"/>
                    <a:pt x="209886" y="20990"/>
                  </a:cubicBezTo>
                  <a:cubicBezTo>
                    <a:pt x="207578" y="19290"/>
                    <a:pt x="205173" y="17687"/>
                    <a:pt x="202695" y="16205"/>
                  </a:cubicBezTo>
                  <a:cubicBezTo>
                    <a:pt x="201481" y="15476"/>
                    <a:pt x="200242" y="14845"/>
                    <a:pt x="199003" y="14189"/>
                  </a:cubicBezTo>
                  <a:lnTo>
                    <a:pt x="197108" y="13314"/>
                  </a:lnTo>
                  <a:cubicBezTo>
                    <a:pt x="196792" y="13168"/>
                    <a:pt x="196476" y="13071"/>
                    <a:pt x="196136" y="12925"/>
                  </a:cubicBezTo>
                  <a:lnTo>
                    <a:pt x="195189" y="12561"/>
                  </a:lnTo>
                  <a:cubicBezTo>
                    <a:pt x="194557" y="12318"/>
                    <a:pt x="193901" y="12099"/>
                    <a:pt x="193221" y="11905"/>
                  </a:cubicBezTo>
                  <a:lnTo>
                    <a:pt x="192225" y="11614"/>
                  </a:lnTo>
                  <a:lnTo>
                    <a:pt x="191739" y="11444"/>
                  </a:lnTo>
                  <a:lnTo>
                    <a:pt x="191229" y="11322"/>
                  </a:lnTo>
                  <a:lnTo>
                    <a:pt x="189189" y="10836"/>
                  </a:lnTo>
                  <a:cubicBezTo>
                    <a:pt x="188849" y="10763"/>
                    <a:pt x="188484" y="10691"/>
                    <a:pt x="188144" y="10642"/>
                  </a:cubicBezTo>
                  <a:lnTo>
                    <a:pt x="187100" y="10448"/>
                  </a:lnTo>
                  <a:cubicBezTo>
                    <a:pt x="185715" y="10180"/>
                    <a:pt x="184282" y="10035"/>
                    <a:pt x="182873" y="9840"/>
                  </a:cubicBezTo>
                  <a:cubicBezTo>
                    <a:pt x="182144" y="9767"/>
                    <a:pt x="181440" y="9719"/>
                    <a:pt x="180711" y="9646"/>
                  </a:cubicBezTo>
                  <a:cubicBezTo>
                    <a:pt x="180006" y="9597"/>
                    <a:pt x="179278" y="9500"/>
                    <a:pt x="178549" y="9500"/>
                  </a:cubicBezTo>
                  <a:cubicBezTo>
                    <a:pt x="176287" y="9385"/>
                    <a:pt x="174025" y="9330"/>
                    <a:pt x="171763" y="9330"/>
                  </a:cubicBezTo>
                  <a:cubicBezTo>
                    <a:pt x="169264" y="9330"/>
                    <a:pt x="166764" y="9397"/>
                    <a:pt x="164265" y="9525"/>
                  </a:cubicBezTo>
                  <a:cubicBezTo>
                    <a:pt x="159479" y="9767"/>
                    <a:pt x="154621" y="10156"/>
                    <a:pt x="149762" y="10569"/>
                  </a:cubicBezTo>
                  <a:cubicBezTo>
                    <a:pt x="147333" y="10788"/>
                    <a:pt x="144880" y="10982"/>
                    <a:pt x="142402" y="11176"/>
                  </a:cubicBezTo>
                  <a:lnTo>
                    <a:pt x="135163" y="11784"/>
                  </a:lnTo>
                  <a:lnTo>
                    <a:pt x="127924" y="12561"/>
                  </a:lnTo>
                  <a:lnTo>
                    <a:pt x="120709" y="13557"/>
                  </a:lnTo>
                  <a:cubicBezTo>
                    <a:pt x="101518" y="16424"/>
                    <a:pt x="82546" y="21476"/>
                    <a:pt x="64739" y="29347"/>
                  </a:cubicBezTo>
                  <a:cubicBezTo>
                    <a:pt x="64352" y="29816"/>
                    <a:pt x="64239" y="30165"/>
                    <a:pt x="64800" y="30165"/>
                  </a:cubicBezTo>
                  <a:cubicBezTo>
                    <a:pt x="64908" y="30165"/>
                    <a:pt x="65040" y="30152"/>
                    <a:pt x="65201" y="30124"/>
                  </a:cubicBezTo>
                  <a:cubicBezTo>
                    <a:pt x="66027" y="29979"/>
                    <a:pt x="66829" y="29760"/>
                    <a:pt x="67630" y="29468"/>
                  </a:cubicBezTo>
                  <a:cubicBezTo>
                    <a:pt x="68796" y="29128"/>
                    <a:pt x="70302" y="28618"/>
                    <a:pt x="72294" y="27914"/>
                  </a:cubicBezTo>
                  <a:lnTo>
                    <a:pt x="73436" y="27549"/>
                  </a:lnTo>
                  <a:cubicBezTo>
                    <a:pt x="73825" y="27404"/>
                    <a:pt x="74238" y="27258"/>
                    <a:pt x="74699" y="27112"/>
                  </a:cubicBezTo>
                  <a:cubicBezTo>
                    <a:pt x="75622" y="26821"/>
                    <a:pt x="76618" y="26480"/>
                    <a:pt x="77712" y="26116"/>
                  </a:cubicBezTo>
                  <a:cubicBezTo>
                    <a:pt x="78780" y="25752"/>
                    <a:pt x="79946" y="25339"/>
                    <a:pt x="81210" y="24926"/>
                  </a:cubicBezTo>
                  <a:lnTo>
                    <a:pt x="85194" y="23687"/>
                  </a:lnTo>
                  <a:lnTo>
                    <a:pt x="87356" y="22982"/>
                  </a:lnTo>
                  <a:lnTo>
                    <a:pt x="89590" y="22326"/>
                  </a:lnTo>
                  <a:cubicBezTo>
                    <a:pt x="91145" y="21889"/>
                    <a:pt x="92724" y="21428"/>
                    <a:pt x="94352" y="20966"/>
                  </a:cubicBezTo>
                  <a:lnTo>
                    <a:pt x="99405" y="19654"/>
                  </a:lnTo>
                  <a:lnTo>
                    <a:pt x="100716" y="19314"/>
                  </a:lnTo>
                  <a:lnTo>
                    <a:pt x="102028" y="19023"/>
                  </a:lnTo>
                  <a:lnTo>
                    <a:pt x="104700" y="18415"/>
                  </a:lnTo>
                  <a:lnTo>
                    <a:pt x="107421" y="17808"/>
                  </a:lnTo>
                  <a:lnTo>
                    <a:pt x="110166" y="17249"/>
                  </a:lnTo>
                  <a:lnTo>
                    <a:pt x="112935" y="16691"/>
                  </a:lnTo>
                  <a:lnTo>
                    <a:pt x="114320" y="16424"/>
                  </a:lnTo>
                  <a:lnTo>
                    <a:pt x="115705" y="16181"/>
                  </a:lnTo>
                  <a:lnTo>
                    <a:pt x="121292" y="15233"/>
                  </a:lnTo>
                  <a:lnTo>
                    <a:pt x="126831" y="14456"/>
                  </a:lnTo>
                  <a:lnTo>
                    <a:pt x="128191" y="14261"/>
                  </a:lnTo>
                  <a:lnTo>
                    <a:pt x="129551" y="14116"/>
                  </a:lnTo>
                  <a:lnTo>
                    <a:pt x="132248" y="13800"/>
                  </a:lnTo>
                  <a:lnTo>
                    <a:pt x="134871" y="13508"/>
                  </a:lnTo>
                  <a:cubicBezTo>
                    <a:pt x="135746" y="13411"/>
                    <a:pt x="136620" y="13338"/>
                    <a:pt x="137471" y="13266"/>
                  </a:cubicBezTo>
                  <a:lnTo>
                    <a:pt x="142426" y="12853"/>
                  </a:lnTo>
                  <a:lnTo>
                    <a:pt x="147163" y="12512"/>
                  </a:lnTo>
                  <a:cubicBezTo>
                    <a:pt x="151317" y="12245"/>
                    <a:pt x="155423" y="11929"/>
                    <a:pt x="159528" y="11711"/>
                  </a:cubicBezTo>
                  <a:cubicBezTo>
                    <a:pt x="163335" y="11486"/>
                    <a:pt x="167122" y="11344"/>
                    <a:pt x="170888" y="11344"/>
                  </a:cubicBezTo>
                  <a:cubicBezTo>
                    <a:pt x="171182" y="11344"/>
                    <a:pt x="171477" y="11345"/>
                    <a:pt x="171771" y="11346"/>
                  </a:cubicBezTo>
                  <a:cubicBezTo>
                    <a:pt x="175779" y="11346"/>
                    <a:pt x="179788" y="11589"/>
                    <a:pt x="183772" y="12075"/>
                  </a:cubicBezTo>
                  <a:cubicBezTo>
                    <a:pt x="187585" y="12512"/>
                    <a:pt x="191326" y="13411"/>
                    <a:pt x="194922" y="14747"/>
                  </a:cubicBezTo>
                  <a:cubicBezTo>
                    <a:pt x="198371" y="16083"/>
                    <a:pt x="201796" y="18002"/>
                    <a:pt x="205149" y="20262"/>
                  </a:cubicBezTo>
                  <a:cubicBezTo>
                    <a:pt x="208477" y="22497"/>
                    <a:pt x="211781" y="25047"/>
                    <a:pt x="215133" y="27671"/>
                  </a:cubicBezTo>
                  <a:cubicBezTo>
                    <a:pt x="218510" y="30319"/>
                    <a:pt x="221910" y="33064"/>
                    <a:pt x="225554" y="35711"/>
                  </a:cubicBezTo>
                  <a:cubicBezTo>
                    <a:pt x="226502" y="36343"/>
                    <a:pt x="227401" y="37023"/>
                    <a:pt x="228372" y="37655"/>
                  </a:cubicBezTo>
                  <a:lnTo>
                    <a:pt x="229805" y="38602"/>
                  </a:lnTo>
                  <a:lnTo>
                    <a:pt x="230534" y="39088"/>
                  </a:lnTo>
                  <a:lnTo>
                    <a:pt x="231214" y="39501"/>
                  </a:lnTo>
                  <a:lnTo>
                    <a:pt x="236729" y="42951"/>
                  </a:lnTo>
                  <a:cubicBezTo>
                    <a:pt x="240373" y="45234"/>
                    <a:pt x="243944" y="47493"/>
                    <a:pt x="247369" y="49850"/>
                  </a:cubicBezTo>
                  <a:cubicBezTo>
                    <a:pt x="250721" y="52157"/>
                    <a:pt x="253928" y="54659"/>
                    <a:pt x="256940" y="57356"/>
                  </a:cubicBezTo>
                  <a:cubicBezTo>
                    <a:pt x="259855" y="59955"/>
                    <a:pt x="262503" y="62846"/>
                    <a:pt x="264811" y="65980"/>
                  </a:cubicBezTo>
                  <a:cubicBezTo>
                    <a:pt x="266997" y="69040"/>
                    <a:pt x="268770" y="72368"/>
                    <a:pt x="270082" y="75891"/>
                  </a:cubicBezTo>
                  <a:lnTo>
                    <a:pt x="270349" y="76547"/>
                  </a:lnTo>
                  <a:cubicBezTo>
                    <a:pt x="270422" y="76765"/>
                    <a:pt x="270495" y="76984"/>
                    <a:pt x="270568" y="77202"/>
                  </a:cubicBezTo>
                  <a:lnTo>
                    <a:pt x="270981" y="78539"/>
                  </a:lnTo>
                  <a:cubicBezTo>
                    <a:pt x="271151" y="79000"/>
                    <a:pt x="271248" y="79462"/>
                    <a:pt x="271370" y="79899"/>
                  </a:cubicBezTo>
                  <a:lnTo>
                    <a:pt x="271734" y="81284"/>
                  </a:lnTo>
                  <a:lnTo>
                    <a:pt x="272050" y="82668"/>
                  </a:lnTo>
                  <a:cubicBezTo>
                    <a:pt x="272123" y="83130"/>
                    <a:pt x="272244" y="83591"/>
                    <a:pt x="272317" y="84053"/>
                  </a:cubicBezTo>
                  <a:lnTo>
                    <a:pt x="272536" y="85462"/>
                  </a:lnTo>
                  <a:lnTo>
                    <a:pt x="272633" y="86166"/>
                  </a:lnTo>
                  <a:cubicBezTo>
                    <a:pt x="272681" y="86385"/>
                    <a:pt x="272706" y="86628"/>
                    <a:pt x="272730" y="86871"/>
                  </a:cubicBezTo>
                  <a:cubicBezTo>
                    <a:pt x="273143" y="90636"/>
                    <a:pt x="273167" y="94426"/>
                    <a:pt x="272778" y="98215"/>
                  </a:cubicBezTo>
                  <a:cubicBezTo>
                    <a:pt x="272754" y="98677"/>
                    <a:pt x="272681" y="99138"/>
                    <a:pt x="272608" y="99624"/>
                  </a:cubicBezTo>
                  <a:lnTo>
                    <a:pt x="272414" y="101009"/>
                  </a:lnTo>
                  <a:cubicBezTo>
                    <a:pt x="272268" y="101956"/>
                    <a:pt x="272074" y="102879"/>
                    <a:pt x="271928" y="103802"/>
                  </a:cubicBezTo>
                  <a:cubicBezTo>
                    <a:pt x="271710" y="104750"/>
                    <a:pt x="271515" y="105649"/>
                    <a:pt x="271272" y="106572"/>
                  </a:cubicBezTo>
                  <a:lnTo>
                    <a:pt x="270884" y="107932"/>
                  </a:lnTo>
                  <a:cubicBezTo>
                    <a:pt x="270762" y="108369"/>
                    <a:pt x="270641" y="108831"/>
                    <a:pt x="270471" y="109268"/>
                  </a:cubicBezTo>
                  <a:cubicBezTo>
                    <a:pt x="269353" y="112815"/>
                    <a:pt x="267871" y="116264"/>
                    <a:pt x="266050" y="119519"/>
                  </a:cubicBezTo>
                  <a:lnTo>
                    <a:pt x="265564" y="120394"/>
                  </a:lnTo>
                  <a:lnTo>
                    <a:pt x="265029" y="121244"/>
                  </a:lnTo>
                  <a:lnTo>
                    <a:pt x="264495" y="122119"/>
                  </a:lnTo>
                  <a:lnTo>
                    <a:pt x="264252" y="122532"/>
                  </a:lnTo>
                  <a:lnTo>
                    <a:pt x="263960" y="122945"/>
                  </a:lnTo>
                  <a:lnTo>
                    <a:pt x="262843" y="124596"/>
                  </a:lnTo>
                  <a:lnTo>
                    <a:pt x="261628" y="126200"/>
                  </a:lnTo>
                  <a:cubicBezTo>
                    <a:pt x="260001" y="128289"/>
                    <a:pt x="258203" y="130257"/>
                    <a:pt x="256284" y="132054"/>
                  </a:cubicBezTo>
                  <a:cubicBezTo>
                    <a:pt x="254341" y="133828"/>
                    <a:pt x="252276" y="135431"/>
                    <a:pt x="250089" y="136864"/>
                  </a:cubicBezTo>
                  <a:lnTo>
                    <a:pt x="248389" y="137933"/>
                  </a:lnTo>
                  <a:lnTo>
                    <a:pt x="246616" y="138929"/>
                  </a:lnTo>
                  <a:lnTo>
                    <a:pt x="246178" y="139196"/>
                  </a:lnTo>
                  <a:lnTo>
                    <a:pt x="245741" y="139415"/>
                  </a:lnTo>
                  <a:lnTo>
                    <a:pt x="244818" y="139876"/>
                  </a:lnTo>
                  <a:lnTo>
                    <a:pt x="243919" y="140338"/>
                  </a:lnTo>
                  <a:lnTo>
                    <a:pt x="242996" y="140775"/>
                  </a:lnTo>
                  <a:lnTo>
                    <a:pt x="242049" y="141188"/>
                  </a:lnTo>
                  <a:lnTo>
                    <a:pt x="241587" y="141407"/>
                  </a:lnTo>
                  <a:lnTo>
                    <a:pt x="241126" y="141601"/>
                  </a:lnTo>
                  <a:lnTo>
                    <a:pt x="239231" y="142403"/>
                  </a:lnTo>
                  <a:lnTo>
                    <a:pt x="237287" y="143131"/>
                  </a:lnTo>
                  <a:cubicBezTo>
                    <a:pt x="236656" y="143399"/>
                    <a:pt x="235976" y="143593"/>
                    <a:pt x="235344" y="143836"/>
                  </a:cubicBezTo>
                  <a:cubicBezTo>
                    <a:pt x="232721" y="144735"/>
                    <a:pt x="230000" y="145512"/>
                    <a:pt x="227255" y="146192"/>
                  </a:cubicBezTo>
                  <a:cubicBezTo>
                    <a:pt x="224485" y="146872"/>
                    <a:pt x="221692" y="147455"/>
                    <a:pt x="218850" y="147990"/>
                  </a:cubicBezTo>
                  <a:cubicBezTo>
                    <a:pt x="216007" y="148500"/>
                    <a:pt x="213117" y="148986"/>
                    <a:pt x="210226" y="149374"/>
                  </a:cubicBezTo>
                  <a:cubicBezTo>
                    <a:pt x="194787" y="151592"/>
                    <a:pt x="179230" y="152704"/>
                    <a:pt x="163670" y="152704"/>
                  </a:cubicBezTo>
                  <a:cubicBezTo>
                    <a:pt x="155702" y="152704"/>
                    <a:pt x="147733" y="152412"/>
                    <a:pt x="139778" y="151828"/>
                  </a:cubicBezTo>
                  <a:lnTo>
                    <a:pt x="136742" y="151634"/>
                  </a:lnTo>
                  <a:lnTo>
                    <a:pt x="133705" y="151342"/>
                  </a:lnTo>
                  <a:lnTo>
                    <a:pt x="127608" y="150735"/>
                  </a:lnTo>
                  <a:cubicBezTo>
                    <a:pt x="125567" y="150492"/>
                    <a:pt x="123551" y="150225"/>
                    <a:pt x="121510" y="149958"/>
                  </a:cubicBezTo>
                  <a:lnTo>
                    <a:pt x="118450" y="149569"/>
                  </a:lnTo>
                  <a:cubicBezTo>
                    <a:pt x="117454" y="149423"/>
                    <a:pt x="116433" y="149253"/>
                    <a:pt x="115413" y="149107"/>
                  </a:cubicBezTo>
                  <a:lnTo>
                    <a:pt x="109316" y="148111"/>
                  </a:lnTo>
                  <a:cubicBezTo>
                    <a:pt x="107275" y="147747"/>
                    <a:pt x="105235" y="147358"/>
                    <a:pt x="103218" y="146970"/>
                  </a:cubicBezTo>
                  <a:lnTo>
                    <a:pt x="100182" y="146387"/>
                  </a:lnTo>
                  <a:cubicBezTo>
                    <a:pt x="99162" y="146192"/>
                    <a:pt x="98141" y="145949"/>
                    <a:pt x="97145" y="145731"/>
                  </a:cubicBezTo>
                  <a:lnTo>
                    <a:pt x="91072" y="144370"/>
                  </a:lnTo>
                  <a:cubicBezTo>
                    <a:pt x="89056" y="143884"/>
                    <a:pt x="87040" y="143374"/>
                    <a:pt x="85048" y="142864"/>
                  </a:cubicBezTo>
                  <a:lnTo>
                    <a:pt x="82036" y="142087"/>
                  </a:lnTo>
                  <a:cubicBezTo>
                    <a:pt x="81040" y="141820"/>
                    <a:pt x="80044" y="141528"/>
                    <a:pt x="79048" y="141237"/>
                  </a:cubicBezTo>
                  <a:lnTo>
                    <a:pt x="73096" y="139536"/>
                  </a:lnTo>
                  <a:cubicBezTo>
                    <a:pt x="71128" y="138929"/>
                    <a:pt x="69161" y="138273"/>
                    <a:pt x="67193" y="137666"/>
                  </a:cubicBezTo>
                  <a:cubicBezTo>
                    <a:pt x="63258" y="136451"/>
                    <a:pt x="59395" y="135115"/>
                    <a:pt x="55630" y="133682"/>
                  </a:cubicBezTo>
                  <a:cubicBezTo>
                    <a:pt x="51865" y="132249"/>
                    <a:pt x="48221" y="130694"/>
                    <a:pt x="44698" y="128993"/>
                  </a:cubicBezTo>
                  <a:cubicBezTo>
                    <a:pt x="41249" y="127342"/>
                    <a:pt x="37921" y="125471"/>
                    <a:pt x="34714" y="123358"/>
                  </a:cubicBezTo>
                  <a:cubicBezTo>
                    <a:pt x="33937" y="122847"/>
                    <a:pt x="33159" y="122337"/>
                    <a:pt x="32406" y="121779"/>
                  </a:cubicBezTo>
                  <a:lnTo>
                    <a:pt x="31289" y="120953"/>
                  </a:lnTo>
                  <a:cubicBezTo>
                    <a:pt x="30925" y="120685"/>
                    <a:pt x="30560" y="120394"/>
                    <a:pt x="30196" y="120127"/>
                  </a:cubicBezTo>
                  <a:cubicBezTo>
                    <a:pt x="29831" y="119835"/>
                    <a:pt x="29467" y="119568"/>
                    <a:pt x="29103" y="119252"/>
                  </a:cubicBezTo>
                  <a:lnTo>
                    <a:pt x="28058" y="118378"/>
                  </a:lnTo>
                  <a:cubicBezTo>
                    <a:pt x="27354" y="117795"/>
                    <a:pt x="26722" y="117187"/>
                    <a:pt x="26066" y="116580"/>
                  </a:cubicBezTo>
                  <a:cubicBezTo>
                    <a:pt x="23491" y="114151"/>
                    <a:pt x="21159" y="111479"/>
                    <a:pt x="19143" y="108588"/>
                  </a:cubicBezTo>
                  <a:cubicBezTo>
                    <a:pt x="17199" y="105770"/>
                    <a:pt x="15572" y="102782"/>
                    <a:pt x="14309" y="99624"/>
                  </a:cubicBezTo>
                  <a:cubicBezTo>
                    <a:pt x="13094" y="96612"/>
                    <a:pt x="12317" y="93478"/>
                    <a:pt x="11928" y="90247"/>
                  </a:cubicBezTo>
                  <a:lnTo>
                    <a:pt x="11807" y="89081"/>
                  </a:lnTo>
                  <a:cubicBezTo>
                    <a:pt x="11782" y="88887"/>
                    <a:pt x="11782" y="88693"/>
                    <a:pt x="11782" y="88523"/>
                  </a:cubicBezTo>
                  <a:lnTo>
                    <a:pt x="11758" y="87940"/>
                  </a:lnTo>
                  <a:lnTo>
                    <a:pt x="11734" y="86774"/>
                  </a:lnTo>
                  <a:cubicBezTo>
                    <a:pt x="11709" y="86385"/>
                    <a:pt x="11758" y="86021"/>
                    <a:pt x="11758" y="85632"/>
                  </a:cubicBezTo>
                  <a:cubicBezTo>
                    <a:pt x="11807" y="84101"/>
                    <a:pt x="11977" y="82571"/>
                    <a:pt x="12268" y="81065"/>
                  </a:cubicBezTo>
                  <a:cubicBezTo>
                    <a:pt x="13361" y="75065"/>
                    <a:pt x="16228" y="69478"/>
                    <a:pt x="19823" y="64571"/>
                  </a:cubicBezTo>
                  <a:cubicBezTo>
                    <a:pt x="21305" y="62530"/>
                    <a:pt x="22884" y="60562"/>
                    <a:pt x="24584" y="58692"/>
                  </a:cubicBezTo>
                  <a:cubicBezTo>
                    <a:pt x="26139" y="56967"/>
                    <a:pt x="27621" y="55485"/>
                    <a:pt x="28981" y="54149"/>
                  </a:cubicBezTo>
                  <a:cubicBezTo>
                    <a:pt x="31678" y="51501"/>
                    <a:pt x="33864" y="49534"/>
                    <a:pt x="35394" y="48100"/>
                  </a:cubicBezTo>
                  <a:cubicBezTo>
                    <a:pt x="36147" y="47372"/>
                    <a:pt x="36730" y="46789"/>
                    <a:pt x="37168" y="46327"/>
                  </a:cubicBezTo>
                  <a:cubicBezTo>
                    <a:pt x="37484" y="45987"/>
                    <a:pt x="37751" y="45623"/>
                    <a:pt x="37969" y="45210"/>
                  </a:cubicBezTo>
                  <a:cubicBezTo>
                    <a:pt x="38077" y="44940"/>
                    <a:pt x="37975" y="44805"/>
                    <a:pt x="37672" y="44805"/>
                  </a:cubicBezTo>
                  <a:cubicBezTo>
                    <a:pt x="37429" y="44805"/>
                    <a:pt x="37057" y="44891"/>
                    <a:pt x="36560" y="45064"/>
                  </a:cubicBezTo>
                  <a:cubicBezTo>
                    <a:pt x="34836" y="45720"/>
                    <a:pt x="33184" y="46546"/>
                    <a:pt x="31605" y="47517"/>
                  </a:cubicBezTo>
                  <a:cubicBezTo>
                    <a:pt x="28860" y="49145"/>
                    <a:pt x="26260" y="50967"/>
                    <a:pt x="23783" y="52983"/>
                  </a:cubicBezTo>
                  <a:cubicBezTo>
                    <a:pt x="20333" y="55753"/>
                    <a:pt x="17199" y="58886"/>
                    <a:pt x="14454" y="62311"/>
                  </a:cubicBezTo>
                  <a:cubicBezTo>
                    <a:pt x="12778" y="64352"/>
                    <a:pt x="11272" y="66538"/>
                    <a:pt x="9960" y="68822"/>
                  </a:cubicBezTo>
                  <a:cubicBezTo>
                    <a:pt x="9620" y="69429"/>
                    <a:pt x="9280" y="70061"/>
                    <a:pt x="8989" y="70692"/>
                  </a:cubicBezTo>
                  <a:cubicBezTo>
                    <a:pt x="8673" y="71324"/>
                    <a:pt x="8381" y="71980"/>
                    <a:pt x="8066" y="72636"/>
                  </a:cubicBezTo>
                  <a:cubicBezTo>
                    <a:pt x="7458" y="73996"/>
                    <a:pt x="6948" y="75381"/>
                    <a:pt x="6511" y="76814"/>
                  </a:cubicBezTo>
                  <a:lnTo>
                    <a:pt x="5466" y="76498"/>
                  </a:lnTo>
                  <a:cubicBezTo>
                    <a:pt x="5879" y="75065"/>
                    <a:pt x="6365" y="73680"/>
                    <a:pt x="6924" y="72295"/>
                  </a:cubicBezTo>
                  <a:cubicBezTo>
                    <a:pt x="7483" y="71008"/>
                    <a:pt x="8017" y="69769"/>
                    <a:pt x="8600" y="68652"/>
                  </a:cubicBezTo>
                  <a:cubicBezTo>
                    <a:pt x="9669" y="66611"/>
                    <a:pt x="10835" y="64643"/>
                    <a:pt x="12098" y="62749"/>
                  </a:cubicBezTo>
                  <a:cubicBezTo>
                    <a:pt x="13896" y="60149"/>
                    <a:pt x="15815" y="57623"/>
                    <a:pt x="17880" y="55218"/>
                  </a:cubicBezTo>
                  <a:cubicBezTo>
                    <a:pt x="19386" y="53420"/>
                    <a:pt x="20455" y="52206"/>
                    <a:pt x="21135" y="51356"/>
                  </a:cubicBezTo>
                  <a:cubicBezTo>
                    <a:pt x="21791" y="50505"/>
                    <a:pt x="22058" y="50020"/>
                    <a:pt x="22058" y="49728"/>
                  </a:cubicBezTo>
                  <a:cubicBezTo>
                    <a:pt x="22068" y="49503"/>
                    <a:pt x="21894" y="49429"/>
                    <a:pt x="21629" y="49429"/>
                  </a:cubicBezTo>
                  <a:cubicBezTo>
                    <a:pt x="21263" y="49429"/>
                    <a:pt x="20725" y="49571"/>
                    <a:pt x="20260" y="49655"/>
                  </a:cubicBezTo>
                  <a:cubicBezTo>
                    <a:pt x="20065" y="49697"/>
                    <a:pt x="19883" y="49725"/>
                    <a:pt x="19731" y="49725"/>
                  </a:cubicBezTo>
                  <a:cubicBezTo>
                    <a:pt x="19262" y="49725"/>
                    <a:pt x="19095" y="49451"/>
                    <a:pt x="19774" y="48441"/>
                  </a:cubicBezTo>
                  <a:lnTo>
                    <a:pt x="19774" y="48441"/>
                  </a:lnTo>
                  <a:cubicBezTo>
                    <a:pt x="15159" y="52789"/>
                    <a:pt x="10859" y="57672"/>
                    <a:pt x="7385" y="63283"/>
                  </a:cubicBezTo>
                  <a:cubicBezTo>
                    <a:pt x="6511" y="64692"/>
                    <a:pt x="5685" y="66125"/>
                    <a:pt x="4956" y="67631"/>
                  </a:cubicBezTo>
                  <a:cubicBezTo>
                    <a:pt x="4227" y="69162"/>
                    <a:pt x="3547" y="70668"/>
                    <a:pt x="2964" y="72271"/>
                  </a:cubicBezTo>
                  <a:cubicBezTo>
                    <a:pt x="2357" y="73850"/>
                    <a:pt x="1847" y="75478"/>
                    <a:pt x="1434" y="77130"/>
                  </a:cubicBezTo>
                  <a:cubicBezTo>
                    <a:pt x="1215" y="77956"/>
                    <a:pt x="997" y="78781"/>
                    <a:pt x="875" y="79632"/>
                  </a:cubicBezTo>
                  <a:cubicBezTo>
                    <a:pt x="729" y="80458"/>
                    <a:pt x="559" y="81308"/>
                    <a:pt x="462" y="82158"/>
                  </a:cubicBezTo>
                  <a:cubicBezTo>
                    <a:pt x="49" y="85583"/>
                    <a:pt x="1" y="89033"/>
                    <a:pt x="365" y="92458"/>
                  </a:cubicBezTo>
                  <a:cubicBezTo>
                    <a:pt x="754" y="95835"/>
                    <a:pt x="1507" y="99187"/>
                    <a:pt x="2576" y="102418"/>
                  </a:cubicBezTo>
                  <a:cubicBezTo>
                    <a:pt x="3620" y="105600"/>
                    <a:pt x="4980" y="108685"/>
                    <a:pt x="6608" y="111624"/>
                  </a:cubicBezTo>
                  <a:cubicBezTo>
                    <a:pt x="8211" y="114564"/>
                    <a:pt x="10033" y="117357"/>
                    <a:pt x="12098" y="120005"/>
                  </a:cubicBezTo>
                  <a:cubicBezTo>
                    <a:pt x="12608" y="120661"/>
                    <a:pt x="13264" y="121341"/>
                    <a:pt x="13920" y="122094"/>
                  </a:cubicBezTo>
                  <a:cubicBezTo>
                    <a:pt x="14576" y="122872"/>
                    <a:pt x="15353" y="123649"/>
                    <a:pt x="16155" y="124451"/>
                  </a:cubicBezTo>
                  <a:lnTo>
                    <a:pt x="16762" y="125058"/>
                  </a:lnTo>
                  <a:lnTo>
                    <a:pt x="17418" y="125665"/>
                  </a:lnTo>
                  <a:lnTo>
                    <a:pt x="18730" y="126880"/>
                  </a:lnTo>
                  <a:cubicBezTo>
                    <a:pt x="19191" y="127293"/>
                    <a:pt x="19653" y="127682"/>
                    <a:pt x="20115" y="128070"/>
                  </a:cubicBezTo>
                  <a:cubicBezTo>
                    <a:pt x="20576" y="128459"/>
                    <a:pt x="21038" y="128872"/>
                    <a:pt x="21523" y="129261"/>
                  </a:cubicBezTo>
                  <a:cubicBezTo>
                    <a:pt x="24900" y="131957"/>
                    <a:pt x="28471" y="134386"/>
                    <a:pt x="32212" y="136548"/>
                  </a:cubicBezTo>
                  <a:cubicBezTo>
                    <a:pt x="36245" y="138856"/>
                    <a:pt x="40399" y="140921"/>
                    <a:pt x="44674" y="142743"/>
                  </a:cubicBezTo>
                  <a:cubicBezTo>
                    <a:pt x="48901" y="144540"/>
                    <a:pt x="53152" y="146119"/>
                    <a:pt x="57379" y="147577"/>
                  </a:cubicBezTo>
                  <a:cubicBezTo>
                    <a:pt x="58423" y="147917"/>
                    <a:pt x="59492" y="148306"/>
                    <a:pt x="60561" y="148621"/>
                  </a:cubicBezTo>
                  <a:lnTo>
                    <a:pt x="63743" y="149642"/>
                  </a:lnTo>
                  <a:lnTo>
                    <a:pt x="66926" y="150638"/>
                  </a:lnTo>
                  <a:cubicBezTo>
                    <a:pt x="67970" y="150953"/>
                    <a:pt x="69039" y="151318"/>
                    <a:pt x="70108" y="151609"/>
                  </a:cubicBezTo>
                  <a:cubicBezTo>
                    <a:pt x="74383" y="152824"/>
                    <a:pt x="78635" y="154087"/>
                    <a:pt x="82934" y="155107"/>
                  </a:cubicBezTo>
                  <a:lnTo>
                    <a:pt x="86141" y="155909"/>
                  </a:lnTo>
                  <a:lnTo>
                    <a:pt x="87769" y="156346"/>
                  </a:lnTo>
                  <a:lnTo>
                    <a:pt x="89372" y="156711"/>
                  </a:lnTo>
                  <a:lnTo>
                    <a:pt x="95834" y="158144"/>
                  </a:lnTo>
                  <a:cubicBezTo>
                    <a:pt x="96392" y="158241"/>
                    <a:pt x="96927" y="158387"/>
                    <a:pt x="97461" y="158484"/>
                  </a:cubicBezTo>
                  <a:lnTo>
                    <a:pt x="99089" y="158800"/>
                  </a:lnTo>
                  <a:lnTo>
                    <a:pt x="102320" y="159407"/>
                  </a:lnTo>
                  <a:cubicBezTo>
                    <a:pt x="104506" y="159796"/>
                    <a:pt x="106644" y="160257"/>
                    <a:pt x="108830" y="160573"/>
                  </a:cubicBezTo>
                  <a:lnTo>
                    <a:pt x="115340" y="161618"/>
                  </a:lnTo>
                  <a:cubicBezTo>
                    <a:pt x="116409" y="161812"/>
                    <a:pt x="117502" y="161934"/>
                    <a:pt x="118595" y="162079"/>
                  </a:cubicBezTo>
                  <a:lnTo>
                    <a:pt x="121851" y="162492"/>
                  </a:lnTo>
                  <a:lnTo>
                    <a:pt x="125106" y="162930"/>
                  </a:lnTo>
                  <a:lnTo>
                    <a:pt x="125932" y="163027"/>
                  </a:lnTo>
                  <a:lnTo>
                    <a:pt x="126758" y="163124"/>
                  </a:lnTo>
                  <a:lnTo>
                    <a:pt x="128385" y="163270"/>
                  </a:lnTo>
                  <a:lnTo>
                    <a:pt x="134920" y="163950"/>
                  </a:lnTo>
                  <a:cubicBezTo>
                    <a:pt x="137082" y="164144"/>
                    <a:pt x="139268" y="164290"/>
                    <a:pt x="141454" y="164436"/>
                  </a:cubicBezTo>
                  <a:lnTo>
                    <a:pt x="144734" y="164679"/>
                  </a:lnTo>
                  <a:cubicBezTo>
                    <a:pt x="145827" y="164751"/>
                    <a:pt x="146920" y="164800"/>
                    <a:pt x="147989" y="164849"/>
                  </a:cubicBezTo>
                  <a:lnTo>
                    <a:pt x="154548" y="165140"/>
                  </a:lnTo>
                  <a:lnTo>
                    <a:pt x="161083" y="165262"/>
                  </a:lnTo>
                  <a:lnTo>
                    <a:pt x="164338" y="165310"/>
                  </a:lnTo>
                  <a:lnTo>
                    <a:pt x="167617" y="165262"/>
                  </a:lnTo>
                  <a:lnTo>
                    <a:pt x="174152" y="165189"/>
                  </a:lnTo>
                  <a:lnTo>
                    <a:pt x="180662" y="164897"/>
                  </a:lnTo>
                  <a:cubicBezTo>
                    <a:pt x="181755" y="164849"/>
                    <a:pt x="182824" y="164824"/>
                    <a:pt x="183917" y="164776"/>
                  </a:cubicBezTo>
                  <a:lnTo>
                    <a:pt x="187173" y="164533"/>
                  </a:lnTo>
                  <a:cubicBezTo>
                    <a:pt x="189335" y="164363"/>
                    <a:pt x="191497" y="164241"/>
                    <a:pt x="193659" y="164071"/>
                  </a:cubicBezTo>
                  <a:lnTo>
                    <a:pt x="200145" y="163415"/>
                  </a:lnTo>
                  <a:cubicBezTo>
                    <a:pt x="201213" y="163294"/>
                    <a:pt x="202307" y="163197"/>
                    <a:pt x="203375" y="163075"/>
                  </a:cubicBezTo>
                  <a:lnTo>
                    <a:pt x="206606" y="162662"/>
                  </a:lnTo>
                  <a:cubicBezTo>
                    <a:pt x="208744" y="162371"/>
                    <a:pt x="210882" y="162104"/>
                    <a:pt x="213044" y="161812"/>
                  </a:cubicBezTo>
                  <a:cubicBezTo>
                    <a:pt x="217344" y="161156"/>
                    <a:pt x="221668" y="160427"/>
                    <a:pt x="225992" y="159504"/>
                  </a:cubicBezTo>
                  <a:cubicBezTo>
                    <a:pt x="230364" y="158581"/>
                    <a:pt x="234688" y="157415"/>
                    <a:pt x="238915" y="155982"/>
                  </a:cubicBezTo>
                  <a:cubicBezTo>
                    <a:pt x="243263" y="154524"/>
                    <a:pt x="247466" y="152727"/>
                    <a:pt x="251523" y="150613"/>
                  </a:cubicBezTo>
                  <a:cubicBezTo>
                    <a:pt x="251766" y="150468"/>
                    <a:pt x="252033" y="150346"/>
                    <a:pt x="252276" y="150200"/>
                  </a:cubicBezTo>
                  <a:lnTo>
                    <a:pt x="253029" y="149763"/>
                  </a:lnTo>
                  <a:lnTo>
                    <a:pt x="254559" y="148913"/>
                  </a:lnTo>
                  <a:cubicBezTo>
                    <a:pt x="255555" y="148306"/>
                    <a:pt x="256527" y="147674"/>
                    <a:pt x="257499" y="147042"/>
                  </a:cubicBezTo>
                  <a:lnTo>
                    <a:pt x="258956" y="146022"/>
                  </a:lnTo>
                  <a:lnTo>
                    <a:pt x="259685" y="145488"/>
                  </a:lnTo>
                  <a:lnTo>
                    <a:pt x="260049" y="145245"/>
                  </a:lnTo>
                  <a:lnTo>
                    <a:pt x="260389" y="144953"/>
                  </a:lnTo>
                  <a:lnTo>
                    <a:pt x="261774" y="143860"/>
                  </a:lnTo>
                  <a:lnTo>
                    <a:pt x="262479" y="143301"/>
                  </a:lnTo>
                  <a:cubicBezTo>
                    <a:pt x="262697" y="143107"/>
                    <a:pt x="262916" y="142913"/>
                    <a:pt x="263134" y="142718"/>
                  </a:cubicBezTo>
                  <a:cubicBezTo>
                    <a:pt x="266657" y="139609"/>
                    <a:pt x="269839" y="136111"/>
                    <a:pt x="272560" y="132297"/>
                  </a:cubicBezTo>
                  <a:cubicBezTo>
                    <a:pt x="272924" y="131836"/>
                    <a:pt x="273240" y="131350"/>
                    <a:pt x="273556" y="130864"/>
                  </a:cubicBezTo>
                  <a:lnTo>
                    <a:pt x="274528" y="129406"/>
                  </a:lnTo>
                  <a:cubicBezTo>
                    <a:pt x="275159" y="128410"/>
                    <a:pt x="275718" y="127414"/>
                    <a:pt x="276325" y="126418"/>
                  </a:cubicBezTo>
                  <a:lnTo>
                    <a:pt x="277151" y="124864"/>
                  </a:lnTo>
                  <a:cubicBezTo>
                    <a:pt x="277418" y="124354"/>
                    <a:pt x="277710" y="123843"/>
                    <a:pt x="277953" y="123309"/>
                  </a:cubicBezTo>
                  <a:lnTo>
                    <a:pt x="278706" y="121754"/>
                  </a:lnTo>
                  <a:lnTo>
                    <a:pt x="279094" y="120953"/>
                  </a:lnTo>
                  <a:lnTo>
                    <a:pt x="279435" y="120151"/>
                  </a:lnTo>
                  <a:cubicBezTo>
                    <a:pt x="281256" y="115900"/>
                    <a:pt x="282665" y="111454"/>
                    <a:pt x="283637" y="106912"/>
                  </a:cubicBezTo>
                  <a:cubicBezTo>
                    <a:pt x="283686" y="106645"/>
                    <a:pt x="283759" y="106353"/>
                    <a:pt x="283807" y="106062"/>
                  </a:cubicBezTo>
                  <a:lnTo>
                    <a:pt x="283953" y="105211"/>
                  </a:lnTo>
                  <a:lnTo>
                    <a:pt x="284269" y="103487"/>
                  </a:lnTo>
                  <a:cubicBezTo>
                    <a:pt x="284439" y="102345"/>
                    <a:pt x="284560" y="101179"/>
                    <a:pt x="284730" y="100037"/>
                  </a:cubicBezTo>
                  <a:cubicBezTo>
                    <a:pt x="284803" y="98871"/>
                    <a:pt x="284925" y="97729"/>
                    <a:pt x="284973" y="96563"/>
                  </a:cubicBezTo>
                  <a:lnTo>
                    <a:pt x="285046" y="94814"/>
                  </a:lnTo>
                  <a:lnTo>
                    <a:pt x="285070" y="93940"/>
                  </a:lnTo>
                  <a:lnTo>
                    <a:pt x="285070" y="93065"/>
                  </a:lnTo>
                  <a:cubicBezTo>
                    <a:pt x="285070" y="88377"/>
                    <a:pt x="284536" y="83688"/>
                    <a:pt x="283491" y="79122"/>
                  </a:cubicBezTo>
                  <a:cubicBezTo>
                    <a:pt x="282423" y="74482"/>
                    <a:pt x="280771" y="70012"/>
                    <a:pt x="278560" y="65809"/>
                  </a:cubicBezTo>
                  <a:lnTo>
                    <a:pt x="277710" y="64230"/>
                  </a:lnTo>
                  <a:cubicBezTo>
                    <a:pt x="277443" y="63720"/>
                    <a:pt x="277127" y="63210"/>
                    <a:pt x="276811" y="62700"/>
                  </a:cubicBezTo>
                  <a:cubicBezTo>
                    <a:pt x="276495" y="62190"/>
                    <a:pt x="276179" y="61680"/>
                    <a:pt x="275864" y="61170"/>
                  </a:cubicBezTo>
                  <a:lnTo>
                    <a:pt x="274819" y="59712"/>
                  </a:lnTo>
                  <a:cubicBezTo>
                    <a:pt x="273459" y="57793"/>
                    <a:pt x="272001" y="55947"/>
                    <a:pt x="270422" y="54198"/>
                  </a:cubicBezTo>
                  <a:cubicBezTo>
                    <a:pt x="267313" y="50797"/>
                    <a:pt x="263936" y="47688"/>
                    <a:pt x="260292" y="44870"/>
                  </a:cubicBezTo>
                  <a:cubicBezTo>
                    <a:pt x="253199" y="39307"/>
                    <a:pt x="245668" y="34813"/>
                    <a:pt x="238502" y="30343"/>
                  </a:cubicBezTo>
                  <a:lnTo>
                    <a:pt x="237166" y="29517"/>
                  </a:lnTo>
                  <a:lnTo>
                    <a:pt x="236486" y="29104"/>
                  </a:lnTo>
                  <a:lnTo>
                    <a:pt x="235879" y="28691"/>
                  </a:lnTo>
                  <a:lnTo>
                    <a:pt x="234640" y="27889"/>
                  </a:lnTo>
                  <a:cubicBezTo>
                    <a:pt x="234227" y="27622"/>
                    <a:pt x="233838" y="27331"/>
                    <a:pt x="233425" y="27039"/>
                  </a:cubicBezTo>
                  <a:cubicBezTo>
                    <a:pt x="233012" y="26748"/>
                    <a:pt x="232599" y="26456"/>
                    <a:pt x="232186" y="26165"/>
                  </a:cubicBezTo>
                  <a:lnTo>
                    <a:pt x="230947" y="25242"/>
                  </a:lnTo>
                  <a:cubicBezTo>
                    <a:pt x="230121" y="24659"/>
                    <a:pt x="229295" y="24003"/>
                    <a:pt x="228469" y="23395"/>
                  </a:cubicBezTo>
                  <a:cubicBezTo>
                    <a:pt x="225166" y="20869"/>
                    <a:pt x="221813" y="18173"/>
                    <a:pt x="218315" y="15525"/>
                  </a:cubicBezTo>
                  <a:cubicBezTo>
                    <a:pt x="215309" y="13209"/>
                    <a:pt x="212185" y="11047"/>
                    <a:pt x="208969" y="9051"/>
                  </a:cubicBezTo>
                  <a:lnTo>
                    <a:pt x="208969" y="9051"/>
                  </a:lnTo>
                  <a:cubicBezTo>
                    <a:pt x="209456" y="9356"/>
                    <a:pt x="209940" y="9668"/>
                    <a:pt x="210420" y="9986"/>
                  </a:cubicBezTo>
                  <a:cubicBezTo>
                    <a:pt x="210736" y="10180"/>
                    <a:pt x="211028" y="10375"/>
                    <a:pt x="211343" y="10593"/>
                  </a:cubicBezTo>
                  <a:lnTo>
                    <a:pt x="212242" y="11201"/>
                  </a:lnTo>
                  <a:cubicBezTo>
                    <a:pt x="212849" y="11614"/>
                    <a:pt x="213457" y="12002"/>
                    <a:pt x="214040" y="12415"/>
                  </a:cubicBezTo>
                  <a:cubicBezTo>
                    <a:pt x="215206" y="13266"/>
                    <a:pt x="216372" y="14091"/>
                    <a:pt x="217489" y="14966"/>
                  </a:cubicBezTo>
                  <a:cubicBezTo>
                    <a:pt x="219748" y="16642"/>
                    <a:pt x="221910" y="18367"/>
                    <a:pt x="224072" y="20067"/>
                  </a:cubicBezTo>
                  <a:cubicBezTo>
                    <a:pt x="226210" y="21743"/>
                    <a:pt x="228299" y="23395"/>
                    <a:pt x="230413" y="24974"/>
                  </a:cubicBezTo>
                  <a:cubicBezTo>
                    <a:pt x="232526" y="26553"/>
                    <a:pt x="234591" y="27987"/>
                    <a:pt x="236729" y="29371"/>
                  </a:cubicBezTo>
                  <a:cubicBezTo>
                    <a:pt x="241271" y="32213"/>
                    <a:pt x="245911" y="35056"/>
                    <a:pt x="250551" y="38092"/>
                  </a:cubicBezTo>
                  <a:cubicBezTo>
                    <a:pt x="252883" y="39647"/>
                    <a:pt x="255191" y="41226"/>
                    <a:pt x="257450" y="42902"/>
                  </a:cubicBezTo>
                  <a:cubicBezTo>
                    <a:pt x="258592" y="43728"/>
                    <a:pt x="259709" y="44627"/>
                    <a:pt x="260827" y="45501"/>
                  </a:cubicBezTo>
                  <a:cubicBezTo>
                    <a:pt x="261385" y="45963"/>
                    <a:pt x="261944" y="46424"/>
                    <a:pt x="262503" y="46886"/>
                  </a:cubicBezTo>
                  <a:lnTo>
                    <a:pt x="263329" y="47566"/>
                  </a:lnTo>
                  <a:lnTo>
                    <a:pt x="264130" y="48295"/>
                  </a:lnTo>
                  <a:cubicBezTo>
                    <a:pt x="266317" y="50214"/>
                    <a:pt x="268382" y="52279"/>
                    <a:pt x="270325" y="54441"/>
                  </a:cubicBezTo>
                  <a:lnTo>
                    <a:pt x="271782" y="56117"/>
                  </a:lnTo>
                  <a:cubicBezTo>
                    <a:pt x="272244" y="56676"/>
                    <a:pt x="272706" y="57283"/>
                    <a:pt x="273167" y="57866"/>
                  </a:cubicBezTo>
                  <a:lnTo>
                    <a:pt x="273847" y="58740"/>
                  </a:lnTo>
                  <a:cubicBezTo>
                    <a:pt x="274066" y="59032"/>
                    <a:pt x="274260" y="59348"/>
                    <a:pt x="274503" y="59664"/>
                  </a:cubicBezTo>
                  <a:lnTo>
                    <a:pt x="275766" y="61510"/>
                  </a:lnTo>
                  <a:cubicBezTo>
                    <a:pt x="276544" y="62797"/>
                    <a:pt x="277370" y="64060"/>
                    <a:pt x="278050" y="65396"/>
                  </a:cubicBezTo>
                  <a:lnTo>
                    <a:pt x="278560" y="66392"/>
                  </a:lnTo>
                  <a:lnTo>
                    <a:pt x="278827" y="66903"/>
                  </a:lnTo>
                  <a:cubicBezTo>
                    <a:pt x="278900" y="67073"/>
                    <a:pt x="278997" y="67243"/>
                    <a:pt x="279070" y="67413"/>
                  </a:cubicBezTo>
                  <a:lnTo>
                    <a:pt x="279993" y="69453"/>
                  </a:lnTo>
                  <a:cubicBezTo>
                    <a:pt x="280309" y="70133"/>
                    <a:pt x="280552" y="70838"/>
                    <a:pt x="280844" y="71518"/>
                  </a:cubicBezTo>
                  <a:lnTo>
                    <a:pt x="281232" y="72563"/>
                  </a:lnTo>
                  <a:cubicBezTo>
                    <a:pt x="281378" y="72927"/>
                    <a:pt x="281475" y="73267"/>
                    <a:pt x="281597" y="73632"/>
                  </a:cubicBezTo>
                  <a:cubicBezTo>
                    <a:pt x="281815" y="74336"/>
                    <a:pt x="282058" y="75040"/>
                    <a:pt x="282277" y="75745"/>
                  </a:cubicBezTo>
                  <a:lnTo>
                    <a:pt x="282884" y="77907"/>
                  </a:lnTo>
                  <a:cubicBezTo>
                    <a:pt x="283589" y="80773"/>
                    <a:pt x="284099" y="83688"/>
                    <a:pt x="284390" y="86628"/>
                  </a:cubicBezTo>
                  <a:lnTo>
                    <a:pt x="284536" y="87721"/>
                  </a:lnTo>
                  <a:lnTo>
                    <a:pt x="284609" y="88838"/>
                  </a:lnTo>
                  <a:cubicBezTo>
                    <a:pt x="284657" y="89567"/>
                    <a:pt x="284706" y="90296"/>
                    <a:pt x="284730" y="91025"/>
                  </a:cubicBezTo>
                  <a:cubicBezTo>
                    <a:pt x="284755" y="92507"/>
                    <a:pt x="284779" y="93964"/>
                    <a:pt x="284706" y="95422"/>
                  </a:cubicBezTo>
                  <a:cubicBezTo>
                    <a:pt x="284682" y="96903"/>
                    <a:pt x="284512" y="98337"/>
                    <a:pt x="284414" y="99794"/>
                  </a:cubicBezTo>
                  <a:cubicBezTo>
                    <a:pt x="284317" y="100523"/>
                    <a:pt x="284220" y="101252"/>
                    <a:pt x="284123" y="101980"/>
                  </a:cubicBezTo>
                  <a:lnTo>
                    <a:pt x="284002" y="103074"/>
                  </a:lnTo>
                  <a:lnTo>
                    <a:pt x="283807" y="104142"/>
                  </a:lnTo>
                  <a:cubicBezTo>
                    <a:pt x="283321" y="107009"/>
                    <a:pt x="282641" y="109851"/>
                    <a:pt x="281791" y="112645"/>
                  </a:cubicBezTo>
                  <a:lnTo>
                    <a:pt x="281135" y="114734"/>
                  </a:lnTo>
                  <a:cubicBezTo>
                    <a:pt x="280892" y="115414"/>
                    <a:pt x="280625" y="116094"/>
                    <a:pt x="280382" y="116799"/>
                  </a:cubicBezTo>
                  <a:lnTo>
                    <a:pt x="279993" y="117819"/>
                  </a:lnTo>
                  <a:cubicBezTo>
                    <a:pt x="279872" y="118159"/>
                    <a:pt x="279726" y="118499"/>
                    <a:pt x="279580" y="118839"/>
                  </a:cubicBezTo>
                  <a:cubicBezTo>
                    <a:pt x="279289" y="119495"/>
                    <a:pt x="279022" y="120175"/>
                    <a:pt x="278706" y="120856"/>
                  </a:cubicBezTo>
                  <a:cubicBezTo>
                    <a:pt x="278074" y="122167"/>
                    <a:pt x="277491" y="123503"/>
                    <a:pt x="276762" y="124767"/>
                  </a:cubicBezTo>
                  <a:lnTo>
                    <a:pt x="276252" y="125738"/>
                  </a:lnTo>
                  <a:lnTo>
                    <a:pt x="275985" y="126224"/>
                  </a:lnTo>
                  <a:lnTo>
                    <a:pt x="275694" y="126710"/>
                  </a:lnTo>
                  <a:lnTo>
                    <a:pt x="274576" y="128580"/>
                  </a:lnTo>
                  <a:cubicBezTo>
                    <a:pt x="271442" y="133609"/>
                    <a:pt x="267604" y="138152"/>
                    <a:pt x="263159" y="142063"/>
                  </a:cubicBezTo>
                  <a:lnTo>
                    <a:pt x="262333" y="142816"/>
                  </a:lnTo>
                  <a:cubicBezTo>
                    <a:pt x="262041" y="143059"/>
                    <a:pt x="261750" y="143277"/>
                    <a:pt x="261458" y="143520"/>
                  </a:cubicBezTo>
                  <a:cubicBezTo>
                    <a:pt x="260875" y="144006"/>
                    <a:pt x="260292" y="144443"/>
                    <a:pt x="259709" y="144905"/>
                  </a:cubicBezTo>
                  <a:cubicBezTo>
                    <a:pt x="258495" y="145755"/>
                    <a:pt x="257280" y="146678"/>
                    <a:pt x="256017" y="147431"/>
                  </a:cubicBezTo>
                  <a:lnTo>
                    <a:pt x="255094" y="148014"/>
                  </a:lnTo>
                  <a:lnTo>
                    <a:pt x="254632" y="148330"/>
                  </a:lnTo>
                  <a:lnTo>
                    <a:pt x="254195" y="148621"/>
                  </a:lnTo>
                  <a:lnTo>
                    <a:pt x="252276" y="149715"/>
                  </a:lnTo>
                  <a:cubicBezTo>
                    <a:pt x="251644" y="150079"/>
                    <a:pt x="250988" y="150395"/>
                    <a:pt x="250357" y="150735"/>
                  </a:cubicBezTo>
                  <a:lnTo>
                    <a:pt x="249385" y="151245"/>
                  </a:lnTo>
                  <a:lnTo>
                    <a:pt x="248389" y="151707"/>
                  </a:lnTo>
                  <a:cubicBezTo>
                    <a:pt x="243166" y="154160"/>
                    <a:pt x="237749" y="156103"/>
                    <a:pt x="232162" y="157561"/>
                  </a:cubicBezTo>
                  <a:cubicBezTo>
                    <a:pt x="229417" y="158290"/>
                    <a:pt x="226672" y="158921"/>
                    <a:pt x="223902" y="159480"/>
                  </a:cubicBezTo>
                  <a:cubicBezTo>
                    <a:pt x="221133" y="160039"/>
                    <a:pt x="218364" y="160525"/>
                    <a:pt x="215619" y="160962"/>
                  </a:cubicBezTo>
                  <a:lnTo>
                    <a:pt x="213554" y="161278"/>
                  </a:lnTo>
                  <a:cubicBezTo>
                    <a:pt x="212849" y="161399"/>
                    <a:pt x="212169" y="161496"/>
                    <a:pt x="211465" y="161569"/>
                  </a:cubicBezTo>
                  <a:lnTo>
                    <a:pt x="207335" y="162128"/>
                  </a:lnTo>
                  <a:lnTo>
                    <a:pt x="203181" y="162662"/>
                  </a:lnTo>
                  <a:cubicBezTo>
                    <a:pt x="201796" y="162808"/>
                    <a:pt x="200412" y="162954"/>
                    <a:pt x="199027" y="163100"/>
                  </a:cubicBezTo>
                  <a:cubicBezTo>
                    <a:pt x="196234" y="163367"/>
                    <a:pt x="193464" y="163707"/>
                    <a:pt x="190646" y="163853"/>
                  </a:cubicBezTo>
                  <a:lnTo>
                    <a:pt x="186444" y="164168"/>
                  </a:lnTo>
                  <a:cubicBezTo>
                    <a:pt x="185059" y="164266"/>
                    <a:pt x="183650" y="164387"/>
                    <a:pt x="182241" y="164436"/>
                  </a:cubicBezTo>
                  <a:cubicBezTo>
                    <a:pt x="182897" y="164217"/>
                    <a:pt x="184816" y="163901"/>
                    <a:pt x="181561" y="163901"/>
                  </a:cubicBezTo>
                  <a:lnTo>
                    <a:pt x="183699" y="163804"/>
                  </a:lnTo>
                  <a:lnTo>
                    <a:pt x="185812" y="163610"/>
                  </a:lnTo>
                  <a:lnTo>
                    <a:pt x="190063" y="163270"/>
                  </a:lnTo>
                  <a:lnTo>
                    <a:pt x="192201" y="163075"/>
                  </a:lnTo>
                  <a:lnTo>
                    <a:pt x="193246" y="163002"/>
                  </a:lnTo>
                  <a:lnTo>
                    <a:pt x="194314" y="162881"/>
                  </a:lnTo>
                  <a:lnTo>
                    <a:pt x="198541" y="162419"/>
                  </a:lnTo>
                  <a:lnTo>
                    <a:pt x="202768" y="161958"/>
                  </a:lnTo>
                  <a:lnTo>
                    <a:pt x="206971" y="161375"/>
                  </a:lnTo>
                  <a:cubicBezTo>
                    <a:pt x="209764" y="160986"/>
                    <a:pt x="212558" y="160597"/>
                    <a:pt x="215352" y="160160"/>
                  </a:cubicBezTo>
                  <a:cubicBezTo>
                    <a:pt x="218145" y="159699"/>
                    <a:pt x="220939" y="159213"/>
                    <a:pt x="223732" y="158630"/>
                  </a:cubicBezTo>
                  <a:cubicBezTo>
                    <a:pt x="226526" y="158047"/>
                    <a:pt x="229320" y="157415"/>
                    <a:pt x="232089" y="156662"/>
                  </a:cubicBezTo>
                  <a:cubicBezTo>
                    <a:pt x="234858" y="155909"/>
                    <a:pt x="237603" y="155059"/>
                    <a:pt x="240324" y="154087"/>
                  </a:cubicBezTo>
                  <a:cubicBezTo>
                    <a:pt x="241028" y="153844"/>
                    <a:pt x="241684" y="153553"/>
                    <a:pt x="242365" y="153310"/>
                  </a:cubicBezTo>
                  <a:lnTo>
                    <a:pt x="243385" y="152921"/>
                  </a:lnTo>
                  <a:cubicBezTo>
                    <a:pt x="243725" y="152775"/>
                    <a:pt x="244065" y="152630"/>
                    <a:pt x="244381" y="152484"/>
                  </a:cubicBezTo>
                  <a:cubicBezTo>
                    <a:pt x="245061" y="152217"/>
                    <a:pt x="245717" y="151925"/>
                    <a:pt x="246397" y="151634"/>
                  </a:cubicBezTo>
                  <a:lnTo>
                    <a:pt x="248389" y="150711"/>
                  </a:lnTo>
                  <a:cubicBezTo>
                    <a:pt x="249045" y="150395"/>
                    <a:pt x="249677" y="150055"/>
                    <a:pt x="250332" y="149715"/>
                  </a:cubicBezTo>
                  <a:cubicBezTo>
                    <a:pt x="250988" y="149374"/>
                    <a:pt x="251644" y="149034"/>
                    <a:pt x="252276" y="148670"/>
                  </a:cubicBezTo>
                  <a:lnTo>
                    <a:pt x="254195" y="147553"/>
                  </a:lnTo>
                  <a:lnTo>
                    <a:pt x="256041" y="146387"/>
                  </a:lnTo>
                  <a:cubicBezTo>
                    <a:pt x="258543" y="144759"/>
                    <a:pt x="260924" y="142937"/>
                    <a:pt x="263134" y="140945"/>
                  </a:cubicBezTo>
                  <a:lnTo>
                    <a:pt x="263960" y="140192"/>
                  </a:lnTo>
                  <a:lnTo>
                    <a:pt x="264762" y="139415"/>
                  </a:lnTo>
                  <a:cubicBezTo>
                    <a:pt x="265272" y="138905"/>
                    <a:pt x="265831" y="138394"/>
                    <a:pt x="266341" y="137836"/>
                  </a:cubicBezTo>
                  <a:lnTo>
                    <a:pt x="267847" y="136208"/>
                  </a:lnTo>
                  <a:lnTo>
                    <a:pt x="268212" y="135795"/>
                  </a:lnTo>
                  <a:lnTo>
                    <a:pt x="268552" y="135358"/>
                  </a:lnTo>
                  <a:lnTo>
                    <a:pt x="269256" y="134508"/>
                  </a:lnTo>
                  <a:cubicBezTo>
                    <a:pt x="270228" y="133390"/>
                    <a:pt x="271078" y="132176"/>
                    <a:pt x="271953" y="130985"/>
                  </a:cubicBezTo>
                  <a:cubicBezTo>
                    <a:pt x="272778" y="129771"/>
                    <a:pt x="273629" y="128556"/>
                    <a:pt x="274382" y="127293"/>
                  </a:cubicBezTo>
                  <a:lnTo>
                    <a:pt x="274916" y="126346"/>
                  </a:lnTo>
                  <a:lnTo>
                    <a:pt x="275208" y="125860"/>
                  </a:lnTo>
                  <a:lnTo>
                    <a:pt x="275451" y="125374"/>
                  </a:lnTo>
                  <a:lnTo>
                    <a:pt x="276519" y="123455"/>
                  </a:lnTo>
                  <a:cubicBezTo>
                    <a:pt x="276860" y="122799"/>
                    <a:pt x="277151" y="122119"/>
                    <a:pt x="277491" y="121463"/>
                  </a:cubicBezTo>
                  <a:lnTo>
                    <a:pt x="277953" y="120467"/>
                  </a:lnTo>
                  <a:lnTo>
                    <a:pt x="278390" y="119471"/>
                  </a:lnTo>
                  <a:cubicBezTo>
                    <a:pt x="279556" y="116774"/>
                    <a:pt x="280552" y="114005"/>
                    <a:pt x="281378" y="111187"/>
                  </a:cubicBezTo>
                  <a:lnTo>
                    <a:pt x="281961" y="109074"/>
                  </a:lnTo>
                  <a:cubicBezTo>
                    <a:pt x="282131" y="108369"/>
                    <a:pt x="282277" y="107641"/>
                    <a:pt x="282447" y="106936"/>
                  </a:cubicBezTo>
                  <a:lnTo>
                    <a:pt x="282690" y="105867"/>
                  </a:lnTo>
                  <a:lnTo>
                    <a:pt x="282884" y="104774"/>
                  </a:lnTo>
                  <a:cubicBezTo>
                    <a:pt x="283006" y="104045"/>
                    <a:pt x="283151" y="103341"/>
                    <a:pt x="283248" y="102612"/>
                  </a:cubicBezTo>
                  <a:cubicBezTo>
                    <a:pt x="283686" y="99697"/>
                    <a:pt x="283929" y="96758"/>
                    <a:pt x="283977" y="93818"/>
                  </a:cubicBezTo>
                  <a:cubicBezTo>
                    <a:pt x="284026" y="90879"/>
                    <a:pt x="283856" y="87915"/>
                    <a:pt x="283491" y="85000"/>
                  </a:cubicBezTo>
                  <a:cubicBezTo>
                    <a:pt x="283394" y="84247"/>
                    <a:pt x="283273" y="83518"/>
                    <a:pt x="283151" y="82790"/>
                  </a:cubicBezTo>
                  <a:lnTo>
                    <a:pt x="282981" y="81697"/>
                  </a:lnTo>
                  <a:lnTo>
                    <a:pt x="282763" y="80603"/>
                  </a:lnTo>
                  <a:cubicBezTo>
                    <a:pt x="282593" y="79875"/>
                    <a:pt x="282471" y="79146"/>
                    <a:pt x="282277" y="78417"/>
                  </a:cubicBezTo>
                  <a:lnTo>
                    <a:pt x="281694" y="76255"/>
                  </a:lnTo>
                  <a:cubicBezTo>
                    <a:pt x="281621" y="75891"/>
                    <a:pt x="281499" y="75551"/>
                    <a:pt x="281378" y="75186"/>
                  </a:cubicBezTo>
                  <a:lnTo>
                    <a:pt x="281038" y="74117"/>
                  </a:lnTo>
                  <a:lnTo>
                    <a:pt x="280698" y="73049"/>
                  </a:lnTo>
                  <a:cubicBezTo>
                    <a:pt x="280576" y="72708"/>
                    <a:pt x="280431" y="72344"/>
                    <a:pt x="280285" y="72004"/>
                  </a:cubicBezTo>
                  <a:cubicBezTo>
                    <a:pt x="280018" y="71324"/>
                    <a:pt x="279750" y="70595"/>
                    <a:pt x="279483" y="69915"/>
                  </a:cubicBezTo>
                  <a:lnTo>
                    <a:pt x="278536" y="67874"/>
                  </a:lnTo>
                  <a:cubicBezTo>
                    <a:pt x="278244" y="67170"/>
                    <a:pt x="277880" y="66514"/>
                    <a:pt x="277515" y="65858"/>
                  </a:cubicBezTo>
                  <a:cubicBezTo>
                    <a:pt x="277175" y="65178"/>
                    <a:pt x="276835" y="64498"/>
                    <a:pt x="276447" y="63866"/>
                  </a:cubicBezTo>
                  <a:lnTo>
                    <a:pt x="275256" y="61923"/>
                  </a:lnTo>
                  <a:cubicBezTo>
                    <a:pt x="274843" y="61291"/>
                    <a:pt x="274406" y="60684"/>
                    <a:pt x="273993" y="60052"/>
                  </a:cubicBezTo>
                  <a:cubicBezTo>
                    <a:pt x="273774" y="59736"/>
                    <a:pt x="273556" y="59445"/>
                    <a:pt x="273337" y="59129"/>
                  </a:cubicBezTo>
                  <a:lnTo>
                    <a:pt x="272657" y="58255"/>
                  </a:lnTo>
                  <a:cubicBezTo>
                    <a:pt x="272171" y="57672"/>
                    <a:pt x="271758" y="57064"/>
                    <a:pt x="271272" y="56506"/>
                  </a:cubicBezTo>
                  <a:lnTo>
                    <a:pt x="269815" y="54805"/>
                  </a:lnTo>
                  <a:cubicBezTo>
                    <a:pt x="269572" y="54514"/>
                    <a:pt x="269329" y="54246"/>
                    <a:pt x="269062" y="53979"/>
                  </a:cubicBezTo>
                  <a:lnTo>
                    <a:pt x="268309" y="53178"/>
                  </a:lnTo>
                  <a:cubicBezTo>
                    <a:pt x="267313" y="52084"/>
                    <a:pt x="266244" y="51113"/>
                    <a:pt x="265199" y="50068"/>
                  </a:cubicBezTo>
                  <a:cubicBezTo>
                    <a:pt x="264106" y="49096"/>
                    <a:pt x="263037" y="48100"/>
                    <a:pt x="261920" y="47202"/>
                  </a:cubicBezTo>
                  <a:cubicBezTo>
                    <a:pt x="257474" y="43461"/>
                    <a:pt x="252762" y="40230"/>
                    <a:pt x="248049" y="37193"/>
                  </a:cubicBezTo>
                  <a:cubicBezTo>
                    <a:pt x="245693" y="35687"/>
                    <a:pt x="243361" y="34230"/>
                    <a:pt x="241004" y="32772"/>
                  </a:cubicBezTo>
                  <a:lnTo>
                    <a:pt x="237506" y="30610"/>
                  </a:lnTo>
                  <a:lnTo>
                    <a:pt x="236656" y="30076"/>
                  </a:lnTo>
                  <a:lnTo>
                    <a:pt x="236219" y="29784"/>
                  </a:lnTo>
                  <a:lnTo>
                    <a:pt x="235806" y="29541"/>
                  </a:lnTo>
                  <a:lnTo>
                    <a:pt x="234178" y="28472"/>
                  </a:lnTo>
                  <a:cubicBezTo>
                    <a:pt x="229878" y="25557"/>
                    <a:pt x="225627" y="22156"/>
                    <a:pt x="221206" y="18731"/>
                  </a:cubicBezTo>
                  <a:cubicBezTo>
                    <a:pt x="218971" y="17031"/>
                    <a:pt x="216712" y="15306"/>
                    <a:pt x="214331" y="13630"/>
                  </a:cubicBezTo>
                  <a:cubicBezTo>
                    <a:pt x="213190" y="12804"/>
                    <a:pt x="211951" y="12002"/>
                    <a:pt x="210736" y="11176"/>
                  </a:cubicBezTo>
                  <a:cubicBezTo>
                    <a:pt x="209473" y="10399"/>
                    <a:pt x="208210" y="9622"/>
                    <a:pt x="206898" y="8844"/>
                  </a:cubicBezTo>
                  <a:cubicBezTo>
                    <a:pt x="205610" y="8067"/>
                    <a:pt x="204226" y="7387"/>
                    <a:pt x="202865" y="6707"/>
                  </a:cubicBezTo>
                  <a:cubicBezTo>
                    <a:pt x="201456" y="6051"/>
                    <a:pt x="200072" y="5395"/>
                    <a:pt x="198541" y="4885"/>
                  </a:cubicBezTo>
                  <a:lnTo>
                    <a:pt x="197424" y="4472"/>
                  </a:lnTo>
                  <a:cubicBezTo>
                    <a:pt x="197059" y="4326"/>
                    <a:pt x="196695" y="4229"/>
                    <a:pt x="196306" y="4132"/>
                  </a:cubicBezTo>
                  <a:lnTo>
                    <a:pt x="194047" y="3476"/>
                  </a:lnTo>
                  <a:cubicBezTo>
                    <a:pt x="193318" y="3257"/>
                    <a:pt x="192541" y="3111"/>
                    <a:pt x="191812" y="2941"/>
                  </a:cubicBezTo>
                  <a:cubicBezTo>
                    <a:pt x="191059" y="2796"/>
                    <a:pt x="190306" y="2601"/>
                    <a:pt x="189553" y="2504"/>
                  </a:cubicBezTo>
                  <a:lnTo>
                    <a:pt x="189747" y="1435"/>
                  </a:lnTo>
                  <a:lnTo>
                    <a:pt x="188144" y="1168"/>
                  </a:lnTo>
                  <a:cubicBezTo>
                    <a:pt x="187610" y="1071"/>
                    <a:pt x="187051" y="949"/>
                    <a:pt x="186541" y="901"/>
                  </a:cubicBezTo>
                  <a:lnTo>
                    <a:pt x="183334" y="512"/>
                  </a:lnTo>
                  <a:lnTo>
                    <a:pt x="180152" y="245"/>
                  </a:lnTo>
                  <a:cubicBezTo>
                    <a:pt x="179107" y="172"/>
                    <a:pt x="178063" y="148"/>
                    <a:pt x="176994" y="99"/>
                  </a:cubicBezTo>
                  <a:cubicBezTo>
                    <a:pt x="175288" y="30"/>
                    <a:pt x="173586" y="1"/>
                    <a:pt x="171889" y="1"/>
                  </a:cubicBezTo>
                  <a:close/>
                </a:path>
              </a:pathLst>
            </a:custGeom>
            <a:solidFill>
              <a:srgbClr val="FEC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225420" y="2155881"/>
              <a:ext cx="1643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3588" y="2023550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3391867" y="2072527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9687482" y="3961225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6537212" y="4106518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7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3519422" y="4046524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6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2219" y="4015654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9517098" y="6062513"/>
            <a:ext cx="281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300 000 000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6537945" y="5991663"/>
            <a:ext cx="266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200 000 000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299719" y="6048135"/>
            <a:ext cx="267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100 000 000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136377" y="6062513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9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6613493" y="1977422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9593804" y="1977422"/>
            <a:ext cx="24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0 000 000</a:t>
            </a:r>
            <a:endParaRPr lang="en-US" sz="28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  <p:bldP spid="322" grpId="0"/>
      <p:bldP spid="323" grpId="0"/>
      <p:bldP spid="324" grpId="0"/>
      <p:bldP spid="325" grpId="0"/>
      <p:bldP spid="326" grpId="0"/>
      <p:bldP spid="327" grpId="0"/>
      <p:bldP spid="328" grpId="0"/>
      <p:bldP spid="329" grpId="0"/>
      <p:bldP spid="3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609952" cy="6858000"/>
          </a:xfrm>
          <a:prstGeom prst="rect">
            <a:avLst/>
          </a:prstGeom>
          <a:solidFill>
            <a:srgbClr val="E87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69771"/>
            <a:ext cx="2876062" cy="1178210"/>
            <a:chOff x="0" y="169771"/>
            <a:chExt cx="2336800" cy="1178210"/>
          </a:xfrm>
        </p:grpSpPr>
        <p:grpSp>
          <p:nvGrpSpPr>
            <p:cNvPr id="5" name="Google Shape;1555;p38"/>
            <p:cNvGrpSpPr/>
            <p:nvPr/>
          </p:nvGrpSpPr>
          <p:grpSpPr>
            <a:xfrm>
              <a:off x="0" y="169771"/>
              <a:ext cx="2336800" cy="1178210"/>
              <a:chOff x="235075" y="777725"/>
              <a:chExt cx="7186900" cy="4132775"/>
            </a:xfrm>
          </p:grpSpPr>
          <p:sp>
            <p:nvSpPr>
              <p:cNvPr id="6" name="Google Shape;1556;p38"/>
              <p:cNvSpPr/>
              <p:nvPr/>
            </p:nvSpPr>
            <p:spPr>
              <a:xfrm>
                <a:off x="342575" y="932875"/>
                <a:ext cx="7079400" cy="3826525"/>
              </a:xfrm>
              <a:custGeom>
                <a:avLst/>
                <a:gdLst/>
                <a:ahLst/>
                <a:cxnLst/>
                <a:rect l="l" t="t" r="r" b="b"/>
                <a:pathLst>
                  <a:path w="283176" h="153061" extrusionOk="0">
                    <a:moveTo>
                      <a:pt x="168404" y="0"/>
                    </a:moveTo>
                    <a:cubicBezTo>
                      <a:pt x="157709" y="0"/>
                      <a:pt x="146666" y="1269"/>
                      <a:pt x="137470" y="1958"/>
                    </a:cubicBezTo>
                    <a:cubicBezTo>
                      <a:pt x="99769" y="4776"/>
                      <a:pt x="61970" y="14736"/>
                      <a:pt x="30657" y="36550"/>
                    </a:cubicBezTo>
                    <a:cubicBezTo>
                      <a:pt x="16422" y="46461"/>
                      <a:pt x="2915" y="60284"/>
                      <a:pt x="1336" y="77580"/>
                    </a:cubicBezTo>
                    <a:cubicBezTo>
                      <a:pt x="0" y="92204"/>
                      <a:pt x="7774" y="106560"/>
                      <a:pt x="18778" y="116301"/>
                    </a:cubicBezTo>
                    <a:cubicBezTo>
                      <a:pt x="29807" y="126043"/>
                      <a:pt x="43726" y="131800"/>
                      <a:pt x="57670" y="136415"/>
                    </a:cubicBezTo>
                    <a:cubicBezTo>
                      <a:pt x="91058" y="147472"/>
                      <a:pt x="125903" y="153060"/>
                      <a:pt x="160873" y="153060"/>
                    </a:cubicBezTo>
                    <a:cubicBezTo>
                      <a:pt x="176382" y="153060"/>
                      <a:pt x="191917" y="151961"/>
                      <a:pt x="207359" y="149752"/>
                    </a:cubicBezTo>
                    <a:cubicBezTo>
                      <a:pt x="222226" y="147614"/>
                      <a:pt x="237360" y="144286"/>
                      <a:pt x="249871" y="135929"/>
                    </a:cubicBezTo>
                    <a:cubicBezTo>
                      <a:pt x="275062" y="119095"/>
                      <a:pt x="283175" y="80398"/>
                      <a:pt x="265102" y="56057"/>
                    </a:cubicBezTo>
                    <a:cubicBezTo>
                      <a:pt x="255968" y="43789"/>
                      <a:pt x="242097" y="36137"/>
                      <a:pt x="229125" y="28024"/>
                    </a:cubicBezTo>
                    <a:cubicBezTo>
                      <a:pt x="217003" y="20420"/>
                      <a:pt x="204881" y="7643"/>
                      <a:pt x="191278" y="3027"/>
                    </a:cubicBezTo>
                    <a:cubicBezTo>
                      <a:pt x="184502" y="737"/>
                      <a:pt x="176554" y="0"/>
                      <a:pt x="168404" y="0"/>
                    </a:cubicBezTo>
                    <a:close/>
                  </a:path>
                </a:pathLst>
              </a:custGeom>
              <a:solidFill>
                <a:srgbClr val="FEC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Google Shape;1557;p38"/>
              <p:cNvSpPr/>
              <p:nvPr/>
            </p:nvSpPr>
            <p:spPr>
              <a:xfrm>
                <a:off x="235075" y="777725"/>
                <a:ext cx="7126775" cy="4132775"/>
              </a:xfrm>
              <a:custGeom>
                <a:avLst/>
                <a:gdLst/>
                <a:ahLst/>
                <a:cxnLst/>
                <a:rect l="l" t="t" r="r" b="b"/>
                <a:pathLst>
                  <a:path w="285071" h="165311" extrusionOk="0">
                    <a:moveTo>
                      <a:pt x="193683" y="2310"/>
                    </a:moveTo>
                    <a:lnTo>
                      <a:pt x="194120" y="2431"/>
                    </a:lnTo>
                    <a:lnTo>
                      <a:pt x="194557" y="2553"/>
                    </a:lnTo>
                    <a:lnTo>
                      <a:pt x="195456" y="2820"/>
                    </a:lnTo>
                    <a:lnTo>
                      <a:pt x="196198" y="3047"/>
                    </a:lnTo>
                    <a:lnTo>
                      <a:pt x="196198" y="3047"/>
                    </a:lnTo>
                    <a:cubicBezTo>
                      <a:pt x="196113" y="3020"/>
                      <a:pt x="196027" y="2993"/>
                      <a:pt x="195942" y="2966"/>
                    </a:cubicBezTo>
                    <a:lnTo>
                      <a:pt x="194825" y="2626"/>
                    </a:lnTo>
                    <a:cubicBezTo>
                      <a:pt x="194436" y="2504"/>
                      <a:pt x="194072" y="2383"/>
                      <a:pt x="193683" y="2310"/>
                    </a:cubicBezTo>
                    <a:close/>
                    <a:moveTo>
                      <a:pt x="196198" y="3047"/>
                    </a:moveTo>
                    <a:cubicBezTo>
                      <a:pt x="196309" y="3081"/>
                      <a:pt x="196421" y="3115"/>
                      <a:pt x="196532" y="3149"/>
                    </a:cubicBezTo>
                    <a:lnTo>
                      <a:pt x="196532" y="3149"/>
                    </a:lnTo>
                    <a:lnTo>
                      <a:pt x="196198" y="3047"/>
                    </a:lnTo>
                    <a:close/>
                    <a:moveTo>
                      <a:pt x="196532" y="3149"/>
                    </a:moveTo>
                    <a:lnTo>
                      <a:pt x="197205" y="3354"/>
                    </a:lnTo>
                    <a:cubicBezTo>
                      <a:pt x="197213" y="3356"/>
                      <a:pt x="197220" y="3358"/>
                      <a:pt x="197228" y="3360"/>
                    </a:cubicBezTo>
                    <a:lnTo>
                      <a:pt x="197228" y="3360"/>
                    </a:lnTo>
                    <a:cubicBezTo>
                      <a:pt x="196996" y="3288"/>
                      <a:pt x="196764" y="3219"/>
                      <a:pt x="196532" y="3149"/>
                    </a:cubicBezTo>
                    <a:close/>
                    <a:moveTo>
                      <a:pt x="197228" y="3360"/>
                    </a:moveTo>
                    <a:lnTo>
                      <a:pt x="197228" y="3360"/>
                    </a:lnTo>
                    <a:cubicBezTo>
                      <a:pt x="197350" y="3398"/>
                      <a:pt x="197472" y="3437"/>
                      <a:pt x="197593" y="3477"/>
                    </a:cubicBezTo>
                    <a:lnTo>
                      <a:pt x="197593" y="3477"/>
                    </a:lnTo>
                    <a:cubicBezTo>
                      <a:pt x="197473" y="3434"/>
                      <a:pt x="197353" y="3392"/>
                      <a:pt x="197228" y="3360"/>
                    </a:cubicBezTo>
                    <a:close/>
                    <a:moveTo>
                      <a:pt x="197593" y="3477"/>
                    </a:moveTo>
                    <a:lnTo>
                      <a:pt x="197593" y="3477"/>
                    </a:lnTo>
                    <a:cubicBezTo>
                      <a:pt x="197745" y="3533"/>
                      <a:pt x="197897" y="3593"/>
                      <a:pt x="198055" y="3646"/>
                    </a:cubicBezTo>
                    <a:lnTo>
                      <a:pt x="198930" y="3986"/>
                    </a:lnTo>
                    <a:cubicBezTo>
                      <a:pt x="199513" y="4205"/>
                      <a:pt x="200096" y="4423"/>
                      <a:pt x="200655" y="4666"/>
                    </a:cubicBezTo>
                    <a:cubicBezTo>
                      <a:pt x="200971" y="4803"/>
                      <a:pt x="201287" y="4943"/>
                      <a:pt x="201601" y="5085"/>
                    </a:cubicBezTo>
                    <a:lnTo>
                      <a:pt x="201601" y="5085"/>
                    </a:lnTo>
                    <a:lnTo>
                      <a:pt x="200412" y="4545"/>
                    </a:lnTo>
                    <a:lnTo>
                      <a:pt x="198201" y="3694"/>
                    </a:lnTo>
                    <a:cubicBezTo>
                      <a:pt x="197999" y="3616"/>
                      <a:pt x="197796" y="3545"/>
                      <a:pt x="197593" y="3477"/>
                    </a:cubicBezTo>
                    <a:close/>
                    <a:moveTo>
                      <a:pt x="201601" y="5085"/>
                    </a:moveTo>
                    <a:lnTo>
                      <a:pt x="201792" y="5172"/>
                    </a:lnTo>
                    <a:lnTo>
                      <a:pt x="201792" y="5172"/>
                    </a:lnTo>
                    <a:cubicBezTo>
                      <a:pt x="201728" y="5143"/>
                      <a:pt x="201665" y="5114"/>
                      <a:pt x="201601" y="5085"/>
                    </a:cubicBezTo>
                    <a:close/>
                    <a:moveTo>
                      <a:pt x="201792" y="5172"/>
                    </a:moveTo>
                    <a:cubicBezTo>
                      <a:pt x="202347" y="5425"/>
                      <a:pt x="202898" y="5687"/>
                      <a:pt x="203447" y="5957"/>
                    </a:cubicBezTo>
                    <a:lnTo>
                      <a:pt x="203447" y="5957"/>
                    </a:lnTo>
                    <a:cubicBezTo>
                      <a:pt x="203149" y="5808"/>
                      <a:pt x="202850" y="5661"/>
                      <a:pt x="202550" y="5516"/>
                    </a:cubicBezTo>
                    <a:lnTo>
                      <a:pt x="201792" y="5172"/>
                    </a:lnTo>
                    <a:close/>
                    <a:moveTo>
                      <a:pt x="203447" y="5957"/>
                    </a:moveTo>
                    <a:cubicBezTo>
                      <a:pt x="205025" y="6746"/>
                      <a:pt x="206570" y="7594"/>
                      <a:pt x="208082" y="8506"/>
                    </a:cubicBezTo>
                    <a:lnTo>
                      <a:pt x="208082" y="8506"/>
                    </a:lnTo>
                    <a:cubicBezTo>
                      <a:pt x="207745" y="8301"/>
                      <a:pt x="207407" y="8098"/>
                      <a:pt x="207068" y="7897"/>
                    </a:cubicBezTo>
                    <a:cubicBezTo>
                      <a:pt x="205877" y="7204"/>
                      <a:pt x="204670" y="6559"/>
                      <a:pt x="203447" y="5957"/>
                    </a:cubicBezTo>
                    <a:close/>
                    <a:moveTo>
                      <a:pt x="208082" y="8506"/>
                    </a:moveTo>
                    <a:cubicBezTo>
                      <a:pt x="208378" y="8686"/>
                      <a:pt x="208674" y="8868"/>
                      <a:pt x="208969" y="9051"/>
                    </a:cubicBezTo>
                    <a:lnTo>
                      <a:pt x="208969" y="9051"/>
                    </a:lnTo>
                    <a:cubicBezTo>
                      <a:pt x="208675" y="8867"/>
                      <a:pt x="208379" y="8685"/>
                      <a:pt x="208082" y="8506"/>
                    </a:cubicBezTo>
                    <a:close/>
                    <a:moveTo>
                      <a:pt x="274827" y="94613"/>
                    </a:moveTo>
                    <a:cubicBezTo>
                      <a:pt x="274825" y="94672"/>
                      <a:pt x="274822" y="94731"/>
                      <a:pt x="274819" y="94790"/>
                    </a:cubicBezTo>
                    <a:lnTo>
                      <a:pt x="274827" y="94613"/>
                    </a:lnTo>
                    <a:close/>
                    <a:moveTo>
                      <a:pt x="182036" y="164515"/>
                    </a:moveTo>
                    <a:cubicBezTo>
                      <a:pt x="182009" y="164557"/>
                      <a:pt x="182151" y="164591"/>
                      <a:pt x="182606" y="164606"/>
                    </a:cubicBezTo>
                    <a:cubicBezTo>
                      <a:pt x="182112" y="164589"/>
                      <a:pt x="181975" y="164562"/>
                      <a:pt x="182036" y="164515"/>
                    </a:cubicBezTo>
                    <a:close/>
                    <a:moveTo>
                      <a:pt x="171889" y="1"/>
                    </a:moveTo>
                    <a:cubicBezTo>
                      <a:pt x="169431" y="1"/>
                      <a:pt x="166985" y="62"/>
                      <a:pt x="164556" y="148"/>
                    </a:cubicBezTo>
                    <a:cubicBezTo>
                      <a:pt x="156370" y="512"/>
                      <a:pt x="148378" y="1314"/>
                      <a:pt x="140483" y="1872"/>
                    </a:cubicBezTo>
                    <a:cubicBezTo>
                      <a:pt x="132321" y="2456"/>
                      <a:pt x="124183" y="3379"/>
                      <a:pt x="116020" y="4666"/>
                    </a:cubicBezTo>
                    <a:lnTo>
                      <a:pt x="112960" y="5128"/>
                    </a:lnTo>
                    <a:cubicBezTo>
                      <a:pt x="111964" y="5298"/>
                      <a:pt x="110943" y="5516"/>
                      <a:pt x="109923" y="5686"/>
                    </a:cubicBezTo>
                    <a:lnTo>
                      <a:pt x="106887" y="6269"/>
                    </a:lnTo>
                    <a:lnTo>
                      <a:pt x="105380" y="6537"/>
                    </a:lnTo>
                    <a:lnTo>
                      <a:pt x="103850" y="6877"/>
                    </a:lnTo>
                    <a:cubicBezTo>
                      <a:pt x="101834" y="7314"/>
                      <a:pt x="99817" y="7727"/>
                      <a:pt x="97777" y="8188"/>
                    </a:cubicBezTo>
                    <a:lnTo>
                      <a:pt x="91704" y="9719"/>
                    </a:lnTo>
                    <a:cubicBezTo>
                      <a:pt x="90878" y="9913"/>
                      <a:pt x="90052" y="10180"/>
                      <a:pt x="89226" y="10423"/>
                    </a:cubicBezTo>
                    <a:lnTo>
                      <a:pt x="86797" y="11128"/>
                    </a:lnTo>
                    <a:lnTo>
                      <a:pt x="84416" y="11857"/>
                    </a:lnTo>
                    <a:cubicBezTo>
                      <a:pt x="83615" y="12099"/>
                      <a:pt x="82861" y="12391"/>
                      <a:pt x="82108" y="12634"/>
                    </a:cubicBezTo>
                    <a:lnTo>
                      <a:pt x="77614" y="14213"/>
                    </a:lnTo>
                    <a:cubicBezTo>
                      <a:pt x="76157" y="14747"/>
                      <a:pt x="74748" y="15355"/>
                      <a:pt x="73363" y="15889"/>
                    </a:cubicBezTo>
                    <a:lnTo>
                      <a:pt x="71323" y="16739"/>
                    </a:lnTo>
                    <a:lnTo>
                      <a:pt x="70327" y="17152"/>
                    </a:lnTo>
                    <a:lnTo>
                      <a:pt x="69331" y="17590"/>
                    </a:lnTo>
                    <a:lnTo>
                      <a:pt x="65517" y="19363"/>
                    </a:lnTo>
                    <a:lnTo>
                      <a:pt x="63671" y="20213"/>
                    </a:lnTo>
                    <a:lnTo>
                      <a:pt x="61922" y="21136"/>
                    </a:lnTo>
                    <a:lnTo>
                      <a:pt x="58521" y="22910"/>
                    </a:lnTo>
                    <a:lnTo>
                      <a:pt x="62772" y="21088"/>
                    </a:lnTo>
                    <a:lnTo>
                      <a:pt x="63841" y="20650"/>
                    </a:lnTo>
                    <a:lnTo>
                      <a:pt x="64909" y="20213"/>
                    </a:lnTo>
                    <a:lnTo>
                      <a:pt x="67072" y="19387"/>
                    </a:lnTo>
                    <a:lnTo>
                      <a:pt x="69234" y="18561"/>
                    </a:lnTo>
                    <a:cubicBezTo>
                      <a:pt x="69962" y="18270"/>
                      <a:pt x="70691" y="17978"/>
                      <a:pt x="71420" y="17735"/>
                    </a:cubicBezTo>
                    <a:lnTo>
                      <a:pt x="75817" y="16229"/>
                    </a:lnTo>
                    <a:cubicBezTo>
                      <a:pt x="76545" y="15962"/>
                      <a:pt x="77274" y="15695"/>
                      <a:pt x="78027" y="15476"/>
                    </a:cubicBezTo>
                    <a:lnTo>
                      <a:pt x="80238" y="14796"/>
                    </a:lnTo>
                    <a:cubicBezTo>
                      <a:pt x="81720" y="14334"/>
                      <a:pt x="83202" y="13873"/>
                      <a:pt x="84708" y="13411"/>
                    </a:cubicBezTo>
                    <a:lnTo>
                      <a:pt x="89202" y="12172"/>
                    </a:lnTo>
                    <a:lnTo>
                      <a:pt x="91461" y="11565"/>
                    </a:lnTo>
                    <a:lnTo>
                      <a:pt x="93744" y="11031"/>
                    </a:lnTo>
                    <a:lnTo>
                      <a:pt x="98287" y="9913"/>
                    </a:lnTo>
                    <a:cubicBezTo>
                      <a:pt x="99817" y="9597"/>
                      <a:pt x="101372" y="9282"/>
                      <a:pt x="102878" y="8942"/>
                    </a:cubicBezTo>
                    <a:lnTo>
                      <a:pt x="105186" y="8480"/>
                    </a:lnTo>
                    <a:cubicBezTo>
                      <a:pt x="105963" y="8310"/>
                      <a:pt x="106716" y="8188"/>
                      <a:pt x="107494" y="8043"/>
                    </a:cubicBezTo>
                    <a:lnTo>
                      <a:pt x="112134" y="7217"/>
                    </a:lnTo>
                    <a:cubicBezTo>
                      <a:pt x="118328" y="6197"/>
                      <a:pt x="124547" y="5322"/>
                      <a:pt x="130839" y="4715"/>
                    </a:cubicBezTo>
                    <a:lnTo>
                      <a:pt x="133195" y="4472"/>
                    </a:lnTo>
                    <a:lnTo>
                      <a:pt x="134361" y="4350"/>
                    </a:lnTo>
                    <a:lnTo>
                      <a:pt x="135551" y="4277"/>
                    </a:lnTo>
                    <a:lnTo>
                      <a:pt x="140264" y="3913"/>
                    </a:lnTo>
                    <a:lnTo>
                      <a:pt x="141454" y="3816"/>
                    </a:lnTo>
                    <a:lnTo>
                      <a:pt x="142596" y="3743"/>
                    </a:lnTo>
                    <a:lnTo>
                      <a:pt x="144928" y="3573"/>
                    </a:lnTo>
                    <a:lnTo>
                      <a:pt x="149568" y="3209"/>
                    </a:lnTo>
                    <a:cubicBezTo>
                      <a:pt x="155811" y="2747"/>
                      <a:pt x="162151" y="2261"/>
                      <a:pt x="168589" y="2140"/>
                    </a:cubicBezTo>
                    <a:lnTo>
                      <a:pt x="171018" y="2115"/>
                    </a:lnTo>
                    <a:cubicBezTo>
                      <a:pt x="171419" y="2103"/>
                      <a:pt x="171820" y="2097"/>
                      <a:pt x="172224" y="2097"/>
                    </a:cubicBezTo>
                    <a:cubicBezTo>
                      <a:pt x="172628" y="2097"/>
                      <a:pt x="173034" y="2103"/>
                      <a:pt x="173447" y="2115"/>
                    </a:cubicBezTo>
                    <a:lnTo>
                      <a:pt x="175877" y="2164"/>
                    </a:lnTo>
                    <a:cubicBezTo>
                      <a:pt x="176678" y="2188"/>
                      <a:pt x="177504" y="2237"/>
                      <a:pt x="178330" y="2261"/>
                    </a:cubicBezTo>
                    <a:lnTo>
                      <a:pt x="179545" y="2334"/>
                    </a:lnTo>
                    <a:cubicBezTo>
                      <a:pt x="179958" y="2358"/>
                      <a:pt x="180346" y="2407"/>
                      <a:pt x="180759" y="2431"/>
                    </a:cubicBezTo>
                    <a:lnTo>
                      <a:pt x="183237" y="2650"/>
                    </a:lnTo>
                    <a:lnTo>
                      <a:pt x="185691" y="2941"/>
                    </a:lnTo>
                    <a:cubicBezTo>
                      <a:pt x="186104" y="2990"/>
                      <a:pt x="186517" y="3039"/>
                      <a:pt x="186930" y="3111"/>
                    </a:cubicBezTo>
                    <a:lnTo>
                      <a:pt x="188168" y="3330"/>
                    </a:lnTo>
                    <a:lnTo>
                      <a:pt x="189407" y="3549"/>
                    </a:lnTo>
                    <a:cubicBezTo>
                      <a:pt x="189820" y="3622"/>
                      <a:pt x="190233" y="3694"/>
                      <a:pt x="190646" y="3792"/>
                    </a:cubicBezTo>
                    <a:lnTo>
                      <a:pt x="193124" y="4350"/>
                    </a:lnTo>
                    <a:cubicBezTo>
                      <a:pt x="193537" y="4447"/>
                      <a:pt x="193950" y="4569"/>
                      <a:pt x="194363" y="4690"/>
                    </a:cubicBezTo>
                    <a:lnTo>
                      <a:pt x="195602" y="5079"/>
                    </a:lnTo>
                    <a:lnTo>
                      <a:pt x="196841" y="5443"/>
                    </a:lnTo>
                    <a:lnTo>
                      <a:pt x="198055" y="5905"/>
                    </a:lnTo>
                    <a:cubicBezTo>
                      <a:pt x="201238" y="7144"/>
                      <a:pt x="204299" y="8650"/>
                      <a:pt x="207189" y="10448"/>
                    </a:cubicBezTo>
                    <a:cubicBezTo>
                      <a:pt x="212898" y="13921"/>
                      <a:pt x="217975" y="17954"/>
                      <a:pt x="222955" y="21865"/>
                    </a:cubicBezTo>
                    <a:cubicBezTo>
                      <a:pt x="225433" y="23808"/>
                      <a:pt x="227911" y="25752"/>
                      <a:pt x="230388" y="27574"/>
                    </a:cubicBezTo>
                    <a:cubicBezTo>
                      <a:pt x="231020" y="28035"/>
                      <a:pt x="231627" y="28472"/>
                      <a:pt x="232259" y="28910"/>
                    </a:cubicBezTo>
                    <a:lnTo>
                      <a:pt x="233206" y="29566"/>
                    </a:lnTo>
                    <a:lnTo>
                      <a:pt x="234154" y="30173"/>
                    </a:lnTo>
                    <a:cubicBezTo>
                      <a:pt x="235368" y="30999"/>
                      <a:pt x="236753" y="31849"/>
                      <a:pt x="238065" y="32675"/>
                    </a:cubicBezTo>
                    <a:cubicBezTo>
                      <a:pt x="240761" y="34351"/>
                      <a:pt x="243482" y="36027"/>
                      <a:pt x="246178" y="37752"/>
                    </a:cubicBezTo>
                    <a:cubicBezTo>
                      <a:pt x="248875" y="39477"/>
                      <a:pt x="251571" y="41250"/>
                      <a:pt x="254243" y="43145"/>
                    </a:cubicBezTo>
                    <a:cubicBezTo>
                      <a:pt x="256891" y="45040"/>
                      <a:pt x="259491" y="47032"/>
                      <a:pt x="262017" y="49194"/>
                    </a:cubicBezTo>
                    <a:cubicBezTo>
                      <a:pt x="264543" y="51356"/>
                      <a:pt x="266924" y="53712"/>
                      <a:pt x="269135" y="56214"/>
                    </a:cubicBezTo>
                    <a:lnTo>
                      <a:pt x="269961" y="57161"/>
                    </a:lnTo>
                    <a:cubicBezTo>
                      <a:pt x="270228" y="57477"/>
                      <a:pt x="270495" y="57817"/>
                      <a:pt x="270762" y="58133"/>
                    </a:cubicBezTo>
                    <a:lnTo>
                      <a:pt x="272317" y="60125"/>
                    </a:lnTo>
                    <a:lnTo>
                      <a:pt x="273774" y="62239"/>
                    </a:lnTo>
                    <a:cubicBezTo>
                      <a:pt x="274017" y="62579"/>
                      <a:pt x="274236" y="62943"/>
                      <a:pt x="274455" y="63307"/>
                    </a:cubicBezTo>
                    <a:lnTo>
                      <a:pt x="275111" y="64401"/>
                    </a:lnTo>
                    <a:cubicBezTo>
                      <a:pt x="276811" y="67340"/>
                      <a:pt x="278269" y="70401"/>
                      <a:pt x="279410" y="73607"/>
                    </a:cubicBezTo>
                    <a:cubicBezTo>
                      <a:pt x="280528" y="76790"/>
                      <a:pt x="281354" y="80069"/>
                      <a:pt x="281864" y="83397"/>
                    </a:cubicBezTo>
                    <a:lnTo>
                      <a:pt x="282082" y="84636"/>
                    </a:lnTo>
                    <a:cubicBezTo>
                      <a:pt x="282155" y="85049"/>
                      <a:pt x="282180" y="85462"/>
                      <a:pt x="282228" y="85875"/>
                    </a:cubicBezTo>
                    <a:lnTo>
                      <a:pt x="282350" y="87138"/>
                    </a:lnTo>
                    <a:cubicBezTo>
                      <a:pt x="282398" y="87551"/>
                      <a:pt x="282447" y="87964"/>
                      <a:pt x="282471" y="88377"/>
                    </a:cubicBezTo>
                    <a:lnTo>
                      <a:pt x="282617" y="90879"/>
                    </a:lnTo>
                    <a:lnTo>
                      <a:pt x="282641" y="93381"/>
                    </a:lnTo>
                    <a:cubicBezTo>
                      <a:pt x="282593" y="100037"/>
                      <a:pt x="281524" y="106620"/>
                      <a:pt x="279459" y="112961"/>
                    </a:cubicBezTo>
                    <a:lnTo>
                      <a:pt x="279094" y="114127"/>
                    </a:lnTo>
                    <a:cubicBezTo>
                      <a:pt x="278973" y="114515"/>
                      <a:pt x="278803" y="114904"/>
                      <a:pt x="278657" y="115293"/>
                    </a:cubicBezTo>
                    <a:lnTo>
                      <a:pt x="278220" y="116459"/>
                    </a:lnTo>
                    <a:cubicBezTo>
                      <a:pt x="278074" y="116847"/>
                      <a:pt x="277928" y="117236"/>
                      <a:pt x="277758" y="117600"/>
                    </a:cubicBezTo>
                    <a:lnTo>
                      <a:pt x="276787" y="119884"/>
                    </a:lnTo>
                    <a:lnTo>
                      <a:pt x="275718" y="122094"/>
                    </a:lnTo>
                    <a:cubicBezTo>
                      <a:pt x="274236" y="125058"/>
                      <a:pt x="272536" y="127876"/>
                      <a:pt x="270616" y="130572"/>
                    </a:cubicBezTo>
                    <a:cubicBezTo>
                      <a:pt x="277224" y="121171"/>
                      <a:pt x="281208" y="110191"/>
                      <a:pt x="282204" y="98774"/>
                    </a:cubicBezTo>
                    <a:cubicBezTo>
                      <a:pt x="282447" y="95835"/>
                      <a:pt x="282495" y="92895"/>
                      <a:pt x="282350" y="89980"/>
                    </a:cubicBezTo>
                    <a:cubicBezTo>
                      <a:pt x="282180" y="87017"/>
                      <a:pt x="281815" y="84077"/>
                      <a:pt x="281208" y="81162"/>
                    </a:cubicBezTo>
                    <a:cubicBezTo>
                      <a:pt x="280601" y="78247"/>
                      <a:pt x="279775" y="75381"/>
                      <a:pt x="278706" y="72587"/>
                    </a:cubicBezTo>
                    <a:cubicBezTo>
                      <a:pt x="277637" y="69769"/>
                      <a:pt x="276325" y="67073"/>
                      <a:pt x="274770" y="64498"/>
                    </a:cubicBezTo>
                    <a:cubicBezTo>
                      <a:pt x="274357" y="63842"/>
                      <a:pt x="273993" y="63186"/>
                      <a:pt x="273580" y="62579"/>
                    </a:cubicBezTo>
                    <a:lnTo>
                      <a:pt x="272293" y="60708"/>
                    </a:lnTo>
                    <a:cubicBezTo>
                      <a:pt x="272171" y="60562"/>
                      <a:pt x="272074" y="60417"/>
                      <a:pt x="271953" y="60271"/>
                    </a:cubicBezTo>
                    <a:lnTo>
                      <a:pt x="271612" y="59809"/>
                    </a:lnTo>
                    <a:lnTo>
                      <a:pt x="270932" y="58935"/>
                    </a:lnTo>
                    <a:lnTo>
                      <a:pt x="270228" y="58060"/>
                    </a:lnTo>
                    <a:cubicBezTo>
                      <a:pt x="270009" y="57769"/>
                      <a:pt x="269742" y="57502"/>
                      <a:pt x="269523" y="57210"/>
                    </a:cubicBezTo>
                    <a:cubicBezTo>
                      <a:pt x="267604" y="54951"/>
                      <a:pt x="265539" y="52837"/>
                      <a:pt x="263353" y="50845"/>
                    </a:cubicBezTo>
                    <a:cubicBezTo>
                      <a:pt x="259005" y="46910"/>
                      <a:pt x="254341" y="43534"/>
                      <a:pt x="249652" y="40424"/>
                    </a:cubicBezTo>
                    <a:cubicBezTo>
                      <a:pt x="244964" y="37339"/>
                      <a:pt x="240251" y="34448"/>
                      <a:pt x="235708" y="31558"/>
                    </a:cubicBezTo>
                    <a:cubicBezTo>
                      <a:pt x="231312" y="28764"/>
                      <a:pt x="227230" y="25533"/>
                      <a:pt x="223125" y="22254"/>
                    </a:cubicBezTo>
                    <a:cubicBezTo>
                      <a:pt x="220186" y="19922"/>
                      <a:pt x="217222" y="17565"/>
                      <a:pt x="214161" y="15330"/>
                    </a:cubicBezTo>
                    <a:cubicBezTo>
                      <a:pt x="211076" y="13023"/>
                      <a:pt x="207845" y="10933"/>
                      <a:pt x="204469" y="9039"/>
                    </a:cubicBezTo>
                    <a:lnTo>
                      <a:pt x="203181" y="8359"/>
                    </a:lnTo>
                    <a:cubicBezTo>
                      <a:pt x="202744" y="8140"/>
                      <a:pt x="202307" y="7897"/>
                      <a:pt x="201869" y="7703"/>
                    </a:cubicBezTo>
                    <a:lnTo>
                      <a:pt x="200509" y="7095"/>
                    </a:lnTo>
                    <a:cubicBezTo>
                      <a:pt x="200072" y="6901"/>
                      <a:pt x="199634" y="6658"/>
                      <a:pt x="199149" y="6488"/>
                    </a:cubicBezTo>
                    <a:lnTo>
                      <a:pt x="197764" y="5954"/>
                    </a:lnTo>
                    <a:cubicBezTo>
                      <a:pt x="197278" y="5784"/>
                      <a:pt x="196817" y="5589"/>
                      <a:pt x="196355" y="5468"/>
                    </a:cubicBezTo>
                    <a:lnTo>
                      <a:pt x="193513" y="4593"/>
                    </a:lnTo>
                    <a:cubicBezTo>
                      <a:pt x="189796" y="3670"/>
                      <a:pt x="186031" y="3014"/>
                      <a:pt x="182217" y="2698"/>
                    </a:cubicBezTo>
                    <a:cubicBezTo>
                      <a:pt x="178826" y="2386"/>
                      <a:pt x="175435" y="2258"/>
                      <a:pt x="172044" y="2258"/>
                    </a:cubicBezTo>
                    <a:cubicBezTo>
                      <a:pt x="171743" y="2258"/>
                      <a:pt x="171441" y="2259"/>
                      <a:pt x="171140" y="2261"/>
                    </a:cubicBezTo>
                    <a:cubicBezTo>
                      <a:pt x="167496" y="2285"/>
                      <a:pt x="163876" y="2480"/>
                      <a:pt x="160305" y="2674"/>
                    </a:cubicBezTo>
                    <a:cubicBezTo>
                      <a:pt x="156734" y="2868"/>
                      <a:pt x="153212" y="3184"/>
                      <a:pt x="149738" y="3476"/>
                    </a:cubicBezTo>
                    <a:lnTo>
                      <a:pt x="139341" y="4326"/>
                    </a:lnTo>
                    <a:lnTo>
                      <a:pt x="134094" y="4763"/>
                    </a:lnTo>
                    <a:lnTo>
                      <a:pt x="128847" y="5322"/>
                    </a:lnTo>
                    <a:cubicBezTo>
                      <a:pt x="127122" y="5492"/>
                      <a:pt x="125373" y="5735"/>
                      <a:pt x="123648" y="5954"/>
                    </a:cubicBezTo>
                    <a:cubicBezTo>
                      <a:pt x="121923" y="6197"/>
                      <a:pt x="120199" y="6391"/>
                      <a:pt x="118474" y="6682"/>
                    </a:cubicBezTo>
                    <a:lnTo>
                      <a:pt x="113300" y="7508"/>
                    </a:lnTo>
                    <a:cubicBezTo>
                      <a:pt x="111599" y="7824"/>
                      <a:pt x="109899" y="8164"/>
                      <a:pt x="108174" y="8456"/>
                    </a:cubicBezTo>
                    <a:lnTo>
                      <a:pt x="105623" y="8942"/>
                    </a:lnTo>
                    <a:lnTo>
                      <a:pt x="103073" y="9500"/>
                    </a:lnTo>
                    <a:lnTo>
                      <a:pt x="100546" y="10059"/>
                    </a:lnTo>
                    <a:cubicBezTo>
                      <a:pt x="99696" y="10253"/>
                      <a:pt x="98846" y="10399"/>
                      <a:pt x="97996" y="10618"/>
                    </a:cubicBezTo>
                    <a:lnTo>
                      <a:pt x="92967" y="11881"/>
                    </a:lnTo>
                    <a:lnTo>
                      <a:pt x="91704" y="12172"/>
                    </a:lnTo>
                    <a:lnTo>
                      <a:pt x="90441" y="12537"/>
                    </a:lnTo>
                    <a:lnTo>
                      <a:pt x="87963" y="13241"/>
                    </a:lnTo>
                    <a:cubicBezTo>
                      <a:pt x="84611" y="14116"/>
                      <a:pt x="81331" y="15233"/>
                      <a:pt x="78027" y="16253"/>
                    </a:cubicBezTo>
                    <a:cubicBezTo>
                      <a:pt x="76400" y="16812"/>
                      <a:pt x="74772" y="17395"/>
                      <a:pt x="73120" y="17978"/>
                    </a:cubicBezTo>
                    <a:cubicBezTo>
                      <a:pt x="72343" y="18270"/>
                      <a:pt x="71517" y="18537"/>
                      <a:pt x="70691" y="18828"/>
                    </a:cubicBezTo>
                    <a:lnTo>
                      <a:pt x="68262" y="19776"/>
                    </a:lnTo>
                    <a:lnTo>
                      <a:pt x="65833" y="20723"/>
                    </a:lnTo>
                    <a:cubicBezTo>
                      <a:pt x="65055" y="21063"/>
                      <a:pt x="64229" y="21355"/>
                      <a:pt x="63452" y="21719"/>
                    </a:cubicBezTo>
                    <a:lnTo>
                      <a:pt x="58666" y="23784"/>
                    </a:lnTo>
                    <a:lnTo>
                      <a:pt x="57646" y="24221"/>
                    </a:lnTo>
                    <a:cubicBezTo>
                      <a:pt x="57306" y="24367"/>
                      <a:pt x="56966" y="24537"/>
                      <a:pt x="56626" y="24707"/>
                    </a:cubicBezTo>
                    <a:lnTo>
                      <a:pt x="54585" y="25679"/>
                    </a:lnTo>
                    <a:lnTo>
                      <a:pt x="52520" y="26651"/>
                    </a:lnTo>
                    <a:lnTo>
                      <a:pt x="51500" y="27136"/>
                    </a:lnTo>
                    <a:cubicBezTo>
                      <a:pt x="51160" y="27282"/>
                      <a:pt x="50820" y="27452"/>
                      <a:pt x="50480" y="27622"/>
                    </a:cubicBezTo>
                    <a:lnTo>
                      <a:pt x="45791" y="30732"/>
                    </a:lnTo>
                    <a:cubicBezTo>
                      <a:pt x="45427" y="30975"/>
                      <a:pt x="45063" y="31217"/>
                      <a:pt x="44698" y="31460"/>
                    </a:cubicBezTo>
                    <a:lnTo>
                      <a:pt x="43678" y="32213"/>
                    </a:lnTo>
                    <a:lnTo>
                      <a:pt x="41710" y="33671"/>
                    </a:lnTo>
                    <a:lnTo>
                      <a:pt x="39961" y="35031"/>
                    </a:lnTo>
                    <a:lnTo>
                      <a:pt x="39160" y="35687"/>
                    </a:lnTo>
                    <a:cubicBezTo>
                      <a:pt x="38892" y="35882"/>
                      <a:pt x="38650" y="36124"/>
                      <a:pt x="38382" y="36343"/>
                    </a:cubicBezTo>
                    <a:cubicBezTo>
                      <a:pt x="37411" y="37218"/>
                      <a:pt x="36560" y="37995"/>
                      <a:pt x="35880" y="38699"/>
                    </a:cubicBezTo>
                    <a:cubicBezTo>
                      <a:pt x="34520" y="40084"/>
                      <a:pt x="33791" y="41056"/>
                      <a:pt x="34034" y="41396"/>
                    </a:cubicBezTo>
                    <a:cubicBezTo>
                      <a:pt x="34094" y="41474"/>
                      <a:pt x="34212" y="41515"/>
                      <a:pt x="34392" y="41515"/>
                    </a:cubicBezTo>
                    <a:cubicBezTo>
                      <a:pt x="34934" y="41515"/>
                      <a:pt x="36041" y="41142"/>
                      <a:pt x="37848" y="40303"/>
                    </a:cubicBezTo>
                    <a:cubicBezTo>
                      <a:pt x="38455" y="40011"/>
                      <a:pt x="39135" y="39671"/>
                      <a:pt x="39913" y="39282"/>
                    </a:cubicBezTo>
                    <a:cubicBezTo>
                      <a:pt x="40301" y="39112"/>
                      <a:pt x="40690" y="38894"/>
                      <a:pt x="41127" y="38675"/>
                    </a:cubicBezTo>
                    <a:lnTo>
                      <a:pt x="42488" y="38019"/>
                    </a:lnTo>
                    <a:cubicBezTo>
                      <a:pt x="43435" y="37558"/>
                      <a:pt x="44480" y="37023"/>
                      <a:pt x="45597" y="36440"/>
                    </a:cubicBezTo>
                    <a:lnTo>
                      <a:pt x="47370" y="35541"/>
                    </a:lnTo>
                    <a:lnTo>
                      <a:pt x="49338" y="34618"/>
                    </a:lnTo>
                    <a:lnTo>
                      <a:pt x="51500" y="33404"/>
                    </a:lnTo>
                    <a:lnTo>
                      <a:pt x="52715" y="32748"/>
                    </a:lnTo>
                    <a:cubicBezTo>
                      <a:pt x="53152" y="32529"/>
                      <a:pt x="53565" y="32286"/>
                      <a:pt x="54002" y="32068"/>
                    </a:cubicBezTo>
                    <a:lnTo>
                      <a:pt x="59274" y="29444"/>
                    </a:lnTo>
                    <a:lnTo>
                      <a:pt x="59881" y="29128"/>
                    </a:lnTo>
                    <a:lnTo>
                      <a:pt x="60488" y="28861"/>
                    </a:lnTo>
                    <a:lnTo>
                      <a:pt x="61654" y="28351"/>
                    </a:lnTo>
                    <a:lnTo>
                      <a:pt x="63598" y="27452"/>
                    </a:lnTo>
                    <a:lnTo>
                      <a:pt x="65395" y="26651"/>
                    </a:lnTo>
                    <a:cubicBezTo>
                      <a:pt x="65757" y="26575"/>
                      <a:pt x="66038" y="26542"/>
                      <a:pt x="66253" y="26542"/>
                    </a:cubicBezTo>
                    <a:cubicBezTo>
                      <a:pt x="66730" y="26542"/>
                      <a:pt x="66871" y="26707"/>
                      <a:pt x="66804" y="26942"/>
                    </a:cubicBezTo>
                    <a:cubicBezTo>
                      <a:pt x="66707" y="27258"/>
                      <a:pt x="66197" y="27817"/>
                      <a:pt x="65687" y="28375"/>
                    </a:cubicBezTo>
                    <a:cubicBezTo>
                      <a:pt x="83323" y="20820"/>
                      <a:pt x="102077" y="15986"/>
                      <a:pt x="121098" y="13241"/>
                    </a:cubicBezTo>
                    <a:lnTo>
                      <a:pt x="128239" y="12318"/>
                    </a:lnTo>
                    <a:cubicBezTo>
                      <a:pt x="130644" y="12075"/>
                      <a:pt x="133025" y="11808"/>
                      <a:pt x="135430" y="11565"/>
                    </a:cubicBezTo>
                    <a:lnTo>
                      <a:pt x="149908" y="10448"/>
                    </a:lnTo>
                    <a:cubicBezTo>
                      <a:pt x="154742" y="10059"/>
                      <a:pt x="159552" y="9695"/>
                      <a:pt x="164338" y="9476"/>
                    </a:cubicBezTo>
                    <a:cubicBezTo>
                      <a:pt x="166718" y="9354"/>
                      <a:pt x="169093" y="9294"/>
                      <a:pt x="171468" y="9294"/>
                    </a:cubicBezTo>
                    <a:cubicBezTo>
                      <a:pt x="173842" y="9294"/>
                      <a:pt x="176217" y="9354"/>
                      <a:pt x="178597" y="9476"/>
                    </a:cubicBezTo>
                    <a:cubicBezTo>
                      <a:pt x="179326" y="9500"/>
                      <a:pt x="180055" y="9573"/>
                      <a:pt x="180784" y="9646"/>
                    </a:cubicBezTo>
                    <a:lnTo>
                      <a:pt x="181877" y="9719"/>
                    </a:lnTo>
                    <a:cubicBezTo>
                      <a:pt x="182241" y="9743"/>
                      <a:pt x="182606" y="9767"/>
                      <a:pt x="182970" y="9840"/>
                    </a:cubicBezTo>
                    <a:lnTo>
                      <a:pt x="185132" y="10108"/>
                    </a:lnTo>
                    <a:lnTo>
                      <a:pt x="185666" y="10156"/>
                    </a:lnTo>
                    <a:cubicBezTo>
                      <a:pt x="185861" y="10180"/>
                      <a:pt x="186031" y="10229"/>
                      <a:pt x="186201" y="10253"/>
                    </a:cubicBezTo>
                    <a:lnTo>
                      <a:pt x="187270" y="10448"/>
                    </a:lnTo>
                    <a:lnTo>
                      <a:pt x="188339" y="10618"/>
                    </a:lnTo>
                    <a:cubicBezTo>
                      <a:pt x="188509" y="10666"/>
                      <a:pt x="188703" y="10691"/>
                      <a:pt x="188873" y="10715"/>
                    </a:cubicBezTo>
                    <a:lnTo>
                      <a:pt x="189407" y="10836"/>
                    </a:lnTo>
                    <a:lnTo>
                      <a:pt x="191472" y="11322"/>
                    </a:lnTo>
                    <a:cubicBezTo>
                      <a:pt x="191837" y="11419"/>
                      <a:pt x="192152" y="11541"/>
                      <a:pt x="192493" y="11638"/>
                    </a:cubicBezTo>
                    <a:lnTo>
                      <a:pt x="193513" y="11929"/>
                    </a:lnTo>
                    <a:lnTo>
                      <a:pt x="194533" y="12245"/>
                    </a:lnTo>
                    <a:cubicBezTo>
                      <a:pt x="194849" y="12367"/>
                      <a:pt x="195165" y="12488"/>
                      <a:pt x="195505" y="12610"/>
                    </a:cubicBezTo>
                    <a:cubicBezTo>
                      <a:pt x="196817" y="13071"/>
                      <a:pt x="198080" y="13678"/>
                      <a:pt x="199367" y="14286"/>
                    </a:cubicBezTo>
                    <a:lnTo>
                      <a:pt x="201262" y="15282"/>
                    </a:lnTo>
                    <a:cubicBezTo>
                      <a:pt x="201894" y="15622"/>
                      <a:pt x="202501" y="16011"/>
                      <a:pt x="203133" y="16351"/>
                    </a:cubicBezTo>
                    <a:cubicBezTo>
                      <a:pt x="205610" y="17832"/>
                      <a:pt x="208015" y="19460"/>
                      <a:pt x="210396" y="21209"/>
                    </a:cubicBezTo>
                    <a:cubicBezTo>
                      <a:pt x="215157" y="24707"/>
                      <a:pt x="219773" y="28545"/>
                      <a:pt x="224655" y="32238"/>
                    </a:cubicBezTo>
                    <a:cubicBezTo>
                      <a:pt x="225870" y="33137"/>
                      <a:pt x="227109" y="34060"/>
                      <a:pt x="228396" y="34934"/>
                    </a:cubicBezTo>
                    <a:lnTo>
                      <a:pt x="229344" y="35614"/>
                    </a:lnTo>
                    <a:lnTo>
                      <a:pt x="230316" y="36270"/>
                    </a:lnTo>
                    <a:cubicBezTo>
                      <a:pt x="230971" y="36683"/>
                      <a:pt x="231627" y="37145"/>
                      <a:pt x="232259" y="37533"/>
                    </a:cubicBezTo>
                    <a:lnTo>
                      <a:pt x="239838" y="42295"/>
                    </a:lnTo>
                    <a:cubicBezTo>
                      <a:pt x="242365" y="43898"/>
                      <a:pt x="244818" y="45477"/>
                      <a:pt x="247223" y="47129"/>
                    </a:cubicBezTo>
                    <a:cubicBezTo>
                      <a:pt x="248438" y="47955"/>
                      <a:pt x="249652" y="48781"/>
                      <a:pt x="250794" y="49631"/>
                    </a:cubicBezTo>
                    <a:cubicBezTo>
                      <a:pt x="251960" y="50505"/>
                      <a:pt x="253102" y="51356"/>
                      <a:pt x="254219" y="52254"/>
                    </a:cubicBezTo>
                    <a:cubicBezTo>
                      <a:pt x="258713" y="55825"/>
                      <a:pt x="262746" y="59761"/>
                      <a:pt x="266025" y="64158"/>
                    </a:cubicBezTo>
                    <a:cubicBezTo>
                      <a:pt x="267629" y="66344"/>
                      <a:pt x="269037" y="68676"/>
                      <a:pt x="270228" y="71105"/>
                    </a:cubicBezTo>
                    <a:cubicBezTo>
                      <a:pt x="271370" y="73559"/>
                      <a:pt x="272341" y="76109"/>
                      <a:pt x="273070" y="78709"/>
                    </a:cubicBezTo>
                    <a:cubicBezTo>
                      <a:pt x="274386" y="83525"/>
                      <a:pt x="274985" y="88486"/>
                      <a:pt x="274868" y="93457"/>
                    </a:cubicBezTo>
                    <a:lnTo>
                      <a:pt x="274868" y="93457"/>
                    </a:lnTo>
                    <a:lnTo>
                      <a:pt x="274868" y="91170"/>
                    </a:lnTo>
                    <a:lnTo>
                      <a:pt x="274843" y="90660"/>
                    </a:lnTo>
                    <a:lnTo>
                      <a:pt x="274746" y="88571"/>
                    </a:lnTo>
                    <a:lnTo>
                      <a:pt x="274528" y="86531"/>
                    </a:lnTo>
                    <a:cubicBezTo>
                      <a:pt x="274212" y="83786"/>
                      <a:pt x="273677" y="81089"/>
                      <a:pt x="272924" y="78417"/>
                    </a:cubicBezTo>
                    <a:cubicBezTo>
                      <a:pt x="272147" y="75794"/>
                      <a:pt x="271151" y="73243"/>
                      <a:pt x="269936" y="70789"/>
                    </a:cubicBezTo>
                    <a:lnTo>
                      <a:pt x="269013" y="68967"/>
                    </a:lnTo>
                    <a:lnTo>
                      <a:pt x="267944" y="67194"/>
                    </a:lnTo>
                    <a:lnTo>
                      <a:pt x="267701" y="66757"/>
                    </a:lnTo>
                    <a:lnTo>
                      <a:pt x="267386" y="66344"/>
                    </a:lnTo>
                    <a:lnTo>
                      <a:pt x="266778" y="65494"/>
                    </a:lnTo>
                    <a:lnTo>
                      <a:pt x="266195" y="64643"/>
                    </a:lnTo>
                    <a:lnTo>
                      <a:pt x="265564" y="63818"/>
                    </a:lnTo>
                    <a:lnTo>
                      <a:pt x="264932" y="62992"/>
                    </a:lnTo>
                    <a:cubicBezTo>
                      <a:pt x="264738" y="62724"/>
                      <a:pt x="264519" y="62457"/>
                      <a:pt x="264300" y="62190"/>
                    </a:cubicBezTo>
                    <a:lnTo>
                      <a:pt x="262940" y="60587"/>
                    </a:lnTo>
                    <a:cubicBezTo>
                      <a:pt x="261993" y="59566"/>
                      <a:pt x="261045" y="58522"/>
                      <a:pt x="260025" y="57550"/>
                    </a:cubicBezTo>
                    <a:cubicBezTo>
                      <a:pt x="257984" y="55582"/>
                      <a:pt x="255822" y="53712"/>
                      <a:pt x="253588" y="51963"/>
                    </a:cubicBezTo>
                    <a:cubicBezTo>
                      <a:pt x="249069" y="48416"/>
                      <a:pt x="244138" y="45210"/>
                      <a:pt x="239134" y="42027"/>
                    </a:cubicBezTo>
                    <a:lnTo>
                      <a:pt x="231554" y="37266"/>
                    </a:lnTo>
                    <a:cubicBezTo>
                      <a:pt x="228907" y="35566"/>
                      <a:pt x="226429" y="33768"/>
                      <a:pt x="224000" y="31922"/>
                    </a:cubicBezTo>
                    <a:cubicBezTo>
                      <a:pt x="219165" y="28229"/>
                      <a:pt x="214598" y="24440"/>
                      <a:pt x="209886" y="20990"/>
                    </a:cubicBezTo>
                    <a:cubicBezTo>
                      <a:pt x="207578" y="19290"/>
                      <a:pt x="205173" y="17687"/>
                      <a:pt x="202695" y="16205"/>
                    </a:cubicBezTo>
                    <a:cubicBezTo>
                      <a:pt x="201481" y="15476"/>
                      <a:pt x="200242" y="14845"/>
                      <a:pt x="199003" y="14189"/>
                    </a:cubicBezTo>
                    <a:lnTo>
                      <a:pt x="197108" y="13314"/>
                    </a:lnTo>
                    <a:cubicBezTo>
                      <a:pt x="196792" y="13168"/>
                      <a:pt x="196476" y="13071"/>
                      <a:pt x="196136" y="12925"/>
                    </a:cubicBezTo>
                    <a:lnTo>
                      <a:pt x="195189" y="12561"/>
                    </a:lnTo>
                    <a:cubicBezTo>
                      <a:pt x="194557" y="12318"/>
                      <a:pt x="193901" y="12099"/>
                      <a:pt x="193221" y="11905"/>
                    </a:cubicBezTo>
                    <a:lnTo>
                      <a:pt x="192225" y="11614"/>
                    </a:lnTo>
                    <a:lnTo>
                      <a:pt x="191739" y="11444"/>
                    </a:lnTo>
                    <a:lnTo>
                      <a:pt x="191229" y="11322"/>
                    </a:lnTo>
                    <a:lnTo>
                      <a:pt x="189189" y="10836"/>
                    </a:lnTo>
                    <a:cubicBezTo>
                      <a:pt x="188849" y="10763"/>
                      <a:pt x="188484" y="10691"/>
                      <a:pt x="188144" y="10642"/>
                    </a:cubicBezTo>
                    <a:lnTo>
                      <a:pt x="187100" y="10448"/>
                    </a:lnTo>
                    <a:cubicBezTo>
                      <a:pt x="185715" y="10180"/>
                      <a:pt x="184282" y="10035"/>
                      <a:pt x="182873" y="9840"/>
                    </a:cubicBezTo>
                    <a:cubicBezTo>
                      <a:pt x="182144" y="9767"/>
                      <a:pt x="181440" y="9719"/>
                      <a:pt x="180711" y="9646"/>
                    </a:cubicBezTo>
                    <a:cubicBezTo>
                      <a:pt x="180006" y="9597"/>
                      <a:pt x="179278" y="9500"/>
                      <a:pt x="178549" y="9500"/>
                    </a:cubicBezTo>
                    <a:cubicBezTo>
                      <a:pt x="176287" y="9385"/>
                      <a:pt x="174025" y="9330"/>
                      <a:pt x="171763" y="9330"/>
                    </a:cubicBezTo>
                    <a:cubicBezTo>
                      <a:pt x="169264" y="9330"/>
                      <a:pt x="166764" y="9397"/>
                      <a:pt x="164265" y="9525"/>
                    </a:cubicBezTo>
                    <a:cubicBezTo>
                      <a:pt x="159479" y="9767"/>
                      <a:pt x="154621" y="10156"/>
                      <a:pt x="149762" y="10569"/>
                    </a:cubicBezTo>
                    <a:cubicBezTo>
                      <a:pt x="147333" y="10788"/>
                      <a:pt x="144880" y="10982"/>
                      <a:pt x="142402" y="11176"/>
                    </a:cubicBezTo>
                    <a:lnTo>
                      <a:pt x="135163" y="11784"/>
                    </a:lnTo>
                    <a:lnTo>
                      <a:pt x="127924" y="12561"/>
                    </a:lnTo>
                    <a:lnTo>
                      <a:pt x="120709" y="13557"/>
                    </a:lnTo>
                    <a:cubicBezTo>
                      <a:pt x="101518" y="16424"/>
                      <a:pt x="82546" y="21476"/>
                      <a:pt x="64739" y="29347"/>
                    </a:cubicBezTo>
                    <a:cubicBezTo>
                      <a:pt x="64352" y="29816"/>
                      <a:pt x="64239" y="30165"/>
                      <a:pt x="64800" y="30165"/>
                    </a:cubicBezTo>
                    <a:cubicBezTo>
                      <a:pt x="64908" y="30165"/>
                      <a:pt x="65040" y="30152"/>
                      <a:pt x="65201" y="30124"/>
                    </a:cubicBezTo>
                    <a:cubicBezTo>
                      <a:pt x="66027" y="29979"/>
                      <a:pt x="66829" y="29760"/>
                      <a:pt x="67630" y="29468"/>
                    </a:cubicBezTo>
                    <a:cubicBezTo>
                      <a:pt x="68796" y="29128"/>
                      <a:pt x="70302" y="28618"/>
                      <a:pt x="72294" y="27914"/>
                    </a:cubicBezTo>
                    <a:lnTo>
                      <a:pt x="73436" y="27549"/>
                    </a:lnTo>
                    <a:cubicBezTo>
                      <a:pt x="73825" y="27404"/>
                      <a:pt x="74238" y="27258"/>
                      <a:pt x="74699" y="27112"/>
                    </a:cubicBezTo>
                    <a:cubicBezTo>
                      <a:pt x="75622" y="26821"/>
                      <a:pt x="76618" y="26480"/>
                      <a:pt x="77712" y="26116"/>
                    </a:cubicBezTo>
                    <a:cubicBezTo>
                      <a:pt x="78780" y="25752"/>
                      <a:pt x="79946" y="25339"/>
                      <a:pt x="81210" y="24926"/>
                    </a:cubicBezTo>
                    <a:lnTo>
                      <a:pt x="85194" y="23687"/>
                    </a:lnTo>
                    <a:lnTo>
                      <a:pt x="87356" y="22982"/>
                    </a:lnTo>
                    <a:lnTo>
                      <a:pt x="89590" y="22326"/>
                    </a:lnTo>
                    <a:cubicBezTo>
                      <a:pt x="91145" y="21889"/>
                      <a:pt x="92724" y="21428"/>
                      <a:pt x="94352" y="20966"/>
                    </a:cubicBezTo>
                    <a:lnTo>
                      <a:pt x="99405" y="19654"/>
                    </a:lnTo>
                    <a:lnTo>
                      <a:pt x="100716" y="19314"/>
                    </a:lnTo>
                    <a:lnTo>
                      <a:pt x="102028" y="19023"/>
                    </a:lnTo>
                    <a:lnTo>
                      <a:pt x="104700" y="18415"/>
                    </a:lnTo>
                    <a:lnTo>
                      <a:pt x="107421" y="17808"/>
                    </a:lnTo>
                    <a:lnTo>
                      <a:pt x="110166" y="17249"/>
                    </a:lnTo>
                    <a:lnTo>
                      <a:pt x="112935" y="16691"/>
                    </a:lnTo>
                    <a:lnTo>
                      <a:pt x="114320" y="16424"/>
                    </a:lnTo>
                    <a:lnTo>
                      <a:pt x="115705" y="16181"/>
                    </a:lnTo>
                    <a:lnTo>
                      <a:pt x="121292" y="15233"/>
                    </a:lnTo>
                    <a:lnTo>
                      <a:pt x="126831" y="14456"/>
                    </a:lnTo>
                    <a:lnTo>
                      <a:pt x="128191" y="14261"/>
                    </a:lnTo>
                    <a:lnTo>
                      <a:pt x="129551" y="14116"/>
                    </a:lnTo>
                    <a:lnTo>
                      <a:pt x="132248" y="13800"/>
                    </a:lnTo>
                    <a:lnTo>
                      <a:pt x="134871" y="13508"/>
                    </a:lnTo>
                    <a:cubicBezTo>
                      <a:pt x="135746" y="13411"/>
                      <a:pt x="136620" y="13338"/>
                      <a:pt x="137471" y="13266"/>
                    </a:cubicBezTo>
                    <a:lnTo>
                      <a:pt x="142426" y="12853"/>
                    </a:lnTo>
                    <a:lnTo>
                      <a:pt x="147163" y="12512"/>
                    </a:lnTo>
                    <a:cubicBezTo>
                      <a:pt x="151317" y="12245"/>
                      <a:pt x="155423" y="11929"/>
                      <a:pt x="159528" y="11711"/>
                    </a:cubicBezTo>
                    <a:cubicBezTo>
                      <a:pt x="163335" y="11486"/>
                      <a:pt x="167122" y="11344"/>
                      <a:pt x="170888" y="11344"/>
                    </a:cubicBezTo>
                    <a:cubicBezTo>
                      <a:pt x="171182" y="11344"/>
                      <a:pt x="171477" y="11345"/>
                      <a:pt x="171771" y="11346"/>
                    </a:cubicBezTo>
                    <a:cubicBezTo>
                      <a:pt x="175779" y="11346"/>
                      <a:pt x="179788" y="11589"/>
                      <a:pt x="183772" y="12075"/>
                    </a:cubicBezTo>
                    <a:cubicBezTo>
                      <a:pt x="187585" y="12512"/>
                      <a:pt x="191326" y="13411"/>
                      <a:pt x="194922" y="14747"/>
                    </a:cubicBezTo>
                    <a:cubicBezTo>
                      <a:pt x="198371" y="16083"/>
                      <a:pt x="201796" y="18002"/>
                      <a:pt x="205149" y="20262"/>
                    </a:cubicBezTo>
                    <a:cubicBezTo>
                      <a:pt x="208477" y="22497"/>
                      <a:pt x="211781" y="25047"/>
                      <a:pt x="215133" y="27671"/>
                    </a:cubicBezTo>
                    <a:cubicBezTo>
                      <a:pt x="218510" y="30319"/>
                      <a:pt x="221910" y="33064"/>
                      <a:pt x="225554" y="35711"/>
                    </a:cubicBezTo>
                    <a:cubicBezTo>
                      <a:pt x="226502" y="36343"/>
                      <a:pt x="227401" y="37023"/>
                      <a:pt x="228372" y="37655"/>
                    </a:cubicBezTo>
                    <a:lnTo>
                      <a:pt x="229805" y="38602"/>
                    </a:lnTo>
                    <a:lnTo>
                      <a:pt x="230534" y="39088"/>
                    </a:lnTo>
                    <a:lnTo>
                      <a:pt x="231214" y="39501"/>
                    </a:lnTo>
                    <a:lnTo>
                      <a:pt x="236729" y="42951"/>
                    </a:lnTo>
                    <a:cubicBezTo>
                      <a:pt x="240373" y="45234"/>
                      <a:pt x="243944" y="47493"/>
                      <a:pt x="247369" y="49850"/>
                    </a:cubicBezTo>
                    <a:cubicBezTo>
                      <a:pt x="250721" y="52157"/>
                      <a:pt x="253928" y="54659"/>
                      <a:pt x="256940" y="57356"/>
                    </a:cubicBezTo>
                    <a:cubicBezTo>
                      <a:pt x="259855" y="59955"/>
                      <a:pt x="262503" y="62846"/>
                      <a:pt x="264811" y="65980"/>
                    </a:cubicBezTo>
                    <a:cubicBezTo>
                      <a:pt x="266997" y="69040"/>
                      <a:pt x="268770" y="72368"/>
                      <a:pt x="270082" y="75891"/>
                    </a:cubicBezTo>
                    <a:lnTo>
                      <a:pt x="270349" y="76547"/>
                    </a:lnTo>
                    <a:cubicBezTo>
                      <a:pt x="270422" y="76765"/>
                      <a:pt x="270495" y="76984"/>
                      <a:pt x="270568" y="77202"/>
                    </a:cubicBezTo>
                    <a:lnTo>
                      <a:pt x="270981" y="78539"/>
                    </a:lnTo>
                    <a:cubicBezTo>
                      <a:pt x="271151" y="79000"/>
                      <a:pt x="271248" y="79462"/>
                      <a:pt x="271370" y="79899"/>
                    </a:cubicBezTo>
                    <a:lnTo>
                      <a:pt x="271734" y="81284"/>
                    </a:lnTo>
                    <a:lnTo>
                      <a:pt x="272050" y="82668"/>
                    </a:lnTo>
                    <a:cubicBezTo>
                      <a:pt x="272123" y="83130"/>
                      <a:pt x="272244" y="83591"/>
                      <a:pt x="272317" y="84053"/>
                    </a:cubicBezTo>
                    <a:lnTo>
                      <a:pt x="272536" y="85462"/>
                    </a:lnTo>
                    <a:lnTo>
                      <a:pt x="272633" y="86166"/>
                    </a:lnTo>
                    <a:cubicBezTo>
                      <a:pt x="272681" y="86385"/>
                      <a:pt x="272706" y="86628"/>
                      <a:pt x="272730" y="86871"/>
                    </a:cubicBezTo>
                    <a:cubicBezTo>
                      <a:pt x="273143" y="90636"/>
                      <a:pt x="273167" y="94426"/>
                      <a:pt x="272778" y="98215"/>
                    </a:cubicBezTo>
                    <a:cubicBezTo>
                      <a:pt x="272754" y="98677"/>
                      <a:pt x="272681" y="99138"/>
                      <a:pt x="272608" y="99624"/>
                    </a:cubicBezTo>
                    <a:lnTo>
                      <a:pt x="272414" y="101009"/>
                    </a:lnTo>
                    <a:cubicBezTo>
                      <a:pt x="272268" y="101956"/>
                      <a:pt x="272074" y="102879"/>
                      <a:pt x="271928" y="103802"/>
                    </a:cubicBezTo>
                    <a:cubicBezTo>
                      <a:pt x="271710" y="104750"/>
                      <a:pt x="271515" y="105649"/>
                      <a:pt x="271272" y="106572"/>
                    </a:cubicBezTo>
                    <a:lnTo>
                      <a:pt x="270884" y="107932"/>
                    </a:lnTo>
                    <a:cubicBezTo>
                      <a:pt x="270762" y="108369"/>
                      <a:pt x="270641" y="108831"/>
                      <a:pt x="270471" y="109268"/>
                    </a:cubicBezTo>
                    <a:cubicBezTo>
                      <a:pt x="269353" y="112815"/>
                      <a:pt x="267871" y="116264"/>
                      <a:pt x="266050" y="119519"/>
                    </a:cubicBezTo>
                    <a:lnTo>
                      <a:pt x="265564" y="120394"/>
                    </a:lnTo>
                    <a:lnTo>
                      <a:pt x="265029" y="121244"/>
                    </a:lnTo>
                    <a:lnTo>
                      <a:pt x="264495" y="122119"/>
                    </a:lnTo>
                    <a:lnTo>
                      <a:pt x="264252" y="122532"/>
                    </a:lnTo>
                    <a:lnTo>
                      <a:pt x="263960" y="122945"/>
                    </a:lnTo>
                    <a:lnTo>
                      <a:pt x="262843" y="124596"/>
                    </a:lnTo>
                    <a:lnTo>
                      <a:pt x="261628" y="126200"/>
                    </a:lnTo>
                    <a:cubicBezTo>
                      <a:pt x="260001" y="128289"/>
                      <a:pt x="258203" y="130257"/>
                      <a:pt x="256284" y="132054"/>
                    </a:cubicBezTo>
                    <a:cubicBezTo>
                      <a:pt x="254341" y="133828"/>
                      <a:pt x="252276" y="135431"/>
                      <a:pt x="250089" y="136864"/>
                    </a:cubicBezTo>
                    <a:lnTo>
                      <a:pt x="248389" y="137933"/>
                    </a:lnTo>
                    <a:lnTo>
                      <a:pt x="246616" y="138929"/>
                    </a:lnTo>
                    <a:lnTo>
                      <a:pt x="246178" y="139196"/>
                    </a:lnTo>
                    <a:lnTo>
                      <a:pt x="245741" y="139415"/>
                    </a:lnTo>
                    <a:lnTo>
                      <a:pt x="244818" y="139876"/>
                    </a:lnTo>
                    <a:lnTo>
                      <a:pt x="243919" y="140338"/>
                    </a:lnTo>
                    <a:lnTo>
                      <a:pt x="242996" y="140775"/>
                    </a:lnTo>
                    <a:lnTo>
                      <a:pt x="242049" y="141188"/>
                    </a:lnTo>
                    <a:lnTo>
                      <a:pt x="241587" y="141407"/>
                    </a:lnTo>
                    <a:lnTo>
                      <a:pt x="241126" y="141601"/>
                    </a:lnTo>
                    <a:lnTo>
                      <a:pt x="239231" y="142403"/>
                    </a:lnTo>
                    <a:lnTo>
                      <a:pt x="237287" y="143131"/>
                    </a:lnTo>
                    <a:cubicBezTo>
                      <a:pt x="236656" y="143399"/>
                      <a:pt x="235976" y="143593"/>
                      <a:pt x="235344" y="143836"/>
                    </a:cubicBezTo>
                    <a:cubicBezTo>
                      <a:pt x="232721" y="144735"/>
                      <a:pt x="230000" y="145512"/>
                      <a:pt x="227255" y="146192"/>
                    </a:cubicBezTo>
                    <a:cubicBezTo>
                      <a:pt x="224485" y="146872"/>
                      <a:pt x="221692" y="147455"/>
                      <a:pt x="218850" y="147990"/>
                    </a:cubicBezTo>
                    <a:cubicBezTo>
                      <a:pt x="216007" y="148500"/>
                      <a:pt x="213117" y="148986"/>
                      <a:pt x="210226" y="149374"/>
                    </a:cubicBezTo>
                    <a:cubicBezTo>
                      <a:pt x="194787" y="151592"/>
                      <a:pt x="179230" y="152704"/>
                      <a:pt x="163670" y="152704"/>
                    </a:cubicBezTo>
                    <a:cubicBezTo>
                      <a:pt x="155702" y="152704"/>
                      <a:pt x="147733" y="152412"/>
                      <a:pt x="139778" y="151828"/>
                    </a:cubicBezTo>
                    <a:lnTo>
                      <a:pt x="136742" y="151634"/>
                    </a:lnTo>
                    <a:lnTo>
                      <a:pt x="133705" y="151342"/>
                    </a:lnTo>
                    <a:lnTo>
                      <a:pt x="127608" y="150735"/>
                    </a:lnTo>
                    <a:cubicBezTo>
                      <a:pt x="125567" y="150492"/>
                      <a:pt x="123551" y="150225"/>
                      <a:pt x="121510" y="149958"/>
                    </a:cubicBezTo>
                    <a:lnTo>
                      <a:pt x="118450" y="149569"/>
                    </a:lnTo>
                    <a:cubicBezTo>
                      <a:pt x="117454" y="149423"/>
                      <a:pt x="116433" y="149253"/>
                      <a:pt x="115413" y="149107"/>
                    </a:cubicBezTo>
                    <a:lnTo>
                      <a:pt x="109316" y="148111"/>
                    </a:lnTo>
                    <a:cubicBezTo>
                      <a:pt x="107275" y="147747"/>
                      <a:pt x="105235" y="147358"/>
                      <a:pt x="103218" y="146970"/>
                    </a:cubicBezTo>
                    <a:lnTo>
                      <a:pt x="100182" y="146387"/>
                    </a:lnTo>
                    <a:cubicBezTo>
                      <a:pt x="99162" y="146192"/>
                      <a:pt x="98141" y="145949"/>
                      <a:pt x="97145" y="145731"/>
                    </a:cubicBezTo>
                    <a:lnTo>
                      <a:pt x="91072" y="144370"/>
                    </a:lnTo>
                    <a:cubicBezTo>
                      <a:pt x="89056" y="143884"/>
                      <a:pt x="87040" y="143374"/>
                      <a:pt x="85048" y="142864"/>
                    </a:cubicBezTo>
                    <a:lnTo>
                      <a:pt x="82036" y="142087"/>
                    </a:lnTo>
                    <a:cubicBezTo>
                      <a:pt x="81040" y="141820"/>
                      <a:pt x="80044" y="141528"/>
                      <a:pt x="79048" y="141237"/>
                    </a:cubicBezTo>
                    <a:lnTo>
                      <a:pt x="73096" y="139536"/>
                    </a:lnTo>
                    <a:cubicBezTo>
                      <a:pt x="71128" y="138929"/>
                      <a:pt x="69161" y="138273"/>
                      <a:pt x="67193" y="137666"/>
                    </a:cubicBezTo>
                    <a:cubicBezTo>
                      <a:pt x="63258" y="136451"/>
                      <a:pt x="59395" y="135115"/>
                      <a:pt x="55630" y="133682"/>
                    </a:cubicBezTo>
                    <a:cubicBezTo>
                      <a:pt x="51865" y="132249"/>
                      <a:pt x="48221" y="130694"/>
                      <a:pt x="44698" y="128993"/>
                    </a:cubicBezTo>
                    <a:cubicBezTo>
                      <a:pt x="41249" y="127342"/>
                      <a:pt x="37921" y="125471"/>
                      <a:pt x="34714" y="123358"/>
                    </a:cubicBezTo>
                    <a:cubicBezTo>
                      <a:pt x="33937" y="122847"/>
                      <a:pt x="33159" y="122337"/>
                      <a:pt x="32406" y="121779"/>
                    </a:cubicBezTo>
                    <a:lnTo>
                      <a:pt x="31289" y="120953"/>
                    </a:lnTo>
                    <a:cubicBezTo>
                      <a:pt x="30925" y="120685"/>
                      <a:pt x="30560" y="120394"/>
                      <a:pt x="30196" y="120127"/>
                    </a:cubicBezTo>
                    <a:cubicBezTo>
                      <a:pt x="29831" y="119835"/>
                      <a:pt x="29467" y="119568"/>
                      <a:pt x="29103" y="119252"/>
                    </a:cubicBezTo>
                    <a:lnTo>
                      <a:pt x="28058" y="118378"/>
                    </a:lnTo>
                    <a:cubicBezTo>
                      <a:pt x="27354" y="117795"/>
                      <a:pt x="26722" y="117187"/>
                      <a:pt x="26066" y="116580"/>
                    </a:cubicBezTo>
                    <a:cubicBezTo>
                      <a:pt x="23491" y="114151"/>
                      <a:pt x="21159" y="111479"/>
                      <a:pt x="19143" y="108588"/>
                    </a:cubicBezTo>
                    <a:cubicBezTo>
                      <a:pt x="17199" y="105770"/>
                      <a:pt x="15572" y="102782"/>
                      <a:pt x="14309" y="99624"/>
                    </a:cubicBezTo>
                    <a:cubicBezTo>
                      <a:pt x="13094" y="96612"/>
                      <a:pt x="12317" y="93478"/>
                      <a:pt x="11928" y="90247"/>
                    </a:cubicBezTo>
                    <a:lnTo>
                      <a:pt x="11807" y="89081"/>
                    </a:lnTo>
                    <a:cubicBezTo>
                      <a:pt x="11782" y="88887"/>
                      <a:pt x="11782" y="88693"/>
                      <a:pt x="11782" y="88523"/>
                    </a:cubicBezTo>
                    <a:lnTo>
                      <a:pt x="11758" y="87940"/>
                    </a:lnTo>
                    <a:lnTo>
                      <a:pt x="11734" y="86774"/>
                    </a:lnTo>
                    <a:cubicBezTo>
                      <a:pt x="11709" y="86385"/>
                      <a:pt x="11758" y="86021"/>
                      <a:pt x="11758" y="85632"/>
                    </a:cubicBezTo>
                    <a:cubicBezTo>
                      <a:pt x="11807" y="84101"/>
                      <a:pt x="11977" y="82571"/>
                      <a:pt x="12268" y="81065"/>
                    </a:cubicBezTo>
                    <a:cubicBezTo>
                      <a:pt x="13361" y="75065"/>
                      <a:pt x="16228" y="69478"/>
                      <a:pt x="19823" y="64571"/>
                    </a:cubicBezTo>
                    <a:cubicBezTo>
                      <a:pt x="21305" y="62530"/>
                      <a:pt x="22884" y="60562"/>
                      <a:pt x="24584" y="58692"/>
                    </a:cubicBezTo>
                    <a:cubicBezTo>
                      <a:pt x="26139" y="56967"/>
                      <a:pt x="27621" y="55485"/>
                      <a:pt x="28981" y="54149"/>
                    </a:cubicBezTo>
                    <a:cubicBezTo>
                      <a:pt x="31678" y="51501"/>
                      <a:pt x="33864" y="49534"/>
                      <a:pt x="35394" y="48100"/>
                    </a:cubicBezTo>
                    <a:cubicBezTo>
                      <a:pt x="36147" y="47372"/>
                      <a:pt x="36730" y="46789"/>
                      <a:pt x="37168" y="46327"/>
                    </a:cubicBezTo>
                    <a:cubicBezTo>
                      <a:pt x="37484" y="45987"/>
                      <a:pt x="37751" y="45623"/>
                      <a:pt x="37969" y="45210"/>
                    </a:cubicBezTo>
                    <a:cubicBezTo>
                      <a:pt x="38077" y="44940"/>
                      <a:pt x="37975" y="44805"/>
                      <a:pt x="37672" y="44805"/>
                    </a:cubicBezTo>
                    <a:cubicBezTo>
                      <a:pt x="37429" y="44805"/>
                      <a:pt x="37057" y="44891"/>
                      <a:pt x="36560" y="45064"/>
                    </a:cubicBezTo>
                    <a:cubicBezTo>
                      <a:pt x="34836" y="45720"/>
                      <a:pt x="33184" y="46546"/>
                      <a:pt x="31605" y="47517"/>
                    </a:cubicBezTo>
                    <a:cubicBezTo>
                      <a:pt x="28860" y="49145"/>
                      <a:pt x="26260" y="50967"/>
                      <a:pt x="23783" y="52983"/>
                    </a:cubicBezTo>
                    <a:cubicBezTo>
                      <a:pt x="20333" y="55753"/>
                      <a:pt x="17199" y="58886"/>
                      <a:pt x="14454" y="62311"/>
                    </a:cubicBezTo>
                    <a:cubicBezTo>
                      <a:pt x="12778" y="64352"/>
                      <a:pt x="11272" y="66538"/>
                      <a:pt x="9960" y="68822"/>
                    </a:cubicBezTo>
                    <a:cubicBezTo>
                      <a:pt x="9620" y="69429"/>
                      <a:pt x="9280" y="70061"/>
                      <a:pt x="8989" y="70692"/>
                    </a:cubicBezTo>
                    <a:cubicBezTo>
                      <a:pt x="8673" y="71324"/>
                      <a:pt x="8381" y="71980"/>
                      <a:pt x="8066" y="72636"/>
                    </a:cubicBezTo>
                    <a:cubicBezTo>
                      <a:pt x="7458" y="73996"/>
                      <a:pt x="6948" y="75381"/>
                      <a:pt x="6511" y="76814"/>
                    </a:cubicBezTo>
                    <a:lnTo>
                      <a:pt x="5466" y="76498"/>
                    </a:lnTo>
                    <a:cubicBezTo>
                      <a:pt x="5879" y="75065"/>
                      <a:pt x="6365" y="73680"/>
                      <a:pt x="6924" y="72295"/>
                    </a:cubicBezTo>
                    <a:cubicBezTo>
                      <a:pt x="7483" y="71008"/>
                      <a:pt x="8017" y="69769"/>
                      <a:pt x="8600" y="68652"/>
                    </a:cubicBezTo>
                    <a:cubicBezTo>
                      <a:pt x="9669" y="66611"/>
                      <a:pt x="10835" y="64643"/>
                      <a:pt x="12098" y="62749"/>
                    </a:cubicBezTo>
                    <a:cubicBezTo>
                      <a:pt x="13896" y="60149"/>
                      <a:pt x="15815" y="57623"/>
                      <a:pt x="17880" y="55218"/>
                    </a:cubicBezTo>
                    <a:cubicBezTo>
                      <a:pt x="19386" y="53420"/>
                      <a:pt x="20455" y="52206"/>
                      <a:pt x="21135" y="51356"/>
                    </a:cubicBezTo>
                    <a:cubicBezTo>
                      <a:pt x="21791" y="50505"/>
                      <a:pt x="22058" y="50020"/>
                      <a:pt x="22058" y="49728"/>
                    </a:cubicBezTo>
                    <a:cubicBezTo>
                      <a:pt x="22068" y="49503"/>
                      <a:pt x="21894" y="49429"/>
                      <a:pt x="21629" y="49429"/>
                    </a:cubicBezTo>
                    <a:cubicBezTo>
                      <a:pt x="21263" y="49429"/>
                      <a:pt x="20725" y="49571"/>
                      <a:pt x="20260" y="49655"/>
                    </a:cubicBezTo>
                    <a:cubicBezTo>
                      <a:pt x="20065" y="49697"/>
                      <a:pt x="19883" y="49725"/>
                      <a:pt x="19731" y="49725"/>
                    </a:cubicBezTo>
                    <a:cubicBezTo>
                      <a:pt x="19262" y="49725"/>
                      <a:pt x="19095" y="49451"/>
                      <a:pt x="19774" y="48441"/>
                    </a:cubicBezTo>
                    <a:lnTo>
                      <a:pt x="19774" y="48441"/>
                    </a:lnTo>
                    <a:cubicBezTo>
                      <a:pt x="15159" y="52789"/>
                      <a:pt x="10859" y="57672"/>
                      <a:pt x="7385" y="63283"/>
                    </a:cubicBezTo>
                    <a:cubicBezTo>
                      <a:pt x="6511" y="64692"/>
                      <a:pt x="5685" y="66125"/>
                      <a:pt x="4956" y="67631"/>
                    </a:cubicBezTo>
                    <a:cubicBezTo>
                      <a:pt x="4227" y="69162"/>
                      <a:pt x="3547" y="70668"/>
                      <a:pt x="2964" y="72271"/>
                    </a:cubicBezTo>
                    <a:cubicBezTo>
                      <a:pt x="2357" y="73850"/>
                      <a:pt x="1847" y="75478"/>
                      <a:pt x="1434" y="77130"/>
                    </a:cubicBezTo>
                    <a:cubicBezTo>
                      <a:pt x="1215" y="77956"/>
                      <a:pt x="997" y="78781"/>
                      <a:pt x="875" y="79632"/>
                    </a:cubicBezTo>
                    <a:cubicBezTo>
                      <a:pt x="729" y="80458"/>
                      <a:pt x="559" y="81308"/>
                      <a:pt x="462" y="82158"/>
                    </a:cubicBezTo>
                    <a:cubicBezTo>
                      <a:pt x="49" y="85583"/>
                      <a:pt x="1" y="89033"/>
                      <a:pt x="365" y="92458"/>
                    </a:cubicBezTo>
                    <a:cubicBezTo>
                      <a:pt x="754" y="95835"/>
                      <a:pt x="1507" y="99187"/>
                      <a:pt x="2576" y="102418"/>
                    </a:cubicBezTo>
                    <a:cubicBezTo>
                      <a:pt x="3620" y="105600"/>
                      <a:pt x="4980" y="108685"/>
                      <a:pt x="6608" y="111624"/>
                    </a:cubicBezTo>
                    <a:cubicBezTo>
                      <a:pt x="8211" y="114564"/>
                      <a:pt x="10033" y="117357"/>
                      <a:pt x="12098" y="120005"/>
                    </a:cubicBezTo>
                    <a:cubicBezTo>
                      <a:pt x="12608" y="120661"/>
                      <a:pt x="13264" y="121341"/>
                      <a:pt x="13920" y="122094"/>
                    </a:cubicBezTo>
                    <a:cubicBezTo>
                      <a:pt x="14576" y="122872"/>
                      <a:pt x="15353" y="123649"/>
                      <a:pt x="16155" y="124451"/>
                    </a:cubicBezTo>
                    <a:lnTo>
                      <a:pt x="16762" y="125058"/>
                    </a:lnTo>
                    <a:lnTo>
                      <a:pt x="17418" y="125665"/>
                    </a:lnTo>
                    <a:lnTo>
                      <a:pt x="18730" y="126880"/>
                    </a:lnTo>
                    <a:cubicBezTo>
                      <a:pt x="19191" y="127293"/>
                      <a:pt x="19653" y="127682"/>
                      <a:pt x="20115" y="128070"/>
                    </a:cubicBezTo>
                    <a:cubicBezTo>
                      <a:pt x="20576" y="128459"/>
                      <a:pt x="21038" y="128872"/>
                      <a:pt x="21523" y="129261"/>
                    </a:cubicBezTo>
                    <a:cubicBezTo>
                      <a:pt x="24900" y="131957"/>
                      <a:pt x="28471" y="134386"/>
                      <a:pt x="32212" y="136548"/>
                    </a:cubicBezTo>
                    <a:cubicBezTo>
                      <a:pt x="36245" y="138856"/>
                      <a:pt x="40399" y="140921"/>
                      <a:pt x="44674" y="142743"/>
                    </a:cubicBezTo>
                    <a:cubicBezTo>
                      <a:pt x="48901" y="144540"/>
                      <a:pt x="53152" y="146119"/>
                      <a:pt x="57379" y="147577"/>
                    </a:cubicBezTo>
                    <a:cubicBezTo>
                      <a:pt x="58423" y="147917"/>
                      <a:pt x="59492" y="148306"/>
                      <a:pt x="60561" y="148621"/>
                    </a:cubicBezTo>
                    <a:lnTo>
                      <a:pt x="63743" y="149642"/>
                    </a:lnTo>
                    <a:lnTo>
                      <a:pt x="66926" y="150638"/>
                    </a:lnTo>
                    <a:cubicBezTo>
                      <a:pt x="67970" y="150953"/>
                      <a:pt x="69039" y="151318"/>
                      <a:pt x="70108" y="151609"/>
                    </a:cubicBezTo>
                    <a:cubicBezTo>
                      <a:pt x="74383" y="152824"/>
                      <a:pt x="78635" y="154087"/>
                      <a:pt x="82934" y="155107"/>
                    </a:cubicBezTo>
                    <a:lnTo>
                      <a:pt x="86141" y="155909"/>
                    </a:lnTo>
                    <a:lnTo>
                      <a:pt x="87769" y="156346"/>
                    </a:lnTo>
                    <a:lnTo>
                      <a:pt x="89372" y="156711"/>
                    </a:lnTo>
                    <a:lnTo>
                      <a:pt x="95834" y="158144"/>
                    </a:lnTo>
                    <a:cubicBezTo>
                      <a:pt x="96392" y="158241"/>
                      <a:pt x="96927" y="158387"/>
                      <a:pt x="97461" y="158484"/>
                    </a:cubicBezTo>
                    <a:lnTo>
                      <a:pt x="99089" y="158800"/>
                    </a:lnTo>
                    <a:lnTo>
                      <a:pt x="102320" y="159407"/>
                    </a:lnTo>
                    <a:cubicBezTo>
                      <a:pt x="104506" y="159796"/>
                      <a:pt x="106644" y="160257"/>
                      <a:pt x="108830" y="160573"/>
                    </a:cubicBezTo>
                    <a:lnTo>
                      <a:pt x="115340" y="161618"/>
                    </a:lnTo>
                    <a:cubicBezTo>
                      <a:pt x="116409" y="161812"/>
                      <a:pt x="117502" y="161934"/>
                      <a:pt x="118595" y="162079"/>
                    </a:cubicBezTo>
                    <a:lnTo>
                      <a:pt x="121851" y="162492"/>
                    </a:lnTo>
                    <a:lnTo>
                      <a:pt x="125106" y="162930"/>
                    </a:lnTo>
                    <a:lnTo>
                      <a:pt x="125932" y="163027"/>
                    </a:lnTo>
                    <a:lnTo>
                      <a:pt x="126758" y="163124"/>
                    </a:lnTo>
                    <a:lnTo>
                      <a:pt x="128385" y="163270"/>
                    </a:lnTo>
                    <a:lnTo>
                      <a:pt x="134920" y="163950"/>
                    </a:lnTo>
                    <a:cubicBezTo>
                      <a:pt x="137082" y="164144"/>
                      <a:pt x="139268" y="164290"/>
                      <a:pt x="141454" y="164436"/>
                    </a:cubicBezTo>
                    <a:lnTo>
                      <a:pt x="144734" y="164679"/>
                    </a:lnTo>
                    <a:cubicBezTo>
                      <a:pt x="145827" y="164751"/>
                      <a:pt x="146920" y="164800"/>
                      <a:pt x="147989" y="164849"/>
                    </a:cubicBezTo>
                    <a:lnTo>
                      <a:pt x="154548" y="165140"/>
                    </a:lnTo>
                    <a:lnTo>
                      <a:pt x="161083" y="165262"/>
                    </a:lnTo>
                    <a:lnTo>
                      <a:pt x="164338" y="165310"/>
                    </a:lnTo>
                    <a:lnTo>
                      <a:pt x="167617" y="165262"/>
                    </a:lnTo>
                    <a:lnTo>
                      <a:pt x="174152" y="165189"/>
                    </a:lnTo>
                    <a:lnTo>
                      <a:pt x="180662" y="164897"/>
                    </a:lnTo>
                    <a:cubicBezTo>
                      <a:pt x="181755" y="164849"/>
                      <a:pt x="182824" y="164824"/>
                      <a:pt x="183917" y="164776"/>
                    </a:cubicBezTo>
                    <a:lnTo>
                      <a:pt x="187173" y="164533"/>
                    </a:lnTo>
                    <a:cubicBezTo>
                      <a:pt x="189335" y="164363"/>
                      <a:pt x="191497" y="164241"/>
                      <a:pt x="193659" y="164071"/>
                    </a:cubicBezTo>
                    <a:lnTo>
                      <a:pt x="200145" y="163415"/>
                    </a:lnTo>
                    <a:cubicBezTo>
                      <a:pt x="201213" y="163294"/>
                      <a:pt x="202307" y="163197"/>
                      <a:pt x="203375" y="163075"/>
                    </a:cubicBezTo>
                    <a:lnTo>
                      <a:pt x="206606" y="162662"/>
                    </a:lnTo>
                    <a:cubicBezTo>
                      <a:pt x="208744" y="162371"/>
                      <a:pt x="210882" y="162104"/>
                      <a:pt x="213044" y="161812"/>
                    </a:cubicBezTo>
                    <a:cubicBezTo>
                      <a:pt x="217344" y="161156"/>
                      <a:pt x="221668" y="160427"/>
                      <a:pt x="225992" y="159504"/>
                    </a:cubicBezTo>
                    <a:cubicBezTo>
                      <a:pt x="230364" y="158581"/>
                      <a:pt x="234688" y="157415"/>
                      <a:pt x="238915" y="155982"/>
                    </a:cubicBezTo>
                    <a:cubicBezTo>
                      <a:pt x="243263" y="154524"/>
                      <a:pt x="247466" y="152727"/>
                      <a:pt x="251523" y="150613"/>
                    </a:cubicBezTo>
                    <a:cubicBezTo>
                      <a:pt x="251766" y="150468"/>
                      <a:pt x="252033" y="150346"/>
                      <a:pt x="252276" y="150200"/>
                    </a:cubicBezTo>
                    <a:lnTo>
                      <a:pt x="253029" y="149763"/>
                    </a:lnTo>
                    <a:lnTo>
                      <a:pt x="254559" y="148913"/>
                    </a:lnTo>
                    <a:cubicBezTo>
                      <a:pt x="255555" y="148306"/>
                      <a:pt x="256527" y="147674"/>
                      <a:pt x="257499" y="147042"/>
                    </a:cubicBezTo>
                    <a:lnTo>
                      <a:pt x="258956" y="146022"/>
                    </a:lnTo>
                    <a:lnTo>
                      <a:pt x="259685" y="145488"/>
                    </a:lnTo>
                    <a:lnTo>
                      <a:pt x="260049" y="145245"/>
                    </a:lnTo>
                    <a:lnTo>
                      <a:pt x="260389" y="144953"/>
                    </a:lnTo>
                    <a:lnTo>
                      <a:pt x="261774" y="143860"/>
                    </a:lnTo>
                    <a:lnTo>
                      <a:pt x="262479" y="143301"/>
                    </a:lnTo>
                    <a:cubicBezTo>
                      <a:pt x="262697" y="143107"/>
                      <a:pt x="262916" y="142913"/>
                      <a:pt x="263134" y="142718"/>
                    </a:cubicBezTo>
                    <a:cubicBezTo>
                      <a:pt x="266657" y="139609"/>
                      <a:pt x="269839" y="136111"/>
                      <a:pt x="272560" y="132297"/>
                    </a:cubicBezTo>
                    <a:cubicBezTo>
                      <a:pt x="272924" y="131836"/>
                      <a:pt x="273240" y="131350"/>
                      <a:pt x="273556" y="130864"/>
                    </a:cubicBezTo>
                    <a:lnTo>
                      <a:pt x="274528" y="129406"/>
                    </a:lnTo>
                    <a:cubicBezTo>
                      <a:pt x="275159" y="128410"/>
                      <a:pt x="275718" y="127414"/>
                      <a:pt x="276325" y="126418"/>
                    </a:cubicBezTo>
                    <a:lnTo>
                      <a:pt x="277151" y="124864"/>
                    </a:lnTo>
                    <a:cubicBezTo>
                      <a:pt x="277418" y="124354"/>
                      <a:pt x="277710" y="123843"/>
                      <a:pt x="277953" y="123309"/>
                    </a:cubicBezTo>
                    <a:lnTo>
                      <a:pt x="278706" y="121754"/>
                    </a:lnTo>
                    <a:lnTo>
                      <a:pt x="279094" y="120953"/>
                    </a:lnTo>
                    <a:lnTo>
                      <a:pt x="279435" y="120151"/>
                    </a:lnTo>
                    <a:cubicBezTo>
                      <a:pt x="281256" y="115900"/>
                      <a:pt x="282665" y="111454"/>
                      <a:pt x="283637" y="106912"/>
                    </a:cubicBezTo>
                    <a:cubicBezTo>
                      <a:pt x="283686" y="106645"/>
                      <a:pt x="283759" y="106353"/>
                      <a:pt x="283807" y="106062"/>
                    </a:cubicBezTo>
                    <a:lnTo>
                      <a:pt x="283953" y="105211"/>
                    </a:lnTo>
                    <a:lnTo>
                      <a:pt x="284269" y="103487"/>
                    </a:lnTo>
                    <a:cubicBezTo>
                      <a:pt x="284439" y="102345"/>
                      <a:pt x="284560" y="101179"/>
                      <a:pt x="284730" y="100037"/>
                    </a:cubicBezTo>
                    <a:cubicBezTo>
                      <a:pt x="284803" y="98871"/>
                      <a:pt x="284925" y="97729"/>
                      <a:pt x="284973" y="96563"/>
                    </a:cubicBezTo>
                    <a:lnTo>
                      <a:pt x="285046" y="94814"/>
                    </a:lnTo>
                    <a:lnTo>
                      <a:pt x="285070" y="93940"/>
                    </a:lnTo>
                    <a:lnTo>
                      <a:pt x="285070" y="93065"/>
                    </a:lnTo>
                    <a:cubicBezTo>
                      <a:pt x="285070" y="88377"/>
                      <a:pt x="284536" y="83688"/>
                      <a:pt x="283491" y="79122"/>
                    </a:cubicBezTo>
                    <a:cubicBezTo>
                      <a:pt x="282423" y="74482"/>
                      <a:pt x="280771" y="70012"/>
                      <a:pt x="278560" y="65809"/>
                    </a:cubicBezTo>
                    <a:lnTo>
                      <a:pt x="277710" y="64230"/>
                    </a:lnTo>
                    <a:cubicBezTo>
                      <a:pt x="277443" y="63720"/>
                      <a:pt x="277127" y="63210"/>
                      <a:pt x="276811" y="62700"/>
                    </a:cubicBezTo>
                    <a:cubicBezTo>
                      <a:pt x="276495" y="62190"/>
                      <a:pt x="276179" y="61680"/>
                      <a:pt x="275864" y="61170"/>
                    </a:cubicBezTo>
                    <a:lnTo>
                      <a:pt x="274819" y="59712"/>
                    </a:lnTo>
                    <a:cubicBezTo>
                      <a:pt x="273459" y="57793"/>
                      <a:pt x="272001" y="55947"/>
                      <a:pt x="270422" y="54198"/>
                    </a:cubicBezTo>
                    <a:cubicBezTo>
                      <a:pt x="267313" y="50797"/>
                      <a:pt x="263936" y="47688"/>
                      <a:pt x="260292" y="44870"/>
                    </a:cubicBezTo>
                    <a:cubicBezTo>
                      <a:pt x="253199" y="39307"/>
                      <a:pt x="245668" y="34813"/>
                      <a:pt x="238502" y="30343"/>
                    </a:cubicBezTo>
                    <a:lnTo>
                      <a:pt x="237166" y="29517"/>
                    </a:lnTo>
                    <a:lnTo>
                      <a:pt x="236486" y="29104"/>
                    </a:lnTo>
                    <a:lnTo>
                      <a:pt x="235879" y="28691"/>
                    </a:lnTo>
                    <a:lnTo>
                      <a:pt x="234640" y="27889"/>
                    </a:lnTo>
                    <a:cubicBezTo>
                      <a:pt x="234227" y="27622"/>
                      <a:pt x="233838" y="27331"/>
                      <a:pt x="233425" y="27039"/>
                    </a:cubicBezTo>
                    <a:cubicBezTo>
                      <a:pt x="233012" y="26748"/>
                      <a:pt x="232599" y="26456"/>
                      <a:pt x="232186" y="26165"/>
                    </a:cubicBezTo>
                    <a:lnTo>
                      <a:pt x="230947" y="25242"/>
                    </a:lnTo>
                    <a:cubicBezTo>
                      <a:pt x="230121" y="24659"/>
                      <a:pt x="229295" y="24003"/>
                      <a:pt x="228469" y="23395"/>
                    </a:cubicBezTo>
                    <a:cubicBezTo>
                      <a:pt x="225166" y="20869"/>
                      <a:pt x="221813" y="18173"/>
                      <a:pt x="218315" y="15525"/>
                    </a:cubicBezTo>
                    <a:cubicBezTo>
                      <a:pt x="215309" y="13209"/>
                      <a:pt x="212185" y="11047"/>
                      <a:pt x="208969" y="9051"/>
                    </a:cubicBezTo>
                    <a:lnTo>
                      <a:pt x="208969" y="9051"/>
                    </a:lnTo>
                    <a:cubicBezTo>
                      <a:pt x="209456" y="9356"/>
                      <a:pt x="209940" y="9668"/>
                      <a:pt x="210420" y="9986"/>
                    </a:cubicBezTo>
                    <a:cubicBezTo>
                      <a:pt x="210736" y="10180"/>
                      <a:pt x="211028" y="10375"/>
                      <a:pt x="211343" y="10593"/>
                    </a:cubicBezTo>
                    <a:lnTo>
                      <a:pt x="212242" y="11201"/>
                    </a:lnTo>
                    <a:cubicBezTo>
                      <a:pt x="212849" y="11614"/>
                      <a:pt x="213457" y="12002"/>
                      <a:pt x="214040" y="12415"/>
                    </a:cubicBezTo>
                    <a:cubicBezTo>
                      <a:pt x="215206" y="13266"/>
                      <a:pt x="216372" y="14091"/>
                      <a:pt x="217489" y="14966"/>
                    </a:cubicBezTo>
                    <a:cubicBezTo>
                      <a:pt x="219748" y="16642"/>
                      <a:pt x="221910" y="18367"/>
                      <a:pt x="224072" y="20067"/>
                    </a:cubicBezTo>
                    <a:cubicBezTo>
                      <a:pt x="226210" y="21743"/>
                      <a:pt x="228299" y="23395"/>
                      <a:pt x="230413" y="24974"/>
                    </a:cubicBezTo>
                    <a:cubicBezTo>
                      <a:pt x="232526" y="26553"/>
                      <a:pt x="234591" y="27987"/>
                      <a:pt x="236729" y="29371"/>
                    </a:cubicBezTo>
                    <a:cubicBezTo>
                      <a:pt x="241271" y="32213"/>
                      <a:pt x="245911" y="35056"/>
                      <a:pt x="250551" y="38092"/>
                    </a:cubicBezTo>
                    <a:cubicBezTo>
                      <a:pt x="252883" y="39647"/>
                      <a:pt x="255191" y="41226"/>
                      <a:pt x="257450" y="42902"/>
                    </a:cubicBezTo>
                    <a:cubicBezTo>
                      <a:pt x="258592" y="43728"/>
                      <a:pt x="259709" y="44627"/>
                      <a:pt x="260827" y="45501"/>
                    </a:cubicBezTo>
                    <a:cubicBezTo>
                      <a:pt x="261385" y="45963"/>
                      <a:pt x="261944" y="46424"/>
                      <a:pt x="262503" y="46886"/>
                    </a:cubicBezTo>
                    <a:lnTo>
                      <a:pt x="263329" y="47566"/>
                    </a:lnTo>
                    <a:lnTo>
                      <a:pt x="264130" y="48295"/>
                    </a:lnTo>
                    <a:cubicBezTo>
                      <a:pt x="266317" y="50214"/>
                      <a:pt x="268382" y="52279"/>
                      <a:pt x="270325" y="54441"/>
                    </a:cubicBezTo>
                    <a:lnTo>
                      <a:pt x="271782" y="56117"/>
                    </a:lnTo>
                    <a:cubicBezTo>
                      <a:pt x="272244" y="56676"/>
                      <a:pt x="272706" y="57283"/>
                      <a:pt x="273167" y="57866"/>
                    </a:cubicBezTo>
                    <a:lnTo>
                      <a:pt x="273847" y="58740"/>
                    </a:lnTo>
                    <a:cubicBezTo>
                      <a:pt x="274066" y="59032"/>
                      <a:pt x="274260" y="59348"/>
                      <a:pt x="274503" y="59664"/>
                    </a:cubicBezTo>
                    <a:lnTo>
                      <a:pt x="275766" y="61510"/>
                    </a:lnTo>
                    <a:cubicBezTo>
                      <a:pt x="276544" y="62797"/>
                      <a:pt x="277370" y="64060"/>
                      <a:pt x="278050" y="65396"/>
                    </a:cubicBezTo>
                    <a:lnTo>
                      <a:pt x="278560" y="66392"/>
                    </a:lnTo>
                    <a:lnTo>
                      <a:pt x="278827" y="66903"/>
                    </a:lnTo>
                    <a:cubicBezTo>
                      <a:pt x="278900" y="67073"/>
                      <a:pt x="278997" y="67243"/>
                      <a:pt x="279070" y="67413"/>
                    </a:cubicBezTo>
                    <a:lnTo>
                      <a:pt x="279993" y="69453"/>
                    </a:lnTo>
                    <a:cubicBezTo>
                      <a:pt x="280309" y="70133"/>
                      <a:pt x="280552" y="70838"/>
                      <a:pt x="280844" y="71518"/>
                    </a:cubicBezTo>
                    <a:lnTo>
                      <a:pt x="281232" y="72563"/>
                    </a:lnTo>
                    <a:cubicBezTo>
                      <a:pt x="281378" y="72927"/>
                      <a:pt x="281475" y="73267"/>
                      <a:pt x="281597" y="73632"/>
                    </a:cubicBezTo>
                    <a:cubicBezTo>
                      <a:pt x="281815" y="74336"/>
                      <a:pt x="282058" y="75040"/>
                      <a:pt x="282277" y="75745"/>
                    </a:cubicBezTo>
                    <a:lnTo>
                      <a:pt x="282884" y="77907"/>
                    </a:lnTo>
                    <a:cubicBezTo>
                      <a:pt x="283589" y="80773"/>
                      <a:pt x="284099" y="83688"/>
                      <a:pt x="284390" y="86628"/>
                    </a:cubicBezTo>
                    <a:lnTo>
                      <a:pt x="284536" y="87721"/>
                    </a:lnTo>
                    <a:lnTo>
                      <a:pt x="284609" y="88838"/>
                    </a:lnTo>
                    <a:cubicBezTo>
                      <a:pt x="284657" y="89567"/>
                      <a:pt x="284706" y="90296"/>
                      <a:pt x="284730" y="91025"/>
                    </a:cubicBezTo>
                    <a:cubicBezTo>
                      <a:pt x="284755" y="92507"/>
                      <a:pt x="284779" y="93964"/>
                      <a:pt x="284706" y="95422"/>
                    </a:cubicBezTo>
                    <a:cubicBezTo>
                      <a:pt x="284682" y="96903"/>
                      <a:pt x="284512" y="98337"/>
                      <a:pt x="284414" y="99794"/>
                    </a:cubicBezTo>
                    <a:cubicBezTo>
                      <a:pt x="284317" y="100523"/>
                      <a:pt x="284220" y="101252"/>
                      <a:pt x="284123" y="101980"/>
                    </a:cubicBezTo>
                    <a:lnTo>
                      <a:pt x="284002" y="103074"/>
                    </a:lnTo>
                    <a:lnTo>
                      <a:pt x="283807" y="104142"/>
                    </a:lnTo>
                    <a:cubicBezTo>
                      <a:pt x="283321" y="107009"/>
                      <a:pt x="282641" y="109851"/>
                      <a:pt x="281791" y="112645"/>
                    </a:cubicBezTo>
                    <a:lnTo>
                      <a:pt x="281135" y="114734"/>
                    </a:lnTo>
                    <a:cubicBezTo>
                      <a:pt x="280892" y="115414"/>
                      <a:pt x="280625" y="116094"/>
                      <a:pt x="280382" y="116799"/>
                    </a:cubicBezTo>
                    <a:lnTo>
                      <a:pt x="279993" y="117819"/>
                    </a:lnTo>
                    <a:cubicBezTo>
                      <a:pt x="279872" y="118159"/>
                      <a:pt x="279726" y="118499"/>
                      <a:pt x="279580" y="118839"/>
                    </a:cubicBezTo>
                    <a:cubicBezTo>
                      <a:pt x="279289" y="119495"/>
                      <a:pt x="279022" y="120175"/>
                      <a:pt x="278706" y="120856"/>
                    </a:cubicBezTo>
                    <a:cubicBezTo>
                      <a:pt x="278074" y="122167"/>
                      <a:pt x="277491" y="123503"/>
                      <a:pt x="276762" y="124767"/>
                    </a:cubicBezTo>
                    <a:lnTo>
                      <a:pt x="276252" y="125738"/>
                    </a:lnTo>
                    <a:lnTo>
                      <a:pt x="275985" y="126224"/>
                    </a:lnTo>
                    <a:lnTo>
                      <a:pt x="275694" y="126710"/>
                    </a:lnTo>
                    <a:lnTo>
                      <a:pt x="274576" y="128580"/>
                    </a:lnTo>
                    <a:cubicBezTo>
                      <a:pt x="271442" y="133609"/>
                      <a:pt x="267604" y="138152"/>
                      <a:pt x="263159" y="142063"/>
                    </a:cubicBezTo>
                    <a:lnTo>
                      <a:pt x="262333" y="142816"/>
                    </a:lnTo>
                    <a:cubicBezTo>
                      <a:pt x="262041" y="143059"/>
                      <a:pt x="261750" y="143277"/>
                      <a:pt x="261458" y="143520"/>
                    </a:cubicBezTo>
                    <a:cubicBezTo>
                      <a:pt x="260875" y="144006"/>
                      <a:pt x="260292" y="144443"/>
                      <a:pt x="259709" y="144905"/>
                    </a:cubicBezTo>
                    <a:cubicBezTo>
                      <a:pt x="258495" y="145755"/>
                      <a:pt x="257280" y="146678"/>
                      <a:pt x="256017" y="147431"/>
                    </a:cubicBezTo>
                    <a:lnTo>
                      <a:pt x="255094" y="148014"/>
                    </a:lnTo>
                    <a:lnTo>
                      <a:pt x="254632" y="148330"/>
                    </a:lnTo>
                    <a:lnTo>
                      <a:pt x="254195" y="148621"/>
                    </a:lnTo>
                    <a:lnTo>
                      <a:pt x="252276" y="149715"/>
                    </a:lnTo>
                    <a:cubicBezTo>
                      <a:pt x="251644" y="150079"/>
                      <a:pt x="250988" y="150395"/>
                      <a:pt x="250357" y="150735"/>
                    </a:cubicBezTo>
                    <a:lnTo>
                      <a:pt x="249385" y="151245"/>
                    </a:lnTo>
                    <a:lnTo>
                      <a:pt x="248389" y="151707"/>
                    </a:lnTo>
                    <a:cubicBezTo>
                      <a:pt x="243166" y="154160"/>
                      <a:pt x="237749" y="156103"/>
                      <a:pt x="232162" y="157561"/>
                    </a:cubicBezTo>
                    <a:cubicBezTo>
                      <a:pt x="229417" y="158290"/>
                      <a:pt x="226672" y="158921"/>
                      <a:pt x="223902" y="159480"/>
                    </a:cubicBezTo>
                    <a:cubicBezTo>
                      <a:pt x="221133" y="160039"/>
                      <a:pt x="218364" y="160525"/>
                      <a:pt x="215619" y="160962"/>
                    </a:cubicBezTo>
                    <a:lnTo>
                      <a:pt x="213554" y="161278"/>
                    </a:lnTo>
                    <a:cubicBezTo>
                      <a:pt x="212849" y="161399"/>
                      <a:pt x="212169" y="161496"/>
                      <a:pt x="211465" y="161569"/>
                    </a:cubicBezTo>
                    <a:lnTo>
                      <a:pt x="207335" y="162128"/>
                    </a:lnTo>
                    <a:lnTo>
                      <a:pt x="203181" y="162662"/>
                    </a:lnTo>
                    <a:cubicBezTo>
                      <a:pt x="201796" y="162808"/>
                      <a:pt x="200412" y="162954"/>
                      <a:pt x="199027" y="163100"/>
                    </a:cubicBezTo>
                    <a:cubicBezTo>
                      <a:pt x="196234" y="163367"/>
                      <a:pt x="193464" y="163707"/>
                      <a:pt x="190646" y="163853"/>
                    </a:cubicBezTo>
                    <a:lnTo>
                      <a:pt x="186444" y="164168"/>
                    </a:lnTo>
                    <a:cubicBezTo>
                      <a:pt x="185059" y="164266"/>
                      <a:pt x="183650" y="164387"/>
                      <a:pt x="182241" y="164436"/>
                    </a:cubicBezTo>
                    <a:cubicBezTo>
                      <a:pt x="182897" y="164217"/>
                      <a:pt x="184816" y="163901"/>
                      <a:pt x="181561" y="163901"/>
                    </a:cubicBezTo>
                    <a:lnTo>
                      <a:pt x="183699" y="163804"/>
                    </a:lnTo>
                    <a:lnTo>
                      <a:pt x="185812" y="163610"/>
                    </a:lnTo>
                    <a:lnTo>
                      <a:pt x="190063" y="163270"/>
                    </a:lnTo>
                    <a:lnTo>
                      <a:pt x="192201" y="163075"/>
                    </a:lnTo>
                    <a:lnTo>
                      <a:pt x="193246" y="163002"/>
                    </a:lnTo>
                    <a:lnTo>
                      <a:pt x="194314" y="162881"/>
                    </a:lnTo>
                    <a:lnTo>
                      <a:pt x="198541" y="162419"/>
                    </a:lnTo>
                    <a:lnTo>
                      <a:pt x="202768" y="161958"/>
                    </a:lnTo>
                    <a:lnTo>
                      <a:pt x="206971" y="161375"/>
                    </a:lnTo>
                    <a:cubicBezTo>
                      <a:pt x="209764" y="160986"/>
                      <a:pt x="212558" y="160597"/>
                      <a:pt x="215352" y="160160"/>
                    </a:cubicBezTo>
                    <a:cubicBezTo>
                      <a:pt x="218145" y="159699"/>
                      <a:pt x="220939" y="159213"/>
                      <a:pt x="223732" y="158630"/>
                    </a:cubicBezTo>
                    <a:cubicBezTo>
                      <a:pt x="226526" y="158047"/>
                      <a:pt x="229320" y="157415"/>
                      <a:pt x="232089" y="156662"/>
                    </a:cubicBezTo>
                    <a:cubicBezTo>
                      <a:pt x="234858" y="155909"/>
                      <a:pt x="237603" y="155059"/>
                      <a:pt x="240324" y="154087"/>
                    </a:cubicBezTo>
                    <a:cubicBezTo>
                      <a:pt x="241028" y="153844"/>
                      <a:pt x="241684" y="153553"/>
                      <a:pt x="242365" y="153310"/>
                    </a:cubicBezTo>
                    <a:lnTo>
                      <a:pt x="243385" y="152921"/>
                    </a:lnTo>
                    <a:cubicBezTo>
                      <a:pt x="243725" y="152775"/>
                      <a:pt x="244065" y="152630"/>
                      <a:pt x="244381" y="152484"/>
                    </a:cubicBezTo>
                    <a:cubicBezTo>
                      <a:pt x="245061" y="152217"/>
                      <a:pt x="245717" y="151925"/>
                      <a:pt x="246397" y="151634"/>
                    </a:cubicBezTo>
                    <a:lnTo>
                      <a:pt x="248389" y="150711"/>
                    </a:lnTo>
                    <a:cubicBezTo>
                      <a:pt x="249045" y="150395"/>
                      <a:pt x="249677" y="150055"/>
                      <a:pt x="250332" y="149715"/>
                    </a:cubicBezTo>
                    <a:cubicBezTo>
                      <a:pt x="250988" y="149374"/>
                      <a:pt x="251644" y="149034"/>
                      <a:pt x="252276" y="148670"/>
                    </a:cubicBezTo>
                    <a:lnTo>
                      <a:pt x="254195" y="147553"/>
                    </a:lnTo>
                    <a:lnTo>
                      <a:pt x="256041" y="146387"/>
                    </a:lnTo>
                    <a:cubicBezTo>
                      <a:pt x="258543" y="144759"/>
                      <a:pt x="260924" y="142937"/>
                      <a:pt x="263134" y="140945"/>
                    </a:cubicBezTo>
                    <a:lnTo>
                      <a:pt x="263960" y="140192"/>
                    </a:lnTo>
                    <a:lnTo>
                      <a:pt x="264762" y="139415"/>
                    </a:lnTo>
                    <a:cubicBezTo>
                      <a:pt x="265272" y="138905"/>
                      <a:pt x="265831" y="138394"/>
                      <a:pt x="266341" y="137836"/>
                    </a:cubicBezTo>
                    <a:lnTo>
                      <a:pt x="267847" y="136208"/>
                    </a:lnTo>
                    <a:lnTo>
                      <a:pt x="268212" y="135795"/>
                    </a:lnTo>
                    <a:lnTo>
                      <a:pt x="268552" y="135358"/>
                    </a:lnTo>
                    <a:lnTo>
                      <a:pt x="269256" y="134508"/>
                    </a:lnTo>
                    <a:cubicBezTo>
                      <a:pt x="270228" y="133390"/>
                      <a:pt x="271078" y="132176"/>
                      <a:pt x="271953" y="130985"/>
                    </a:cubicBezTo>
                    <a:cubicBezTo>
                      <a:pt x="272778" y="129771"/>
                      <a:pt x="273629" y="128556"/>
                      <a:pt x="274382" y="127293"/>
                    </a:cubicBezTo>
                    <a:lnTo>
                      <a:pt x="274916" y="126346"/>
                    </a:lnTo>
                    <a:lnTo>
                      <a:pt x="275208" y="125860"/>
                    </a:lnTo>
                    <a:lnTo>
                      <a:pt x="275451" y="125374"/>
                    </a:lnTo>
                    <a:lnTo>
                      <a:pt x="276519" y="123455"/>
                    </a:lnTo>
                    <a:cubicBezTo>
                      <a:pt x="276860" y="122799"/>
                      <a:pt x="277151" y="122119"/>
                      <a:pt x="277491" y="121463"/>
                    </a:cubicBezTo>
                    <a:lnTo>
                      <a:pt x="277953" y="120467"/>
                    </a:lnTo>
                    <a:lnTo>
                      <a:pt x="278390" y="119471"/>
                    </a:lnTo>
                    <a:cubicBezTo>
                      <a:pt x="279556" y="116774"/>
                      <a:pt x="280552" y="114005"/>
                      <a:pt x="281378" y="111187"/>
                    </a:cubicBezTo>
                    <a:lnTo>
                      <a:pt x="281961" y="109074"/>
                    </a:lnTo>
                    <a:cubicBezTo>
                      <a:pt x="282131" y="108369"/>
                      <a:pt x="282277" y="107641"/>
                      <a:pt x="282447" y="106936"/>
                    </a:cubicBezTo>
                    <a:lnTo>
                      <a:pt x="282690" y="105867"/>
                    </a:lnTo>
                    <a:lnTo>
                      <a:pt x="282884" y="104774"/>
                    </a:lnTo>
                    <a:cubicBezTo>
                      <a:pt x="283006" y="104045"/>
                      <a:pt x="283151" y="103341"/>
                      <a:pt x="283248" y="102612"/>
                    </a:cubicBezTo>
                    <a:cubicBezTo>
                      <a:pt x="283686" y="99697"/>
                      <a:pt x="283929" y="96758"/>
                      <a:pt x="283977" y="93818"/>
                    </a:cubicBezTo>
                    <a:cubicBezTo>
                      <a:pt x="284026" y="90879"/>
                      <a:pt x="283856" y="87915"/>
                      <a:pt x="283491" y="85000"/>
                    </a:cubicBezTo>
                    <a:cubicBezTo>
                      <a:pt x="283394" y="84247"/>
                      <a:pt x="283273" y="83518"/>
                      <a:pt x="283151" y="82790"/>
                    </a:cubicBezTo>
                    <a:lnTo>
                      <a:pt x="282981" y="81697"/>
                    </a:lnTo>
                    <a:lnTo>
                      <a:pt x="282763" y="80603"/>
                    </a:lnTo>
                    <a:cubicBezTo>
                      <a:pt x="282593" y="79875"/>
                      <a:pt x="282471" y="79146"/>
                      <a:pt x="282277" y="78417"/>
                    </a:cubicBezTo>
                    <a:lnTo>
                      <a:pt x="281694" y="76255"/>
                    </a:lnTo>
                    <a:cubicBezTo>
                      <a:pt x="281621" y="75891"/>
                      <a:pt x="281499" y="75551"/>
                      <a:pt x="281378" y="75186"/>
                    </a:cubicBezTo>
                    <a:lnTo>
                      <a:pt x="281038" y="74117"/>
                    </a:lnTo>
                    <a:lnTo>
                      <a:pt x="280698" y="73049"/>
                    </a:lnTo>
                    <a:cubicBezTo>
                      <a:pt x="280576" y="72708"/>
                      <a:pt x="280431" y="72344"/>
                      <a:pt x="280285" y="72004"/>
                    </a:cubicBezTo>
                    <a:cubicBezTo>
                      <a:pt x="280018" y="71324"/>
                      <a:pt x="279750" y="70595"/>
                      <a:pt x="279483" y="69915"/>
                    </a:cubicBezTo>
                    <a:lnTo>
                      <a:pt x="278536" y="67874"/>
                    </a:lnTo>
                    <a:cubicBezTo>
                      <a:pt x="278244" y="67170"/>
                      <a:pt x="277880" y="66514"/>
                      <a:pt x="277515" y="65858"/>
                    </a:cubicBezTo>
                    <a:cubicBezTo>
                      <a:pt x="277175" y="65178"/>
                      <a:pt x="276835" y="64498"/>
                      <a:pt x="276447" y="63866"/>
                    </a:cubicBezTo>
                    <a:lnTo>
                      <a:pt x="275256" y="61923"/>
                    </a:lnTo>
                    <a:cubicBezTo>
                      <a:pt x="274843" y="61291"/>
                      <a:pt x="274406" y="60684"/>
                      <a:pt x="273993" y="60052"/>
                    </a:cubicBezTo>
                    <a:cubicBezTo>
                      <a:pt x="273774" y="59736"/>
                      <a:pt x="273556" y="59445"/>
                      <a:pt x="273337" y="59129"/>
                    </a:cubicBezTo>
                    <a:lnTo>
                      <a:pt x="272657" y="58255"/>
                    </a:lnTo>
                    <a:cubicBezTo>
                      <a:pt x="272171" y="57672"/>
                      <a:pt x="271758" y="57064"/>
                      <a:pt x="271272" y="56506"/>
                    </a:cubicBezTo>
                    <a:lnTo>
                      <a:pt x="269815" y="54805"/>
                    </a:lnTo>
                    <a:cubicBezTo>
                      <a:pt x="269572" y="54514"/>
                      <a:pt x="269329" y="54246"/>
                      <a:pt x="269062" y="53979"/>
                    </a:cubicBezTo>
                    <a:lnTo>
                      <a:pt x="268309" y="53178"/>
                    </a:lnTo>
                    <a:cubicBezTo>
                      <a:pt x="267313" y="52084"/>
                      <a:pt x="266244" y="51113"/>
                      <a:pt x="265199" y="50068"/>
                    </a:cubicBezTo>
                    <a:cubicBezTo>
                      <a:pt x="264106" y="49096"/>
                      <a:pt x="263037" y="48100"/>
                      <a:pt x="261920" y="47202"/>
                    </a:cubicBezTo>
                    <a:cubicBezTo>
                      <a:pt x="257474" y="43461"/>
                      <a:pt x="252762" y="40230"/>
                      <a:pt x="248049" y="37193"/>
                    </a:cubicBezTo>
                    <a:cubicBezTo>
                      <a:pt x="245693" y="35687"/>
                      <a:pt x="243361" y="34230"/>
                      <a:pt x="241004" y="32772"/>
                    </a:cubicBezTo>
                    <a:lnTo>
                      <a:pt x="237506" y="30610"/>
                    </a:lnTo>
                    <a:lnTo>
                      <a:pt x="236656" y="30076"/>
                    </a:lnTo>
                    <a:lnTo>
                      <a:pt x="236219" y="29784"/>
                    </a:lnTo>
                    <a:lnTo>
                      <a:pt x="235806" y="29541"/>
                    </a:lnTo>
                    <a:lnTo>
                      <a:pt x="234178" y="28472"/>
                    </a:lnTo>
                    <a:cubicBezTo>
                      <a:pt x="229878" y="25557"/>
                      <a:pt x="225627" y="22156"/>
                      <a:pt x="221206" y="18731"/>
                    </a:cubicBezTo>
                    <a:cubicBezTo>
                      <a:pt x="218971" y="17031"/>
                      <a:pt x="216712" y="15306"/>
                      <a:pt x="214331" y="13630"/>
                    </a:cubicBezTo>
                    <a:cubicBezTo>
                      <a:pt x="213190" y="12804"/>
                      <a:pt x="211951" y="12002"/>
                      <a:pt x="210736" y="11176"/>
                    </a:cubicBezTo>
                    <a:cubicBezTo>
                      <a:pt x="209473" y="10399"/>
                      <a:pt x="208210" y="9622"/>
                      <a:pt x="206898" y="8844"/>
                    </a:cubicBezTo>
                    <a:cubicBezTo>
                      <a:pt x="205610" y="8067"/>
                      <a:pt x="204226" y="7387"/>
                      <a:pt x="202865" y="6707"/>
                    </a:cubicBezTo>
                    <a:cubicBezTo>
                      <a:pt x="201456" y="6051"/>
                      <a:pt x="200072" y="5395"/>
                      <a:pt x="198541" y="4885"/>
                    </a:cubicBezTo>
                    <a:lnTo>
                      <a:pt x="197424" y="4472"/>
                    </a:lnTo>
                    <a:cubicBezTo>
                      <a:pt x="197059" y="4326"/>
                      <a:pt x="196695" y="4229"/>
                      <a:pt x="196306" y="4132"/>
                    </a:cubicBezTo>
                    <a:lnTo>
                      <a:pt x="194047" y="3476"/>
                    </a:lnTo>
                    <a:cubicBezTo>
                      <a:pt x="193318" y="3257"/>
                      <a:pt x="192541" y="3111"/>
                      <a:pt x="191812" y="2941"/>
                    </a:cubicBezTo>
                    <a:cubicBezTo>
                      <a:pt x="191059" y="2796"/>
                      <a:pt x="190306" y="2601"/>
                      <a:pt x="189553" y="2504"/>
                    </a:cubicBezTo>
                    <a:lnTo>
                      <a:pt x="189747" y="1435"/>
                    </a:lnTo>
                    <a:lnTo>
                      <a:pt x="188144" y="1168"/>
                    </a:lnTo>
                    <a:cubicBezTo>
                      <a:pt x="187610" y="1071"/>
                      <a:pt x="187051" y="949"/>
                      <a:pt x="186541" y="901"/>
                    </a:cubicBezTo>
                    <a:lnTo>
                      <a:pt x="183334" y="512"/>
                    </a:lnTo>
                    <a:lnTo>
                      <a:pt x="180152" y="245"/>
                    </a:lnTo>
                    <a:cubicBezTo>
                      <a:pt x="179107" y="172"/>
                      <a:pt x="178063" y="148"/>
                      <a:pt x="176994" y="99"/>
                    </a:cubicBezTo>
                    <a:cubicBezTo>
                      <a:pt x="175288" y="30"/>
                      <a:pt x="173586" y="1"/>
                      <a:pt x="171889" y="1"/>
                    </a:cubicBezTo>
                    <a:close/>
                  </a:path>
                </a:pathLst>
              </a:custGeom>
              <a:solidFill>
                <a:srgbClr val="FEC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3143" y="497266"/>
              <a:ext cx="1344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3.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79369" y="1462946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9368" y="2174533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9368" y="3479125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9368" y="4190720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9368" y="4919278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Bảytriệu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9368" y="5569750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9369" y="6184513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5106" y="2849344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1112" y="1462946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10508;p69"/>
          <p:cNvSpPr/>
          <p:nvPr/>
        </p:nvSpPr>
        <p:spPr>
          <a:xfrm>
            <a:off x="1432513" y="1561984"/>
            <a:ext cx="366489" cy="343672"/>
          </a:xfrm>
          <a:custGeom>
            <a:avLst/>
            <a:gdLst/>
            <a:ahLst/>
            <a:cxnLst/>
            <a:rect l="l" t="t" r="r" b="b"/>
            <a:pathLst>
              <a:path w="10996" h="12691" extrusionOk="0">
                <a:moveTo>
                  <a:pt x="6050" y="820"/>
                </a:moveTo>
                <a:lnTo>
                  <a:pt x="6050" y="1639"/>
                </a:lnTo>
                <a:lnTo>
                  <a:pt x="5199" y="1639"/>
                </a:lnTo>
                <a:lnTo>
                  <a:pt x="5199" y="820"/>
                </a:lnTo>
                <a:close/>
                <a:moveTo>
                  <a:pt x="9358" y="2458"/>
                </a:moveTo>
                <a:lnTo>
                  <a:pt x="9358" y="8255"/>
                </a:lnTo>
                <a:lnTo>
                  <a:pt x="1923" y="8255"/>
                </a:lnTo>
                <a:lnTo>
                  <a:pt x="1923" y="2458"/>
                </a:lnTo>
                <a:close/>
                <a:moveTo>
                  <a:pt x="9767" y="9074"/>
                </a:moveTo>
                <a:cubicBezTo>
                  <a:pt x="10019" y="9074"/>
                  <a:pt x="10177" y="9295"/>
                  <a:pt x="10208" y="9515"/>
                </a:cubicBezTo>
                <a:cubicBezTo>
                  <a:pt x="10177" y="9704"/>
                  <a:pt x="10051" y="9830"/>
                  <a:pt x="9893" y="9925"/>
                </a:cubicBezTo>
                <a:cubicBezTo>
                  <a:pt x="9862" y="9940"/>
                  <a:pt x="9893" y="9948"/>
                  <a:pt x="9594" y="9948"/>
                </a:cubicBezTo>
                <a:cubicBezTo>
                  <a:pt x="9295" y="9948"/>
                  <a:pt x="8665" y="9940"/>
                  <a:pt x="7310" y="9925"/>
                </a:cubicBezTo>
                <a:lnTo>
                  <a:pt x="1513" y="9925"/>
                </a:lnTo>
                <a:cubicBezTo>
                  <a:pt x="1324" y="9925"/>
                  <a:pt x="1166" y="9799"/>
                  <a:pt x="1103" y="9641"/>
                </a:cubicBezTo>
                <a:cubicBezTo>
                  <a:pt x="1040" y="9358"/>
                  <a:pt x="1229" y="9074"/>
                  <a:pt x="1513" y="9074"/>
                </a:cubicBezTo>
                <a:close/>
                <a:moveTo>
                  <a:pt x="4790" y="1"/>
                </a:moveTo>
                <a:cubicBezTo>
                  <a:pt x="4538" y="1"/>
                  <a:pt x="4348" y="190"/>
                  <a:pt x="4348" y="379"/>
                </a:cubicBezTo>
                <a:lnTo>
                  <a:pt x="4348" y="1639"/>
                </a:lnTo>
                <a:lnTo>
                  <a:pt x="1419" y="1639"/>
                </a:lnTo>
                <a:cubicBezTo>
                  <a:pt x="1198" y="1639"/>
                  <a:pt x="1040" y="1828"/>
                  <a:pt x="1040" y="2080"/>
                </a:cubicBezTo>
                <a:lnTo>
                  <a:pt x="1040" y="8349"/>
                </a:lnTo>
                <a:cubicBezTo>
                  <a:pt x="788" y="8413"/>
                  <a:pt x="568" y="8570"/>
                  <a:pt x="410" y="8791"/>
                </a:cubicBezTo>
                <a:cubicBezTo>
                  <a:pt x="1" y="9358"/>
                  <a:pt x="158" y="10145"/>
                  <a:pt x="725" y="10555"/>
                </a:cubicBezTo>
                <a:cubicBezTo>
                  <a:pt x="914" y="10649"/>
                  <a:pt x="1166" y="10744"/>
                  <a:pt x="1419" y="10744"/>
                </a:cubicBezTo>
                <a:lnTo>
                  <a:pt x="3277" y="10744"/>
                </a:lnTo>
                <a:lnTo>
                  <a:pt x="2679" y="12067"/>
                </a:lnTo>
                <a:cubicBezTo>
                  <a:pt x="2616" y="12288"/>
                  <a:pt x="2679" y="12508"/>
                  <a:pt x="2836" y="12634"/>
                </a:cubicBezTo>
                <a:cubicBezTo>
                  <a:pt x="2913" y="12673"/>
                  <a:pt x="2987" y="12691"/>
                  <a:pt x="3057" y="12691"/>
                </a:cubicBezTo>
                <a:cubicBezTo>
                  <a:pt x="3214" y="12691"/>
                  <a:pt x="3347" y="12598"/>
                  <a:pt x="3435" y="12445"/>
                </a:cubicBezTo>
                <a:lnTo>
                  <a:pt x="4159" y="10744"/>
                </a:lnTo>
                <a:lnTo>
                  <a:pt x="5136" y="10744"/>
                </a:lnTo>
                <a:lnTo>
                  <a:pt x="5136" y="12225"/>
                </a:lnTo>
                <a:cubicBezTo>
                  <a:pt x="5136" y="12445"/>
                  <a:pt x="5294" y="12634"/>
                  <a:pt x="5483" y="12666"/>
                </a:cubicBezTo>
                <a:cubicBezTo>
                  <a:pt x="5501" y="12668"/>
                  <a:pt x="5520" y="12669"/>
                  <a:pt x="5538" y="12669"/>
                </a:cubicBezTo>
                <a:cubicBezTo>
                  <a:pt x="5766" y="12669"/>
                  <a:pt x="5955" y="12492"/>
                  <a:pt x="5955" y="12288"/>
                </a:cubicBezTo>
                <a:lnTo>
                  <a:pt x="5955" y="10744"/>
                </a:lnTo>
                <a:lnTo>
                  <a:pt x="6932" y="10744"/>
                </a:lnTo>
                <a:lnTo>
                  <a:pt x="7657" y="12382"/>
                </a:lnTo>
                <a:cubicBezTo>
                  <a:pt x="7708" y="12538"/>
                  <a:pt x="7888" y="12651"/>
                  <a:pt x="8056" y="12651"/>
                </a:cubicBezTo>
                <a:cubicBezTo>
                  <a:pt x="8092" y="12651"/>
                  <a:pt x="8127" y="12645"/>
                  <a:pt x="8161" y="12634"/>
                </a:cubicBezTo>
                <a:cubicBezTo>
                  <a:pt x="8413" y="12540"/>
                  <a:pt x="8507" y="12256"/>
                  <a:pt x="8444" y="12067"/>
                </a:cubicBezTo>
                <a:lnTo>
                  <a:pt x="7846" y="10744"/>
                </a:lnTo>
                <a:lnTo>
                  <a:pt x="9704" y="10744"/>
                </a:lnTo>
                <a:cubicBezTo>
                  <a:pt x="10366" y="10744"/>
                  <a:pt x="10965" y="10177"/>
                  <a:pt x="10965" y="9484"/>
                </a:cubicBezTo>
                <a:cubicBezTo>
                  <a:pt x="10996" y="8980"/>
                  <a:pt x="10681" y="8507"/>
                  <a:pt x="10177" y="8349"/>
                </a:cubicBezTo>
                <a:lnTo>
                  <a:pt x="10177" y="2080"/>
                </a:lnTo>
                <a:cubicBezTo>
                  <a:pt x="10177" y="1828"/>
                  <a:pt x="9988" y="1639"/>
                  <a:pt x="9736" y="1639"/>
                </a:cubicBezTo>
                <a:lnTo>
                  <a:pt x="6869" y="1639"/>
                </a:lnTo>
                <a:lnTo>
                  <a:pt x="6869" y="379"/>
                </a:lnTo>
                <a:cubicBezTo>
                  <a:pt x="6869" y="158"/>
                  <a:pt x="6680" y="1"/>
                  <a:pt x="6428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Google Shape;10509;p69"/>
          <p:cNvSpPr/>
          <p:nvPr/>
        </p:nvSpPr>
        <p:spPr>
          <a:xfrm>
            <a:off x="1398921" y="1977256"/>
            <a:ext cx="433680" cy="311637"/>
          </a:xfrm>
          <a:custGeom>
            <a:avLst/>
            <a:gdLst/>
            <a:ahLst/>
            <a:cxnLst/>
            <a:rect l="l" t="t" r="r" b="b"/>
            <a:pathLst>
              <a:path w="13012" h="11508" extrusionOk="0">
                <a:moveTo>
                  <a:pt x="9306" y="836"/>
                </a:moveTo>
                <a:cubicBezTo>
                  <a:pt x="9412" y="836"/>
                  <a:pt x="9515" y="875"/>
                  <a:pt x="9578" y="954"/>
                </a:cubicBezTo>
                <a:lnTo>
                  <a:pt x="11909" y="3285"/>
                </a:lnTo>
                <a:cubicBezTo>
                  <a:pt x="12067" y="3443"/>
                  <a:pt x="12067" y="3695"/>
                  <a:pt x="11909" y="3884"/>
                </a:cubicBezTo>
                <a:lnTo>
                  <a:pt x="6900" y="8861"/>
                </a:lnTo>
                <a:lnTo>
                  <a:pt x="4001" y="5963"/>
                </a:lnTo>
                <a:lnTo>
                  <a:pt x="9011" y="954"/>
                </a:lnTo>
                <a:cubicBezTo>
                  <a:pt x="9089" y="875"/>
                  <a:pt x="9200" y="836"/>
                  <a:pt x="9306" y="836"/>
                </a:cubicBezTo>
                <a:close/>
                <a:moveTo>
                  <a:pt x="3466" y="6499"/>
                </a:moveTo>
                <a:lnTo>
                  <a:pt x="6364" y="9428"/>
                </a:lnTo>
                <a:lnTo>
                  <a:pt x="6049" y="9744"/>
                </a:lnTo>
                <a:cubicBezTo>
                  <a:pt x="5986" y="9807"/>
                  <a:pt x="5892" y="9870"/>
                  <a:pt x="5766" y="9870"/>
                </a:cubicBezTo>
                <a:cubicBezTo>
                  <a:pt x="5640" y="9870"/>
                  <a:pt x="5577" y="9807"/>
                  <a:pt x="5514" y="9744"/>
                </a:cubicBezTo>
                <a:cubicBezTo>
                  <a:pt x="5255" y="9506"/>
                  <a:pt x="4936" y="9372"/>
                  <a:pt x="4610" y="9372"/>
                </a:cubicBezTo>
                <a:cubicBezTo>
                  <a:pt x="4460" y="9372"/>
                  <a:pt x="4308" y="9400"/>
                  <a:pt x="4159" y="9460"/>
                </a:cubicBezTo>
                <a:cubicBezTo>
                  <a:pt x="3938" y="9555"/>
                  <a:pt x="3812" y="9712"/>
                  <a:pt x="3686" y="9807"/>
                </a:cubicBezTo>
                <a:lnTo>
                  <a:pt x="3088" y="9239"/>
                </a:lnTo>
                <a:lnTo>
                  <a:pt x="3182" y="9145"/>
                </a:lnTo>
                <a:cubicBezTo>
                  <a:pt x="3655" y="8672"/>
                  <a:pt x="3686" y="7853"/>
                  <a:pt x="3151" y="7381"/>
                </a:cubicBezTo>
                <a:cubicBezTo>
                  <a:pt x="2993" y="7223"/>
                  <a:pt x="3025" y="6940"/>
                  <a:pt x="3182" y="6782"/>
                </a:cubicBezTo>
                <a:lnTo>
                  <a:pt x="3466" y="6499"/>
                </a:lnTo>
                <a:close/>
                <a:moveTo>
                  <a:pt x="2426" y="9807"/>
                </a:moveTo>
                <a:lnTo>
                  <a:pt x="3025" y="10405"/>
                </a:lnTo>
                <a:lnTo>
                  <a:pt x="2773" y="10657"/>
                </a:lnTo>
                <a:lnTo>
                  <a:pt x="1544" y="10657"/>
                </a:lnTo>
                <a:lnTo>
                  <a:pt x="2426" y="9807"/>
                </a:lnTo>
                <a:close/>
                <a:moveTo>
                  <a:pt x="9310" y="1"/>
                </a:moveTo>
                <a:cubicBezTo>
                  <a:pt x="8995" y="1"/>
                  <a:pt x="8680" y="119"/>
                  <a:pt x="8443" y="355"/>
                </a:cubicBezTo>
                <a:lnTo>
                  <a:pt x="2584" y="6247"/>
                </a:lnTo>
                <a:cubicBezTo>
                  <a:pt x="2111" y="6719"/>
                  <a:pt x="2079" y="7538"/>
                  <a:pt x="2552" y="8011"/>
                </a:cubicBezTo>
                <a:cubicBezTo>
                  <a:pt x="2710" y="8137"/>
                  <a:pt x="2710" y="8357"/>
                  <a:pt x="2615" y="8483"/>
                </a:cubicBezTo>
                <a:cubicBezTo>
                  <a:pt x="2584" y="8546"/>
                  <a:pt x="2584" y="8546"/>
                  <a:pt x="2552" y="8609"/>
                </a:cubicBezTo>
                <a:lnTo>
                  <a:pt x="252" y="10815"/>
                </a:lnTo>
                <a:cubicBezTo>
                  <a:pt x="0" y="11067"/>
                  <a:pt x="189" y="11508"/>
                  <a:pt x="536" y="11508"/>
                </a:cubicBezTo>
                <a:lnTo>
                  <a:pt x="2930" y="11508"/>
                </a:lnTo>
                <a:cubicBezTo>
                  <a:pt x="3056" y="11508"/>
                  <a:pt x="3182" y="11476"/>
                  <a:pt x="3245" y="11382"/>
                </a:cubicBezTo>
                <a:lnTo>
                  <a:pt x="4285" y="10374"/>
                </a:lnTo>
                <a:cubicBezTo>
                  <a:pt x="4364" y="10295"/>
                  <a:pt x="4474" y="10255"/>
                  <a:pt x="4584" y="10255"/>
                </a:cubicBezTo>
                <a:cubicBezTo>
                  <a:pt x="4694" y="10255"/>
                  <a:pt x="4805" y="10295"/>
                  <a:pt x="4883" y="10374"/>
                </a:cubicBezTo>
                <a:cubicBezTo>
                  <a:pt x="5092" y="10614"/>
                  <a:pt x="5413" y="10740"/>
                  <a:pt x="5742" y="10740"/>
                </a:cubicBezTo>
                <a:cubicBezTo>
                  <a:pt x="6060" y="10740"/>
                  <a:pt x="6384" y="10622"/>
                  <a:pt x="6616" y="10374"/>
                </a:cubicBezTo>
                <a:lnTo>
                  <a:pt x="12476" y="4482"/>
                </a:lnTo>
                <a:cubicBezTo>
                  <a:pt x="12980" y="3978"/>
                  <a:pt x="13012" y="3191"/>
                  <a:pt x="12508" y="2686"/>
                </a:cubicBezTo>
                <a:lnTo>
                  <a:pt x="10176" y="355"/>
                </a:lnTo>
                <a:cubicBezTo>
                  <a:pt x="9940" y="119"/>
                  <a:pt x="9625" y="1"/>
                  <a:pt x="931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Google Shape;10510;p69"/>
          <p:cNvSpPr/>
          <p:nvPr/>
        </p:nvSpPr>
        <p:spPr>
          <a:xfrm>
            <a:off x="1408350" y="2355714"/>
            <a:ext cx="414816" cy="343537"/>
          </a:xfrm>
          <a:custGeom>
            <a:avLst/>
            <a:gdLst/>
            <a:ahLst/>
            <a:cxnLst/>
            <a:rect l="l" t="t" r="r" b="b"/>
            <a:pathLst>
              <a:path w="12446" h="12686" extrusionOk="0">
                <a:moveTo>
                  <a:pt x="6176" y="808"/>
                </a:moveTo>
                <a:cubicBezTo>
                  <a:pt x="6428" y="808"/>
                  <a:pt x="6554" y="997"/>
                  <a:pt x="6554" y="1249"/>
                </a:cubicBezTo>
                <a:cubicBezTo>
                  <a:pt x="6554" y="1497"/>
                  <a:pt x="6359" y="1667"/>
                  <a:pt x="6153" y="1667"/>
                </a:cubicBezTo>
                <a:cubicBezTo>
                  <a:pt x="6097" y="1667"/>
                  <a:pt x="6041" y="1654"/>
                  <a:pt x="5987" y="1627"/>
                </a:cubicBezTo>
                <a:cubicBezTo>
                  <a:pt x="5829" y="1564"/>
                  <a:pt x="5735" y="1438"/>
                  <a:pt x="5735" y="1249"/>
                </a:cubicBezTo>
                <a:cubicBezTo>
                  <a:pt x="5766" y="997"/>
                  <a:pt x="5924" y="808"/>
                  <a:pt x="6176" y="808"/>
                </a:cubicBezTo>
                <a:close/>
                <a:moveTo>
                  <a:pt x="1986" y="2541"/>
                </a:moveTo>
                <a:lnTo>
                  <a:pt x="3088" y="5755"/>
                </a:lnTo>
                <a:lnTo>
                  <a:pt x="946" y="5755"/>
                </a:lnTo>
                <a:lnTo>
                  <a:pt x="1986" y="2541"/>
                </a:lnTo>
                <a:close/>
                <a:moveTo>
                  <a:pt x="10303" y="2541"/>
                </a:moveTo>
                <a:lnTo>
                  <a:pt x="11374" y="5755"/>
                </a:lnTo>
                <a:lnTo>
                  <a:pt x="9200" y="5755"/>
                </a:lnTo>
                <a:lnTo>
                  <a:pt x="10303" y="2541"/>
                </a:lnTo>
                <a:close/>
                <a:moveTo>
                  <a:pt x="3183" y="6605"/>
                </a:moveTo>
                <a:cubicBezTo>
                  <a:pt x="3025" y="7109"/>
                  <a:pt x="2584" y="7424"/>
                  <a:pt x="2049" y="7424"/>
                </a:cubicBezTo>
                <a:cubicBezTo>
                  <a:pt x="1481" y="7424"/>
                  <a:pt x="1040" y="7078"/>
                  <a:pt x="851" y="6605"/>
                </a:cubicBezTo>
                <a:close/>
                <a:moveTo>
                  <a:pt x="11437" y="6605"/>
                </a:moveTo>
                <a:cubicBezTo>
                  <a:pt x="11279" y="7109"/>
                  <a:pt x="10870" y="7424"/>
                  <a:pt x="10303" y="7424"/>
                </a:cubicBezTo>
                <a:cubicBezTo>
                  <a:pt x="9767" y="7424"/>
                  <a:pt x="9326" y="7078"/>
                  <a:pt x="9137" y="6605"/>
                </a:cubicBezTo>
                <a:close/>
                <a:moveTo>
                  <a:pt x="6617" y="2415"/>
                </a:moveTo>
                <a:lnTo>
                  <a:pt x="6617" y="8558"/>
                </a:lnTo>
                <a:lnTo>
                  <a:pt x="5766" y="8558"/>
                </a:lnTo>
                <a:lnTo>
                  <a:pt x="5766" y="2415"/>
                </a:lnTo>
                <a:cubicBezTo>
                  <a:pt x="5908" y="2462"/>
                  <a:pt x="6050" y="2486"/>
                  <a:pt x="6191" y="2486"/>
                </a:cubicBezTo>
                <a:cubicBezTo>
                  <a:pt x="6333" y="2486"/>
                  <a:pt x="6475" y="2462"/>
                  <a:pt x="6617" y="2415"/>
                </a:cubicBezTo>
                <a:close/>
                <a:moveTo>
                  <a:pt x="8255" y="9346"/>
                </a:moveTo>
                <a:lnTo>
                  <a:pt x="8255" y="10165"/>
                </a:lnTo>
                <a:lnTo>
                  <a:pt x="4128" y="10165"/>
                </a:lnTo>
                <a:lnTo>
                  <a:pt x="4128" y="9346"/>
                </a:lnTo>
                <a:close/>
                <a:moveTo>
                  <a:pt x="9074" y="11016"/>
                </a:moveTo>
                <a:lnTo>
                  <a:pt x="9074" y="11835"/>
                </a:lnTo>
                <a:lnTo>
                  <a:pt x="3309" y="11835"/>
                </a:lnTo>
                <a:lnTo>
                  <a:pt x="3309" y="11016"/>
                </a:lnTo>
                <a:close/>
                <a:moveTo>
                  <a:pt x="6265" y="1"/>
                </a:moveTo>
                <a:cubicBezTo>
                  <a:pt x="5747" y="1"/>
                  <a:pt x="5253" y="326"/>
                  <a:pt x="5073" y="840"/>
                </a:cubicBezTo>
                <a:lnTo>
                  <a:pt x="1292" y="840"/>
                </a:lnTo>
                <a:cubicBezTo>
                  <a:pt x="1103" y="840"/>
                  <a:pt x="914" y="997"/>
                  <a:pt x="851" y="1186"/>
                </a:cubicBezTo>
                <a:cubicBezTo>
                  <a:pt x="820" y="1438"/>
                  <a:pt x="1009" y="1659"/>
                  <a:pt x="1261" y="1659"/>
                </a:cubicBezTo>
                <a:lnTo>
                  <a:pt x="1481" y="1659"/>
                </a:lnTo>
                <a:cubicBezTo>
                  <a:pt x="30" y="6044"/>
                  <a:pt x="1" y="6133"/>
                  <a:pt x="1" y="6133"/>
                </a:cubicBezTo>
                <a:lnTo>
                  <a:pt x="1" y="6133"/>
                </a:lnTo>
                <a:cubicBezTo>
                  <a:pt x="1" y="6133"/>
                  <a:pt x="1" y="6133"/>
                  <a:pt x="1" y="6133"/>
                </a:cubicBezTo>
                <a:lnTo>
                  <a:pt x="1" y="6196"/>
                </a:lnTo>
                <a:cubicBezTo>
                  <a:pt x="1" y="6479"/>
                  <a:pt x="64" y="6763"/>
                  <a:pt x="158" y="6983"/>
                </a:cubicBezTo>
                <a:cubicBezTo>
                  <a:pt x="464" y="7784"/>
                  <a:pt x="1229" y="8250"/>
                  <a:pt x="2042" y="8250"/>
                </a:cubicBezTo>
                <a:cubicBezTo>
                  <a:pt x="2317" y="8250"/>
                  <a:pt x="2597" y="8197"/>
                  <a:pt x="2868" y="8086"/>
                </a:cubicBezTo>
                <a:cubicBezTo>
                  <a:pt x="3403" y="7865"/>
                  <a:pt x="3844" y="7393"/>
                  <a:pt x="4033" y="6794"/>
                </a:cubicBezTo>
                <a:cubicBezTo>
                  <a:pt x="4128" y="6542"/>
                  <a:pt x="4159" y="6290"/>
                  <a:pt x="4128" y="6164"/>
                </a:cubicBezTo>
                <a:lnTo>
                  <a:pt x="4128" y="6038"/>
                </a:lnTo>
                <a:cubicBezTo>
                  <a:pt x="4128" y="6007"/>
                  <a:pt x="2679" y="1659"/>
                  <a:pt x="2679" y="1627"/>
                </a:cubicBezTo>
                <a:lnTo>
                  <a:pt x="4978" y="1627"/>
                </a:lnTo>
                <a:lnTo>
                  <a:pt x="4978" y="8527"/>
                </a:lnTo>
                <a:lnTo>
                  <a:pt x="3781" y="8527"/>
                </a:lnTo>
                <a:cubicBezTo>
                  <a:pt x="3529" y="8527"/>
                  <a:pt x="3340" y="8716"/>
                  <a:pt x="3340" y="8968"/>
                </a:cubicBezTo>
                <a:lnTo>
                  <a:pt x="3340" y="10165"/>
                </a:lnTo>
                <a:lnTo>
                  <a:pt x="2931" y="10165"/>
                </a:lnTo>
                <a:cubicBezTo>
                  <a:pt x="2710" y="10165"/>
                  <a:pt x="2521" y="10386"/>
                  <a:pt x="2521" y="10606"/>
                </a:cubicBezTo>
                <a:lnTo>
                  <a:pt x="2521" y="12245"/>
                </a:lnTo>
                <a:cubicBezTo>
                  <a:pt x="2521" y="12497"/>
                  <a:pt x="2710" y="12686"/>
                  <a:pt x="2931" y="12686"/>
                </a:cubicBezTo>
                <a:lnTo>
                  <a:pt x="9547" y="12686"/>
                </a:lnTo>
                <a:cubicBezTo>
                  <a:pt x="9673" y="12686"/>
                  <a:pt x="9767" y="12654"/>
                  <a:pt x="9830" y="12560"/>
                </a:cubicBezTo>
                <a:cubicBezTo>
                  <a:pt x="9925" y="12497"/>
                  <a:pt x="9956" y="12371"/>
                  <a:pt x="9956" y="12308"/>
                </a:cubicBezTo>
                <a:lnTo>
                  <a:pt x="9956" y="10638"/>
                </a:lnTo>
                <a:cubicBezTo>
                  <a:pt x="9956" y="10417"/>
                  <a:pt x="9767" y="10228"/>
                  <a:pt x="9515" y="10228"/>
                </a:cubicBezTo>
                <a:lnTo>
                  <a:pt x="9137" y="10228"/>
                </a:lnTo>
                <a:lnTo>
                  <a:pt x="9137" y="8968"/>
                </a:lnTo>
                <a:cubicBezTo>
                  <a:pt x="9137" y="8716"/>
                  <a:pt x="8917" y="8527"/>
                  <a:pt x="8696" y="8527"/>
                </a:cubicBezTo>
                <a:lnTo>
                  <a:pt x="7467" y="8527"/>
                </a:lnTo>
                <a:lnTo>
                  <a:pt x="7467" y="1627"/>
                </a:lnTo>
                <a:lnTo>
                  <a:pt x="9799" y="1627"/>
                </a:lnTo>
                <a:cubicBezTo>
                  <a:pt x="9799" y="1659"/>
                  <a:pt x="8350" y="6038"/>
                  <a:pt x="8350" y="6070"/>
                </a:cubicBezTo>
                <a:lnTo>
                  <a:pt x="8350" y="6164"/>
                </a:lnTo>
                <a:lnTo>
                  <a:pt x="8350" y="6227"/>
                </a:lnTo>
                <a:cubicBezTo>
                  <a:pt x="8350" y="6952"/>
                  <a:pt x="8696" y="7550"/>
                  <a:pt x="9232" y="7928"/>
                </a:cubicBezTo>
                <a:cubicBezTo>
                  <a:pt x="9601" y="8178"/>
                  <a:pt x="10011" y="8295"/>
                  <a:pt x="10411" y="8295"/>
                </a:cubicBezTo>
                <a:cubicBezTo>
                  <a:pt x="11275" y="8295"/>
                  <a:pt x="12092" y="7751"/>
                  <a:pt x="12351" y="6826"/>
                </a:cubicBezTo>
                <a:cubicBezTo>
                  <a:pt x="12382" y="6637"/>
                  <a:pt x="12445" y="6448"/>
                  <a:pt x="12445" y="6227"/>
                </a:cubicBezTo>
                <a:cubicBezTo>
                  <a:pt x="12382" y="6164"/>
                  <a:pt x="12351" y="6133"/>
                  <a:pt x="12351" y="6070"/>
                </a:cubicBezTo>
                <a:lnTo>
                  <a:pt x="10901" y="1659"/>
                </a:lnTo>
                <a:lnTo>
                  <a:pt x="11153" y="1659"/>
                </a:lnTo>
                <a:cubicBezTo>
                  <a:pt x="11342" y="1659"/>
                  <a:pt x="11532" y="1501"/>
                  <a:pt x="11563" y="1312"/>
                </a:cubicBezTo>
                <a:cubicBezTo>
                  <a:pt x="11626" y="1092"/>
                  <a:pt x="11406" y="840"/>
                  <a:pt x="11185" y="840"/>
                </a:cubicBezTo>
                <a:lnTo>
                  <a:pt x="7404" y="840"/>
                </a:lnTo>
                <a:cubicBezTo>
                  <a:pt x="7278" y="462"/>
                  <a:pt x="6963" y="178"/>
                  <a:pt x="6617" y="52"/>
                </a:cubicBezTo>
                <a:cubicBezTo>
                  <a:pt x="6501" y="17"/>
                  <a:pt x="6382" y="1"/>
                  <a:pt x="62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8" name="Google Shape;10624;p69"/>
          <p:cNvGrpSpPr/>
          <p:nvPr/>
        </p:nvGrpSpPr>
        <p:grpSpPr>
          <a:xfrm>
            <a:off x="1430121" y="2935626"/>
            <a:ext cx="367521" cy="343510"/>
            <a:chOff x="-42971725" y="3217825"/>
            <a:chExt cx="275675" cy="317125"/>
          </a:xfrm>
        </p:grpSpPr>
        <p:sp>
          <p:nvSpPr>
            <p:cNvPr id="39" name="Google Shape;10625;p69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626;p69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627;p69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oogle Shape;10628;p69"/>
          <p:cNvGrpSpPr/>
          <p:nvPr/>
        </p:nvGrpSpPr>
        <p:grpSpPr>
          <a:xfrm>
            <a:off x="1398067" y="3363247"/>
            <a:ext cx="431614" cy="312936"/>
            <a:chOff x="-42996150" y="3612600"/>
            <a:chExt cx="323750" cy="288900"/>
          </a:xfrm>
        </p:grpSpPr>
        <p:sp>
          <p:nvSpPr>
            <p:cNvPr id="43" name="Google Shape;10629;p69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10630;p69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10631;p69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oogle Shape;10632;p69"/>
          <p:cNvGrpSpPr/>
          <p:nvPr/>
        </p:nvGrpSpPr>
        <p:grpSpPr>
          <a:xfrm>
            <a:off x="1401217" y="3729043"/>
            <a:ext cx="425314" cy="343862"/>
            <a:chOff x="-42994575" y="3950300"/>
            <a:chExt cx="319025" cy="317450"/>
          </a:xfrm>
        </p:grpSpPr>
        <p:sp>
          <p:nvSpPr>
            <p:cNvPr id="47" name="Google Shape;10633;p69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10634;p69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10635;p69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oogle Shape;10525;p69"/>
          <p:cNvGrpSpPr/>
          <p:nvPr/>
        </p:nvGrpSpPr>
        <p:grpSpPr>
          <a:xfrm>
            <a:off x="1370982" y="4256190"/>
            <a:ext cx="449445" cy="343293"/>
            <a:chOff x="-42804750" y="1949600"/>
            <a:chExt cx="337125" cy="316925"/>
          </a:xfrm>
        </p:grpSpPr>
        <p:sp>
          <p:nvSpPr>
            <p:cNvPr id="51" name="Google Shape;10526;p69"/>
            <p:cNvSpPr/>
            <p:nvPr/>
          </p:nvSpPr>
          <p:spPr>
            <a:xfrm>
              <a:off x="-42731500" y="2013125"/>
              <a:ext cx="189825" cy="189900"/>
            </a:xfrm>
            <a:custGeom>
              <a:avLst/>
              <a:gdLst/>
              <a:ahLst/>
              <a:cxnLst/>
              <a:rect l="l" t="t" r="r" b="b"/>
              <a:pathLst>
                <a:path w="7593" h="7596" extrusionOk="0">
                  <a:moveTo>
                    <a:pt x="3781" y="805"/>
                  </a:moveTo>
                  <a:cubicBezTo>
                    <a:pt x="5419" y="805"/>
                    <a:pt x="6742" y="2128"/>
                    <a:pt x="6742" y="3767"/>
                  </a:cubicBezTo>
                  <a:cubicBezTo>
                    <a:pt x="6774" y="5405"/>
                    <a:pt x="5419" y="6760"/>
                    <a:pt x="3781" y="6760"/>
                  </a:cubicBezTo>
                  <a:cubicBezTo>
                    <a:pt x="2426" y="6760"/>
                    <a:pt x="1292" y="5878"/>
                    <a:pt x="946" y="4649"/>
                  </a:cubicBezTo>
                  <a:cubicBezTo>
                    <a:pt x="347" y="2727"/>
                    <a:pt x="1765" y="805"/>
                    <a:pt x="3781" y="805"/>
                  </a:cubicBezTo>
                  <a:close/>
                  <a:moveTo>
                    <a:pt x="3809" y="1"/>
                  </a:moveTo>
                  <a:cubicBezTo>
                    <a:pt x="3297" y="1"/>
                    <a:pt x="2785" y="105"/>
                    <a:pt x="2300" y="301"/>
                  </a:cubicBezTo>
                  <a:cubicBezTo>
                    <a:pt x="946" y="868"/>
                    <a:pt x="0" y="2223"/>
                    <a:pt x="0" y="3798"/>
                  </a:cubicBezTo>
                  <a:cubicBezTo>
                    <a:pt x="0" y="5058"/>
                    <a:pt x="630" y="6224"/>
                    <a:pt x="1670" y="6949"/>
                  </a:cubicBezTo>
                  <a:cubicBezTo>
                    <a:pt x="2333" y="7390"/>
                    <a:pt x="3060" y="7596"/>
                    <a:pt x="3776" y="7596"/>
                  </a:cubicBezTo>
                  <a:cubicBezTo>
                    <a:pt x="4286" y="7596"/>
                    <a:pt x="4790" y="7492"/>
                    <a:pt x="5262" y="7295"/>
                  </a:cubicBezTo>
                  <a:cubicBezTo>
                    <a:pt x="6648" y="6697"/>
                    <a:pt x="7593" y="5373"/>
                    <a:pt x="7593" y="3798"/>
                  </a:cubicBezTo>
                  <a:cubicBezTo>
                    <a:pt x="7593" y="2506"/>
                    <a:pt x="6931" y="1341"/>
                    <a:pt x="5892" y="648"/>
                  </a:cubicBezTo>
                  <a:cubicBezTo>
                    <a:pt x="5248" y="206"/>
                    <a:pt x="4528" y="1"/>
                    <a:pt x="38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10527;p69"/>
            <p:cNvSpPr/>
            <p:nvPr/>
          </p:nvSpPr>
          <p:spPr>
            <a:xfrm>
              <a:off x="-42804750" y="1949600"/>
              <a:ext cx="337125" cy="316925"/>
            </a:xfrm>
            <a:custGeom>
              <a:avLst/>
              <a:gdLst/>
              <a:ahLst/>
              <a:cxnLst/>
              <a:rect l="l" t="t" r="r" b="b"/>
              <a:pathLst>
                <a:path w="13485" h="12677" extrusionOk="0">
                  <a:moveTo>
                    <a:pt x="3306" y="817"/>
                  </a:moveTo>
                  <a:cubicBezTo>
                    <a:pt x="3769" y="817"/>
                    <a:pt x="4233" y="967"/>
                    <a:pt x="4600" y="1267"/>
                  </a:cubicBezTo>
                  <a:cubicBezTo>
                    <a:pt x="3277" y="1802"/>
                    <a:pt x="2174" y="2905"/>
                    <a:pt x="1607" y="4260"/>
                  </a:cubicBezTo>
                  <a:cubicBezTo>
                    <a:pt x="914" y="3283"/>
                    <a:pt x="1072" y="1897"/>
                    <a:pt x="2143" y="1172"/>
                  </a:cubicBezTo>
                  <a:cubicBezTo>
                    <a:pt x="2484" y="935"/>
                    <a:pt x="2895" y="817"/>
                    <a:pt x="3306" y="817"/>
                  </a:cubicBezTo>
                  <a:close/>
                  <a:moveTo>
                    <a:pt x="10101" y="823"/>
                  </a:moveTo>
                  <a:cubicBezTo>
                    <a:pt x="10771" y="823"/>
                    <a:pt x="11436" y="1137"/>
                    <a:pt x="11846" y="1771"/>
                  </a:cubicBezTo>
                  <a:cubicBezTo>
                    <a:pt x="12382" y="2527"/>
                    <a:pt x="12319" y="3535"/>
                    <a:pt x="11783" y="4260"/>
                  </a:cubicBezTo>
                  <a:cubicBezTo>
                    <a:pt x="11248" y="2905"/>
                    <a:pt x="10177" y="1802"/>
                    <a:pt x="8790" y="1267"/>
                  </a:cubicBezTo>
                  <a:cubicBezTo>
                    <a:pt x="9176" y="971"/>
                    <a:pt x="9640" y="823"/>
                    <a:pt x="10101" y="823"/>
                  </a:cubicBezTo>
                  <a:close/>
                  <a:moveTo>
                    <a:pt x="6662" y="1686"/>
                  </a:moveTo>
                  <a:cubicBezTo>
                    <a:pt x="7287" y="1686"/>
                    <a:pt x="7908" y="1809"/>
                    <a:pt x="8475" y="2055"/>
                  </a:cubicBezTo>
                  <a:cubicBezTo>
                    <a:pt x="10177" y="2748"/>
                    <a:pt x="11311" y="4417"/>
                    <a:pt x="11311" y="6339"/>
                  </a:cubicBezTo>
                  <a:cubicBezTo>
                    <a:pt x="11374" y="8891"/>
                    <a:pt x="9263" y="10970"/>
                    <a:pt x="6711" y="10970"/>
                  </a:cubicBezTo>
                  <a:cubicBezTo>
                    <a:pt x="4159" y="10970"/>
                    <a:pt x="2048" y="8891"/>
                    <a:pt x="2017" y="6339"/>
                  </a:cubicBezTo>
                  <a:cubicBezTo>
                    <a:pt x="2017" y="4764"/>
                    <a:pt x="2804" y="3346"/>
                    <a:pt x="4065" y="2464"/>
                  </a:cubicBezTo>
                  <a:cubicBezTo>
                    <a:pt x="4846" y="1943"/>
                    <a:pt x="5759" y="1686"/>
                    <a:pt x="6662" y="1686"/>
                  </a:cubicBezTo>
                  <a:close/>
                  <a:moveTo>
                    <a:pt x="3282" y="1"/>
                  </a:moveTo>
                  <a:cubicBezTo>
                    <a:pt x="2347" y="1"/>
                    <a:pt x="1411" y="437"/>
                    <a:pt x="820" y="1298"/>
                  </a:cubicBezTo>
                  <a:cubicBezTo>
                    <a:pt x="0" y="2496"/>
                    <a:pt x="189" y="4165"/>
                    <a:pt x="1292" y="5142"/>
                  </a:cubicBezTo>
                  <a:cubicBezTo>
                    <a:pt x="820" y="7316"/>
                    <a:pt x="1702" y="9553"/>
                    <a:pt x="3497" y="10844"/>
                  </a:cubicBezTo>
                  <a:lnTo>
                    <a:pt x="2867" y="12073"/>
                  </a:lnTo>
                  <a:cubicBezTo>
                    <a:pt x="2773" y="12262"/>
                    <a:pt x="2867" y="12514"/>
                    <a:pt x="3088" y="12640"/>
                  </a:cubicBezTo>
                  <a:cubicBezTo>
                    <a:pt x="3137" y="12665"/>
                    <a:pt x="3189" y="12677"/>
                    <a:pt x="3240" y="12677"/>
                  </a:cubicBezTo>
                  <a:cubicBezTo>
                    <a:pt x="3386" y="12677"/>
                    <a:pt x="3530" y="12582"/>
                    <a:pt x="3623" y="12420"/>
                  </a:cubicBezTo>
                  <a:lnTo>
                    <a:pt x="4222" y="11254"/>
                  </a:lnTo>
                  <a:cubicBezTo>
                    <a:pt x="4994" y="11632"/>
                    <a:pt x="5821" y="11821"/>
                    <a:pt x="6648" y="11821"/>
                  </a:cubicBezTo>
                  <a:cubicBezTo>
                    <a:pt x="7475" y="11821"/>
                    <a:pt x="8302" y="11632"/>
                    <a:pt x="9074" y="11254"/>
                  </a:cubicBezTo>
                  <a:lnTo>
                    <a:pt x="9641" y="12420"/>
                  </a:lnTo>
                  <a:cubicBezTo>
                    <a:pt x="9736" y="12587"/>
                    <a:pt x="9904" y="12663"/>
                    <a:pt x="10062" y="12663"/>
                  </a:cubicBezTo>
                  <a:cubicBezTo>
                    <a:pt x="10113" y="12663"/>
                    <a:pt x="10162" y="12655"/>
                    <a:pt x="10208" y="12640"/>
                  </a:cubicBezTo>
                  <a:cubicBezTo>
                    <a:pt x="10397" y="12514"/>
                    <a:pt x="10492" y="12262"/>
                    <a:pt x="10397" y="12073"/>
                  </a:cubicBezTo>
                  <a:lnTo>
                    <a:pt x="9767" y="10844"/>
                  </a:lnTo>
                  <a:cubicBezTo>
                    <a:pt x="11594" y="9584"/>
                    <a:pt x="12476" y="7347"/>
                    <a:pt x="11972" y="5142"/>
                  </a:cubicBezTo>
                  <a:cubicBezTo>
                    <a:pt x="13485" y="3882"/>
                    <a:pt x="13359" y="1582"/>
                    <a:pt x="11752" y="511"/>
                  </a:cubicBezTo>
                  <a:cubicBezTo>
                    <a:pt x="11243" y="171"/>
                    <a:pt x="10658" y="5"/>
                    <a:pt x="10078" y="5"/>
                  </a:cubicBezTo>
                  <a:cubicBezTo>
                    <a:pt x="9258" y="5"/>
                    <a:pt x="8449" y="338"/>
                    <a:pt x="7877" y="983"/>
                  </a:cubicBezTo>
                  <a:cubicBezTo>
                    <a:pt x="7483" y="905"/>
                    <a:pt x="7081" y="865"/>
                    <a:pt x="6679" y="865"/>
                  </a:cubicBezTo>
                  <a:cubicBezTo>
                    <a:pt x="6278" y="865"/>
                    <a:pt x="5876" y="905"/>
                    <a:pt x="5482" y="983"/>
                  </a:cubicBezTo>
                  <a:cubicBezTo>
                    <a:pt x="4898" y="326"/>
                    <a:pt x="4090" y="1"/>
                    <a:pt x="32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10528;p69"/>
            <p:cNvSpPr/>
            <p:nvPr/>
          </p:nvSpPr>
          <p:spPr>
            <a:xfrm>
              <a:off x="-42644075" y="2060025"/>
              <a:ext cx="59100" cy="65400"/>
            </a:xfrm>
            <a:custGeom>
              <a:avLst/>
              <a:gdLst/>
              <a:ahLst/>
              <a:cxnLst/>
              <a:rect l="l" t="t" r="r" b="b"/>
              <a:pathLst>
                <a:path w="2364" h="2616" extrusionOk="0">
                  <a:moveTo>
                    <a:pt x="442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237"/>
                  </a:lnTo>
                  <a:cubicBezTo>
                    <a:pt x="0" y="2458"/>
                    <a:pt x="189" y="2615"/>
                    <a:pt x="442" y="2615"/>
                  </a:cubicBezTo>
                  <a:lnTo>
                    <a:pt x="1922" y="2615"/>
                  </a:lnTo>
                  <a:cubicBezTo>
                    <a:pt x="2174" y="2615"/>
                    <a:pt x="2363" y="2426"/>
                    <a:pt x="2363" y="2237"/>
                  </a:cubicBezTo>
                  <a:cubicBezTo>
                    <a:pt x="2363" y="1954"/>
                    <a:pt x="2174" y="1796"/>
                    <a:pt x="1922" y="1796"/>
                  </a:cubicBezTo>
                  <a:lnTo>
                    <a:pt x="820" y="1796"/>
                  </a:lnTo>
                  <a:lnTo>
                    <a:pt x="820" y="410"/>
                  </a:lnTo>
                  <a:cubicBezTo>
                    <a:pt x="820" y="189"/>
                    <a:pt x="631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oogle Shape;10529;p69"/>
          <p:cNvGrpSpPr/>
          <p:nvPr/>
        </p:nvGrpSpPr>
        <p:grpSpPr>
          <a:xfrm>
            <a:off x="1408358" y="4657543"/>
            <a:ext cx="380119" cy="335115"/>
            <a:chOff x="-42778750" y="2320125"/>
            <a:chExt cx="285125" cy="309375"/>
          </a:xfrm>
        </p:grpSpPr>
        <p:sp>
          <p:nvSpPr>
            <p:cNvPr id="55" name="Google Shape;10530;p69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10531;p69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oogle Shape;10532;p69"/>
          <p:cNvGrpSpPr/>
          <p:nvPr/>
        </p:nvGrpSpPr>
        <p:grpSpPr>
          <a:xfrm>
            <a:off x="1383070" y="5048091"/>
            <a:ext cx="425281" cy="344701"/>
            <a:chOff x="-42796875" y="2680675"/>
            <a:chExt cx="319000" cy="318225"/>
          </a:xfrm>
        </p:grpSpPr>
        <p:sp>
          <p:nvSpPr>
            <p:cNvPr id="58" name="Google Shape;10533;p69"/>
            <p:cNvSpPr/>
            <p:nvPr/>
          </p:nvSpPr>
          <p:spPr>
            <a:xfrm>
              <a:off x="-42671650" y="2853950"/>
              <a:ext cx="70125" cy="21275"/>
            </a:xfrm>
            <a:custGeom>
              <a:avLst/>
              <a:gdLst/>
              <a:ahLst/>
              <a:cxnLst/>
              <a:rect l="l" t="t" r="r" b="b"/>
              <a:pathLst>
                <a:path w="2805" h="851" extrusionOk="0">
                  <a:moveTo>
                    <a:pt x="442" y="0"/>
                  </a:moveTo>
                  <a:cubicBezTo>
                    <a:pt x="190" y="0"/>
                    <a:pt x="1" y="221"/>
                    <a:pt x="1" y="410"/>
                  </a:cubicBezTo>
                  <a:cubicBezTo>
                    <a:pt x="1" y="630"/>
                    <a:pt x="190" y="851"/>
                    <a:pt x="442" y="851"/>
                  </a:cubicBezTo>
                  <a:lnTo>
                    <a:pt x="2364" y="851"/>
                  </a:lnTo>
                  <a:cubicBezTo>
                    <a:pt x="2616" y="851"/>
                    <a:pt x="2773" y="630"/>
                    <a:pt x="2773" y="410"/>
                  </a:cubicBezTo>
                  <a:cubicBezTo>
                    <a:pt x="2805" y="221"/>
                    <a:pt x="2584" y="0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10534;p69"/>
            <p:cNvSpPr/>
            <p:nvPr/>
          </p:nvSpPr>
          <p:spPr>
            <a:xfrm>
              <a:off x="-42671650" y="2895675"/>
              <a:ext cx="70125" cy="20525"/>
            </a:xfrm>
            <a:custGeom>
              <a:avLst/>
              <a:gdLst/>
              <a:ahLst/>
              <a:cxnLst/>
              <a:rect l="l" t="t" r="r" b="b"/>
              <a:pathLst>
                <a:path w="2805" h="821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3"/>
                    <a:pt x="190" y="820"/>
                    <a:pt x="442" y="820"/>
                  </a:cubicBezTo>
                  <a:lnTo>
                    <a:pt x="2364" y="820"/>
                  </a:lnTo>
                  <a:cubicBezTo>
                    <a:pt x="2616" y="820"/>
                    <a:pt x="2773" y="631"/>
                    <a:pt x="2773" y="442"/>
                  </a:cubicBezTo>
                  <a:cubicBezTo>
                    <a:pt x="2805" y="190"/>
                    <a:pt x="2584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10535;p69"/>
            <p:cNvSpPr/>
            <p:nvPr/>
          </p:nvSpPr>
          <p:spPr>
            <a:xfrm>
              <a:off x="-42796875" y="2680675"/>
              <a:ext cx="319000" cy="318225"/>
            </a:xfrm>
            <a:custGeom>
              <a:avLst/>
              <a:gdLst/>
              <a:ahLst/>
              <a:cxnLst/>
              <a:rect l="l" t="t" r="r" b="b"/>
              <a:pathLst>
                <a:path w="12760" h="12729" extrusionOk="0">
                  <a:moveTo>
                    <a:pt x="9011" y="882"/>
                  </a:moveTo>
                  <a:cubicBezTo>
                    <a:pt x="9168" y="882"/>
                    <a:pt x="9357" y="914"/>
                    <a:pt x="9483" y="945"/>
                  </a:cubicBezTo>
                  <a:cubicBezTo>
                    <a:pt x="9799" y="1071"/>
                    <a:pt x="10051" y="1355"/>
                    <a:pt x="10177" y="1701"/>
                  </a:cubicBezTo>
                  <a:lnTo>
                    <a:pt x="2615" y="1701"/>
                  </a:lnTo>
                  <a:cubicBezTo>
                    <a:pt x="2804" y="1229"/>
                    <a:pt x="3245" y="882"/>
                    <a:pt x="3781" y="882"/>
                  </a:cubicBezTo>
                  <a:close/>
                  <a:moveTo>
                    <a:pt x="1733" y="3623"/>
                  </a:moveTo>
                  <a:lnTo>
                    <a:pt x="1733" y="5293"/>
                  </a:lnTo>
                  <a:lnTo>
                    <a:pt x="914" y="5293"/>
                  </a:lnTo>
                  <a:lnTo>
                    <a:pt x="914" y="3623"/>
                  </a:lnTo>
                  <a:close/>
                  <a:moveTo>
                    <a:pt x="11941" y="3623"/>
                  </a:moveTo>
                  <a:lnTo>
                    <a:pt x="11941" y="5293"/>
                  </a:lnTo>
                  <a:lnTo>
                    <a:pt x="11122" y="5293"/>
                  </a:lnTo>
                  <a:lnTo>
                    <a:pt x="11122" y="3623"/>
                  </a:lnTo>
                  <a:close/>
                  <a:moveTo>
                    <a:pt x="10240" y="2521"/>
                  </a:moveTo>
                  <a:lnTo>
                    <a:pt x="10240" y="5316"/>
                  </a:lnTo>
                  <a:lnTo>
                    <a:pt x="10240" y="5316"/>
                  </a:lnTo>
                  <a:cubicBezTo>
                    <a:pt x="10144" y="5293"/>
                    <a:pt x="10003" y="5293"/>
                    <a:pt x="9862" y="5293"/>
                  </a:cubicBezTo>
                  <a:lnTo>
                    <a:pt x="6932" y="5293"/>
                  </a:lnTo>
                  <a:lnTo>
                    <a:pt x="6932" y="2521"/>
                  </a:lnTo>
                  <a:close/>
                  <a:moveTo>
                    <a:pt x="6144" y="2521"/>
                  </a:moveTo>
                  <a:lnTo>
                    <a:pt x="6144" y="5293"/>
                  </a:lnTo>
                  <a:lnTo>
                    <a:pt x="2962" y="5293"/>
                  </a:lnTo>
                  <a:cubicBezTo>
                    <a:pt x="2804" y="5293"/>
                    <a:pt x="2678" y="5293"/>
                    <a:pt x="2552" y="5324"/>
                  </a:cubicBezTo>
                  <a:lnTo>
                    <a:pt x="2552" y="2521"/>
                  </a:lnTo>
                  <a:close/>
                  <a:moveTo>
                    <a:pt x="9893" y="6207"/>
                  </a:moveTo>
                  <a:cubicBezTo>
                    <a:pt x="10555" y="6207"/>
                    <a:pt x="11122" y="6742"/>
                    <a:pt x="11122" y="7404"/>
                  </a:cubicBezTo>
                  <a:lnTo>
                    <a:pt x="11122" y="9861"/>
                  </a:lnTo>
                  <a:cubicBezTo>
                    <a:pt x="11122" y="10019"/>
                    <a:pt x="11027" y="10145"/>
                    <a:pt x="10933" y="10208"/>
                  </a:cubicBezTo>
                  <a:cubicBezTo>
                    <a:pt x="10838" y="10239"/>
                    <a:pt x="10775" y="10302"/>
                    <a:pt x="10681" y="10302"/>
                  </a:cubicBezTo>
                  <a:lnTo>
                    <a:pt x="2143" y="10302"/>
                  </a:lnTo>
                  <a:cubicBezTo>
                    <a:pt x="1922" y="10302"/>
                    <a:pt x="1796" y="10176"/>
                    <a:pt x="1733" y="10019"/>
                  </a:cubicBezTo>
                  <a:cubicBezTo>
                    <a:pt x="1702" y="9924"/>
                    <a:pt x="1733" y="10050"/>
                    <a:pt x="1733" y="8254"/>
                  </a:cubicBezTo>
                  <a:lnTo>
                    <a:pt x="1733" y="7404"/>
                  </a:lnTo>
                  <a:cubicBezTo>
                    <a:pt x="1733" y="6994"/>
                    <a:pt x="1922" y="6616"/>
                    <a:pt x="2300" y="6396"/>
                  </a:cubicBezTo>
                  <a:cubicBezTo>
                    <a:pt x="2489" y="6270"/>
                    <a:pt x="2710" y="6207"/>
                    <a:pt x="2993" y="6207"/>
                  </a:cubicBezTo>
                  <a:close/>
                  <a:moveTo>
                    <a:pt x="3403" y="11090"/>
                  </a:moveTo>
                  <a:lnTo>
                    <a:pt x="3403" y="11909"/>
                  </a:lnTo>
                  <a:lnTo>
                    <a:pt x="2552" y="11909"/>
                  </a:lnTo>
                  <a:lnTo>
                    <a:pt x="2552" y="11090"/>
                  </a:lnTo>
                  <a:close/>
                  <a:moveTo>
                    <a:pt x="10271" y="11090"/>
                  </a:moveTo>
                  <a:lnTo>
                    <a:pt x="10271" y="11909"/>
                  </a:lnTo>
                  <a:lnTo>
                    <a:pt x="9452" y="11909"/>
                  </a:lnTo>
                  <a:lnTo>
                    <a:pt x="9452" y="11090"/>
                  </a:lnTo>
                  <a:close/>
                  <a:moveTo>
                    <a:pt x="3750" y="0"/>
                  </a:moveTo>
                  <a:cubicBezTo>
                    <a:pt x="2615" y="0"/>
                    <a:pt x="1670" y="945"/>
                    <a:pt x="1670" y="2079"/>
                  </a:cubicBezTo>
                  <a:lnTo>
                    <a:pt x="1670" y="2804"/>
                  </a:lnTo>
                  <a:lnTo>
                    <a:pt x="442" y="2804"/>
                  </a:lnTo>
                  <a:cubicBezTo>
                    <a:pt x="190" y="2804"/>
                    <a:pt x="0" y="2993"/>
                    <a:pt x="0" y="3214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lnTo>
                    <a:pt x="1261" y="6112"/>
                  </a:lnTo>
                  <a:cubicBezTo>
                    <a:pt x="977" y="6459"/>
                    <a:pt x="820" y="6900"/>
                    <a:pt x="820" y="7341"/>
                  </a:cubicBezTo>
                  <a:lnTo>
                    <a:pt x="820" y="9830"/>
                  </a:lnTo>
                  <a:cubicBezTo>
                    <a:pt x="820" y="10365"/>
                    <a:pt x="1198" y="10806"/>
                    <a:pt x="1670" y="10995"/>
                  </a:cubicBezTo>
                  <a:lnTo>
                    <a:pt x="1670" y="12287"/>
                  </a:lnTo>
                  <a:cubicBezTo>
                    <a:pt x="1670" y="12539"/>
                    <a:pt x="1859" y="12728"/>
                    <a:pt x="2048" y="12728"/>
                  </a:cubicBezTo>
                  <a:lnTo>
                    <a:pt x="3718" y="12728"/>
                  </a:lnTo>
                  <a:cubicBezTo>
                    <a:pt x="3939" y="12728"/>
                    <a:pt x="4096" y="12539"/>
                    <a:pt x="4096" y="12287"/>
                  </a:cubicBezTo>
                  <a:lnTo>
                    <a:pt x="4096" y="11090"/>
                  </a:lnTo>
                  <a:lnTo>
                    <a:pt x="8507" y="11090"/>
                  </a:lnTo>
                  <a:lnTo>
                    <a:pt x="8507" y="12287"/>
                  </a:lnTo>
                  <a:cubicBezTo>
                    <a:pt x="8507" y="12539"/>
                    <a:pt x="8696" y="12728"/>
                    <a:pt x="8916" y="12728"/>
                  </a:cubicBezTo>
                  <a:lnTo>
                    <a:pt x="10555" y="12728"/>
                  </a:lnTo>
                  <a:cubicBezTo>
                    <a:pt x="10807" y="12728"/>
                    <a:pt x="10964" y="12539"/>
                    <a:pt x="10964" y="12287"/>
                  </a:cubicBezTo>
                  <a:lnTo>
                    <a:pt x="10964" y="10995"/>
                  </a:lnTo>
                  <a:cubicBezTo>
                    <a:pt x="11468" y="10838"/>
                    <a:pt x="11783" y="10365"/>
                    <a:pt x="11783" y="9830"/>
                  </a:cubicBezTo>
                  <a:lnTo>
                    <a:pt x="11783" y="7341"/>
                  </a:lnTo>
                  <a:cubicBezTo>
                    <a:pt x="11783" y="6868"/>
                    <a:pt x="11626" y="6427"/>
                    <a:pt x="11374" y="6112"/>
                  </a:cubicBezTo>
                  <a:lnTo>
                    <a:pt x="12224" y="6112"/>
                  </a:lnTo>
                  <a:cubicBezTo>
                    <a:pt x="12445" y="6112"/>
                    <a:pt x="12602" y="5923"/>
                    <a:pt x="12602" y="5671"/>
                  </a:cubicBezTo>
                  <a:lnTo>
                    <a:pt x="12602" y="3214"/>
                  </a:lnTo>
                  <a:cubicBezTo>
                    <a:pt x="12760" y="2993"/>
                    <a:pt x="12571" y="2804"/>
                    <a:pt x="12319" y="2804"/>
                  </a:cubicBezTo>
                  <a:lnTo>
                    <a:pt x="11059" y="2804"/>
                  </a:lnTo>
                  <a:lnTo>
                    <a:pt x="11059" y="2079"/>
                  </a:lnTo>
                  <a:cubicBezTo>
                    <a:pt x="11059" y="945"/>
                    <a:pt x="10145" y="0"/>
                    <a:pt x="89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10536;p69"/>
            <p:cNvSpPr/>
            <p:nvPr/>
          </p:nvSpPr>
          <p:spPr>
            <a:xfrm>
              <a:off x="-42753550" y="2854500"/>
              <a:ext cx="63825" cy="61700"/>
            </a:xfrm>
            <a:custGeom>
              <a:avLst/>
              <a:gdLst/>
              <a:ahLst/>
              <a:cxnLst/>
              <a:rect l="l" t="t" r="r" b="b"/>
              <a:pathLst>
                <a:path w="2553" h="2468" extrusionOk="0">
                  <a:moveTo>
                    <a:pt x="1263" y="829"/>
                  </a:moveTo>
                  <a:cubicBezTo>
                    <a:pt x="1435" y="829"/>
                    <a:pt x="1565" y="949"/>
                    <a:pt x="1639" y="1144"/>
                  </a:cubicBezTo>
                  <a:cubicBezTo>
                    <a:pt x="1718" y="1410"/>
                    <a:pt x="1483" y="1676"/>
                    <a:pt x="1218" y="1676"/>
                  </a:cubicBezTo>
                  <a:cubicBezTo>
                    <a:pt x="1170" y="1676"/>
                    <a:pt x="1120" y="1668"/>
                    <a:pt x="1071" y="1648"/>
                  </a:cubicBezTo>
                  <a:cubicBezTo>
                    <a:pt x="945" y="1616"/>
                    <a:pt x="882" y="1490"/>
                    <a:pt x="851" y="1364"/>
                  </a:cubicBezTo>
                  <a:cubicBezTo>
                    <a:pt x="756" y="1144"/>
                    <a:pt x="914" y="892"/>
                    <a:pt x="1103" y="860"/>
                  </a:cubicBezTo>
                  <a:cubicBezTo>
                    <a:pt x="1160" y="839"/>
                    <a:pt x="1213" y="829"/>
                    <a:pt x="1263" y="829"/>
                  </a:cubicBezTo>
                  <a:close/>
                  <a:moveTo>
                    <a:pt x="1234" y="0"/>
                  </a:moveTo>
                  <a:cubicBezTo>
                    <a:pt x="841" y="0"/>
                    <a:pt x="443" y="194"/>
                    <a:pt x="189" y="545"/>
                  </a:cubicBezTo>
                  <a:cubicBezTo>
                    <a:pt x="95" y="734"/>
                    <a:pt x="0" y="986"/>
                    <a:pt x="0" y="1238"/>
                  </a:cubicBezTo>
                  <a:cubicBezTo>
                    <a:pt x="0" y="1932"/>
                    <a:pt x="567" y="2467"/>
                    <a:pt x="1229" y="2467"/>
                  </a:cubicBezTo>
                  <a:cubicBezTo>
                    <a:pt x="1765" y="2467"/>
                    <a:pt x="2237" y="2121"/>
                    <a:pt x="2395" y="1616"/>
                  </a:cubicBezTo>
                  <a:cubicBezTo>
                    <a:pt x="2552" y="1081"/>
                    <a:pt x="2363" y="514"/>
                    <a:pt x="1922" y="230"/>
                  </a:cubicBezTo>
                  <a:cubicBezTo>
                    <a:pt x="1718" y="74"/>
                    <a:pt x="1477" y="0"/>
                    <a:pt x="12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10537;p69"/>
            <p:cNvSpPr/>
            <p:nvPr/>
          </p:nvSpPr>
          <p:spPr>
            <a:xfrm>
              <a:off x="-42581850" y="2853950"/>
              <a:ext cx="63025" cy="61475"/>
            </a:xfrm>
            <a:custGeom>
              <a:avLst/>
              <a:gdLst/>
              <a:ahLst/>
              <a:cxnLst/>
              <a:rect l="l" t="t" r="r" b="b"/>
              <a:pathLst>
                <a:path w="2521" h="2459" extrusionOk="0">
                  <a:moveTo>
                    <a:pt x="1269" y="860"/>
                  </a:moveTo>
                  <a:cubicBezTo>
                    <a:pt x="1493" y="860"/>
                    <a:pt x="1670" y="1049"/>
                    <a:pt x="1670" y="1260"/>
                  </a:cubicBezTo>
                  <a:cubicBezTo>
                    <a:pt x="1670" y="1481"/>
                    <a:pt x="1576" y="1638"/>
                    <a:pt x="1355" y="1670"/>
                  </a:cubicBezTo>
                  <a:cubicBezTo>
                    <a:pt x="1311" y="1683"/>
                    <a:pt x="1268" y="1689"/>
                    <a:pt x="1227" y="1689"/>
                  </a:cubicBezTo>
                  <a:cubicBezTo>
                    <a:pt x="1063" y="1689"/>
                    <a:pt x="927" y="1588"/>
                    <a:pt x="851" y="1386"/>
                  </a:cubicBezTo>
                  <a:cubicBezTo>
                    <a:pt x="788" y="1166"/>
                    <a:pt x="882" y="945"/>
                    <a:pt x="1135" y="882"/>
                  </a:cubicBezTo>
                  <a:cubicBezTo>
                    <a:pt x="1180" y="867"/>
                    <a:pt x="1225" y="860"/>
                    <a:pt x="1269" y="860"/>
                  </a:cubicBezTo>
                  <a:close/>
                  <a:moveTo>
                    <a:pt x="1261" y="0"/>
                  </a:moveTo>
                  <a:cubicBezTo>
                    <a:pt x="567" y="0"/>
                    <a:pt x="0" y="567"/>
                    <a:pt x="32" y="1229"/>
                  </a:cubicBezTo>
                  <a:cubicBezTo>
                    <a:pt x="32" y="1874"/>
                    <a:pt x="541" y="2459"/>
                    <a:pt x="1208" y="2459"/>
                  </a:cubicBezTo>
                  <a:cubicBezTo>
                    <a:pt x="1226" y="2459"/>
                    <a:pt x="1243" y="2458"/>
                    <a:pt x="1261" y="2458"/>
                  </a:cubicBezTo>
                  <a:cubicBezTo>
                    <a:pt x="1922" y="2458"/>
                    <a:pt x="2521" y="1891"/>
                    <a:pt x="2458" y="1229"/>
                  </a:cubicBezTo>
                  <a:cubicBezTo>
                    <a:pt x="2521" y="567"/>
                    <a:pt x="1954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Google Shape;10654;p69"/>
          <p:cNvGrpSpPr/>
          <p:nvPr/>
        </p:nvGrpSpPr>
        <p:grpSpPr>
          <a:xfrm>
            <a:off x="1350674" y="5629931"/>
            <a:ext cx="490073" cy="343835"/>
            <a:chOff x="-42651700" y="3217825"/>
            <a:chExt cx="367600" cy="317425"/>
          </a:xfrm>
        </p:grpSpPr>
        <p:sp>
          <p:nvSpPr>
            <p:cNvPr id="64" name="Google Shape;10655;p69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10656;p69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10657;p69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10658;p69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oogle Shape;10659;p69"/>
          <p:cNvGrpSpPr/>
          <p:nvPr/>
        </p:nvGrpSpPr>
        <p:grpSpPr>
          <a:xfrm>
            <a:off x="1391103" y="6030648"/>
            <a:ext cx="409216" cy="336740"/>
            <a:chOff x="-42617300" y="3587775"/>
            <a:chExt cx="306950" cy="310875"/>
          </a:xfrm>
        </p:grpSpPr>
        <p:sp>
          <p:nvSpPr>
            <p:cNvPr id="69" name="Google Shape;10660;p69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10661;p69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1" name="Google Shape;10662;p69"/>
          <p:cNvSpPr/>
          <p:nvPr/>
        </p:nvSpPr>
        <p:spPr>
          <a:xfrm>
            <a:off x="1385471" y="6424085"/>
            <a:ext cx="424214" cy="342995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72" name="Google Shape;10548;p69"/>
          <p:cNvGrpSpPr/>
          <p:nvPr/>
        </p:nvGrpSpPr>
        <p:grpSpPr>
          <a:xfrm>
            <a:off x="606264" y="6047087"/>
            <a:ext cx="430546" cy="342047"/>
            <a:chOff x="-42430625" y="1949750"/>
            <a:chExt cx="322950" cy="315775"/>
          </a:xfrm>
        </p:grpSpPr>
        <p:sp>
          <p:nvSpPr>
            <p:cNvPr id="73" name="Google Shape;10549;p69"/>
            <p:cNvSpPr/>
            <p:nvPr/>
          </p:nvSpPr>
          <p:spPr>
            <a:xfrm>
              <a:off x="-423534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61" y="1639"/>
                    <a:pt x="1639" y="1293"/>
                    <a:pt x="1639" y="820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10550;p69"/>
            <p:cNvSpPr/>
            <p:nvPr/>
          </p:nvSpPr>
          <p:spPr>
            <a:xfrm>
              <a:off x="-422896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92" y="1639"/>
                    <a:pt x="1639" y="1293"/>
                    <a:pt x="1639" y="820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10551;p69"/>
            <p:cNvSpPr/>
            <p:nvPr/>
          </p:nvSpPr>
          <p:spPr>
            <a:xfrm>
              <a:off x="-42226625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19" y="1"/>
                  </a:moveTo>
                  <a:cubicBezTo>
                    <a:pt x="378" y="1"/>
                    <a:pt x="0" y="379"/>
                    <a:pt x="0" y="820"/>
                  </a:cubicBezTo>
                  <a:cubicBezTo>
                    <a:pt x="0" y="1293"/>
                    <a:pt x="378" y="1639"/>
                    <a:pt x="819" y="1639"/>
                  </a:cubicBezTo>
                  <a:cubicBezTo>
                    <a:pt x="1292" y="1639"/>
                    <a:pt x="1638" y="1293"/>
                    <a:pt x="1638" y="820"/>
                  </a:cubicBezTo>
                  <a:cubicBezTo>
                    <a:pt x="1638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10552;p69"/>
            <p:cNvSpPr/>
            <p:nvPr/>
          </p:nvSpPr>
          <p:spPr>
            <a:xfrm>
              <a:off x="-42430625" y="1949750"/>
              <a:ext cx="322950" cy="315775"/>
            </a:xfrm>
            <a:custGeom>
              <a:avLst/>
              <a:gdLst/>
              <a:ahLst/>
              <a:cxnLst/>
              <a:rect l="l" t="t" r="r" b="b"/>
              <a:pathLst>
                <a:path w="12918" h="12631" extrusionOk="0">
                  <a:moveTo>
                    <a:pt x="6427" y="757"/>
                  </a:moveTo>
                  <a:cubicBezTo>
                    <a:pt x="8790" y="757"/>
                    <a:pt x="10712" y="2017"/>
                    <a:pt x="11500" y="3655"/>
                  </a:cubicBezTo>
                  <a:cubicBezTo>
                    <a:pt x="12098" y="4821"/>
                    <a:pt x="12098" y="6081"/>
                    <a:pt x="11500" y="7215"/>
                  </a:cubicBezTo>
                  <a:cubicBezTo>
                    <a:pt x="10679" y="8857"/>
                    <a:pt x="8789" y="10067"/>
                    <a:pt x="6472" y="10067"/>
                  </a:cubicBezTo>
                  <a:cubicBezTo>
                    <a:pt x="6210" y="10067"/>
                    <a:pt x="5943" y="10051"/>
                    <a:pt x="5671" y="10019"/>
                  </a:cubicBezTo>
                  <a:cubicBezTo>
                    <a:pt x="5545" y="10019"/>
                    <a:pt x="5451" y="10051"/>
                    <a:pt x="5325" y="10145"/>
                  </a:cubicBezTo>
                  <a:lnTo>
                    <a:pt x="4285" y="11153"/>
                  </a:lnTo>
                  <a:lnTo>
                    <a:pt x="4285" y="9988"/>
                  </a:lnTo>
                  <a:cubicBezTo>
                    <a:pt x="4285" y="9830"/>
                    <a:pt x="4190" y="9673"/>
                    <a:pt x="4033" y="9578"/>
                  </a:cubicBezTo>
                  <a:cubicBezTo>
                    <a:pt x="3088" y="9200"/>
                    <a:pt x="2300" y="8602"/>
                    <a:pt x="1796" y="7908"/>
                  </a:cubicBezTo>
                  <a:cubicBezTo>
                    <a:pt x="0" y="5577"/>
                    <a:pt x="1071" y="2458"/>
                    <a:pt x="4033" y="1229"/>
                  </a:cubicBezTo>
                  <a:cubicBezTo>
                    <a:pt x="4726" y="914"/>
                    <a:pt x="5545" y="757"/>
                    <a:pt x="6427" y="757"/>
                  </a:cubicBezTo>
                  <a:close/>
                  <a:moveTo>
                    <a:pt x="6427" y="1"/>
                  </a:moveTo>
                  <a:cubicBezTo>
                    <a:pt x="2962" y="1"/>
                    <a:pt x="126" y="2427"/>
                    <a:pt x="126" y="5451"/>
                  </a:cubicBezTo>
                  <a:cubicBezTo>
                    <a:pt x="126" y="7593"/>
                    <a:pt x="1544" y="9389"/>
                    <a:pt x="3497" y="10303"/>
                  </a:cubicBezTo>
                  <a:lnTo>
                    <a:pt x="3497" y="12193"/>
                  </a:lnTo>
                  <a:cubicBezTo>
                    <a:pt x="3497" y="12319"/>
                    <a:pt x="3560" y="12477"/>
                    <a:pt x="3655" y="12540"/>
                  </a:cubicBezTo>
                  <a:cubicBezTo>
                    <a:pt x="3729" y="12599"/>
                    <a:pt x="3825" y="12631"/>
                    <a:pt x="3921" y="12631"/>
                  </a:cubicBezTo>
                  <a:cubicBezTo>
                    <a:pt x="4029" y="12631"/>
                    <a:pt x="4139" y="12591"/>
                    <a:pt x="4222" y="12508"/>
                  </a:cubicBezTo>
                  <a:lnTo>
                    <a:pt x="5829" y="10901"/>
                  </a:lnTo>
                  <a:cubicBezTo>
                    <a:pt x="6063" y="10925"/>
                    <a:pt x="6295" y="10936"/>
                    <a:pt x="6524" y="10936"/>
                  </a:cubicBezTo>
                  <a:cubicBezTo>
                    <a:pt x="9075" y="10936"/>
                    <a:pt x="11304" y="9530"/>
                    <a:pt x="12287" y="7593"/>
                  </a:cubicBezTo>
                  <a:cubicBezTo>
                    <a:pt x="12917" y="6239"/>
                    <a:pt x="12917" y="4663"/>
                    <a:pt x="12256" y="3309"/>
                  </a:cubicBezTo>
                  <a:cubicBezTo>
                    <a:pt x="11311" y="1324"/>
                    <a:pt x="9074" y="1"/>
                    <a:pt x="6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7" name="Google Shape;10553;p69"/>
          <p:cNvSpPr/>
          <p:nvPr/>
        </p:nvSpPr>
        <p:spPr>
          <a:xfrm>
            <a:off x="639617" y="6443733"/>
            <a:ext cx="367554" cy="342995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554;p69"/>
          <p:cNvSpPr/>
          <p:nvPr/>
        </p:nvSpPr>
        <p:spPr>
          <a:xfrm>
            <a:off x="667382" y="5636172"/>
            <a:ext cx="419015" cy="342833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694;p69"/>
          <p:cNvSpPr/>
          <p:nvPr/>
        </p:nvSpPr>
        <p:spPr>
          <a:xfrm>
            <a:off x="633020" y="1572391"/>
            <a:ext cx="415849" cy="342481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695;p69"/>
          <p:cNvSpPr/>
          <p:nvPr/>
        </p:nvSpPr>
        <p:spPr>
          <a:xfrm>
            <a:off x="661357" y="1969110"/>
            <a:ext cx="359156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81" name="Google Shape;10696;p69"/>
          <p:cNvGrpSpPr/>
          <p:nvPr/>
        </p:nvGrpSpPr>
        <p:grpSpPr>
          <a:xfrm>
            <a:off x="626969" y="2365950"/>
            <a:ext cx="424247" cy="342995"/>
            <a:chOff x="-42259725" y="3951100"/>
            <a:chExt cx="318225" cy="316650"/>
          </a:xfrm>
        </p:grpSpPr>
        <p:sp>
          <p:nvSpPr>
            <p:cNvPr id="82" name="Google Shape;10697;p69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10698;p69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9" name="Google Shape;10568;p69"/>
          <p:cNvSpPr/>
          <p:nvPr/>
        </p:nvSpPr>
        <p:spPr>
          <a:xfrm>
            <a:off x="629374" y="2944378"/>
            <a:ext cx="425281" cy="342779"/>
          </a:xfrm>
          <a:custGeom>
            <a:avLst/>
            <a:gdLst/>
            <a:ahLst/>
            <a:cxnLst/>
            <a:rect l="l" t="t" r="r" b="b"/>
            <a:pathLst>
              <a:path w="12760" h="12658" extrusionOk="0">
                <a:moveTo>
                  <a:pt x="6270" y="1032"/>
                </a:moveTo>
                <a:lnTo>
                  <a:pt x="6932" y="1693"/>
                </a:lnTo>
                <a:lnTo>
                  <a:pt x="5640" y="1693"/>
                </a:lnTo>
                <a:lnTo>
                  <a:pt x="6270" y="1032"/>
                </a:lnTo>
                <a:close/>
                <a:moveTo>
                  <a:pt x="11342" y="2481"/>
                </a:moveTo>
                <a:lnTo>
                  <a:pt x="10523" y="3300"/>
                </a:lnTo>
                <a:lnTo>
                  <a:pt x="2332" y="3300"/>
                </a:lnTo>
                <a:lnTo>
                  <a:pt x="1513" y="2481"/>
                </a:lnTo>
                <a:close/>
                <a:moveTo>
                  <a:pt x="8381" y="9381"/>
                </a:moveTo>
                <a:lnTo>
                  <a:pt x="8381" y="10200"/>
                </a:lnTo>
                <a:lnTo>
                  <a:pt x="6711" y="10200"/>
                </a:lnTo>
                <a:lnTo>
                  <a:pt x="6711" y="9381"/>
                </a:lnTo>
                <a:close/>
                <a:moveTo>
                  <a:pt x="10303" y="4151"/>
                </a:moveTo>
                <a:lnTo>
                  <a:pt x="10303" y="10200"/>
                </a:lnTo>
                <a:lnTo>
                  <a:pt x="9200" y="10200"/>
                </a:lnTo>
                <a:lnTo>
                  <a:pt x="9200" y="9003"/>
                </a:lnTo>
                <a:cubicBezTo>
                  <a:pt x="9200" y="8751"/>
                  <a:pt x="8980" y="8562"/>
                  <a:pt x="8759" y="8562"/>
                </a:cubicBezTo>
                <a:lnTo>
                  <a:pt x="6270" y="8562"/>
                </a:lnTo>
                <a:cubicBezTo>
                  <a:pt x="6050" y="8562"/>
                  <a:pt x="5892" y="8751"/>
                  <a:pt x="5892" y="9003"/>
                </a:cubicBezTo>
                <a:lnTo>
                  <a:pt x="5892" y="10200"/>
                </a:lnTo>
                <a:lnTo>
                  <a:pt x="2584" y="10200"/>
                </a:lnTo>
                <a:lnTo>
                  <a:pt x="2584" y="4151"/>
                </a:lnTo>
                <a:close/>
                <a:moveTo>
                  <a:pt x="914" y="3080"/>
                </a:moveTo>
                <a:lnTo>
                  <a:pt x="1733" y="3899"/>
                </a:lnTo>
                <a:lnTo>
                  <a:pt x="1733" y="10452"/>
                </a:lnTo>
                <a:lnTo>
                  <a:pt x="914" y="11271"/>
                </a:lnTo>
                <a:lnTo>
                  <a:pt x="914" y="3080"/>
                </a:lnTo>
                <a:close/>
                <a:moveTo>
                  <a:pt x="11941" y="3080"/>
                </a:moveTo>
                <a:lnTo>
                  <a:pt x="11941" y="11271"/>
                </a:lnTo>
                <a:lnTo>
                  <a:pt x="11122" y="10452"/>
                </a:lnTo>
                <a:lnTo>
                  <a:pt x="11122" y="3899"/>
                </a:lnTo>
                <a:lnTo>
                  <a:pt x="11941" y="3080"/>
                </a:lnTo>
                <a:close/>
                <a:moveTo>
                  <a:pt x="10492" y="11050"/>
                </a:moveTo>
                <a:lnTo>
                  <a:pt x="11311" y="11870"/>
                </a:lnTo>
                <a:lnTo>
                  <a:pt x="1481" y="11870"/>
                </a:lnTo>
                <a:lnTo>
                  <a:pt x="2300" y="11050"/>
                </a:lnTo>
                <a:close/>
                <a:moveTo>
                  <a:pt x="6254" y="0"/>
                </a:moveTo>
                <a:cubicBezTo>
                  <a:pt x="6144" y="0"/>
                  <a:pt x="6034" y="39"/>
                  <a:pt x="5955" y="118"/>
                </a:cubicBezTo>
                <a:lnTo>
                  <a:pt x="4443" y="1662"/>
                </a:lnTo>
                <a:lnTo>
                  <a:pt x="379" y="1662"/>
                </a:lnTo>
                <a:cubicBezTo>
                  <a:pt x="221" y="1693"/>
                  <a:pt x="95" y="1819"/>
                  <a:pt x="64" y="1946"/>
                </a:cubicBezTo>
                <a:cubicBezTo>
                  <a:pt x="1" y="2009"/>
                  <a:pt x="64" y="1473"/>
                  <a:pt x="64" y="12248"/>
                </a:cubicBezTo>
                <a:cubicBezTo>
                  <a:pt x="64" y="12374"/>
                  <a:pt x="95" y="12500"/>
                  <a:pt x="221" y="12563"/>
                </a:cubicBezTo>
                <a:cubicBezTo>
                  <a:pt x="284" y="12657"/>
                  <a:pt x="379" y="12657"/>
                  <a:pt x="473" y="12657"/>
                </a:cubicBezTo>
                <a:lnTo>
                  <a:pt x="12351" y="12657"/>
                </a:lnTo>
                <a:cubicBezTo>
                  <a:pt x="12571" y="12657"/>
                  <a:pt x="12729" y="12468"/>
                  <a:pt x="12729" y="12216"/>
                </a:cubicBezTo>
                <a:lnTo>
                  <a:pt x="12729" y="2009"/>
                </a:lnTo>
                <a:cubicBezTo>
                  <a:pt x="12760" y="1851"/>
                  <a:pt x="12571" y="1662"/>
                  <a:pt x="12351" y="1662"/>
                </a:cubicBezTo>
                <a:lnTo>
                  <a:pt x="8097" y="1662"/>
                </a:lnTo>
                <a:lnTo>
                  <a:pt x="6554" y="118"/>
                </a:lnTo>
                <a:cubicBezTo>
                  <a:pt x="6475" y="39"/>
                  <a:pt x="6365" y="0"/>
                  <a:pt x="625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0" name="Google Shape;10569;p69"/>
          <p:cNvGrpSpPr/>
          <p:nvPr/>
        </p:nvGrpSpPr>
        <p:grpSpPr>
          <a:xfrm>
            <a:off x="624118" y="3341782"/>
            <a:ext cx="425281" cy="344133"/>
            <a:chOff x="-42062025" y="2316000"/>
            <a:chExt cx="319000" cy="317700"/>
          </a:xfrm>
        </p:grpSpPr>
        <p:sp>
          <p:nvSpPr>
            <p:cNvPr id="91" name="Google Shape;10570;p69"/>
            <p:cNvSpPr/>
            <p:nvPr/>
          </p:nvSpPr>
          <p:spPr>
            <a:xfrm>
              <a:off x="-41965150" y="2477075"/>
              <a:ext cx="124475" cy="112675"/>
            </a:xfrm>
            <a:custGeom>
              <a:avLst/>
              <a:gdLst/>
              <a:ahLst/>
              <a:cxnLst/>
              <a:rect l="l" t="t" r="r" b="b"/>
              <a:pathLst>
                <a:path w="4979" h="4507" extrusionOk="0">
                  <a:moveTo>
                    <a:pt x="2521" y="1371"/>
                  </a:moveTo>
                  <a:lnTo>
                    <a:pt x="2773" y="1812"/>
                  </a:lnTo>
                  <a:cubicBezTo>
                    <a:pt x="2836" y="1938"/>
                    <a:pt x="2931" y="2001"/>
                    <a:pt x="3088" y="2064"/>
                  </a:cubicBezTo>
                  <a:lnTo>
                    <a:pt x="3592" y="2127"/>
                  </a:lnTo>
                  <a:lnTo>
                    <a:pt x="3151" y="2473"/>
                  </a:lnTo>
                  <a:cubicBezTo>
                    <a:pt x="3088" y="2568"/>
                    <a:pt x="2994" y="2725"/>
                    <a:pt x="3057" y="2851"/>
                  </a:cubicBezTo>
                  <a:lnTo>
                    <a:pt x="3120" y="3355"/>
                  </a:lnTo>
                  <a:lnTo>
                    <a:pt x="2679" y="3103"/>
                  </a:lnTo>
                  <a:cubicBezTo>
                    <a:pt x="2631" y="3072"/>
                    <a:pt x="2568" y="3056"/>
                    <a:pt x="2501" y="3056"/>
                  </a:cubicBezTo>
                  <a:cubicBezTo>
                    <a:pt x="2434" y="3056"/>
                    <a:pt x="2364" y="3072"/>
                    <a:pt x="2301" y="3103"/>
                  </a:cubicBezTo>
                  <a:lnTo>
                    <a:pt x="1860" y="3355"/>
                  </a:lnTo>
                  <a:lnTo>
                    <a:pt x="1954" y="2851"/>
                  </a:lnTo>
                  <a:cubicBezTo>
                    <a:pt x="1986" y="2725"/>
                    <a:pt x="1891" y="2568"/>
                    <a:pt x="1828" y="2473"/>
                  </a:cubicBezTo>
                  <a:lnTo>
                    <a:pt x="1481" y="2127"/>
                  </a:lnTo>
                  <a:lnTo>
                    <a:pt x="1986" y="2064"/>
                  </a:lnTo>
                  <a:cubicBezTo>
                    <a:pt x="2112" y="2064"/>
                    <a:pt x="2206" y="1938"/>
                    <a:pt x="2301" y="1812"/>
                  </a:cubicBezTo>
                  <a:lnTo>
                    <a:pt x="2521" y="1371"/>
                  </a:lnTo>
                  <a:close/>
                  <a:moveTo>
                    <a:pt x="2474" y="0"/>
                  </a:moveTo>
                  <a:cubicBezTo>
                    <a:pt x="2332" y="0"/>
                    <a:pt x="2190" y="79"/>
                    <a:pt x="2112" y="236"/>
                  </a:cubicBezTo>
                  <a:lnTo>
                    <a:pt x="1576" y="1276"/>
                  </a:lnTo>
                  <a:lnTo>
                    <a:pt x="473" y="1434"/>
                  </a:lnTo>
                  <a:cubicBezTo>
                    <a:pt x="127" y="1465"/>
                    <a:pt x="1" y="1906"/>
                    <a:pt x="253" y="2127"/>
                  </a:cubicBezTo>
                  <a:lnTo>
                    <a:pt x="1040" y="2914"/>
                  </a:lnTo>
                  <a:lnTo>
                    <a:pt x="851" y="4017"/>
                  </a:lnTo>
                  <a:cubicBezTo>
                    <a:pt x="802" y="4291"/>
                    <a:pt x="1028" y="4506"/>
                    <a:pt x="1249" y="4506"/>
                  </a:cubicBezTo>
                  <a:cubicBezTo>
                    <a:pt x="1308" y="4506"/>
                    <a:pt x="1366" y="4491"/>
                    <a:pt x="1418" y="4458"/>
                  </a:cubicBezTo>
                  <a:lnTo>
                    <a:pt x="2427" y="3954"/>
                  </a:lnTo>
                  <a:lnTo>
                    <a:pt x="3403" y="4458"/>
                  </a:lnTo>
                  <a:cubicBezTo>
                    <a:pt x="3465" y="4489"/>
                    <a:pt x="3528" y="4503"/>
                    <a:pt x="3589" y="4503"/>
                  </a:cubicBezTo>
                  <a:cubicBezTo>
                    <a:pt x="3839" y="4503"/>
                    <a:pt x="4052" y="4270"/>
                    <a:pt x="4002" y="4017"/>
                  </a:cubicBezTo>
                  <a:lnTo>
                    <a:pt x="3781" y="2914"/>
                  </a:lnTo>
                  <a:lnTo>
                    <a:pt x="4569" y="2127"/>
                  </a:lnTo>
                  <a:cubicBezTo>
                    <a:pt x="4978" y="1906"/>
                    <a:pt x="4821" y="1465"/>
                    <a:pt x="4474" y="1434"/>
                  </a:cubicBezTo>
                  <a:lnTo>
                    <a:pt x="3372" y="1276"/>
                  </a:lnTo>
                  <a:lnTo>
                    <a:pt x="2836" y="236"/>
                  </a:lnTo>
                  <a:cubicBezTo>
                    <a:pt x="2757" y="79"/>
                    <a:pt x="2616" y="0"/>
                    <a:pt x="2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10571;p69"/>
            <p:cNvSpPr/>
            <p:nvPr/>
          </p:nvSpPr>
          <p:spPr>
            <a:xfrm>
              <a:off x="-42062025" y="2316000"/>
              <a:ext cx="319000" cy="317700"/>
            </a:xfrm>
            <a:custGeom>
              <a:avLst/>
              <a:gdLst/>
              <a:ahLst/>
              <a:cxnLst/>
              <a:rect l="l" t="t" r="r" b="b"/>
              <a:pathLst>
                <a:path w="12760" h="12708" extrusionOk="0">
                  <a:moveTo>
                    <a:pt x="9610" y="851"/>
                  </a:moveTo>
                  <a:lnTo>
                    <a:pt x="8129" y="2615"/>
                  </a:lnTo>
                  <a:cubicBezTo>
                    <a:pt x="8097" y="2584"/>
                    <a:pt x="8034" y="2584"/>
                    <a:pt x="7940" y="2584"/>
                  </a:cubicBezTo>
                  <a:lnTo>
                    <a:pt x="4821" y="2584"/>
                  </a:lnTo>
                  <a:cubicBezTo>
                    <a:pt x="4758" y="2584"/>
                    <a:pt x="4726" y="2584"/>
                    <a:pt x="4632" y="2615"/>
                  </a:cubicBezTo>
                  <a:lnTo>
                    <a:pt x="3183" y="851"/>
                  </a:lnTo>
                  <a:close/>
                  <a:moveTo>
                    <a:pt x="7530" y="3371"/>
                  </a:moveTo>
                  <a:lnTo>
                    <a:pt x="6396" y="4726"/>
                  </a:lnTo>
                  <a:lnTo>
                    <a:pt x="5293" y="3371"/>
                  </a:lnTo>
                  <a:close/>
                  <a:moveTo>
                    <a:pt x="10555" y="1009"/>
                  </a:moveTo>
                  <a:lnTo>
                    <a:pt x="11783" y="2237"/>
                  </a:lnTo>
                  <a:lnTo>
                    <a:pt x="8759" y="5923"/>
                  </a:lnTo>
                  <a:cubicBezTo>
                    <a:pt x="8255" y="5545"/>
                    <a:pt x="7719" y="5262"/>
                    <a:pt x="7121" y="5136"/>
                  </a:cubicBezTo>
                  <a:lnTo>
                    <a:pt x="10555" y="1009"/>
                  </a:lnTo>
                  <a:close/>
                  <a:moveTo>
                    <a:pt x="2269" y="1040"/>
                  </a:moveTo>
                  <a:lnTo>
                    <a:pt x="5703" y="5199"/>
                  </a:lnTo>
                  <a:cubicBezTo>
                    <a:pt x="5104" y="5293"/>
                    <a:pt x="4506" y="5545"/>
                    <a:pt x="4033" y="5986"/>
                  </a:cubicBezTo>
                  <a:cubicBezTo>
                    <a:pt x="3214" y="4947"/>
                    <a:pt x="1040" y="2269"/>
                    <a:pt x="1040" y="2269"/>
                  </a:cubicBezTo>
                  <a:lnTo>
                    <a:pt x="2269" y="1040"/>
                  </a:lnTo>
                  <a:close/>
                  <a:moveTo>
                    <a:pt x="6349" y="5978"/>
                  </a:moveTo>
                  <a:cubicBezTo>
                    <a:pt x="7097" y="5978"/>
                    <a:pt x="7845" y="6254"/>
                    <a:pt x="8412" y="6805"/>
                  </a:cubicBezTo>
                  <a:lnTo>
                    <a:pt x="8538" y="6932"/>
                  </a:lnTo>
                  <a:cubicBezTo>
                    <a:pt x="8633" y="7026"/>
                    <a:pt x="8727" y="7152"/>
                    <a:pt x="8822" y="7278"/>
                  </a:cubicBezTo>
                  <a:cubicBezTo>
                    <a:pt x="9452" y="8097"/>
                    <a:pt x="9484" y="9168"/>
                    <a:pt x="9137" y="10082"/>
                  </a:cubicBezTo>
                  <a:cubicBezTo>
                    <a:pt x="8662" y="11199"/>
                    <a:pt x="7524" y="11885"/>
                    <a:pt x="6358" y="11885"/>
                  </a:cubicBezTo>
                  <a:cubicBezTo>
                    <a:pt x="5978" y="11885"/>
                    <a:pt x="5595" y="11812"/>
                    <a:pt x="5230" y="11657"/>
                  </a:cubicBezTo>
                  <a:cubicBezTo>
                    <a:pt x="3340" y="10870"/>
                    <a:pt x="2805" y="8412"/>
                    <a:pt x="4159" y="6932"/>
                  </a:cubicBezTo>
                  <a:lnTo>
                    <a:pt x="4285" y="6805"/>
                  </a:lnTo>
                  <a:cubicBezTo>
                    <a:pt x="4852" y="6254"/>
                    <a:pt x="5601" y="5978"/>
                    <a:pt x="6349" y="5978"/>
                  </a:cubicBezTo>
                  <a:close/>
                  <a:moveTo>
                    <a:pt x="2269" y="0"/>
                  </a:moveTo>
                  <a:cubicBezTo>
                    <a:pt x="2143" y="0"/>
                    <a:pt x="2048" y="32"/>
                    <a:pt x="1954" y="95"/>
                  </a:cubicBezTo>
                  <a:lnTo>
                    <a:pt x="158" y="1922"/>
                  </a:lnTo>
                  <a:cubicBezTo>
                    <a:pt x="1" y="2080"/>
                    <a:pt x="1" y="2300"/>
                    <a:pt x="95" y="2458"/>
                  </a:cubicBezTo>
                  <a:lnTo>
                    <a:pt x="3372" y="6522"/>
                  </a:lnTo>
                  <a:cubicBezTo>
                    <a:pt x="1985" y="8255"/>
                    <a:pt x="2395" y="10807"/>
                    <a:pt x="4254" y="12035"/>
                  </a:cubicBezTo>
                  <a:cubicBezTo>
                    <a:pt x="4911" y="12489"/>
                    <a:pt x="5659" y="12708"/>
                    <a:pt x="6397" y="12708"/>
                  </a:cubicBezTo>
                  <a:cubicBezTo>
                    <a:pt x="7606" y="12708"/>
                    <a:pt x="8791" y="12122"/>
                    <a:pt x="9515" y="11027"/>
                  </a:cubicBezTo>
                  <a:cubicBezTo>
                    <a:pt x="10429" y="9641"/>
                    <a:pt x="10397" y="7814"/>
                    <a:pt x="9326" y="6522"/>
                  </a:cubicBezTo>
                  <a:lnTo>
                    <a:pt x="12634" y="2458"/>
                  </a:lnTo>
                  <a:cubicBezTo>
                    <a:pt x="12760" y="2300"/>
                    <a:pt x="12760" y="2080"/>
                    <a:pt x="12603" y="1922"/>
                  </a:cubicBezTo>
                  <a:lnTo>
                    <a:pt x="10775" y="95"/>
                  </a:lnTo>
                  <a:cubicBezTo>
                    <a:pt x="10712" y="32"/>
                    <a:pt x="10555" y="0"/>
                    <a:pt x="104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3" name="Google Shape;10572;p69"/>
          <p:cNvSpPr/>
          <p:nvPr/>
        </p:nvSpPr>
        <p:spPr>
          <a:xfrm>
            <a:off x="627791" y="3738705"/>
            <a:ext cx="428447" cy="345270"/>
          </a:xfrm>
          <a:custGeom>
            <a:avLst/>
            <a:gdLst/>
            <a:ahLst/>
            <a:cxnLst/>
            <a:rect l="l" t="t" r="r" b="b"/>
            <a:pathLst>
              <a:path w="12855" h="12750" extrusionOk="0">
                <a:moveTo>
                  <a:pt x="6304" y="770"/>
                </a:moveTo>
                <a:cubicBezTo>
                  <a:pt x="6519" y="770"/>
                  <a:pt x="6711" y="952"/>
                  <a:pt x="6711" y="1186"/>
                </a:cubicBezTo>
                <a:lnTo>
                  <a:pt x="6711" y="1659"/>
                </a:lnTo>
                <a:cubicBezTo>
                  <a:pt x="6569" y="1643"/>
                  <a:pt x="6435" y="1635"/>
                  <a:pt x="6302" y="1635"/>
                </a:cubicBezTo>
                <a:cubicBezTo>
                  <a:pt x="6168" y="1635"/>
                  <a:pt x="6034" y="1643"/>
                  <a:pt x="5892" y="1659"/>
                </a:cubicBezTo>
                <a:lnTo>
                  <a:pt x="5892" y="1186"/>
                </a:lnTo>
                <a:cubicBezTo>
                  <a:pt x="5892" y="1029"/>
                  <a:pt x="5955" y="934"/>
                  <a:pt x="6081" y="840"/>
                </a:cubicBezTo>
                <a:cubicBezTo>
                  <a:pt x="6154" y="791"/>
                  <a:pt x="6230" y="770"/>
                  <a:pt x="6304" y="770"/>
                </a:cubicBezTo>
                <a:close/>
                <a:moveTo>
                  <a:pt x="6249" y="2423"/>
                </a:moveTo>
                <a:cubicBezTo>
                  <a:pt x="7067" y="2423"/>
                  <a:pt x="7748" y="3312"/>
                  <a:pt x="7373" y="4148"/>
                </a:cubicBezTo>
                <a:cubicBezTo>
                  <a:pt x="7184" y="4619"/>
                  <a:pt x="6731" y="4914"/>
                  <a:pt x="6251" y="4914"/>
                </a:cubicBezTo>
                <a:cubicBezTo>
                  <a:pt x="6089" y="4914"/>
                  <a:pt x="5925" y="4881"/>
                  <a:pt x="5766" y="4809"/>
                </a:cubicBezTo>
                <a:cubicBezTo>
                  <a:pt x="5136" y="4557"/>
                  <a:pt x="4852" y="3707"/>
                  <a:pt x="5230" y="3045"/>
                </a:cubicBezTo>
                <a:cubicBezTo>
                  <a:pt x="5325" y="2856"/>
                  <a:pt x="5482" y="2699"/>
                  <a:pt x="5640" y="2604"/>
                </a:cubicBezTo>
                <a:cubicBezTo>
                  <a:pt x="5766" y="2541"/>
                  <a:pt x="5892" y="2510"/>
                  <a:pt x="6018" y="2447"/>
                </a:cubicBezTo>
                <a:cubicBezTo>
                  <a:pt x="6096" y="2431"/>
                  <a:pt x="6173" y="2423"/>
                  <a:pt x="6249" y="2423"/>
                </a:cubicBezTo>
                <a:close/>
                <a:moveTo>
                  <a:pt x="4852" y="5156"/>
                </a:moveTo>
                <a:cubicBezTo>
                  <a:pt x="5041" y="5377"/>
                  <a:pt x="5293" y="5534"/>
                  <a:pt x="5577" y="5597"/>
                </a:cubicBezTo>
                <a:lnTo>
                  <a:pt x="3939" y="8243"/>
                </a:lnTo>
                <a:lnTo>
                  <a:pt x="2962" y="8243"/>
                </a:lnTo>
                <a:lnTo>
                  <a:pt x="4852" y="5156"/>
                </a:lnTo>
                <a:close/>
                <a:moveTo>
                  <a:pt x="7719" y="5187"/>
                </a:moveTo>
                <a:lnTo>
                  <a:pt x="9610" y="8243"/>
                </a:lnTo>
                <a:lnTo>
                  <a:pt x="8633" y="8243"/>
                </a:lnTo>
                <a:lnTo>
                  <a:pt x="7026" y="5597"/>
                </a:lnTo>
                <a:cubicBezTo>
                  <a:pt x="7310" y="5503"/>
                  <a:pt x="7530" y="5377"/>
                  <a:pt x="7719" y="5187"/>
                </a:cubicBezTo>
                <a:close/>
                <a:moveTo>
                  <a:pt x="6333" y="6007"/>
                </a:moveTo>
                <a:lnTo>
                  <a:pt x="7688" y="8275"/>
                </a:lnTo>
                <a:lnTo>
                  <a:pt x="7467" y="8275"/>
                </a:lnTo>
                <a:lnTo>
                  <a:pt x="7467" y="8243"/>
                </a:lnTo>
                <a:cubicBezTo>
                  <a:pt x="7373" y="7960"/>
                  <a:pt x="7215" y="7771"/>
                  <a:pt x="6995" y="7613"/>
                </a:cubicBezTo>
                <a:cubicBezTo>
                  <a:pt x="6783" y="7462"/>
                  <a:pt x="6545" y="7391"/>
                  <a:pt x="6310" y="7391"/>
                </a:cubicBezTo>
                <a:cubicBezTo>
                  <a:pt x="5812" y="7391"/>
                  <a:pt x="5329" y="7708"/>
                  <a:pt x="5136" y="8243"/>
                </a:cubicBezTo>
                <a:lnTo>
                  <a:pt x="4947" y="8243"/>
                </a:lnTo>
                <a:lnTo>
                  <a:pt x="6333" y="6007"/>
                </a:lnTo>
                <a:close/>
                <a:moveTo>
                  <a:pt x="6274" y="8212"/>
                </a:moveTo>
                <a:cubicBezTo>
                  <a:pt x="6325" y="8212"/>
                  <a:pt x="6377" y="8222"/>
                  <a:pt x="6428" y="8243"/>
                </a:cubicBezTo>
                <a:cubicBezTo>
                  <a:pt x="6585" y="8306"/>
                  <a:pt x="6680" y="8495"/>
                  <a:pt x="6680" y="8653"/>
                </a:cubicBezTo>
                <a:cubicBezTo>
                  <a:pt x="6704" y="8901"/>
                  <a:pt x="6515" y="9071"/>
                  <a:pt x="6295" y="9071"/>
                </a:cubicBezTo>
                <a:cubicBezTo>
                  <a:pt x="6235" y="9071"/>
                  <a:pt x="6173" y="9058"/>
                  <a:pt x="6113" y="9031"/>
                </a:cubicBezTo>
                <a:cubicBezTo>
                  <a:pt x="5924" y="8968"/>
                  <a:pt x="5798" y="8716"/>
                  <a:pt x="5892" y="8495"/>
                </a:cubicBezTo>
                <a:cubicBezTo>
                  <a:pt x="5941" y="8326"/>
                  <a:pt x="6101" y="8212"/>
                  <a:pt x="6274" y="8212"/>
                </a:cubicBezTo>
                <a:close/>
                <a:moveTo>
                  <a:pt x="3435" y="9063"/>
                </a:moveTo>
                <a:lnTo>
                  <a:pt x="1891" y="11583"/>
                </a:lnTo>
                <a:cubicBezTo>
                  <a:pt x="1576" y="11205"/>
                  <a:pt x="1513" y="10606"/>
                  <a:pt x="1796" y="10165"/>
                </a:cubicBezTo>
                <a:lnTo>
                  <a:pt x="2458" y="9063"/>
                </a:lnTo>
                <a:close/>
                <a:moveTo>
                  <a:pt x="10145" y="9063"/>
                </a:moveTo>
                <a:lnTo>
                  <a:pt x="10807" y="10165"/>
                </a:lnTo>
                <a:cubicBezTo>
                  <a:pt x="11027" y="10606"/>
                  <a:pt x="10996" y="11205"/>
                  <a:pt x="10681" y="11583"/>
                </a:cubicBezTo>
                <a:lnTo>
                  <a:pt x="9169" y="9063"/>
                </a:lnTo>
                <a:close/>
                <a:moveTo>
                  <a:pt x="6256" y="1"/>
                </a:moveTo>
                <a:cubicBezTo>
                  <a:pt x="5728" y="1"/>
                  <a:pt x="5259" y="331"/>
                  <a:pt x="5104" y="871"/>
                </a:cubicBezTo>
                <a:cubicBezTo>
                  <a:pt x="5041" y="997"/>
                  <a:pt x="5041" y="1123"/>
                  <a:pt x="5041" y="1218"/>
                </a:cubicBezTo>
                <a:lnTo>
                  <a:pt x="5041" y="2069"/>
                </a:lnTo>
                <a:cubicBezTo>
                  <a:pt x="4317" y="2604"/>
                  <a:pt x="4033" y="3581"/>
                  <a:pt x="4348" y="4431"/>
                </a:cubicBezTo>
                <a:cubicBezTo>
                  <a:pt x="4002" y="4998"/>
                  <a:pt x="2836" y="6920"/>
                  <a:pt x="1985" y="8275"/>
                </a:cubicBezTo>
                <a:lnTo>
                  <a:pt x="473" y="8275"/>
                </a:lnTo>
                <a:cubicBezTo>
                  <a:pt x="284" y="8275"/>
                  <a:pt x="95" y="8432"/>
                  <a:pt x="64" y="8653"/>
                </a:cubicBezTo>
                <a:cubicBezTo>
                  <a:pt x="1" y="8874"/>
                  <a:pt x="221" y="9094"/>
                  <a:pt x="442" y="9094"/>
                </a:cubicBezTo>
                <a:lnTo>
                  <a:pt x="1418" y="9094"/>
                </a:lnTo>
                <a:lnTo>
                  <a:pt x="1009" y="9787"/>
                </a:lnTo>
                <a:cubicBezTo>
                  <a:pt x="599" y="10417"/>
                  <a:pt x="599" y="11236"/>
                  <a:pt x="946" y="11866"/>
                </a:cubicBezTo>
                <a:cubicBezTo>
                  <a:pt x="1103" y="12182"/>
                  <a:pt x="1387" y="12465"/>
                  <a:pt x="1702" y="12654"/>
                </a:cubicBezTo>
                <a:cubicBezTo>
                  <a:pt x="1761" y="12694"/>
                  <a:pt x="1827" y="12711"/>
                  <a:pt x="1893" y="12711"/>
                </a:cubicBezTo>
                <a:cubicBezTo>
                  <a:pt x="2037" y="12711"/>
                  <a:pt x="2182" y="12626"/>
                  <a:pt x="2269" y="12497"/>
                </a:cubicBezTo>
                <a:lnTo>
                  <a:pt x="4348" y="9094"/>
                </a:lnTo>
                <a:lnTo>
                  <a:pt x="5041" y="9094"/>
                </a:lnTo>
                <a:cubicBezTo>
                  <a:pt x="5167" y="9504"/>
                  <a:pt x="5482" y="9787"/>
                  <a:pt x="5829" y="9882"/>
                </a:cubicBezTo>
                <a:cubicBezTo>
                  <a:pt x="5961" y="9928"/>
                  <a:pt x="6096" y="9950"/>
                  <a:pt x="6227" y="9950"/>
                </a:cubicBezTo>
                <a:cubicBezTo>
                  <a:pt x="6628" y="9950"/>
                  <a:pt x="7002" y="9749"/>
                  <a:pt x="7215" y="9441"/>
                </a:cubicBezTo>
                <a:cubicBezTo>
                  <a:pt x="7310" y="9346"/>
                  <a:pt x="7373" y="9189"/>
                  <a:pt x="7373" y="9189"/>
                </a:cubicBezTo>
                <a:lnTo>
                  <a:pt x="8097" y="9189"/>
                </a:lnTo>
                <a:lnTo>
                  <a:pt x="10145" y="12528"/>
                </a:lnTo>
                <a:cubicBezTo>
                  <a:pt x="10207" y="12673"/>
                  <a:pt x="10337" y="12750"/>
                  <a:pt x="10473" y="12750"/>
                </a:cubicBezTo>
                <a:cubicBezTo>
                  <a:pt x="10544" y="12750"/>
                  <a:pt x="10616" y="12729"/>
                  <a:pt x="10681" y="12686"/>
                </a:cubicBezTo>
                <a:cubicBezTo>
                  <a:pt x="11657" y="12119"/>
                  <a:pt x="11972" y="10795"/>
                  <a:pt x="11405" y="9850"/>
                </a:cubicBezTo>
                <a:lnTo>
                  <a:pt x="10996" y="9189"/>
                </a:lnTo>
                <a:lnTo>
                  <a:pt x="12288" y="9189"/>
                </a:lnTo>
                <a:cubicBezTo>
                  <a:pt x="12508" y="9189"/>
                  <a:pt x="12697" y="9031"/>
                  <a:pt x="12729" y="8842"/>
                </a:cubicBezTo>
                <a:cubicBezTo>
                  <a:pt x="12855" y="8432"/>
                  <a:pt x="12666" y="8243"/>
                  <a:pt x="12382" y="8243"/>
                </a:cubicBezTo>
                <a:lnTo>
                  <a:pt x="10555" y="8243"/>
                </a:lnTo>
                <a:lnTo>
                  <a:pt x="8192" y="4368"/>
                </a:lnTo>
                <a:cubicBezTo>
                  <a:pt x="8507" y="3549"/>
                  <a:pt x="8255" y="2573"/>
                  <a:pt x="7499" y="2005"/>
                </a:cubicBezTo>
                <a:lnTo>
                  <a:pt x="7499" y="1218"/>
                </a:lnTo>
                <a:cubicBezTo>
                  <a:pt x="7499" y="682"/>
                  <a:pt x="7152" y="210"/>
                  <a:pt x="6617" y="52"/>
                </a:cubicBezTo>
                <a:cubicBezTo>
                  <a:pt x="6495" y="18"/>
                  <a:pt x="6374" y="1"/>
                  <a:pt x="625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4" name="Google Shape;10724;p69"/>
          <p:cNvGrpSpPr/>
          <p:nvPr/>
        </p:nvGrpSpPr>
        <p:grpSpPr>
          <a:xfrm>
            <a:off x="665031" y="4262821"/>
            <a:ext cx="423215" cy="343645"/>
            <a:chOff x="-41895050" y="3217225"/>
            <a:chExt cx="317450" cy="317250"/>
          </a:xfrm>
        </p:grpSpPr>
        <p:sp>
          <p:nvSpPr>
            <p:cNvPr id="95" name="Google Shape;10725;p69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Google Shape;10726;p69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Google Shape;10727;p69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Google Shape;10728;p69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Google Shape;10729;p69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Google Shape;10730;p69"/>
          <p:cNvGrpSpPr/>
          <p:nvPr/>
        </p:nvGrpSpPr>
        <p:grpSpPr>
          <a:xfrm>
            <a:off x="664524" y="4661033"/>
            <a:ext cx="424247" cy="342995"/>
            <a:chOff x="-41893475" y="3584850"/>
            <a:chExt cx="318225" cy="316650"/>
          </a:xfrm>
        </p:grpSpPr>
        <p:sp>
          <p:nvSpPr>
            <p:cNvPr id="101" name="Google Shape;10731;p69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Google Shape;10732;p69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Google Shape;10733;p69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Google Shape;10734;p69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5" name="Google Shape;10735;p69"/>
          <p:cNvSpPr/>
          <p:nvPr/>
        </p:nvSpPr>
        <p:spPr>
          <a:xfrm>
            <a:off x="666359" y="5059318"/>
            <a:ext cx="424247" cy="342372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851096" y="2168677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43491" y="2854849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43490" y="3557743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843490" y="4245735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843490" y="4968320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000 000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855890" y="5613865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000 000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843490" y="6243289"/>
            <a:ext cx="6841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00 000 000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215104" y="312613"/>
            <a:ext cx="9797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0:</a:t>
            </a:r>
            <a:endParaRPr lang="en-US" sz="2800" b="1" dirty="0">
              <a:solidFill>
                <a:srgbClr val="541C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3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7" grpId="0"/>
      <p:bldP spid="2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0" y="4879326"/>
            <a:ext cx="2086420" cy="15113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78" y="5923280"/>
            <a:ext cx="12221234" cy="934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8" descr="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3652" y="4988560"/>
            <a:ext cx="2070367" cy="186944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2353"/>
              </p:ext>
            </p:extLst>
          </p:nvPr>
        </p:nvGraphicFramePr>
        <p:xfrm>
          <a:off x="1751401" y="1511698"/>
          <a:ext cx="8503922" cy="514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3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36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Đọc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Viết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4948" y="1314820"/>
            <a:ext cx="2268022" cy="5543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983075" y="2205467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endParaRPr lang="en-US" altLang="en-US" sz="2800" dirty="0"/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983076" y="2859914"/>
            <a:ext cx="3590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trăm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endParaRPr lang="en-US" altLang="en-US" sz="2800" dirty="0"/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1957476" y="3501881"/>
            <a:ext cx="35909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957476" y="4143857"/>
            <a:ext cx="3590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trăm</a:t>
            </a:r>
            <a:endParaRPr lang="en-US" altLang="en-US" sz="2800" dirty="0"/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1931876" y="4841966"/>
            <a:ext cx="35909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Năm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nghìn</a:t>
            </a:r>
            <a:endParaRPr lang="en-US" altLang="en-US" sz="2800" dirty="0"/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957476" y="5433574"/>
            <a:ext cx="35909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Bảy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1931872" y="6106061"/>
            <a:ext cx="3590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Ba </a:t>
            </a:r>
            <a:r>
              <a:rPr lang="en-US" altLang="en-US" sz="2800" dirty="0" err="1"/>
              <a:t>mươi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sáu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triệu</a:t>
            </a:r>
            <a:endParaRPr lang="en-US" altLang="en-US" sz="2800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938215" y="2205466"/>
            <a:ext cx="1570026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15 000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212852" y="2843747"/>
            <a:ext cx="102075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350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357176" y="3517027"/>
            <a:ext cx="107917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600 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095391" y="4147804"/>
            <a:ext cx="136365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1 300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107923" y="4769007"/>
            <a:ext cx="143985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704543" y="5421741"/>
            <a:ext cx="194468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7 000 000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489091" y="6060022"/>
            <a:ext cx="228413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36 000 000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7976127" y="214991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174377" y="214991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7976127" y="282838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9174377" y="282838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976127" y="344632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9174377" y="344632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976127" y="4143862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9174377" y="4143862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976127" y="479579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9174377" y="479579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988121" y="5391849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7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9186367" y="5391849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8004489" y="6060399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9202734" y="6060399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100" dirty="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45" name="TextBox 19"/>
          <p:cNvSpPr txBox="1">
            <a:spLocks noChangeArrowheads="1"/>
          </p:cNvSpPr>
          <p:nvPr/>
        </p:nvSpPr>
        <p:spPr bwMode="auto">
          <a:xfrm>
            <a:off x="2083593" y="310423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47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841" y="161509"/>
            <a:ext cx="293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2400" b="1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4</a:t>
            </a:r>
            <a:r>
              <a:rPr lang="es" sz="2400" dirty="0" smtClean="0">
                <a:solidFill>
                  <a:srgbClr val="541C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Viết theo mẫu:</a:t>
            </a:r>
            <a:endParaRPr lang="en-US" sz="2400" dirty="0">
              <a:solidFill>
                <a:srgbClr val="541C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490239"/>
              </p:ext>
            </p:extLst>
          </p:nvPr>
        </p:nvGraphicFramePr>
        <p:xfrm>
          <a:off x="4" y="623163"/>
          <a:ext cx="12192005" cy="62348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55968">
                  <a:extLst>
                    <a:ext uri="{9D8B030D-6E8A-4147-A177-3AD203B41FA5}">
                      <a16:colId xmlns:a16="http://schemas.microsoft.com/office/drawing/2014/main" xmlns="" val="691428117"/>
                    </a:ext>
                  </a:extLst>
                </a:gridCol>
                <a:gridCol w="1864975">
                  <a:extLst>
                    <a:ext uri="{9D8B030D-6E8A-4147-A177-3AD203B41FA5}">
                      <a16:colId xmlns:a16="http://schemas.microsoft.com/office/drawing/2014/main" xmlns="" val="1053841023"/>
                    </a:ext>
                  </a:extLst>
                </a:gridCol>
                <a:gridCol w="948564">
                  <a:extLst>
                    <a:ext uri="{9D8B030D-6E8A-4147-A177-3AD203B41FA5}">
                      <a16:colId xmlns:a16="http://schemas.microsoft.com/office/drawing/2014/main" xmlns="" val="1095216295"/>
                    </a:ext>
                  </a:extLst>
                </a:gridCol>
                <a:gridCol w="964642">
                  <a:extLst>
                    <a:ext uri="{9D8B030D-6E8A-4147-A177-3AD203B41FA5}">
                      <a16:colId xmlns:a16="http://schemas.microsoft.com/office/drawing/2014/main" xmlns="" val="393484952"/>
                    </a:ext>
                  </a:extLst>
                </a:gridCol>
                <a:gridCol w="948564">
                  <a:extLst>
                    <a:ext uri="{9D8B030D-6E8A-4147-A177-3AD203B41FA5}">
                      <a16:colId xmlns:a16="http://schemas.microsoft.com/office/drawing/2014/main" xmlns="" val="1446396786"/>
                    </a:ext>
                  </a:extLst>
                </a:gridCol>
                <a:gridCol w="1061106">
                  <a:extLst>
                    <a:ext uri="{9D8B030D-6E8A-4147-A177-3AD203B41FA5}">
                      <a16:colId xmlns:a16="http://schemas.microsoft.com/office/drawing/2014/main" xmlns="" val="1834746991"/>
                    </a:ext>
                  </a:extLst>
                </a:gridCol>
                <a:gridCol w="996796">
                  <a:extLst>
                    <a:ext uri="{9D8B030D-6E8A-4147-A177-3AD203B41FA5}">
                      <a16:colId xmlns:a16="http://schemas.microsoft.com/office/drawing/2014/main" xmlns="" val="2562642949"/>
                    </a:ext>
                  </a:extLst>
                </a:gridCol>
                <a:gridCol w="996796">
                  <a:extLst>
                    <a:ext uri="{9D8B030D-6E8A-4147-A177-3AD203B41FA5}">
                      <a16:colId xmlns:a16="http://schemas.microsoft.com/office/drawing/2014/main" xmlns="" val="2437791075"/>
                    </a:ext>
                  </a:extLst>
                </a:gridCol>
                <a:gridCol w="932487">
                  <a:extLst>
                    <a:ext uri="{9D8B030D-6E8A-4147-A177-3AD203B41FA5}">
                      <a16:colId xmlns:a16="http://schemas.microsoft.com/office/drawing/2014/main" xmlns="" val="4170281112"/>
                    </a:ext>
                  </a:extLst>
                </a:gridCol>
                <a:gridCol w="916411">
                  <a:extLst>
                    <a:ext uri="{9D8B030D-6E8A-4147-A177-3AD203B41FA5}">
                      <a16:colId xmlns:a16="http://schemas.microsoft.com/office/drawing/2014/main" xmlns="" val="2906133656"/>
                    </a:ext>
                  </a:extLst>
                </a:gridCol>
                <a:gridCol w="905696">
                  <a:extLst>
                    <a:ext uri="{9D8B030D-6E8A-4147-A177-3AD203B41FA5}">
                      <a16:colId xmlns:a16="http://schemas.microsoft.com/office/drawing/2014/main" xmlns="" val="4157255169"/>
                    </a:ext>
                  </a:extLst>
                </a:gridCol>
              </a:tblGrid>
              <a:tr h="5206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926539"/>
                  </a:ext>
                </a:extLst>
              </a:tr>
              <a:tr h="6690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975979477"/>
                  </a:ext>
                </a:extLst>
              </a:tr>
              <a:tr h="1121415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2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312 000 000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3925829345"/>
                  </a:ext>
                </a:extLst>
              </a:tr>
              <a:tr h="669093"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236</a:t>
                      </a:r>
                      <a:r>
                        <a:rPr lang="en-US" b="1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3671898184"/>
                  </a:ext>
                </a:extLst>
              </a:tr>
              <a:tr h="1464069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1581371960"/>
                  </a:ext>
                </a:extLst>
              </a:tr>
              <a:tr h="1121415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linh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723885290"/>
                  </a:ext>
                </a:extLst>
              </a:tr>
              <a:tr h="669093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12542" marR="112542" anchor="ctr"/>
                </a:tc>
                <a:extLst>
                  <a:ext uri="{0D108BD9-81ED-4DB2-BD59-A6C34878D82A}">
                    <a16:rowId xmlns:a16="http://schemas.microsoft.com/office/drawing/2014/main" xmlns="" val="1663218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3382;p51"/>
          <p:cNvSpPr/>
          <p:nvPr/>
        </p:nvSpPr>
        <p:spPr>
          <a:xfrm rot="10800000" flipH="1">
            <a:off x="688634" y="2920233"/>
            <a:ext cx="1598398" cy="1017077"/>
          </a:xfrm>
          <a:custGeom>
            <a:avLst/>
            <a:gdLst/>
            <a:ahLst/>
            <a:cxnLst/>
            <a:rect l="l" t="t" r="r" b="b"/>
            <a:pathLst>
              <a:path w="285071" h="165311" extrusionOk="0">
                <a:moveTo>
                  <a:pt x="193683" y="2310"/>
                </a:moveTo>
                <a:lnTo>
                  <a:pt x="194120" y="2431"/>
                </a:lnTo>
                <a:lnTo>
                  <a:pt x="194557" y="2553"/>
                </a:lnTo>
                <a:lnTo>
                  <a:pt x="195456" y="2820"/>
                </a:lnTo>
                <a:lnTo>
                  <a:pt x="196198" y="3047"/>
                </a:lnTo>
                <a:lnTo>
                  <a:pt x="196198" y="3047"/>
                </a:lnTo>
                <a:cubicBezTo>
                  <a:pt x="196113" y="3020"/>
                  <a:pt x="196027" y="2993"/>
                  <a:pt x="195942" y="2966"/>
                </a:cubicBezTo>
                <a:lnTo>
                  <a:pt x="194825" y="2626"/>
                </a:lnTo>
                <a:cubicBezTo>
                  <a:pt x="194436" y="2504"/>
                  <a:pt x="194072" y="2383"/>
                  <a:pt x="193683" y="2310"/>
                </a:cubicBezTo>
                <a:close/>
                <a:moveTo>
                  <a:pt x="196198" y="3047"/>
                </a:moveTo>
                <a:cubicBezTo>
                  <a:pt x="196309" y="3081"/>
                  <a:pt x="196421" y="3115"/>
                  <a:pt x="196532" y="3149"/>
                </a:cubicBezTo>
                <a:lnTo>
                  <a:pt x="196532" y="3149"/>
                </a:lnTo>
                <a:lnTo>
                  <a:pt x="196198" y="3047"/>
                </a:lnTo>
                <a:close/>
                <a:moveTo>
                  <a:pt x="196532" y="3149"/>
                </a:moveTo>
                <a:lnTo>
                  <a:pt x="197205" y="3354"/>
                </a:lnTo>
                <a:cubicBezTo>
                  <a:pt x="197213" y="3356"/>
                  <a:pt x="197220" y="3358"/>
                  <a:pt x="197228" y="3360"/>
                </a:cubicBezTo>
                <a:lnTo>
                  <a:pt x="197228" y="3360"/>
                </a:lnTo>
                <a:cubicBezTo>
                  <a:pt x="196996" y="3288"/>
                  <a:pt x="196764" y="3219"/>
                  <a:pt x="196532" y="3149"/>
                </a:cubicBezTo>
                <a:close/>
                <a:moveTo>
                  <a:pt x="197228" y="3360"/>
                </a:moveTo>
                <a:lnTo>
                  <a:pt x="197228" y="3360"/>
                </a:lnTo>
                <a:cubicBezTo>
                  <a:pt x="197350" y="3398"/>
                  <a:pt x="197472" y="3437"/>
                  <a:pt x="197593" y="3477"/>
                </a:cubicBezTo>
                <a:lnTo>
                  <a:pt x="197593" y="3477"/>
                </a:lnTo>
                <a:cubicBezTo>
                  <a:pt x="197473" y="3434"/>
                  <a:pt x="197353" y="3392"/>
                  <a:pt x="197228" y="3360"/>
                </a:cubicBezTo>
                <a:close/>
                <a:moveTo>
                  <a:pt x="197593" y="3477"/>
                </a:moveTo>
                <a:lnTo>
                  <a:pt x="197593" y="3477"/>
                </a:lnTo>
                <a:cubicBezTo>
                  <a:pt x="197745" y="3533"/>
                  <a:pt x="197897" y="3593"/>
                  <a:pt x="198055" y="3646"/>
                </a:cubicBezTo>
                <a:lnTo>
                  <a:pt x="198930" y="3986"/>
                </a:lnTo>
                <a:cubicBezTo>
                  <a:pt x="199513" y="4205"/>
                  <a:pt x="200096" y="4423"/>
                  <a:pt x="200655" y="4666"/>
                </a:cubicBezTo>
                <a:cubicBezTo>
                  <a:pt x="200971" y="4803"/>
                  <a:pt x="201287" y="4943"/>
                  <a:pt x="201601" y="5085"/>
                </a:cubicBezTo>
                <a:lnTo>
                  <a:pt x="201601" y="5085"/>
                </a:lnTo>
                <a:lnTo>
                  <a:pt x="200412" y="4545"/>
                </a:lnTo>
                <a:lnTo>
                  <a:pt x="198201" y="3694"/>
                </a:lnTo>
                <a:cubicBezTo>
                  <a:pt x="197999" y="3616"/>
                  <a:pt x="197796" y="3545"/>
                  <a:pt x="197593" y="3477"/>
                </a:cubicBezTo>
                <a:close/>
                <a:moveTo>
                  <a:pt x="201601" y="5085"/>
                </a:moveTo>
                <a:lnTo>
                  <a:pt x="201792" y="5172"/>
                </a:lnTo>
                <a:lnTo>
                  <a:pt x="201792" y="5172"/>
                </a:lnTo>
                <a:cubicBezTo>
                  <a:pt x="201728" y="5143"/>
                  <a:pt x="201665" y="5114"/>
                  <a:pt x="201601" y="5085"/>
                </a:cubicBezTo>
                <a:close/>
                <a:moveTo>
                  <a:pt x="201792" y="5172"/>
                </a:moveTo>
                <a:cubicBezTo>
                  <a:pt x="202347" y="5425"/>
                  <a:pt x="202898" y="5687"/>
                  <a:pt x="203447" y="5957"/>
                </a:cubicBezTo>
                <a:lnTo>
                  <a:pt x="203447" y="5957"/>
                </a:lnTo>
                <a:cubicBezTo>
                  <a:pt x="203149" y="5808"/>
                  <a:pt x="202850" y="5661"/>
                  <a:pt x="202550" y="5516"/>
                </a:cubicBezTo>
                <a:lnTo>
                  <a:pt x="201792" y="5172"/>
                </a:lnTo>
                <a:close/>
                <a:moveTo>
                  <a:pt x="203447" y="5957"/>
                </a:moveTo>
                <a:cubicBezTo>
                  <a:pt x="205025" y="6746"/>
                  <a:pt x="206570" y="7594"/>
                  <a:pt x="208082" y="8506"/>
                </a:cubicBezTo>
                <a:lnTo>
                  <a:pt x="208082" y="8506"/>
                </a:lnTo>
                <a:cubicBezTo>
                  <a:pt x="207745" y="8301"/>
                  <a:pt x="207407" y="8098"/>
                  <a:pt x="207068" y="7897"/>
                </a:cubicBezTo>
                <a:cubicBezTo>
                  <a:pt x="205877" y="7204"/>
                  <a:pt x="204670" y="6559"/>
                  <a:pt x="203447" y="5957"/>
                </a:cubicBezTo>
                <a:close/>
                <a:moveTo>
                  <a:pt x="208082" y="8506"/>
                </a:moveTo>
                <a:cubicBezTo>
                  <a:pt x="208378" y="8686"/>
                  <a:pt x="208674" y="8868"/>
                  <a:pt x="208969" y="9051"/>
                </a:cubicBezTo>
                <a:lnTo>
                  <a:pt x="208969" y="9051"/>
                </a:lnTo>
                <a:cubicBezTo>
                  <a:pt x="208675" y="8867"/>
                  <a:pt x="208379" y="8685"/>
                  <a:pt x="208082" y="8506"/>
                </a:cubicBezTo>
                <a:close/>
                <a:moveTo>
                  <a:pt x="274827" y="94613"/>
                </a:moveTo>
                <a:cubicBezTo>
                  <a:pt x="274825" y="94672"/>
                  <a:pt x="274822" y="94731"/>
                  <a:pt x="274819" y="94790"/>
                </a:cubicBezTo>
                <a:lnTo>
                  <a:pt x="274827" y="94613"/>
                </a:lnTo>
                <a:close/>
                <a:moveTo>
                  <a:pt x="182036" y="164515"/>
                </a:moveTo>
                <a:cubicBezTo>
                  <a:pt x="182009" y="164557"/>
                  <a:pt x="182151" y="164591"/>
                  <a:pt x="182606" y="164606"/>
                </a:cubicBezTo>
                <a:cubicBezTo>
                  <a:pt x="182112" y="164589"/>
                  <a:pt x="181975" y="164562"/>
                  <a:pt x="182036" y="164515"/>
                </a:cubicBezTo>
                <a:close/>
                <a:moveTo>
                  <a:pt x="171889" y="1"/>
                </a:moveTo>
                <a:cubicBezTo>
                  <a:pt x="169431" y="1"/>
                  <a:pt x="166985" y="62"/>
                  <a:pt x="164556" y="148"/>
                </a:cubicBezTo>
                <a:cubicBezTo>
                  <a:pt x="156370" y="512"/>
                  <a:pt x="148378" y="1314"/>
                  <a:pt x="140483" y="1872"/>
                </a:cubicBezTo>
                <a:cubicBezTo>
                  <a:pt x="132321" y="2456"/>
                  <a:pt x="124183" y="3379"/>
                  <a:pt x="116020" y="4666"/>
                </a:cubicBezTo>
                <a:lnTo>
                  <a:pt x="112960" y="5128"/>
                </a:lnTo>
                <a:cubicBezTo>
                  <a:pt x="111964" y="5298"/>
                  <a:pt x="110943" y="5516"/>
                  <a:pt x="109923" y="5686"/>
                </a:cubicBezTo>
                <a:lnTo>
                  <a:pt x="106887" y="6269"/>
                </a:lnTo>
                <a:lnTo>
                  <a:pt x="105380" y="6537"/>
                </a:lnTo>
                <a:lnTo>
                  <a:pt x="103850" y="6877"/>
                </a:lnTo>
                <a:cubicBezTo>
                  <a:pt x="101834" y="7314"/>
                  <a:pt x="99817" y="7727"/>
                  <a:pt x="97777" y="8188"/>
                </a:cubicBezTo>
                <a:lnTo>
                  <a:pt x="91704" y="9719"/>
                </a:lnTo>
                <a:cubicBezTo>
                  <a:pt x="90878" y="9913"/>
                  <a:pt x="90052" y="10180"/>
                  <a:pt x="89226" y="10423"/>
                </a:cubicBezTo>
                <a:lnTo>
                  <a:pt x="86797" y="11128"/>
                </a:lnTo>
                <a:lnTo>
                  <a:pt x="84416" y="11857"/>
                </a:lnTo>
                <a:cubicBezTo>
                  <a:pt x="83615" y="12099"/>
                  <a:pt x="82861" y="12391"/>
                  <a:pt x="82108" y="12634"/>
                </a:cubicBezTo>
                <a:lnTo>
                  <a:pt x="77614" y="14213"/>
                </a:lnTo>
                <a:cubicBezTo>
                  <a:pt x="76157" y="14747"/>
                  <a:pt x="74748" y="15355"/>
                  <a:pt x="73363" y="15889"/>
                </a:cubicBezTo>
                <a:lnTo>
                  <a:pt x="71323" y="16739"/>
                </a:lnTo>
                <a:lnTo>
                  <a:pt x="70327" y="17152"/>
                </a:lnTo>
                <a:lnTo>
                  <a:pt x="69331" y="17590"/>
                </a:lnTo>
                <a:lnTo>
                  <a:pt x="65517" y="19363"/>
                </a:lnTo>
                <a:lnTo>
                  <a:pt x="63671" y="20213"/>
                </a:lnTo>
                <a:lnTo>
                  <a:pt x="61922" y="21136"/>
                </a:lnTo>
                <a:lnTo>
                  <a:pt x="58521" y="22910"/>
                </a:lnTo>
                <a:lnTo>
                  <a:pt x="62772" y="21088"/>
                </a:lnTo>
                <a:lnTo>
                  <a:pt x="63841" y="20650"/>
                </a:lnTo>
                <a:lnTo>
                  <a:pt x="64909" y="20213"/>
                </a:lnTo>
                <a:lnTo>
                  <a:pt x="67072" y="19387"/>
                </a:lnTo>
                <a:lnTo>
                  <a:pt x="69234" y="18561"/>
                </a:lnTo>
                <a:cubicBezTo>
                  <a:pt x="69962" y="18270"/>
                  <a:pt x="70691" y="17978"/>
                  <a:pt x="71420" y="17735"/>
                </a:cubicBezTo>
                <a:lnTo>
                  <a:pt x="75817" y="16229"/>
                </a:lnTo>
                <a:cubicBezTo>
                  <a:pt x="76545" y="15962"/>
                  <a:pt x="77274" y="15695"/>
                  <a:pt x="78027" y="15476"/>
                </a:cubicBezTo>
                <a:lnTo>
                  <a:pt x="80238" y="14796"/>
                </a:lnTo>
                <a:cubicBezTo>
                  <a:pt x="81720" y="14334"/>
                  <a:pt x="83202" y="13873"/>
                  <a:pt x="84708" y="13411"/>
                </a:cubicBezTo>
                <a:lnTo>
                  <a:pt x="89202" y="12172"/>
                </a:lnTo>
                <a:lnTo>
                  <a:pt x="91461" y="11565"/>
                </a:lnTo>
                <a:lnTo>
                  <a:pt x="93744" y="11031"/>
                </a:lnTo>
                <a:lnTo>
                  <a:pt x="98287" y="9913"/>
                </a:lnTo>
                <a:cubicBezTo>
                  <a:pt x="99817" y="9597"/>
                  <a:pt x="101372" y="9282"/>
                  <a:pt x="102878" y="8942"/>
                </a:cubicBezTo>
                <a:lnTo>
                  <a:pt x="105186" y="8480"/>
                </a:lnTo>
                <a:cubicBezTo>
                  <a:pt x="105963" y="8310"/>
                  <a:pt x="106716" y="8188"/>
                  <a:pt x="107494" y="8043"/>
                </a:cubicBezTo>
                <a:lnTo>
                  <a:pt x="112134" y="7217"/>
                </a:lnTo>
                <a:cubicBezTo>
                  <a:pt x="118328" y="6197"/>
                  <a:pt x="124547" y="5322"/>
                  <a:pt x="130839" y="4715"/>
                </a:cubicBezTo>
                <a:lnTo>
                  <a:pt x="133195" y="4472"/>
                </a:lnTo>
                <a:lnTo>
                  <a:pt x="134361" y="4350"/>
                </a:lnTo>
                <a:lnTo>
                  <a:pt x="135551" y="4277"/>
                </a:lnTo>
                <a:lnTo>
                  <a:pt x="140264" y="3913"/>
                </a:lnTo>
                <a:lnTo>
                  <a:pt x="141454" y="3816"/>
                </a:lnTo>
                <a:lnTo>
                  <a:pt x="142596" y="3743"/>
                </a:lnTo>
                <a:lnTo>
                  <a:pt x="144928" y="3573"/>
                </a:lnTo>
                <a:lnTo>
                  <a:pt x="149568" y="3209"/>
                </a:lnTo>
                <a:cubicBezTo>
                  <a:pt x="155811" y="2747"/>
                  <a:pt x="162151" y="2261"/>
                  <a:pt x="168589" y="2140"/>
                </a:cubicBezTo>
                <a:lnTo>
                  <a:pt x="171018" y="2115"/>
                </a:lnTo>
                <a:cubicBezTo>
                  <a:pt x="171419" y="2103"/>
                  <a:pt x="171820" y="2097"/>
                  <a:pt x="172224" y="2097"/>
                </a:cubicBezTo>
                <a:cubicBezTo>
                  <a:pt x="172628" y="2097"/>
                  <a:pt x="173034" y="2103"/>
                  <a:pt x="173447" y="2115"/>
                </a:cubicBezTo>
                <a:lnTo>
                  <a:pt x="175877" y="2164"/>
                </a:lnTo>
                <a:cubicBezTo>
                  <a:pt x="176678" y="2188"/>
                  <a:pt x="177504" y="2237"/>
                  <a:pt x="178330" y="2261"/>
                </a:cubicBezTo>
                <a:lnTo>
                  <a:pt x="179545" y="2334"/>
                </a:lnTo>
                <a:cubicBezTo>
                  <a:pt x="179958" y="2358"/>
                  <a:pt x="180346" y="2407"/>
                  <a:pt x="180759" y="2431"/>
                </a:cubicBezTo>
                <a:lnTo>
                  <a:pt x="183237" y="2650"/>
                </a:lnTo>
                <a:lnTo>
                  <a:pt x="185691" y="2941"/>
                </a:lnTo>
                <a:cubicBezTo>
                  <a:pt x="186104" y="2990"/>
                  <a:pt x="186517" y="3039"/>
                  <a:pt x="186930" y="3111"/>
                </a:cubicBezTo>
                <a:lnTo>
                  <a:pt x="188168" y="3330"/>
                </a:lnTo>
                <a:lnTo>
                  <a:pt x="189407" y="3549"/>
                </a:lnTo>
                <a:cubicBezTo>
                  <a:pt x="189820" y="3622"/>
                  <a:pt x="190233" y="3694"/>
                  <a:pt x="190646" y="3792"/>
                </a:cubicBezTo>
                <a:lnTo>
                  <a:pt x="193124" y="4350"/>
                </a:lnTo>
                <a:cubicBezTo>
                  <a:pt x="193537" y="4447"/>
                  <a:pt x="193950" y="4569"/>
                  <a:pt x="194363" y="4690"/>
                </a:cubicBezTo>
                <a:lnTo>
                  <a:pt x="195602" y="5079"/>
                </a:lnTo>
                <a:lnTo>
                  <a:pt x="196841" y="5443"/>
                </a:lnTo>
                <a:lnTo>
                  <a:pt x="198055" y="5905"/>
                </a:lnTo>
                <a:cubicBezTo>
                  <a:pt x="201238" y="7144"/>
                  <a:pt x="204299" y="8650"/>
                  <a:pt x="207189" y="10448"/>
                </a:cubicBezTo>
                <a:cubicBezTo>
                  <a:pt x="212898" y="13921"/>
                  <a:pt x="217975" y="17954"/>
                  <a:pt x="222955" y="21865"/>
                </a:cubicBezTo>
                <a:cubicBezTo>
                  <a:pt x="225433" y="23808"/>
                  <a:pt x="227911" y="25752"/>
                  <a:pt x="230388" y="27574"/>
                </a:cubicBezTo>
                <a:cubicBezTo>
                  <a:pt x="231020" y="28035"/>
                  <a:pt x="231627" y="28472"/>
                  <a:pt x="232259" y="28910"/>
                </a:cubicBezTo>
                <a:lnTo>
                  <a:pt x="233206" y="29566"/>
                </a:lnTo>
                <a:lnTo>
                  <a:pt x="234154" y="30173"/>
                </a:lnTo>
                <a:cubicBezTo>
                  <a:pt x="235368" y="30999"/>
                  <a:pt x="236753" y="31849"/>
                  <a:pt x="238065" y="32675"/>
                </a:cubicBezTo>
                <a:cubicBezTo>
                  <a:pt x="240761" y="34351"/>
                  <a:pt x="243482" y="36027"/>
                  <a:pt x="246178" y="37752"/>
                </a:cubicBezTo>
                <a:cubicBezTo>
                  <a:pt x="248875" y="39477"/>
                  <a:pt x="251571" y="41250"/>
                  <a:pt x="254243" y="43145"/>
                </a:cubicBezTo>
                <a:cubicBezTo>
                  <a:pt x="256891" y="45040"/>
                  <a:pt x="259491" y="47032"/>
                  <a:pt x="262017" y="49194"/>
                </a:cubicBezTo>
                <a:cubicBezTo>
                  <a:pt x="264543" y="51356"/>
                  <a:pt x="266924" y="53712"/>
                  <a:pt x="269135" y="56214"/>
                </a:cubicBezTo>
                <a:lnTo>
                  <a:pt x="269961" y="57161"/>
                </a:lnTo>
                <a:cubicBezTo>
                  <a:pt x="270228" y="57477"/>
                  <a:pt x="270495" y="57817"/>
                  <a:pt x="270762" y="58133"/>
                </a:cubicBezTo>
                <a:lnTo>
                  <a:pt x="272317" y="60125"/>
                </a:lnTo>
                <a:lnTo>
                  <a:pt x="273774" y="62239"/>
                </a:lnTo>
                <a:cubicBezTo>
                  <a:pt x="274017" y="62579"/>
                  <a:pt x="274236" y="62943"/>
                  <a:pt x="274455" y="63307"/>
                </a:cubicBezTo>
                <a:lnTo>
                  <a:pt x="275111" y="64401"/>
                </a:lnTo>
                <a:cubicBezTo>
                  <a:pt x="276811" y="67340"/>
                  <a:pt x="278269" y="70401"/>
                  <a:pt x="279410" y="73607"/>
                </a:cubicBezTo>
                <a:cubicBezTo>
                  <a:pt x="280528" y="76790"/>
                  <a:pt x="281354" y="80069"/>
                  <a:pt x="281864" y="83397"/>
                </a:cubicBezTo>
                <a:lnTo>
                  <a:pt x="282082" y="84636"/>
                </a:lnTo>
                <a:cubicBezTo>
                  <a:pt x="282155" y="85049"/>
                  <a:pt x="282180" y="85462"/>
                  <a:pt x="282228" y="85875"/>
                </a:cubicBezTo>
                <a:lnTo>
                  <a:pt x="282350" y="87138"/>
                </a:lnTo>
                <a:cubicBezTo>
                  <a:pt x="282398" y="87551"/>
                  <a:pt x="282447" y="87964"/>
                  <a:pt x="282471" y="88377"/>
                </a:cubicBezTo>
                <a:lnTo>
                  <a:pt x="282617" y="90879"/>
                </a:lnTo>
                <a:lnTo>
                  <a:pt x="282641" y="93381"/>
                </a:lnTo>
                <a:cubicBezTo>
                  <a:pt x="282593" y="100037"/>
                  <a:pt x="281524" y="106620"/>
                  <a:pt x="279459" y="112961"/>
                </a:cubicBezTo>
                <a:lnTo>
                  <a:pt x="279094" y="114127"/>
                </a:lnTo>
                <a:cubicBezTo>
                  <a:pt x="278973" y="114515"/>
                  <a:pt x="278803" y="114904"/>
                  <a:pt x="278657" y="115293"/>
                </a:cubicBezTo>
                <a:lnTo>
                  <a:pt x="278220" y="116459"/>
                </a:lnTo>
                <a:cubicBezTo>
                  <a:pt x="278074" y="116847"/>
                  <a:pt x="277928" y="117236"/>
                  <a:pt x="277758" y="117600"/>
                </a:cubicBezTo>
                <a:lnTo>
                  <a:pt x="276787" y="119884"/>
                </a:lnTo>
                <a:lnTo>
                  <a:pt x="275718" y="122094"/>
                </a:lnTo>
                <a:cubicBezTo>
                  <a:pt x="274236" y="125058"/>
                  <a:pt x="272536" y="127876"/>
                  <a:pt x="270616" y="130572"/>
                </a:cubicBezTo>
                <a:cubicBezTo>
                  <a:pt x="277224" y="121171"/>
                  <a:pt x="281208" y="110191"/>
                  <a:pt x="282204" y="98774"/>
                </a:cubicBezTo>
                <a:cubicBezTo>
                  <a:pt x="282447" y="95835"/>
                  <a:pt x="282495" y="92895"/>
                  <a:pt x="282350" y="89980"/>
                </a:cubicBezTo>
                <a:cubicBezTo>
                  <a:pt x="282180" y="87017"/>
                  <a:pt x="281815" y="84077"/>
                  <a:pt x="281208" y="81162"/>
                </a:cubicBezTo>
                <a:cubicBezTo>
                  <a:pt x="280601" y="78247"/>
                  <a:pt x="279775" y="75381"/>
                  <a:pt x="278706" y="72587"/>
                </a:cubicBezTo>
                <a:cubicBezTo>
                  <a:pt x="277637" y="69769"/>
                  <a:pt x="276325" y="67073"/>
                  <a:pt x="274770" y="64498"/>
                </a:cubicBezTo>
                <a:cubicBezTo>
                  <a:pt x="274357" y="63842"/>
                  <a:pt x="273993" y="63186"/>
                  <a:pt x="273580" y="62579"/>
                </a:cubicBezTo>
                <a:lnTo>
                  <a:pt x="272293" y="60708"/>
                </a:lnTo>
                <a:cubicBezTo>
                  <a:pt x="272171" y="60562"/>
                  <a:pt x="272074" y="60417"/>
                  <a:pt x="271953" y="60271"/>
                </a:cubicBezTo>
                <a:lnTo>
                  <a:pt x="271612" y="59809"/>
                </a:lnTo>
                <a:lnTo>
                  <a:pt x="270932" y="58935"/>
                </a:lnTo>
                <a:lnTo>
                  <a:pt x="270228" y="58060"/>
                </a:lnTo>
                <a:cubicBezTo>
                  <a:pt x="270009" y="57769"/>
                  <a:pt x="269742" y="57502"/>
                  <a:pt x="269523" y="57210"/>
                </a:cubicBezTo>
                <a:cubicBezTo>
                  <a:pt x="267604" y="54951"/>
                  <a:pt x="265539" y="52837"/>
                  <a:pt x="263353" y="50845"/>
                </a:cubicBezTo>
                <a:cubicBezTo>
                  <a:pt x="259005" y="46910"/>
                  <a:pt x="254341" y="43534"/>
                  <a:pt x="249652" y="40424"/>
                </a:cubicBezTo>
                <a:cubicBezTo>
                  <a:pt x="244964" y="37339"/>
                  <a:pt x="240251" y="34448"/>
                  <a:pt x="235708" y="31558"/>
                </a:cubicBezTo>
                <a:cubicBezTo>
                  <a:pt x="231312" y="28764"/>
                  <a:pt x="227230" y="25533"/>
                  <a:pt x="223125" y="22254"/>
                </a:cubicBezTo>
                <a:cubicBezTo>
                  <a:pt x="220186" y="19922"/>
                  <a:pt x="217222" y="17565"/>
                  <a:pt x="214161" y="15330"/>
                </a:cubicBezTo>
                <a:cubicBezTo>
                  <a:pt x="211076" y="13023"/>
                  <a:pt x="207845" y="10933"/>
                  <a:pt x="204469" y="9039"/>
                </a:cubicBezTo>
                <a:lnTo>
                  <a:pt x="203181" y="8359"/>
                </a:lnTo>
                <a:cubicBezTo>
                  <a:pt x="202744" y="8140"/>
                  <a:pt x="202307" y="7897"/>
                  <a:pt x="201869" y="7703"/>
                </a:cubicBezTo>
                <a:lnTo>
                  <a:pt x="200509" y="7095"/>
                </a:lnTo>
                <a:cubicBezTo>
                  <a:pt x="200072" y="6901"/>
                  <a:pt x="199634" y="6658"/>
                  <a:pt x="199149" y="6488"/>
                </a:cubicBezTo>
                <a:lnTo>
                  <a:pt x="197764" y="5954"/>
                </a:lnTo>
                <a:cubicBezTo>
                  <a:pt x="197278" y="5784"/>
                  <a:pt x="196817" y="5589"/>
                  <a:pt x="196355" y="5468"/>
                </a:cubicBezTo>
                <a:lnTo>
                  <a:pt x="193513" y="4593"/>
                </a:lnTo>
                <a:cubicBezTo>
                  <a:pt x="189796" y="3670"/>
                  <a:pt x="186031" y="3014"/>
                  <a:pt x="182217" y="2698"/>
                </a:cubicBezTo>
                <a:cubicBezTo>
                  <a:pt x="178826" y="2386"/>
                  <a:pt x="175435" y="2258"/>
                  <a:pt x="172044" y="2258"/>
                </a:cubicBezTo>
                <a:cubicBezTo>
                  <a:pt x="171743" y="2258"/>
                  <a:pt x="171441" y="2259"/>
                  <a:pt x="171140" y="2261"/>
                </a:cubicBezTo>
                <a:cubicBezTo>
                  <a:pt x="167496" y="2285"/>
                  <a:pt x="163876" y="2480"/>
                  <a:pt x="160305" y="2674"/>
                </a:cubicBezTo>
                <a:cubicBezTo>
                  <a:pt x="156734" y="2868"/>
                  <a:pt x="153212" y="3184"/>
                  <a:pt x="149738" y="3476"/>
                </a:cubicBezTo>
                <a:lnTo>
                  <a:pt x="139341" y="4326"/>
                </a:lnTo>
                <a:lnTo>
                  <a:pt x="134094" y="4763"/>
                </a:lnTo>
                <a:lnTo>
                  <a:pt x="128847" y="5322"/>
                </a:lnTo>
                <a:cubicBezTo>
                  <a:pt x="127122" y="5492"/>
                  <a:pt x="125373" y="5735"/>
                  <a:pt x="123648" y="5954"/>
                </a:cubicBezTo>
                <a:cubicBezTo>
                  <a:pt x="121923" y="6197"/>
                  <a:pt x="120199" y="6391"/>
                  <a:pt x="118474" y="6682"/>
                </a:cubicBezTo>
                <a:lnTo>
                  <a:pt x="113300" y="7508"/>
                </a:lnTo>
                <a:cubicBezTo>
                  <a:pt x="111599" y="7824"/>
                  <a:pt x="109899" y="8164"/>
                  <a:pt x="108174" y="8456"/>
                </a:cubicBezTo>
                <a:lnTo>
                  <a:pt x="105623" y="8942"/>
                </a:lnTo>
                <a:lnTo>
                  <a:pt x="103073" y="9500"/>
                </a:lnTo>
                <a:lnTo>
                  <a:pt x="100546" y="10059"/>
                </a:lnTo>
                <a:cubicBezTo>
                  <a:pt x="99696" y="10253"/>
                  <a:pt x="98846" y="10399"/>
                  <a:pt x="97996" y="10618"/>
                </a:cubicBezTo>
                <a:lnTo>
                  <a:pt x="92967" y="11881"/>
                </a:lnTo>
                <a:lnTo>
                  <a:pt x="91704" y="12172"/>
                </a:lnTo>
                <a:lnTo>
                  <a:pt x="90441" y="12537"/>
                </a:lnTo>
                <a:lnTo>
                  <a:pt x="87963" y="13241"/>
                </a:lnTo>
                <a:cubicBezTo>
                  <a:pt x="84611" y="14116"/>
                  <a:pt x="81331" y="15233"/>
                  <a:pt x="78027" y="16253"/>
                </a:cubicBezTo>
                <a:cubicBezTo>
                  <a:pt x="76400" y="16812"/>
                  <a:pt x="74772" y="17395"/>
                  <a:pt x="73120" y="17978"/>
                </a:cubicBezTo>
                <a:cubicBezTo>
                  <a:pt x="72343" y="18270"/>
                  <a:pt x="71517" y="18537"/>
                  <a:pt x="70691" y="18828"/>
                </a:cubicBezTo>
                <a:lnTo>
                  <a:pt x="68262" y="19776"/>
                </a:lnTo>
                <a:lnTo>
                  <a:pt x="65833" y="20723"/>
                </a:lnTo>
                <a:cubicBezTo>
                  <a:pt x="65055" y="21063"/>
                  <a:pt x="64229" y="21355"/>
                  <a:pt x="63452" y="21719"/>
                </a:cubicBezTo>
                <a:lnTo>
                  <a:pt x="58666" y="23784"/>
                </a:lnTo>
                <a:lnTo>
                  <a:pt x="57646" y="24221"/>
                </a:lnTo>
                <a:cubicBezTo>
                  <a:pt x="57306" y="24367"/>
                  <a:pt x="56966" y="24537"/>
                  <a:pt x="56626" y="24707"/>
                </a:cubicBezTo>
                <a:lnTo>
                  <a:pt x="54585" y="25679"/>
                </a:lnTo>
                <a:lnTo>
                  <a:pt x="52520" y="26651"/>
                </a:lnTo>
                <a:lnTo>
                  <a:pt x="51500" y="27136"/>
                </a:lnTo>
                <a:cubicBezTo>
                  <a:pt x="51160" y="27282"/>
                  <a:pt x="50820" y="27452"/>
                  <a:pt x="50480" y="27622"/>
                </a:cubicBezTo>
                <a:lnTo>
                  <a:pt x="45791" y="30732"/>
                </a:lnTo>
                <a:cubicBezTo>
                  <a:pt x="45427" y="30975"/>
                  <a:pt x="45063" y="31217"/>
                  <a:pt x="44698" y="31460"/>
                </a:cubicBezTo>
                <a:lnTo>
                  <a:pt x="43678" y="32213"/>
                </a:lnTo>
                <a:lnTo>
                  <a:pt x="41710" y="33671"/>
                </a:lnTo>
                <a:lnTo>
                  <a:pt x="39961" y="35031"/>
                </a:lnTo>
                <a:lnTo>
                  <a:pt x="39160" y="35687"/>
                </a:lnTo>
                <a:cubicBezTo>
                  <a:pt x="38892" y="35882"/>
                  <a:pt x="38650" y="36124"/>
                  <a:pt x="38382" y="36343"/>
                </a:cubicBezTo>
                <a:cubicBezTo>
                  <a:pt x="37411" y="37218"/>
                  <a:pt x="36560" y="37995"/>
                  <a:pt x="35880" y="38699"/>
                </a:cubicBezTo>
                <a:cubicBezTo>
                  <a:pt x="34520" y="40084"/>
                  <a:pt x="33791" y="41056"/>
                  <a:pt x="34034" y="41396"/>
                </a:cubicBezTo>
                <a:cubicBezTo>
                  <a:pt x="34094" y="41474"/>
                  <a:pt x="34212" y="41515"/>
                  <a:pt x="34392" y="41515"/>
                </a:cubicBezTo>
                <a:cubicBezTo>
                  <a:pt x="34934" y="41515"/>
                  <a:pt x="36041" y="41142"/>
                  <a:pt x="37848" y="40303"/>
                </a:cubicBezTo>
                <a:cubicBezTo>
                  <a:pt x="38455" y="40011"/>
                  <a:pt x="39135" y="39671"/>
                  <a:pt x="39913" y="39282"/>
                </a:cubicBezTo>
                <a:cubicBezTo>
                  <a:pt x="40301" y="39112"/>
                  <a:pt x="40690" y="38894"/>
                  <a:pt x="41127" y="38675"/>
                </a:cubicBezTo>
                <a:lnTo>
                  <a:pt x="42488" y="38019"/>
                </a:lnTo>
                <a:cubicBezTo>
                  <a:pt x="43435" y="37558"/>
                  <a:pt x="44480" y="37023"/>
                  <a:pt x="45597" y="36440"/>
                </a:cubicBezTo>
                <a:lnTo>
                  <a:pt x="47370" y="35541"/>
                </a:lnTo>
                <a:lnTo>
                  <a:pt x="49338" y="34618"/>
                </a:lnTo>
                <a:lnTo>
                  <a:pt x="51500" y="33404"/>
                </a:lnTo>
                <a:lnTo>
                  <a:pt x="52715" y="32748"/>
                </a:lnTo>
                <a:cubicBezTo>
                  <a:pt x="53152" y="32529"/>
                  <a:pt x="53565" y="32286"/>
                  <a:pt x="54002" y="32068"/>
                </a:cubicBezTo>
                <a:lnTo>
                  <a:pt x="59274" y="29444"/>
                </a:lnTo>
                <a:lnTo>
                  <a:pt x="59881" y="29128"/>
                </a:lnTo>
                <a:lnTo>
                  <a:pt x="60488" y="28861"/>
                </a:lnTo>
                <a:lnTo>
                  <a:pt x="61654" y="28351"/>
                </a:lnTo>
                <a:lnTo>
                  <a:pt x="63598" y="27452"/>
                </a:lnTo>
                <a:lnTo>
                  <a:pt x="65395" y="26651"/>
                </a:lnTo>
                <a:cubicBezTo>
                  <a:pt x="65757" y="26575"/>
                  <a:pt x="66038" y="26542"/>
                  <a:pt x="66253" y="26542"/>
                </a:cubicBezTo>
                <a:cubicBezTo>
                  <a:pt x="66730" y="26542"/>
                  <a:pt x="66871" y="26707"/>
                  <a:pt x="66804" y="26942"/>
                </a:cubicBezTo>
                <a:cubicBezTo>
                  <a:pt x="66707" y="27258"/>
                  <a:pt x="66197" y="27817"/>
                  <a:pt x="65687" y="28375"/>
                </a:cubicBezTo>
                <a:cubicBezTo>
                  <a:pt x="83323" y="20820"/>
                  <a:pt x="102077" y="15986"/>
                  <a:pt x="121098" y="13241"/>
                </a:cubicBezTo>
                <a:lnTo>
                  <a:pt x="128239" y="12318"/>
                </a:lnTo>
                <a:cubicBezTo>
                  <a:pt x="130644" y="12075"/>
                  <a:pt x="133025" y="11808"/>
                  <a:pt x="135430" y="11565"/>
                </a:cubicBezTo>
                <a:lnTo>
                  <a:pt x="149908" y="10448"/>
                </a:lnTo>
                <a:cubicBezTo>
                  <a:pt x="154742" y="10059"/>
                  <a:pt x="159552" y="9695"/>
                  <a:pt x="164338" y="9476"/>
                </a:cubicBezTo>
                <a:cubicBezTo>
                  <a:pt x="166718" y="9354"/>
                  <a:pt x="169093" y="9294"/>
                  <a:pt x="171468" y="9294"/>
                </a:cubicBezTo>
                <a:cubicBezTo>
                  <a:pt x="173842" y="9294"/>
                  <a:pt x="176217" y="9354"/>
                  <a:pt x="178597" y="9476"/>
                </a:cubicBezTo>
                <a:cubicBezTo>
                  <a:pt x="179326" y="9500"/>
                  <a:pt x="180055" y="9573"/>
                  <a:pt x="180784" y="9646"/>
                </a:cubicBezTo>
                <a:lnTo>
                  <a:pt x="181877" y="9719"/>
                </a:lnTo>
                <a:cubicBezTo>
                  <a:pt x="182241" y="9743"/>
                  <a:pt x="182606" y="9767"/>
                  <a:pt x="182970" y="9840"/>
                </a:cubicBezTo>
                <a:lnTo>
                  <a:pt x="185132" y="10108"/>
                </a:lnTo>
                <a:lnTo>
                  <a:pt x="185666" y="10156"/>
                </a:lnTo>
                <a:cubicBezTo>
                  <a:pt x="185861" y="10180"/>
                  <a:pt x="186031" y="10229"/>
                  <a:pt x="186201" y="10253"/>
                </a:cubicBezTo>
                <a:lnTo>
                  <a:pt x="187270" y="10448"/>
                </a:lnTo>
                <a:lnTo>
                  <a:pt x="188339" y="10618"/>
                </a:lnTo>
                <a:cubicBezTo>
                  <a:pt x="188509" y="10666"/>
                  <a:pt x="188703" y="10691"/>
                  <a:pt x="188873" y="10715"/>
                </a:cubicBezTo>
                <a:lnTo>
                  <a:pt x="189407" y="10836"/>
                </a:lnTo>
                <a:lnTo>
                  <a:pt x="191472" y="11322"/>
                </a:lnTo>
                <a:cubicBezTo>
                  <a:pt x="191837" y="11419"/>
                  <a:pt x="192152" y="11541"/>
                  <a:pt x="192493" y="11638"/>
                </a:cubicBezTo>
                <a:lnTo>
                  <a:pt x="193513" y="11929"/>
                </a:lnTo>
                <a:lnTo>
                  <a:pt x="194533" y="12245"/>
                </a:lnTo>
                <a:cubicBezTo>
                  <a:pt x="194849" y="12367"/>
                  <a:pt x="195165" y="12488"/>
                  <a:pt x="195505" y="12610"/>
                </a:cubicBezTo>
                <a:cubicBezTo>
                  <a:pt x="196817" y="13071"/>
                  <a:pt x="198080" y="13678"/>
                  <a:pt x="199367" y="14286"/>
                </a:cubicBezTo>
                <a:lnTo>
                  <a:pt x="201262" y="15282"/>
                </a:lnTo>
                <a:cubicBezTo>
                  <a:pt x="201894" y="15622"/>
                  <a:pt x="202501" y="16011"/>
                  <a:pt x="203133" y="16351"/>
                </a:cubicBezTo>
                <a:cubicBezTo>
                  <a:pt x="205610" y="17832"/>
                  <a:pt x="208015" y="19460"/>
                  <a:pt x="210396" y="21209"/>
                </a:cubicBezTo>
                <a:cubicBezTo>
                  <a:pt x="215157" y="24707"/>
                  <a:pt x="219773" y="28545"/>
                  <a:pt x="224655" y="32238"/>
                </a:cubicBezTo>
                <a:cubicBezTo>
                  <a:pt x="225870" y="33137"/>
                  <a:pt x="227109" y="34060"/>
                  <a:pt x="228396" y="34934"/>
                </a:cubicBezTo>
                <a:lnTo>
                  <a:pt x="229344" y="35614"/>
                </a:lnTo>
                <a:lnTo>
                  <a:pt x="230316" y="36270"/>
                </a:lnTo>
                <a:cubicBezTo>
                  <a:pt x="230971" y="36683"/>
                  <a:pt x="231627" y="37145"/>
                  <a:pt x="232259" y="37533"/>
                </a:cubicBezTo>
                <a:lnTo>
                  <a:pt x="239838" y="42295"/>
                </a:lnTo>
                <a:cubicBezTo>
                  <a:pt x="242365" y="43898"/>
                  <a:pt x="244818" y="45477"/>
                  <a:pt x="247223" y="47129"/>
                </a:cubicBezTo>
                <a:cubicBezTo>
                  <a:pt x="248438" y="47955"/>
                  <a:pt x="249652" y="48781"/>
                  <a:pt x="250794" y="49631"/>
                </a:cubicBezTo>
                <a:cubicBezTo>
                  <a:pt x="251960" y="50505"/>
                  <a:pt x="253102" y="51356"/>
                  <a:pt x="254219" y="52254"/>
                </a:cubicBezTo>
                <a:cubicBezTo>
                  <a:pt x="258713" y="55825"/>
                  <a:pt x="262746" y="59761"/>
                  <a:pt x="266025" y="64158"/>
                </a:cubicBezTo>
                <a:cubicBezTo>
                  <a:pt x="267629" y="66344"/>
                  <a:pt x="269037" y="68676"/>
                  <a:pt x="270228" y="71105"/>
                </a:cubicBezTo>
                <a:cubicBezTo>
                  <a:pt x="271370" y="73559"/>
                  <a:pt x="272341" y="76109"/>
                  <a:pt x="273070" y="78709"/>
                </a:cubicBezTo>
                <a:cubicBezTo>
                  <a:pt x="274386" y="83525"/>
                  <a:pt x="274985" y="88486"/>
                  <a:pt x="274868" y="93457"/>
                </a:cubicBezTo>
                <a:lnTo>
                  <a:pt x="274868" y="93457"/>
                </a:lnTo>
                <a:lnTo>
                  <a:pt x="274868" y="91170"/>
                </a:lnTo>
                <a:lnTo>
                  <a:pt x="274843" y="90660"/>
                </a:lnTo>
                <a:lnTo>
                  <a:pt x="274746" y="88571"/>
                </a:lnTo>
                <a:lnTo>
                  <a:pt x="274528" y="86531"/>
                </a:lnTo>
                <a:cubicBezTo>
                  <a:pt x="274212" y="83786"/>
                  <a:pt x="273677" y="81089"/>
                  <a:pt x="272924" y="78417"/>
                </a:cubicBezTo>
                <a:cubicBezTo>
                  <a:pt x="272147" y="75794"/>
                  <a:pt x="271151" y="73243"/>
                  <a:pt x="269936" y="70789"/>
                </a:cubicBezTo>
                <a:lnTo>
                  <a:pt x="269013" y="68967"/>
                </a:lnTo>
                <a:lnTo>
                  <a:pt x="267944" y="67194"/>
                </a:lnTo>
                <a:lnTo>
                  <a:pt x="267701" y="66757"/>
                </a:lnTo>
                <a:lnTo>
                  <a:pt x="267386" y="66344"/>
                </a:lnTo>
                <a:lnTo>
                  <a:pt x="266778" y="65494"/>
                </a:lnTo>
                <a:lnTo>
                  <a:pt x="266195" y="64643"/>
                </a:lnTo>
                <a:lnTo>
                  <a:pt x="265564" y="63818"/>
                </a:lnTo>
                <a:lnTo>
                  <a:pt x="264932" y="62992"/>
                </a:lnTo>
                <a:cubicBezTo>
                  <a:pt x="264738" y="62724"/>
                  <a:pt x="264519" y="62457"/>
                  <a:pt x="264300" y="62190"/>
                </a:cubicBezTo>
                <a:lnTo>
                  <a:pt x="262940" y="60587"/>
                </a:lnTo>
                <a:cubicBezTo>
                  <a:pt x="261993" y="59566"/>
                  <a:pt x="261045" y="58522"/>
                  <a:pt x="260025" y="57550"/>
                </a:cubicBezTo>
                <a:cubicBezTo>
                  <a:pt x="257984" y="55582"/>
                  <a:pt x="255822" y="53712"/>
                  <a:pt x="253588" y="51963"/>
                </a:cubicBezTo>
                <a:cubicBezTo>
                  <a:pt x="249069" y="48416"/>
                  <a:pt x="244138" y="45210"/>
                  <a:pt x="239134" y="42027"/>
                </a:cubicBezTo>
                <a:lnTo>
                  <a:pt x="231554" y="37266"/>
                </a:lnTo>
                <a:cubicBezTo>
                  <a:pt x="228907" y="35566"/>
                  <a:pt x="226429" y="33768"/>
                  <a:pt x="224000" y="31922"/>
                </a:cubicBezTo>
                <a:cubicBezTo>
                  <a:pt x="219165" y="28229"/>
                  <a:pt x="214598" y="24440"/>
                  <a:pt x="209886" y="20990"/>
                </a:cubicBezTo>
                <a:cubicBezTo>
                  <a:pt x="207578" y="19290"/>
                  <a:pt x="205173" y="17687"/>
                  <a:pt x="202695" y="16205"/>
                </a:cubicBezTo>
                <a:cubicBezTo>
                  <a:pt x="201481" y="15476"/>
                  <a:pt x="200242" y="14845"/>
                  <a:pt x="199003" y="14189"/>
                </a:cubicBezTo>
                <a:lnTo>
                  <a:pt x="197108" y="13314"/>
                </a:lnTo>
                <a:cubicBezTo>
                  <a:pt x="196792" y="13168"/>
                  <a:pt x="196476" y="13071"/>
                  <a:pt x="196136" y="12925"/>
                </a:cubicBezTo>
                <a:lnTo>
                  <a:pt x="195189" y="12561"/>
                </a:lnTo>
                <a:cubicBezTo>
                  <a:pt x="194557" y="12318"/>
                  <a:pt x="193901" y="12099"/>
                  <a:pt x="193221" y="11905"/>
                </a:cubicBezTo>
                <a:lnTo>
                  <a:pt x="192225" y="11614"/>
                </a:lnTo>
                <a:lnTo>
                  <a:pt x="191739" y="11444"/>
                </a:lnTo>
                <a:lnTo>
                  <a:pt x="191229" y="11322"/>
                </a:lnTo>
                <a:lnTo>
                  <a:pt x="189189" y="10836"/>
                </a:lnTo>
                <a:cubicBezTo>
                  <a:pt x="188849" y="10763"/>
                  <a:pt x="188484" y="10691"/>
                  <a:pt x="188144" y="10642"/>
                </a:cubicBezTo>
                <a:lnTo>
                  <a:pt x="187100" y="10448"/>
                </a:lnTo>
                <a:cubicBezTo>
                  <a:pt x="185715" y="10180"/>
                  <a:pt x="184282" y="10035"/>
                  <a:pt x="182873" y="9840"/>
                </a:cubicBezTo>
                <a:cubicBezTo>
                  <a:pt x="182144" y="9767"/>
                  <a:pt x="181440" y="9719"/>
                  <a:pt x="180711" y="9646"/>
                </a:cubicBezTo>
                <a:cubicBezTo>
                  <a:pt x="180006" y="9597"/>
                  <a:pt x="179278" y="9500"/>
                  <a:pt x="178549" y="9500"/>
                </a:cubicBezTo>
                <a:cubicBezTo>
                  <a:pt x="176287" y="9385"/>
                  <a:pt x="174025" y="9330"/>
                  <a:pt x="171763" y="9330"/>
                </a:cubicBezTo>
                <a:cubicBezTo>
                  <a:pt x="169264" y="9330"/>
                  <a:pt x="166764" y="9397"/>
                  <a:pt x="164265" y="9525"/>
                </a:cubicBezTo>
                <a:cubicBezTo>
                  <a:pt x="159479" y="9767"/>
                  <a:pt x="154621" y="10156"/>
                  <a:pt x="149762" y="10569"/>
                </a:cubicBezTo>
                <a:cubicBezTo>
                  <a:pt x="147333" y="10788"/>
                  <a:pt x="144880" y="10982"/>
                  <a:pt x="142402" y="11176"/>
                </a:cubicBezTo>
                <a:lnTo>
                  <a:pt x="135163" y="11784"/>
                </a:lnTo>
                <a:lnTo>
                  <a:pt x="127924" y="12561"/>
                </a:lnTo>
                <a:lnTo>
                  <a:pt x="120709" y="13557"/>
                </a:lnTo>
                <a:cubicBezTo>
                  <a:pt x="101518" y="16424"/>
                  <a:pt x="82546" y="21476"/>
                  <a:pt x="64739" y="29347"/>
                </a:cubicBezTo>
                <a:cubicBezTo>
                  <a:pt x="64352" y="29816"/>
                  <a:pt x="64239" y="30165"/>
                  <a:pt x="64800" y="30165"/>
                </a:cubicBezTo>
                <a:cubicBezTo>
                  <a:pt x="64908" y="30165"/>
                  <a:pt x="65040" y="30152"/>
                  <a:pt x="65201" y="30124"/>
                </a:cubicBezTo>
                <a:cubicBezTo>
                  <a:pt x="66027" y="29979"/>
                  <a:pt x="66829" y="29760"/>
                  <a:pt x="67630" y="29468"/>
                </a:cubicBezTo>
                <a:cubicBezTo>
                  <a:pt x="68796" y="29128"/>
                  <a:pt x="70302" y="28618"/>
                  <a:pt x="72294" y="27914"/>
                </a:cubicBezTo>
                <a:lnTo>
                  <a:pt x="73436" y="27549"/>
                </a:lnTo>
                <a:cubicBezTo>
                  <a:pt x="73825" y="27404"/>
                  <a:pt x="74238" y="27258"/>
                  <a:pt x="74699" y="27112"/>
                </a:cubicBezTo>
                <a:cubicBezTo>
                  <a:pt x="75622" y="26821"/>
                  <a:pt x="76618" y="26480"/>
                  <a:pt x="77712" y="26116"/>
                </a:cubicBezTo>
                <a:cubicBezTo>
                  <a:pt x="78780" y="25752"/>
                  <a:pt x="79946" y="25339"/>
                  <a:pt x="81210" y="24926"/>
                </a:cubicBezTo>
                <a:lnTo>
                  <a:pt x="85194" y="23687"/>
                </a:lnTo>
                <a:lnTo>
                  <a:pt x="87356" y="22982"/>
                </a:lnTo>
                <a:lnTo>
                  <a:pt x="89590" y="22326"/>
                </a:lnTo>
                <a:cubicBezTo>
                  <a:pt x="91145" y="21889"/>
                  <a:pt x="92724" y="21428"/>
                  <a:pt x="94352" y="20966"/>
                </a:cubicBezTo>
                <a:lnTo>
                  <a:pt x="99405" y="19654"/>
                </a:lnTo>
                <a:lnTo>
                  <a:pt x="100716" y="19314"/>
                </a:lnTo>
                <a:lnTo>
                  <a:pt x="102028" y="19023"/>
                </a:lnTo>
                <a:lnTo>
                  <a:pt x="104700" y="18415"/>
                </a:lnTo>
                <a:lnTo>
                  <a:pt x="107421" y="17808"/>
                </a:lnTo>
                <a:lnTo>
                  <a:pt x="110166" y="17249"/>
                </a:lnTo>
                <a:lnTo>
                  <a:pt x="112935" y="16691"/>
                </a:lnTo>
                <a:lnTo>
                  <a:pt x="114320" y="16424"/>
                </a:lnTo>
                <a:lnTo>
                  <a:pt x="115705" y="16181"/>
                </a:lnTo>
                <a:lnTo>
                  <a:pt x="121292" y="15233"/>
                </a:lnTo>
                <a:lnTo>
                  <a:pt x="126831" y="14456"/>
                </a:lnTo>
                <a:lnTo>
                  <a:pt x="128191" y="14261"/>
                </a:lnTo>
                <a:lnTo>
                  <a:pt x="129551" y="14116"/>
                </a:lnTo>
                <a:lnTo>
                  <a:pt x="132248" y="13800"/>
                </a:lnTo>
                <a:lnTo>
                  <a:pt x="134871" y="13508"/>
                </a:lnTo>
                <a:cubicBezTo>
                  <a:pt x="135746" y="13411"/>
                  <a:pt x="136620" y="13338"/>
                  <a:pt x="137471" y="13266"/>
                </a:cubicBezTo>
                <a:lnTo>
                  <a:pt x="142426" y="12853"/>
                </a:lnTo>
                <a:lnTo>
                  <a:pt x="147163" y="12512"/>
                </a:lnTo>
                <a:cubicBezTo>
                  <a:pt x="151317" y="12245"/>
                  <a:pt x="155423" y="11929"/>
                  <a:pt x="159528" y="11711"/>
                </a:cubicBezTo>
                <a:cubicBezTo>
                  <a:pt x="163335" y="11486"/>
                  <a:pt x="167122" y="11344"/>
                  <a:pt x="170888" y="11344"/>
                </a:cubicBezTo>
                <a:cubicBezTo>
                  <a:pt x="171182" y="11344"/>
                  <a:pt x="171477" y="11345"/>
                  <a:pt x="171771" y="11346"/>
                </a:cubicBezTo>
                <a:cubicBezTo>
                  <a:pt x="175779" y="11346"/>
                  <a:pt x="179788" y="11589"/>
                  <a:pt x="183772" y="12075"/>
                </a:cubicBezTo>
                <a:cubicBezTo>
                  <a:pt x="187585" y="12512"/>
                  <a:pt x="191326" y="13411"/>
                  <a:pt x="194922" y="14747"/>
                </a:cubicBezTo>
                <a:cubicBezTo>
                  <a:pt x="198371" y="16083"/>
                  <a:pt x="201796" y="18002"/>
                  <a:pt x="205149" y="20262"/>
                </a:cubicBezTo>
                <a:cubicBezTo>
                  <a:pt x="208477" y="22497"/>
                  <a:pt x="211781" y="25047"/>
                  <a:pt x="215133" y="27671"/>
                </a:cubicBezTo>
                <a:cubicBezTo>
                  <a:pt x="218510" y="30319"/>
                  <a:pt x="221910" y="33064"/>
                  <a:pt x="225554" y="35711"/>
                </a:cubicBezTo>
                <a:cubicBezTo>
                  <a:pt x="226502" y="36343"/>
                  <a:pt x="227401" y="37023"/>
                  <a:pt x="228372" y="37655"/>
                </a:cubicBezTo>
                <a:lnTo>
                  <a:pt x="229805" y="38602"/>
                </a:lnTo>
                <a:lnTo>
                  <a:pt x="230534" y="39088"/>
                </a:lnTo>
                <a:lnTo>
                  <a:pt x="231214" y="39501"/>
                </a:lnTo>
                <a:lnTo>
                  <a:pt x="236729" y="42951"/>
                </a:lnTo>
                <a:cubicBezTo>
                  <a:pt x="240373" y="45234"/>
                  <a:pt x="243944" y="47493"/>
                  <a:pt x="247369" y="49850"/>
                </a:cubicBezTo>
                <a:cubicBezTo>
                  <a:pt x="250721" y="52157"/>
                  <a:pt x="253928" y="54659"/>
                  <a:pt x="256940" y="57356"/>
                </a:cubicBezTo>
                <a:cubicBezTo>
                  <a:pt x="259855" y="59955"/>
                  <a:pt x="262503" y="62846"/>
                  <a:pt x="264811" y="65980"/>
                </a:cubicBezTo>
                <a:cubicBezTo>
                  <a:pt x="266997" y="69040"/>
                  <a:pt x="268770" y="72368"/>
                  <a:pt x="270082" y="75891"/>
                </a:cubicBezTo>
                <a:lnTo>
                  <a:pt x="270349" y="76547"/>
                </a:lnTo>
                <a:cubicBezTo>
                  <a:pt x="270422" y="76765"/>
                  <a:pt x="270495" y="76984"/>
                  <a:pt x="270568" y="77202"/>
                </a:cubicBezTo>
                <a:lnTo>
                  <a:pt x="270981" y="78539"/>
                </a:lnTo>
                <a:cubicBezTo>
                  <a:pt x="271151" y="79000"/>
                  <a:pt x="271248" y="79462"/>
                  <a:pt x="271370" y="79899"/>
                </a:cubicBezTo>
                <a:lnTo>
                  <a:pt x="271734" y="81284"/>
                </a:lnTo>
                <a:lnTo>
                  <a:pt x="272050" y="82668"/>
                </a:lnTo>
                <a:cubicBezTo>
                  <a:pt x="272123" y="83130"/>
                  <a:pt x="272244" y="83591"/>
                  <a:pt x="272317" y="84053"/>
                </a:cubicBezTo>
                <a:lnTo>
                  <a:pt x="272536" y="85462"/>
                </a:lnTo>
                <a:lnTo>
                  <a:pt x="272633" y="86166"/>
                </a:lnTo>
                <a:cubicBezTo>
                  <a:pt x="272681" y="86385"/>
                  <a:pt x="272706" y="86628"/>
                  <a:pt x="272730" y="86871"/>
                </a:cubicBezTo>
                <a:cubicBezTo>
                  <a:pt x="273143" y="90636"/>
                  <a:pt x="273167" y="94426"/>
                  <a:pt x="272778" y="98215"/>
                </a:cubicBezTo>
                <a:cubicBezTo>
                  <a:pt x="272754" y="98677"/>
                  <a:pt x="272681" y="99138"/>
                  <a:pt x="272608" y="99624"/>
                </a:cubicBezTo>
                <a:lnTo>
                  <a:pt x="272414" y="101009"/>
                </a:lnTo>
                <a:cubicBezTo>
                  <a:pt x="272268" y="101956"/>
                  <a:pt x="272074" y="102879"/>
                  <a:pt x="271928" y="103802"/>
                </a:cubicBezTo>
                <a:cubicBezTo>
                  <a:pt x="271710" y="104750"/>
                  <a:pt x="271515" y="105649"/>
                  <a:pt x="271272" y="106572"/>
                </a:cubicBezTo>
                <a:lnTo>
                  <a:pt x="270884" y="107932"/>
                </a:lnTo>
                <a:cubicBezTo>
                  <a:pt x="270762" y="108369"/>
                  <a:pt x="270641" y="108831"/>
                  <a:pt x="270471" y="109268"/>
                </a:cubicBezTo>
                <a:cubicBezTo>
                  <a:pt x="269353" y="112815"/>
                  <a:pt x="267871" y="116264"/>
                  <a:pt x="266050" y="119519"/>
                </a:cubicBezTo>
                <a:lnTo>
                  <a:pt x="265564" y="120394"/>
                </a:lnTo>
                <a:lnTo>
                  <a:pt x="265029" y="121244"/>
                </a:lnTo>
                <a:lnTo>
                  <a:pt x="264495" y="122119"/>
                </a:lnTo>
                <a:lnTo>
                  <a:pt x="264252" y="122532"/>
                </a:lnTo>
                <a:lnTo>
                  <a:pt x="263960" y="122945"/>
                </a:lnTo>
                <a:lnTo>
                  <a:pt x="262843" y="124596"/>
                </a:lnTo>
                <a:lnTo>
                  <a:pt x="261628" y="126200"/>
                </a:lnTo>
                <a:cubicBezTo>
                  <a:pt x="260001" y="128289"/>
                  <a:pt x="258203" y="130257"/>
                  <a:pt x="256284" y="132054"/>
                </a:cubicBezTo>
                <a:cubicBezTo>
                  <a:pt x="254341" y="133828"/>
                  <a:pt x="252276" y="135431"/>
                  <a:pt x="250089" y="136864"/>
                </a:cubicBezTo>
                <a:lnTo>
                  <a:pt x="248389" y="137933"/>
                </a:lnTo>
                <a:lnTo>
                  <a:pt x="246616" y="138929"/>
                </a:lnTo>
                <a:lnTo>
                  <a:pt x="246178" y="139196"/>
                </a:lnTo>
                <a:lnTo>
                  <a:pt x="245741" y="139415"/>
                </a:lnTo>
                <a:lnTo>
                  <a:pt x="244818" y="139876"/>
                </a:lnTo>
                <a:lnTo>
                  <a:pt x="243919" y="140338"/>
                </a:lnTo>
                <a:lnTo>
                  <a:pt x="242996" y="140775"/>
                </a:lnTo>
                <a:lnTo>
                  <a:pt x="242049" y="141188"/>
                </a:lnTo>
                <a:lnTo>
                  <a:pt x="241587" y="141407"/>
                </a:lnTo>
                <a:lnTo>
                  <a:pt x="241126" y="141601"/>
                </a:lnTo>
                <a:lnTo>
                  <a:pt x="239231" y="142403"/>
                </a:lnTo>
                <a:lnTo>
                  <a:pt x="237287" y="143131"/>
                </a:lnTo>
                <a:cubicBezTo>
                  <a:pt x="236656" y="143399"/>
                  <a:pt x="235976" y="143593"/>
                  <a:pt x="235344" y="143836"/>
                </a:cubicBezTo>
                <a:cubicBezTo>
                  <a:pt x="232721" y="144735"/>
                  <a:pt x="230000" y="145512"/>
                  <a:pt x="227255" y="146192"/>
                </a:cubicBezTo>
                <a:cubicBezTo>
                  <a:pt x="224485" y="146872"/>
                  <a:pt x="221692" y="147455"/>
                  <a:pt x="218850" y="147990"/>
                </a:cubicBezTo>
                <a:cubicBezTo>
                  <a:pt x="216007" y="148500"/>
                  <a:pt x="213117" y="148986"/>
                  <a:pt x="210226" y="149374"/>
                </a:cubicBezTo>
                <a:cubicBezTo>
                  <a:pt x="194787" y="151592"/>
                  <a:pt x="179230" y="152704"/>
                  <a:pt x="163670" y="152704"/>
                </a:cubicBezTo>
                <a:cubicBezTo>
                  <a:pt x="155702" y="152704"/>
                  <a:pt x="147733" y="152412"/>
                  <a:pt x="139778" y="151828"/>
                </a:cubicBezTo>
                <a:lnTo>
                  <a:pt x="136742" y="151634"/>
                </a:lnTo>
                <a:lnTo>
                  <a:pt x="133705" y="151342"/>
                </a:lnTo>
                <a:lnTo>
                  <a:pt x="127608" y="150735"/>
                </a:lnTo>
                <a:cubicBezTo>
                  <a:pt x="125567" y="150492"/>
                  <a:pt x="123551" y="150225"/>
                  <a:pt x="121510" y="149958"/>
                </a:cubicBezTo>
                <a:lnTo>
                  <a:pt x="118450" y="149569"/>
                </a:lnTo>
                <a:cubicBezTo>
                  <a:pt x="117454" y="149423"/>
                  <a:pt x="116433" y="149253"/>
                  <a:pt x="115413" y="149107"/>
                </a:cubicBezTo>
                <a:lnTo>
                  <a:pt x="109316" y="148111"/>
                </a:lnTo>
                <a:cubicBezTo>
                  <a:pt x="107275" y="147747"/>
                  <a:pt x="105235" y="147358"/>
                  <a:pt x="103218" y="146970"/>
                </a:cubicBezTo>
                <a:lnTo>
                  <a:pt x="100182" y="146387"/>
                </a:lnTo>
                <a:cubicBezTo>
                  <a:pt x="99162" y="146192"/>
                  <a:pt x="98141" y="145949"/>
                  <a:pt x="97145" y="145731"/>
                </a:cubicBezTo>
                <a:lnTo>
                  <a:pt x="91072" y="144370"/>
                </a:lnTo>
                <a:cubicBezTo>
                  <a:pt x="89056" y="143884"/>
                  <a:pt x="87040" y="143374"/>
                  <a:pt x="85048" y="142864"/>
                </a:cubicBezTo>
                <a:lnTo>
                  <a:pt x="82036" y="142087"/>
                </a:lnTo>
                <a:cubicBezTo>
                  <a:pt x="81040" y="141820"/>
                  <a:pt x="80044" y="141528"/>
                  <a:pt x="79048" y="141237"/>
                </a:cubicBezTo>
                <a:lnTo>
                  <a:pt x="73096" y="139536"/>
                </a:lnTo>
                <a:cubicBezTo>
                  <a:pt x="71128" y="138929"/>
                  <a:pt x="69161" y="138273"/>
                  <a:pt x="67193" y="137666"/>
                </a:cubicBezTo>
                <a:cubicBezTo>
                  <a:pt x="63258" y="136451"/>
                  <a:pt x="59395" y="135115"/>
                  <a:pt x="55630" y="133682"/>
                </a:cubicBezTo>
                <a:cubicBezTo>
                  <a:pt x="51865" y="132249"/>
                  <a:pt x="48221" y="130694"/>
                  <a:pt x="44698" y="128993"/>
                </a:cubicBezTo>
                <a:cubicBezTo>
                  <a:pt x="41249" y="127342"/>
                  <a:pt x="37921" y="125471"/>
                  <a:pt x="34714" y="123358"/>
                </a:cubicBezTo>
                <a:cubicBezTo>
                  <a:pt x="33937" y="122847"/>
                  <a:pt x="33159" y="122337"/>
                  <a:pt x="32406" y="121779"/>
                </a:cubicBezTo>
                <a:lnTo>
                  <a:pt x="31289" y="120953"/>
                </a:lnTo>
                <a:cubicBezTo>
                  <a:pt x="30925" y="120685"/>
                  <a:pt x="30560" y="120394"/>
                  <a:pt x="30196" y="120127"/>
                </a:cubicBezTo>
                <a:cubicBezTo>
                  <a:pt x="29831" y="119835"/>
                  <a:pt x="29467" y="119568"/>
                  <a:pt x="29103" y="119252"/>
                </a:cubicBezTo>
                <a:lnTo>
                  <a:pt x="28058" y="118378"/>
                </a:lnTo>
                <a:cubicBezTo>
                  <a:pt x="27354" y="117795"/>
                  <a:pt x="26722" y="117187"/>
                  <a:pt x="26066" y="116580"/>
                </a:cubicBezTo>
                <a:cubicBezTo>
                  <a:pt x="23491" y="114151"/>
                  <a:pt x="21159" y="111479"/>
                  <a:pt x="19143" y="108588"/>
                </a:cubicBezTo>
                <a:cubicBezTo>
                  <a:pt x="17199" y="105770"/>
                  <a:pt x="15572" y="102782"/>
                  <a:pt x="14309" y="99624"/>
                </a:cubicBezTo>
                <a:cubicBezTo>
                  <a:pt x="13094" y="96612"/>
                  <a:pt x="12317" y="93478"/>
                  <a:pt x="11928" y="90247"/>
                </a:cubicBezTo>
                <a:lnTo>
                  <a:pt x="11807" y="89081"/>
                </a:lnTo>
                <a:cubicBezTo>
                  <a:pt x="11782" y="88887"/>
                  <a:pt x="11782" y="88693"/>
                  <a:pt x="11782" y="88523"/>
                </a:cubicBezTo>
                <a:lnTo>
                  <a:pt x="11758" y="87940"/>
                </a:lnTo>
                <a:lnTo>
                  <a:pt x="11734" y="86774"/>
                </a:lnTo>
                <a:cubicBezTo>
                  <a:pt x="11709" y="86385"/>
                  <a:pt x="11758" y="86021"/>
                  <a:pt x="11758" y="85632"/>
                </a:cubicBezTo>
                <a:cubicBezTo>
                  <a:pt x="11807" y="84101"/>
                  <a:pt x="11977" y="82571"/>
                  <a:pt x="12268" y="81065"/>
                </a:cubicBezTo>
                <a:cubicBezTo>
                  <a:pt x="13361" y="75065"/>
                  <a:pt x="16228" y="69478"/>
                  <a:pt x="19823" y="64571"/>
                </a:cubicBezTo>
                <a:cubicBezTo>
                  <a:pt x="21305" y="62530"/>
                  <a:pt x="22884" y="60562"/>
                  <a:pt x="24584" y="58692"/>
                </a:cubicBezTo>
                <a:cubicBezTo>
                  <a:pt x="26139" y="56967"/>
                  <a:pt x="27621" y="55485"/>
                  <a:pt x="28981" y="54149"/>
                </a:cubicBezTo>
                <a:cubicBezTo>
                  <a:pt x="31678" y="51501"/>
                  <a:pt x="33864" y="49534"/>
                  <a:pt x="35394" y="48100"/>
                </a:cubicBezTo>
                <a:cubicBezTo>
                  <a:pt x="36147" y="47372"/>
                  <a:pt x="36730" y="46789"/>
                  <a:pt x="37168" y="46327"/>
                </a:cubicBezTo>
                <a:cubicBezTo>
                  <a:pt x="37484" y="45987"/>
                  <a:pt x="37751" y="45623"/>
                  <a:pt x="37969" y="45210"/>
                </a:cubicBezTo>
                <a:cubicBezTo>
                  <a:pt x="38077" y="44940"/>
                  <a:pt x="37975" y="44805"/>
                  <a:pt x="37672" y="44805"/>
                </a:cubicBezTo>
                <a:cubicBezTo>
                  <a:pt x="37429" y="44805"/>
                  <a:pt x="37057" y="44891"/>
                  <a:pt x="36560" y="45064"/>
                </a:cubicBezTo>
                <a:cubicBezTo>
                  <a:pt x="34836" y="45720"/>
                  <a:pt x="33184" y="46546"/>
                  <a:pt x="31605" y="47517"/>
                </a:cubicBezTo>
                <a:cubicBezTo>
                  <a:pt x="28860" y="49145"/>
                  <a:pt x="26260" y="50967"/>
                  <a:pt x="23783" y="52983"/>
                </a:cubicBezTo>
                <a:cubicBezTo>
                  <a:pt x="20333" y="55753"/>
                  <a:pt x="17199" y="58886"/>
                  <a:pt x="14454" y="62311"/>
                </a:cubicBezTo>
                <a:cubicBezTo>
                  <a:pt x="12778" y="64352"/>
                  <a:pt x="11272" y="66538"/>
                  <a:pt x="9960" y="68822"/>
                </a:cubicBezTo>
                <a:cubicBezTo>
                  <a:pt x="9620" y="69429"/>
                  <a:pt x="9280" y="70061"/>
                  <a:pt x="8989" y="70692"/>
                </a:cubicBezTo>
                <a:cubicBezTo>
                  <a:pt x="8673" y="71324"/>
                  <a:pt x="8381" y="71980"/>
                  <a:pt x="8066" y="72636"/>
                </a:cubicBezTo>
                <a:cubicBezTo>
                  <a:pt x="7458" y="73996"/>
                  <a:pt x="6948" y="75381"/>
                  <a:pt x="6511" y="76814"/>
                </a:cubicBezTo>
                <a:lnTo>
                  <a:pt x="5466" y="76498"/>
                </a:lnTo>
                <a:cubicBezTo>
                  <a:pt x="5879" y="75065"/>
                  <a:pt x="6365" y="73680"/>
                  <a:pt x="6924" y="72295"/>
                </a:cubicBezTo>
                <a:cubicBezTo>
                  <a:pt x="7483" y="71008"/>
                  <a:pt x="8017" y="69769"/>
                  <a:pt x="8600" y="68652"/>
                </a:cubicBezTo>
                <a:cubicBezTo>
                  <a:pt x="9669" y="66611"/>
                  <a:pt x="10835" y="64643"/>
                  <a:pt x="12098" y="62749"/>
                </a:cubicBezTo>
                <a:cubicBezTo>
                  <a:pt x="13896" y="60149"/>
                  <a:pt x="15815" y="57623"/>
                  <a:pt x="17880" y="55218"/>
                </a:cubicBezTo>
                <a:cubicBezTo>
                  <a:pt x="19386" y="53420"/>
                  <a:pt x="20455" y="52206"/>
                  <a:pt x="21135" y="51356"/>
                </a:cubicBezTo>
                <a:cubicBezTo>
                  <a:pt x="21791" y="50505"/>
                  <a:pt x="22058" y="50020"/>
                  <a:pt x="22058" y="49728"/>
                </a:cubicBezTo>
                <a:cubicBezTo>
                  <a:pt x="22068" y="49503"/>
                  <a:pt x="21894" y="49429"/>
                  <a:pt x="21629" y="49429"/>
                </a:cubicBezTo>
                <a:cubicBezTo>
                  <a:pt x="21263" y="49429"/>
                  <a:pt x="20725" y="49571"/>
                  <a:pt x="20260" y="49655"/>
                </a:cubicBezTo>
                <a:cubicBezTo>
                  <a:pt x="20065" y="49697"/>
                  <a:pt x="19883" y="49725"/>
                  <a:pt x="19731" y="49725"/>
                </a:cubicBezTo>
                <a:cubicBezTo>
                  <a:pt x="19262" y="49725"/>
                  <a:pt x="19095" y="49451"/>
                  <a:pt x="19774" y="48441"/>
                </a:cubicBezTo>
                <a:lnTo>
                  <a:pt x="19774" y="48441"/>
                </a:lnTo>
                <a:cubicBezTo>
                  <a:pt x="15159" y="52789"/>
                  <a:pt x="10859" y="57672"/>
                  <a:pt x="7385" y="63283"/>
                </a:cubicBezTo>
                <a:cubicBezTo>
                  <a:pt x="6511" y="64692"/>
                  <a:pt x="5685" y="66125"/>
                  <a:pt x="4956" y="67631"/>
                </a:cubicBezTo>
                <a:cubicBezTo>
                  <a:pt x="4227" y="69162"/>
                  <a:pt x="3547" y="70668"/>
                  <a:pt x="2964" y="72271"/>
                </a:cubicBezTo>
                <a:cubicBezTo>
                  <a:pt x="2357" y="73850"/>
                  <a:pt x="1847" y="75478"/>
                  <a:pt x="1434" y="77130"/>
                </a:cubicBezTo>
                <a:cubicBezTo>
                  <a:pt x="1215" y="77956"/>
                  <a:pt x="997" y="78781"/>
                  <a:pt x="875" y="79632"/>
                </a:cubicBezTo>
                <a:cubicBezTo>
                  <a:pt x="729" y="80458"/>
                  <a:pt x="559" y="81308"/>
                  <a:pt x="462" y="82158"/>
                </a:cubicBezTo>
                <a:cubicBezTo>
                  <a:pt x="49" y="85583"/>
                  <a:pt x="1" y="89033"/>
                  <a:pt x="365" y="92458"/>
                </a:cubicBezTo>
                <a:cubicBezTo>
                  <a:pt x="754" y="95835"/>
                  <a:pt x="1507" y="99187"/>
                  <a:pt x="2576" y="102418"/>
                </a:cubicBezTo>
                <a:cubicBezTo>
                  <a:pt x="3620" y="105600"/>
                  <a:pt x="4980" y="108685"/>
                  <a:pt x="6608" y="111624"/>
                </a:cubicBezTo>
                <a:cubicBezTo>
                  <a:pt x="8211" y="114564"/>
                  <a:pt x="10033" y="117357"/>
                  <a:pt x="12098" y="120005"/>
                </a:cubicBezTo>
                <a:cubicBezTo>
                  <a:pt x="12608" y="120661"/>
                  <a:pt x="13264" y="121341"/>
                  <a:pt x="13920" y="122094"/>
                </a:cubicBezTo>
                <a:cubicBezTo>
                  <a:pt x="14576" y="122872"/>
                  <a:pt x="15353" y="123649"/>
                  <a:pt x="16155" y="124451"/>
                </a:cubicBezTo>
                <a:lnTo>
                  <a:pt x="16762" y="125058"/>
                </a:lnTo>
                <a:lnTo>
                  <a:pt x="17418" y="125665"/>
                </a:lnTo>
                <a:lnTo>
                  <a:pt x="18730" y="126880"/>
                </a:lnTo>
                <a:cubicBezTo>
                  <a:pt x="19191" y="127293"/>
                  <a:pt x="19653" y="127682"/>
                  <a:pt x="20115" y="128070"/>
                </a:cubicBezTo>
                <a:cubicBezTo>
                  <a:pt x="20576" y="128459"/>
                  <a:pt x="21038" y="128872"/>
                  <a:pt x="21523" y="129261"/>
                </a:cubicBezTo>
                <a:cubicBezTo>
                  <a:pt x="24900" y="131957"/>
                  <a:pt x="28471" y="134386"/>
                  <a:pt x="32212" y="136548"/>
                </a:cubicBezTo>
                <a:cubicBezTo>
                  <a:pt x="36245" y="138856"/>
                  <a:pt x="40399" y="140921"/>
                  <a:pt x="44674" y="142743"/>
                </a:cubicBezTo>
                <a:cubicBezTo>
                  <a:pt x="48901" y="144540"/>
                  <a:pt x="53152" y="146119"/>
                  <a:pt x="57379" y="147577"/>
                </a:cubicBezTo>
                <a:cubicBezTo>
                  <a:pt x="58423" y="147917"/>
                  <a:pt x="59492" y="148306"/>
                  <a:pt x="60561" y="148621"/>
                </a:cubicBezTo>
                <a:lnTo>
                  <a:pt x="63743" y="149642"/>
                </a:lnTo>
                <a:lnTo>
                  <a:pt x="66926" y="150638"/>
                </a:lnTo>
                <a:cubicBezTo>
                  <a:pt x="67970" y="150953"/>
                  <a:pt x="69039" y="151318"/>
                  <a:pt x="70108" y="151609"/>
                </a:cubicBezTo>
                <a:cubicBezTo>
                  <a:pt x="74383" y="152824"/>
                  <a:pt x="78635" y="154087"/>
                  <a:pt x="82934" y="155107"/>
                </a:cubicBezTo>
                <a:lnTo>
                  <a:pt x="86141" y="155909"/>
                </a:lnTo>
                <a:lnTo>
                  <a:pt x="87769" y="156346"/>
                </a:lnTo>
                <a:lnTo>
                  <a:pt x="89372" y="156711"/>
                </a:lnTo>
                <a:lnTo>
                  <a:pt x="95834" y="158144"/>
                </a:lnTo>
                <a:cubicBezTo>
                  <a:pt x="96392" y="158241"/>
                  <a:pt x="96927" y="158387"/>
                  <a:pt x="97461" y="158484"/>
                </a:cubicBezTo>
                <a:lnTo>
                  <a:pt x="99089" y="158800"/>
                </a:lnTo>
                <a:lnTo>
                  <a:pt x="102320" y="159407"/>
                </a:lnTo>
                <a:cubicBezTo>
                  <a:pt x="104506" y="159796"/>
                  <a:pt x="106644" y="160257"/>
                  <a:pt x="108830" y="160573"/>
                </a:cubicBezTo>
                <a:lnTo>
                  <a:pt x="115340" y="161618"/>
                </a:lnTo>
                <a:cubicBezTo>
                  <a:pt x="116409" y="161812"/>
                  <a:pt x="117502" y="161934"/>
                  <a:pt x="118595" y="162079"/>
                </a:cubicBezTo>
                <a:lnTo>
                  <a:pt x="121851" y="162492"/>
                </a:lnTo>
                <a:lnTo>
                  <a:pt x="125106" y="162930"/>
                </a:lnTo>
                <a:lnTo>
                  <a:pt x="125932" y="163027"/>
                </a:lnTo>
                <a:lnTo>
                  <a:pt x="126758" y="163124"/>
                </a:lnTo>
                <a:lnTo>
                  <a:pt x="128385" y="163270"/>
                </a:lnTo>
                <a:lnTo>
                  <a:pt x="134920" y="163950"/>
                </a:lnTo>
                <a:cubicBezTo>
                  <a:pt x="137082" y="164144"/>
                  <a:pt x="139268" y="164290"/>
                  <a:pt x="141454" y="164436"/>
                </a:cubicBezTo>
                <a:lnTo>
                  <a:pt x="144734" y="164679"/>
                </a:lnTo>
                <a:cubicBezTo>
                  <a:pt x="145827" y="164751"/>
                  <a:pt x="146920" y="164800"/>
                  <a:pt x="147989" y="164849"/>
                </a:cubicBezTo>
                <a:lnTo>
                  <a:pt x="154548" y="165140"/>
                </a:lnTo>
                <a:lnTo>
                  <a:pt x="161083" y="165262"/>
                </a:lnTo>
                <a:lnTo>
                  <a:pt x="164338" y="165310"/>
                </a:lnTo>
                <a:lnTo>
                  <a:pt x="167617" y="165262"/>
                </a:lnTo>
                <a:lnTo>
                  <a:pt x="174152" y="165189"/>
                </a:lnTo>
                <a:lnTo>
                  <a:pt x="180662" y="164897"/>
                </a:lnTo>
                <a:cubicBezTo>
                  <a:pt x="181755" y="164849"/>
                  <a:pt x="182824" y="164824"/>
                  <a:pt x="183917" y="164776"/>
                </a:cubicBezTo>
                <a:lnTo>
                  <a:pt x="187173" y="164533"/>
                </a:lnTo>
                <a:cubicBezTo>
                  <a:pt x="189335" y="164363"/>
                  <a:pt x="191497" y="164241"/>
                  <a:pt x="193659" y="164071"/>
                </a:cubicBezTo>
                <a:lnTo>
                  <a:pt x="200145" y="163415"/>
                </a:lnTo>
                <a:cubicBezTo>
                  <a:pt x="201213" y="163294"/>
                  <a:pt x="202307" y="163197"/>
                  <a:pt x="203375" y="163075"/>
                </a:cubicBezTo>
                <a:lnTo>
                  <a:pt x="206606" y="162662"/>
                </a:lnTo>
                <a:cubicBezTo>
                  <a:pt x="208744" y="162371"/>
                  <a:pt x="210882" y="162104"/>
                  <a:pt x="213044" y="161812"/>
                </a:cubicBezTo>
                <a:cubicBezTo>
                  <a:pt x="217344" y="161156"/>
                  <a:pt x="221668" y="160427"/>
                  <a:pt x="225992" y="159504"/>
                </a:cubicBezTo>
                <a:cubicBezTo>
                  <a:pt x="230364" y="158581"/>
                  <a:pt x="234688" y="157415"/>
                  <a:pt x="238915" y="155982"/>
                </a:cubicBezTo>
                <a:cubicBezTo>
                  <a:pt x="243263" y="154524"/>
                  <a:pt x="247466" y="152727"/>
                  <a:pt x="251523" y="150613"/>
                </a:cubicBezTo>
                <a:cubicBezTo>
                  <a:pt x="251766" y="150468"/>
                  <a:pt x="252033" y="150346"/>
                  <a:pt x="252276" y="150200"/>
                </a:cubicBezTo>
                <a:lnTo>
                  <a:pt x="253029" y="149763"/>
                </a:lnTo>
                <a:lnTo>
                  <a:pt x="254559" y="148913"/>
                </a:lnTo>
                <a:cubicBezTo>
                  <a:pt x="255555" y="148306"/>
                  <a:pt x="256527" y="147674"/>
                  <a:pt x="257499" y="147042"/>
                </a:cubicBezTo>
                <a:lnTo>
                  <a:pt x="258956" y="146022"/>
                </a:lnTo>
                <a:lnTo>
                  <a:pt x="259685" y="145488"/>
                </a:lnTo>
                <a:lnTo>
                  <a:pt x="260049" y="145245"/>
                </a:lnTo>
                <a:lnTo>
                  <a:pt x="260389" y="144953"/>
                </a:lnTo>
                <a:lnTo>
                  <a:pt x="261774" y="143860"/>
                </a:lnTo>
                <a:lnTo>
                  <a:pt x="262479" y="143301"/>
                </a:lnTo>
                <a:cubicBezTo>
                  <a:pt x="262697" y="143107"/>
                  <a:pt x="262916" y="142913"/>
                  <a:pt x="263134" y="142718"/>
                </a:cubicBezTo>
                <a:cubicBezTo>
                  <a:pt x="266657" y="139609"/>
                  <a:pt x="269839" y="136111"/>
                  <a:pt x="272560" y="132297"/>
                </a:cubicBezTo>
                <a:cubicBezTo>
                  <a:pt x="272924" y="131836"/>
                  <a:pt x="273240" y="131350"/>
                  <a:pt x="273556" y="130864"/>
                </a:cubicBezTo>
                <a:lnTo>
                  <a:pt x="274528" y="129406"/>
                </a:lnTo>
                <a:cubicBezTo>
                  <a:pt x="275159" y="128410"/>
                  <a:pt x="275718" y="127414"/>
                  <a:pt x="276325" y="126418"/>
                </a:cubicBezTo>
                <a:lnTo>
                  <a:pt x="277151" y="124864"/>
                </a:lnTo>
                <a:cubicBezTo>
                  <a:pt x="277418" y="124354"/>
                  <a:pt x="277710" y="123843"/>
                  <a:pt x="277953" y="123309"/>
                </a:cubicBezTo>
                <a:lnTo>
                  <a:pt x="278706" y="121754"/>
                </a:lnTo>
                <a:lnTo>
                  <a:pt x="279094" y="120953"/>
                </a:lnTo>
                <a:lnTo>
                  <a:pt x="279435" y="120151"/>
                </a:lnTo>
                <a:cubicBezTo>
                  <a:pt x="281256" y="115900"/>
                  <a:pt x="282665" y="111454"/>
                  <a:pt x="283637" y="106912"/>
                </a:cubicBezTo>
                <a:cubicBezTo>
                  <a:pt x="283686" y="106645"/>
                  <a:pt x="283759" y="106353"/>
                  <a:pt x="283807" y="106062"/>
                </a:cubicBezTo>
                <a:lnTo>
                  <a:pt x="283953" y="105211"/>
                </a:lnTo>
                <a:lnTo>
                  <a:pt x="284269" y="103487"/>
                </a:lnTo>
                <a:cubicBezTo>
                  <a:pt x="284439" y="102345"/>
                  <a:pt x="284560" y="101179"/>
                  <a:pt x="284730" y="100037"/>
                </a:cubicBezTo>
                <a:cubicBezTo>
                  <a:pt x="284803" y="98871"/>
                  <a:pt x="284925" y="97729"/>
                  <a:pt x="284973" y="96563"/>
                </a:cubicBezTo>
                <a:lnTo>
                  <a:pt x="285046" y="94814"/>
                </a:lnTo>
                <a:lnTo>
                  <a:pt x="285070" y="93940"/>
                </a:lnTo>
                <a:lnTo>
                  <a:pt x="285070" y="93065"/>
                </a:lnTo>
                <a:cubicBezTo>
                  <a:pt x="285070" y="88377"/>
                  <a:pt x="284536" y="83688"/>
                  <a:pt x="283491" y="79122"/>
                </a:cubicBezTo>
                <a:cubicBezTo>
                  <a:pt x="282423" y="74482"/>
                  <a:pt x="280771" y="70012"/>
                  <a:pt x="278560" y="65809"/>
                </a:cubicBezTo>
                <a:lnTo>
                  <a:pt x="277710" y="64230"/>
                </a:lnTo>
                <a:cubicBezTo>
                  <a:pt x="277443" y="63720"/>
                  <a:pt x="277127" y="63210"/>
                  <a:pt x="276811" y="62700"/>
                </a:cubicBezTo>
                <a:cubicBezTo>
                  <a:pt x="276495" y="62190"/>
                  <a:pt x="276179" y="61680"/>
                  <a:pt x="275864" y="61170"/>
                </a:cubicBezTo>
                <a:lnTo>
                  <a:pt x="274819" y="59712"/>
                </a:lnTo>
                <a:cubicBezTo>
                  <a:pt x="273459" y="57793"/>
                  <a:pt x="272001" y="55947"/>
                  <a:pt x="270422" y="54198"/>
                </a:cubicBezTo>
                <a:cubicBezTo>
                  <a:pt x="267313" y="50797"/>
                  <a:pt x="263936" y="47688"/>
                  <a:pt x="260292" y="44870"/>
                </a:cubicBezTo>
                <a:cubicBezTo>
                  <a:pt x="253199" y="39307"/>
                  <a:pt x="245668" y="34813"/>
                  <a:pt x="238502" y="30343"/>
                </a:cubicBezTo>
                <a:lnTo>
                  <a:pt x="237166" y="29517"/>
                </a:lnTo>
                <a:lnTo>
                  <a:pt x="236486" y="29104"/>
                </a:lnTo>
                <a:lnTo>
                  <a:pt x="235879" y="28691"/>
                </a:lnTo>
                <a:lnTo>
                  <a:pt x="234640" y="27889"/>
                </a:lnTo>
                <a:cubicBezTo>
                  <a:pt x="234227" y="27622"/>
                  <a:pt x="233838" y="27331"/>
                  <a:pt x="233425" y="27039"/>
                </a:cubicBezTo>
                <a:cubicBezTo>
                  <a:pt x="233012" y="26748"/>
                  <a:pt x="232599" y="26456"/>
                  <a:pt x="232186" y="26165"/>
                </a:cubicBezTo>
                <a:lnTo>
                  <a:pt x="230947" y="25242"/>
                </a:lnTo>
                <a:cubicBezTo>
                  <a:pt x="230121" y="24659"/>
                  <a:pt x="229295" y="24003"/>
                  <a:pt x="228469" y="23395"/>
                </a:cubicBezTo>
                <a:cubicBezTo>
                  <a:pt x="225166" y="20869"/>
                  <a:pt x="221813" y="18173"/>
                  <a:pt x="218315" y="15525"/>
                </a:cubicBezTo>
                <a:cubicBezTo>
                  <a:pt x="215309" y="13209"/>
                  <a:pt x="212185" y="11047"/>
                  <a:pt x="208969" y="9051"/>
                </a:cubicBezTo>
                <a:lnTo>
                  <a:pt x="208969" y="9051"/>
                </a:lnTo>
                <a:cubicBezTo>
                  <a:pt x="209456" y="9356"/>
                  <a:pt x="209940" y="9668"/>
                  <a:pt x="210420" y="9986"/>
                </a:cubicBezTo>
                <a:cubicBezTo>
                  <a:pt x="210736" y="10180"/>
                  <a:pt x="211028" y="10375"/>
                  <a:pt x="211343" y="10593"/>
                </a:cubicBezTo>
                <a:lnTo>
                  <a:pt x="212242" y="11201"/>
                </a:lnTo>
                <a:cubicBezTo>
                  <a:pt x="212849" y="11614"/>
                  <a:pt x="213457" y="12002"/>
                  <a:pt x="214040" y="12415"/>
                </a:cubicBezTo>
                <a:cubicBezTo>
                  <a:pt x="215206" y="13266"/>
                  <a:pt x="216372" y="14091"/>
                  <a:pt x="217489" y="14966"/>
                </a:cubicBezTo>
                <a:cubicBezTo>
                  <a:pt x="219748" y="16642"/>
                  <a:pt x="221910" y="18367"/>
                  <a:pt x="224072" y="20067"/>
                </a:cubicBezTo>
                <a:cubicBezTo>
                  <a:pt x="226210" y="21743"/>
                  <a:pt x="228299" y="23395"/>
                  <a:pt x="230413" y="24974"/>
                </a:cubicBezTo>
                <a:cubicBezTo>
                  <a:pt x="232526" y="26553"/>
                  <a:pt x="234591" y="27987"/>
                  <a:pt x="236729" y="29371"/>
                </a:cubicBezTo>
                <a:cubicBezTo>
                  <a:pt x="241271" y="32213"/>
                  <a:pt x="245911" y="35056"/>
                  <a:pt x="250551" y="38092"/>
                </a:cubicBezTo>
                <a:cubicBezTo>
                  <a:pt x="252883" y="39647"/>
                  <a:pt x="255191" y="41226"/>
                  <a:pt x="257450" y="42902"/>
                </a:cubicBezTo>
                <a:cubicBezTo>
                  <a:pt x="258592" y="43728"/>
                  <a:pt x="259709" y="44627"/>
                  <a:pt x="260827" y="45501"/>
                </a:cubicBezTo>
                <a:cubicBezTo>
                  <a:pt x="261385" y="45963"/>
                  <a:pt x="261944" y="46424"/>
                  <a:pt x="262503" y="46886"/>
                </a:cubicBezTo>
                <a:lnTo>
                  <a:pt x="263329" y="47566"/>
                </a:lnTo>
                <a:lnTo>
                  <a:pt x="264130" y="48295"/>
                </a:lnTo>
                <a:cubicBezTo>
                  <a:pt x="266317" y="50214"/>
                  <a:pt x="268382" y="52279"/>
                  <a:pt x="270325" y="54441"/>
                </a:cubicBezTo>
                <a:lnTo>
                  <a:pt x="271782" y="56117"/>
                </a:lnTo>
                <a:cubicBezTo>
                  <a:pt x="272244" y="56676"/>
                  <a:pt x="272706" y="57283"/>
                  <a:pt x="273167" y="57866"/>
                </a:cubicBezTo>
                <a:lnTo>
                  <a:pt x="273847" y="58740"/>
                </a:lnTo>
                <a:cubicBezTo>
                  <a:pt x="274066" y="59032"/>
                  <a:pt x="274260" y="59348"/>
                  <a:pt x="274503" y="59664"/>
                </a:cubicBezTo>
                <a:lnTo>
                  <a:pt x="275766" y="61510"/>
                </a:lnTo>
                <a:cubicBezTo>
                  <a:pt x="276544" y="62797"/>
                  <a:pt x="277370" y="64060"/>
                  <a:pt x="278050" y="65396"/>
                </a:cubicBezTo>
                <a:lnTo>
                  <a:pt x="278560" y="66392"/>
                </a:lnTo>
                <a:lnTo>
                  <a:pt x="278827" y="66903"/>
                </a:lnTo>
                <a:cubicBezTo>
                  <a:pt x="278900" y="67073"/>
                  <a:pt x="278997" y="67243"/>
                  <a:pt x="279070" y="67413"/>
                </a:cubicBezTo>
                <a:lnTo>
                  <a:pt x="279993" y="69453"/>
                </a:lnTo>
                <a:cubicBezTo>
                  <a:pt x="280309" y="70133"/>
                  <a:pt x="280552" y="70838"/>
                  <a:pt x="280844" y="71518"/>
                </a:cubicBezTo>
                <a:lnTo>
                  <a:pt x="281232" y="72563"/>
                </a:lnTo>
                <a:cubicBezTo>
                  <a:pt x="281378" y="72927"/>
                  <a:pt x="281475" y="73267"/>
                  <a:pt x="281597" y="73632"/>
                </a:cubicBezTo>
                <a:cubicBezTo>
                  <a:pt x="281815" y="74336"/>
                  <a:pt x="282058" y="75040"/>
                  <a:pt x="282277" y="75745"/>
                </a:cubicBezTo>
                <a:lnTo>
                  <a:pt x="282884" y="77907"/>
                </a:lnTo>
                <a:cubicBezTo>
                  <a:pt x="283589" y="80773"/>
                  <a:pt x="284099" y="83688"/>
                  <a:pt x="284390" y="86628"/>
                </a:cubicBezTo>
                <a:lnTo>
                  <a:pt x="284536" y="87721"/>
                </a:lnTo>
                <a:lnTo>
                  <a:pt x="284609" y="88838"/>
                </a:lnTo>
                <a:cubicBezTo>
                  <a:pt x="284657" y="89567"/>
                  <a:pt x="284706" y="90296"/>
                  <a:pt x="284730" y="91025"/>
                </a:cubicBezTo>
                <a:cubicBezTo>
                  <a:pt x="284755" y="92507"/>
                  <a:pt x="284779" y="93964"/>
                  <a:pt x="284706" y="95422"/>
                </a:cubicBezTo>
                <a:cubicBezTo>
                  <a:pt x="284682" y="96903"/>
                  <a:pt x="284512" y="98337"/>
                  <a:pt x="284414" y="99794"/>
                </a:cubicBezTo>
                <a:cubicBezTo>
                  <a:pt x="284317" y="100523"/>
                  <a:pt x="284220" y="101252"/>
                  <a:pt x="284123" y="101980"/>
                </a:cubicBezTo>
                <a:lnTo>
                  <a:pt x="284002" y="103074"/>
                </a:lnTo>
                <a:lnTo>
                  <a:pt x="283807" y="104142"/>
                </a:lnTo>
                <a:cubicBezTo>
                  <a:pt x="283321" y="107009"/>
                  <a:pt x="282641" y="109851"/>
                  <a:pt x="281791" y="112645"/>
                </a:cubicBezTo>
                <a:lnTo>
                  <a:pt x="281135" y="114734"/>
                </a:lnTo>
                <a:cubicBezTo>
                  <a:pt x="280892" y="115414"/>
                  <a:pt x="280625" y="116094"/>
                  <a:pt x="280382" y="116799"/>
                </a:cubicBezTo>
                <a:lnTo>
                  <a:pt x="279993" y="117819"/>
                </a:lnTo>
                <a:cubicBezTo>
                  <a:pt x="279872" y="118159"/>
                  <a:pt x="279726" y="118499"/>
                  <a:pt x="279580" y="118839"/>
                </a:cubicBezTo>
                <a:cubicBezTo>
                  <a:pt x="279289" y="119495"/>
                  <a:pt x="279022" y="120175"/>
                  <a:pt x="278706" y="120856"/>
                </a:cubicBezTo>
                <a:cubicBezTo>
                  <a:pt x="278074" y="122167"/>
                  <a:pt x="277491" y="123503"/>
                  <a:pt x="276762" y="124767"/>
                </a:cubicBezTo>
                <a:lnTo>
                  <a:pt x="276252" y="125738"/>
                </a:lnTo>
                <a:lnTo>
                  <a:pt x="275985" y="126224"/>
                </a:lnTo>
                <a:lnTo>
                  <a:pt x="275694" y="126710"/>
                </a:lnTo>
                <a:lnTo>
                  <a:pt x="274576" y="128580"/>
                </a:lnTo>
                <a:cubicBezTo>
                  <a:pt x="271442" y="133609"/>
                  <a:pt x="267604" y="138152"/>
                  <a:pt x="263159" y="142063"/>
                </a:cubicBezTo>
                <a:lnTo>
                  <a:pt x="262333" y="142816"/>
                </a:lnTo>
                <a:cubicBezTo>
                  <a:pt x="262041" y="143059"/>
                  <a:pt x="261750" y="143277"/>
                  <a:pt x="261458" y="143520"/>
                </a:cubicBezTo>
                <a:cubicBezTo>
                  <a:pt x="260875" y="144006"/>
                  <a:pt x="260292" y="144443"/>
                  <a:pt x="259709" y="144905"/>
                </a:cubicBezTo>
                <a:cubicBezTo>
                  <a:pt x="258495" y="145755"/>
                  <a:pt x="257280" y="146678"/>
                  <a:pt x="256017" y="147431"/>
                </a:cubicBezTo>
                <a:lnTo>
                  <a:pt x="255094" y="148014"/>
                </a:lnTo>
                <a:lnTo>
                  <a:pt x="254632" y="148330"/>
                </a:lnTo>
                <a:lnTo>
                  <a:pt x="254195" y="148621"/>
                </a:lnTo>
                <a:lnTo>
                  <a:pt x="252276" y="149715"/>
                </a:lnTo>
                <a:cubicBezTo>
                  <a:pt x="251644" y="150079"/>
                  <a:pt x="250988" y="150395"/>
                  <a:pt x="250357" y="150735"/>
                </a:cubicBezTo>
                <a:lnTo>
                  <a:pt x="249385" y="151245"/>
                </a:lnTo>
                <a:lnTo>
                  <a:pt x="248389" y="151707"/>
                </a:lnTo>
                <a:cubicBezTo>
                  <a:pt x="243166" y="154160"/>
                  <a:pt x="237749" y="156103"/>
                  <a:pt x="232162" y="157561"/>
                </a:cubicBezTo>
                <a:cubicBezTo>
                  <a:pt x="229417" y="158290"/>
                  <a:pt x="226672" y="158921"/>
                  <a:pt x="223902" y="159480"/>
                </a:cubicBezTo>
                <a:cubicBezTo>
                  <a:pt x="221133" y="160039"/>
                  <a:pt x="218364" y="160525"/>
                  <a:pt x="215619" y="160962"/>
                </a:cubicBezTo>
                <a:lnTo>
                  <a:pt x="213554" y="161278"/>
                </a:lnTo>
                <a:cubicBezTo>
                  <a:pt x="212849" y="161399"/>
                  <a:pt x="212169" y="161496"/>
                  <a:pt x="211465" y="161569"/>
                </a:cubicBezTo>
                <a:lnTo>
                  <a:pt x="207335" y="162128"/>
                </a:lnTo>
                <a:lnTo>
                  <a:pt x="203181" y="162662"/>
                </a:lnTo>
                <a:cubicBezTo>
                  <a:pt x="201796" y="162808"/>
                  <a:pt x="200412" y="162954"/>
                  <a:pt x="199027" y="163100"/>
                </a:cubicBezTo>
                <a:cubicBezTo>
                  <a:pt x="196234" y="163367"/>
                  <a:pt x="193464" y="163707"/>
                  <a:pt x="190646" y="163853"/>
                </a:cubicBezTo>
                <a:lnTo>
                  <a:pt x="186444" y="164168"/>
                </a:lnTo>
                <a:cubicBezTo>
                  <a:pt x="185059" y="164266"/>
                  <a:pt x="183650" y="164387"/>
                  <a:pt x="182241" y="164436"/>
                </a:cubicBezTo>
                <a:cubicBezTo>
                  <a:pt x="182897" y="164217"/>
                  <a:pt x="184816" y="163901"/>
                  <a:pt x="181561" y="163901"/>
                </a:cubicBezTo>
                <a:lnTo>
                  <a:pt x="183699" y="163804"/>
                </a:lnTo>
                <a:lnTo>
                  <a:pt x="185812" y="163610"/>
                </a:lnTo>
                <a:lnTo>
                  <a:pt x="190063" y="163270"/>
                </a:lnTo>
                <a:lnTo>
                  <a:pt x="192201" y="163075"/>
                </a:lnTo>
                <a:lnTo>
                  <a:pt x="193246" y="163002"/>
                </a:lnTo>
                <a:lnTo>
                  <a:pt x="194314" y="162881"/>
                </a:lnTo>
                <a:lnTo>
                  <a:pt x="198541" y="162419"/>
                </a:lnTo>
                <a:lnTo>
                  <a:pt x="202768" y="161958"/>
                </a:lnTo>
                <a:lnTo>
                  <a:pt x="206971" y="161375"/>
                </a:lnTo>
                <a:cubicBezTo>
                  <a:pt x="209764" y="160986"/>
                  <a:pt x="212558" y="160597"/>
                  <a:pt x="215352" y="160160"/>
                </a:cubicBezTo>
                <a:cubicBezTo>
                  <a:pt x="218145" y="159699"/>
                  <a:pt x="220939" y="159213"/>
                  <a:pt x="223732" y="158630"/>
                </a:cubicBezTo>
                <a:cubicBezTo>
                  <a:pt x="226526" y="158047"/>
                  <a:pt x="229320" y="157415"/>
                  <a:pt x="232089" y="156662"/>
                </a:cubicBezTo>
                <a:cubicBezTo>
                  <a:pt x="234858" y="155909"/>
                  <a:pt x="237603" y="155059"/>
                  <a:pt x="240324" y="154087"/>
                </a:cubicBezTo>
                <a:cubicBezTo>
                  <a:pt x="241028" y="153844"/>
                  <a:pt x="241684" y="153553"/>
                  <a:pt x="242365" y="153310"/>
                </a:cubicBezTo>
                <a:lnTo>
                  <a:pt x="243385" y="152921"/>
                </a:lnTo>
                <a:cubicBezTo>
                  <a:pt x="243725" y="152775"/>
                  <a:pt x="244065" y="152630"/>
                  <a:pt x="244381" y="152484"/>
                </a:cubicBezTo>
                <a:cubicBezTo>
                  <a:pt x="245061" y="152217"/>
                  <a:pt x="245717" y="151925"/>
                  <a:pt x="246397" y="151634"/>
                </a:cubicBezTo>
                <a:lnTo>
                  <a:pt x="248389" y="150711"/>
                </a:lnTo>
                <a:cubicBezTo>
                  <a:pt x="249045" y="150395"/>
                  <a:pt x="249677" y="150055"/>
                  <a:pt x="250332" y="149715"/>
                </a:cubicBezTo>
                <a:cubicBezTo>
                  <a:pt x="250988" y="149374"/>
                  <a:pt x="251644" y="149034"/>
                  <a:pt x="252276" y="148670"/>
                </a:cubicBezTo>
                <a:lnTo>
                  <a:pt x="254195" y="147553"/>
                </a:lnTo>
                <a:lnTo>
                  <a:pt x="256041" y="146387"/>
                </a:lnTo>
                <a:cubicBezTo>
                  <a:pt x="258543" y="144759"/>
                  <a:pt x="260924" y="142937"/>
                  <a:pt x="263134" y="140945"/>
                </a:cubicBezTo>
                <a:lnTo>
                  <a:pt x="263960" y="140192"/>
                </a:lnTo>
                <a:lnTo>
                  <a:pt x="264762" y="139415"/>
                </a:lnTo>
                <a:cubicBezTo>
                  <a:pt x="265272" y="138905"/>
                  <a:pt x="265831" y="138394"/>
                  <a:pt x="266341" y="137836"/>
                </a:cubicBezTo>
                <a:lnTo>
                  <a:pt x="267847" y="136208"/>
                </a:lnTo>
                <a:lnTo>
                  <a:pt x="268212" y="135795"/>
                </a:lnTo>
                <a:lnTo>
                  <a:pt x="268552" y="135358"/>
                </a:lnTo>
                <a:lnTo>
                  <a:pt x="269256" y="134508"/>
                </a:lnTo>
                <a:cubicBezTo>
                  <a:pt x="270228" y="133390"/>
                  <a:pt x="271078" y="132176"/>
                  <a:pt x="271953" y="130985"/>
                </a:cubicBezTo>
                <a:cubicBezTo>
                  <a:pt x="272778" y="129771"/>
                  <a:pt x="273629" y="128556"/>
                  <a:pt x="274382" y="127293"/>
                </a:cubicBezTo>
                <a:lnTo>
                  <a:pt x="274916" y="126346"/>
                </a:lnTo>
                <a:lnTo>
                  <a:pt x="275208" y="125860"/>
                </a:lnTo>
                <a:lnTo>
                  <a:pt x="275451" y="125374"/>
                </a:lnTo>
                <a:lnTo>
                  <a:pt x="276519" y="123455"/>
                </a:lnTo>
                <a:cubicBezTo>
                  <a:pt x="276860" y="122799"/>
                  <a:pt x="277151" y="122119"/>
                  <a:pt x="277491" y="121463"/>
                </a:cubicBezTo>
                <a:lnTo>
                  <a:pt x="277953" y="120467"/>
                </a:lnTo>
                <a:lnTo>
                  <a:pt x="278390" y="119471"/>
                </a:lnTo>
                <a:cubicBezTo>
                  <a:pt x="279556" y="116774"/>
                  <a:pt x="280552" y="114005"/>
                  <a:pt x="281378" y="111187"/>
                </a:cubicBezTo>
                <a:lnTo>
                  <a:pt x="281961" y="109074"/>
                </a:lnTo>
                <a:cubicBezTo>
                  <a:pt x="282131" y="108369"/>
                  <a:pt x="282277" y="107641"/>
                  <a:pt x="282447" y="106936"/>
                </a:cubicBezTo>
                <a:lnTo>
                  <a:pt x="282690" y="105867"/>
                </a:lnTo>
                <a:lnTo>
                  <a:pt x="282884" y="104774"/>
                </a:lnTo>
                <a:cubicBezTo>
                  <a:pt x="283006" y="104045"/>
                  <a:pt x="283151" y="103341"/>
                  <a:pt x="283248" y="102612"/>
                </a:cubicBezTo>
                <a:cubicBezTo>
                  <a:pt x="283686" y="99697"/>
                  <a:pt x="283929" y="96758"/>
                  <a:pt x="283977" y="93818"/>
                </a:cubicBezTo>
                <a:cubicBezTo>
                  <a:pt x="284026" y="90879"/>
                  <a:pt x="283856" y="87915"/>
                  <a:pt x="283491" y="85000"/>
                </a:cubicBezTo>
                <a:cubicBezTo>
                  <a:pt x="283394" y="84247"/>
                  <a:pt x="283273" y="83518"/>
                  <a:pt x="283151" y="82790"/>
                </a:cubicBezTo>
                <a:lnTo>
                  <a:pt x="282981" y="81697"/>
                </a:lnTo>
                <a:lnTo>
                  <a:pt x="282763" y="80603"/>
                </a:lnTo>
                <a:cubicBezTo>
                  <a:pt x="282593" y="79875"/>
                  <a:pt x="282471" y="79146"/>
                  <a:pt x="282277" y="78417"/>
                </a:cubicBezTo>
                <a:lnTo>
                  <a:pt x="281694" y="76255"/>
                </a:lnTo>
                <a:cubicBezTo>
                  <a:pt x="281621" y="75891"/>
                  <a:pt x="281499" y="75551"/>
                  <a:pt x="281378" y="75186"/>
                </a:cubicBezTo>
                <a:lnTo>
                  <a:pt x="281038" y="74117"/>
                </a:lnTo>
                <a:lnTo>
                  <a:pt x="280698" y="73049"/>
                </a:lnTo>
                <a:cubicBezTo>
                  <a:pt x="280576" y="72708"/>
                  <a:pt x="280431" y="72344"/>
                  <a:pt x="280285" y="72004"/>
                </a:cubicBezTo>
                <a:cubicBezTo>
                  <a:pt x="280018" y="71324"/>
                  <a:pt x="279750" y="70595"/>
                  <a:pt x="279483" y="69915"/>
                </a:cubicBezTo>
                <a:lnTo>
                  <a:pt x="278536" y="67874"/>
                </a:lnTo>
                <a:cubicBezTo>
                  <a:pt x="278244" y="67170"/>
                  <a:pt x="277880" y="66514"/>
                  <a:pt x="277515" y="65858"/>
                </a:cubicBezTo>
                <a:cubicBezTo>
                  <a:pt x="277175" y="65178"/>
                  <a:pt x="276835" y="64498"/>
                  <a:pt x="276447" y="63866"/>
                </a:cubicBezTo>
                <a:lnTo>
                  <a:pt x="275256" y="61923"/>
                </a:lnTo>
                <a:cubicBezTo>
                  <a:pt x="274843" y="61291"/>
                  <a:pt x="274406" y="60684"/>
                  <a:pt x="273993" y="60052"/>
                </a:cubicBezTo>
                <a:cubicBezTo>
                  <a:pt x="273774" y="59736"/>
                  <a:pt x="273556" y="59445"/>
                  <a:pt x="273337" y="59129"/>
                </a:cubicBezTo>
                <a:lnTo>
                  <a:pt x="272657" y="58255"/>
                </a:lnTo>
                <a:cubicBezTo>
                  <a:pt x="272171" y="57672"/>
                  <a:pt x="271758" y="57064"/>
                  <a:pt x="271272" y="56506"/>
                </a:cubicBezTo>
                <a:lnTo>
                  <a:pt x="269815" y="54805"/>
                </a:lnTo>
                <a:cubicBezTo>
                  <a:pt x="269572" y="54514"/>
                  <a:pt x="269329" y="54246"/>
                  <a:pt x="269062" y="53979"/>
                </a:cubicBezTo>
                <a:lnTo>
                  <a:pt x="268309" y="53178"/>
                </a:lnTo>
                <a:cubicBezTo>
                  <a:pt x="267313" y="52084"/>
                  <a:pt x="266244" y="51113"/>
                  <a:pt x="265199" y="50068"/>
                </a:cubicBezTo>
                <a:cubicBezTo>
                  <a:pt x="264106" y="49096"/>
                  <a:pt x="263037" y="48100"/>
                  <a:pt x="261920" y="47202"/>
                </a:cubicBezTo>
                <a:cubicBezTo>
                  <a:pt x="257474" y="43461"/>
                  <a:pt x="252762" y="40230"/>
                  <a:pt x="248049" y="37193"/>
                </a:cubicBezTo>
                <a:cubicBezTo>
                  <a:pt x="245693" y="35687"/>
                  <a:pt x="243361" y="34230"/>
                  <a:pt x="241004" y="32772"/>
                </a:cubicBezTo>
                <a:lnTo>
                  <a:pt x="237506" y="30610"/>
                </a:lnTo>
                <a:lnTo>
                  <a:pt x="236656" y="30076"/>
                </a:lnTo>
                <a:lnTo>
                  <a:pt x="236219" y="29784"/>
                </a:lnTo>
                <a:lnTo>
                  <a:pt x="235806" y="29541"/>
                </a:lnTo>
                <a:lnTo>
                  <a:pt x="234178" y="28472"/>
                </a:lnTo>
                <a:cubicBezTo>
                  <a:pt x="229878" y="25557"/>
                  <a:pt x="225627" y="22156"/>
                  <a:pt x="221206" y="18731"/>
                </a:cubicBezTo>
                <a:cubicBezTo>
                  <a:pt x="218971" y="17031"/>
                  <a:pt x="216712" y="15306"/>
                  <a:pt x="214331" y="13630"/>
                </a:cubicBezTo>
                <a:cubicBezTo>
                  <a:pt x="213190" y="12804"/>
                  <a:pt x="211951" y="12002"/>
                  <a:pt x="210736" y="11176"/>
                </a:cubicBezTo>
                <a:cubicBezTo>
                  <a:pt x="209473" y="10399"/>
                  <a:pt x="208210" y="9622"/>
                  <a:pt x="206898" y="8844"/>
                </a:cubicBezTo>
                <a:cubicBezTo>
                  <a:pt x="205610" y="8067"/>
                  <a:pt x="204226" y="7387"/>
                  <a:pt x="202865" y="6707"/>
                </a:cubicBezTo>
                <a:cubicBezTo>
                  <a:pt x="201456" y="6051"/>
                  <a:pt x="200072" y="5395"/>
                  <a:pt x="198541" y="4885"/>
                </a:cubicBezTo>
                <a:lnTo>
                  <a:pt x="197424" y="4472"/>
                </a:lnTo>
                <a:cubicBezTo>
                  <a:pt x="197059" y="4326"/>
                  <a:pt x="196695" y="4229"/>
                  <a:pt x="196306" y="4132"/>
                </a:cubicBezTo>
                <a:lnTo>
                  <a:pt x="194047" y="3476"/>
                </a:lnTo>
                <a:cubicBezTo>
                  <a:pt x="193318" y="3257"/>
                  <a:pt x="192541" y="3111"/>
                  <a:pt x="191812" y="2941"/>
                </a:cubicBezTo>
                <a:cubicBezTo>
                  <a:pt x="191059" y="2796"/>
                  <a:pt x="190306" y="2601"/>
                  <a:pt x="189553" y="2504"/>
                </a:cubicBezTo>
                <a:lnTo>
                  <a:pt x="189747" y="1435"/>
                </a:lnTo>
                <a:lnTo>
                  <a:pt x="188144" y="1168"/>
                </a:lnTo>
                <a:cubicBezTo>
                  <a:pt x="187610" y="1071"/>
                  <a:pt x="187051" y="949"/>
                  <a:pt x="186541" y="901"/>
                </a:cubicBezTo>
                <a:lnTo>
                  <a:pt x="183334" y="512"/>
                </a:lnTo>
                <a:lnTo>
                  <a:pt x="180152" y="245"/>
                </a:lnTo>
                <a:cubicBezTo>
                  <a:pt x="179107" y="172"/>
                  <a:pt x="178063" y="148"/>
                  <a:pt x="176994" y="99"/>
                </a:cubicBezTo>
                <a:cubicBezTo>
                  <a:pt x="175288" y="30"/>
                  <a:pt x="173586" y="1"/>
                  <a:pt x="17188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3395;p51"/>
          <p:cNvSpPr txBox="1">
            <a:spLocks noGrp="1"/>
          </p:cNvSpPr>
          <p:nvPr>
            <p:ph type="ctrTitle"/>
          </p:nvPr>
        </p:nvSpPr>
        <p:spPr>
          <a:xfrm flipH="1">
            <a:off x="165910" y="3139868"/>
            <a:ext cx="270203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ĐỘI 1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Google Shape;3397;p51"/>
          <p:cNvSpPr txBox="1">
            <a:spLocks/>
          </p:cNvSpPr>
          <p:nvPr/>
        </p:nvSpPr>
        <p:spPr>
          <a:xfrm flipH="1">
            <a:off x="4426701" y="3139869"/>
            <a:ext cx="270203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2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Google Shape;3399;p51"/>
          <p:cNvSpPr txBox="1">
            <a:spLocks/>
          </p:cNvSpPr>
          <p:nvPr/>
        </p:nvSpPr>
        <p:spPr>
          <a:xfrm flipH="1">
            <a:off x="9239309" y="3142820"/>
            <a:ext cx="270203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3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Google Shape;3382;p51"/>
          <p:cNvSpPr/>
          <p:nvPr/>
        </p:nvSpPr>
        <p:spPr>
          <a:xfrm rot="10800000" flipH="1">
            <a:off x="4978518" y="2920233"/>
            <a:ext cx="1598398" cy="1017077"/>
          </a:xfrm>
          <a:custGeom>
            <a:avLst/>
            <a:gdLst/>
            <a:ahLst/>
            <a:cxnLst/>
            <a:rect l="l" t="t" r="r" b="b"/>
            <a:pathLst>
              <a:path w="285071" h="165311" extrusionOk="0">
                <a:moveTo>
                  <a:pt x="193683" y="2310"/>
                </a:moveTo>
                <a:lnTo>
                  <a:pt x="194120" y="2431"/>
                </a:lnTo>
                <a:lnTo>
                  <a:pt x="194557" y="2553"/>
                </a:lnTo>
                <a:lnTo>
                  <a:pt x="195456" y="2820"/>
                </a:lnTo>
                <a:lnTo>
                  <a:pt x="196198" y="3047"/>
                </a:lnTo>
                <a:lnTo>
                  <a:pt x="196198" y="3047"/>
                </a:lnTo>
                <a:cubicBezTo>
                  <a:pt x="196113" y="3020"/>
                  <a:pt x="196027" y="2993"/>
                  <a:pt x="195942" y="2966"/>
                </a:cubicBezTo>
                <a:lnTo>
                  <a:pt x="194825" y="2626"/>
                </a:lnTo>
                <a:cubicBezTo>
                  <a:pt x="194436" y="2504"/>
                  <a:pt x="194072" y="2383"/>
                  <a:pt x="193683" y="2310"/>
                </a:cubicBezTo>
                <a:close/>
                <a:moveTo>
                  <a:pt x="196198" y="3047"/>
                </a:moveTo>
                <a:cubicBezTo>
                  <a:pt x="196309" y="3081"/>
                  <a:pt x="196421" y="3115"/>
                  <a:pt x="196532" y="3149"/>
                </a:cubicBezTo>
                <a:lnTo>
                  <a:pt x="196532" y="3149"/>
                </a:lnTo>
                <a:lnTo>
                  <a:pt x="196198" y="3047"/>
                </a:lnTo>
                <a:close/>
                <a:moveTo>
                  <a:pt x="196532" y="3149"/>
                </a:moveTo>
                <a:lnTo>
                  <a:pt x="197205" y="3354"/>
                </a:lnTo>
                <a:cubicBezTo>
                  <a:pt x="197213" y="3356"/>
                  <a:pt x="197220" y="3358"/>
                  <a:pt x="197228" y="3360"/>
                </a:cubicBezTo>
                <a:lnTo>
                  <a:pt x="197228" y="3360"/>
                </a:lnTo>
                <a:cubicBezTo>
                  <a:pt x="196996" y="3288"/>
                  <a:pt x="196764" y="3219"/>
                  <a:pt x="196532" y="3149"/>
                </a:cubicBezTo>
                <a:close/>
                <a:moveTo>
                  <a:pt x="197228" y="3360"/>
                </a:moveTo>
                <a:lnTo>
                  <a:pt x="197228" y="3360"/>
                </a:lnTo>
                <a:cubicBezTo>
                  <a:pt x="197350" y="3398"/>
                  <a:pt x="197472" y="3437"/>
                  <a:pt x="197593" y="3477"/>
                </a:cubicBezTo>
                <a:lnTo>
                  <a:pt x="197593" y="3477"/>
                </a:lnTo>
                <a:cubicBezTo>
                  <a:pt x="197473" y="3434"/>
                  <a:pt x="197353" y="3392"/>
                  <a:pt x="197228" y="3360"/>
                </a:cubicBezTo>
                <a:close/>
                <a:moveTo>
                  <a:pt x="197593" y="3477"/>
                </a:moveTo>
                <a:lnTo>
                  <a:pt x="197593" y="3477"/>
                </a:lnTo>
                <a:cubicBezTo>
                  <a:pt x="197745" y="3533"/>
                  <a:pt x="197897" y="3593"/>
                  <a:pt x="198055" y="3646"/>
                </a:cubicBezTo>
                <a:lnTo>
                  <a:pt x="198930" y="3986"/>
                </a:lnTo>
                <a:cubicBezTo>
                  <a:pt x="199513" y="4205"/>
                  <a:pt x="200096" y="4423"/>
                  <a:pt x="200655" y="4666"/>
                </a:cubicBezTo>
                <a:cubicBezTo>
                  <a:pt x="200971" y="4803"/>
                  <a:pt x="201287" y="4943"/>
                  <a:pt x="201601" y="5085"/>
                </a:cubicBezTo>
                <a:lnTo>
                  <a:pt x="201601" y="5085"/>
                </a:lnTo>
                <a:lnTo>
                  <a:pt x="200412" y="4545"/>
                </a:lnTo>
                <a:lnTo>
                  <a:pt x="198201" y="3694"/>
                </a:lnTo>
                <a:cubicBezTo>
                  <a:pt x="197999" y="3616"/>
                  <a:pt x="197796" y="3545"/>
                  <a:pt x="197593" y="3477"/>
                </a:cubicBezTo>
                <a:close/>
                <a:moveTo>
                  <a:pt x="201601" y="5085"/>
                </a:moveTo>
                <a:lnTo>
                  <a:pt x="201792" y="5172"/>
                </a:lnTo>
                <a:lnTo>
                  <a:pt x="201792" y="5172"/>
                </a:lnTo>
                <a:cubicBezTo>
                  <a:pt x="201728" y="5143"/>
                  <a:pt x="201665" y="5114"/>
                  <a:pt x="201601" y="5085"/>
                </a:cubicBezTo>
                <a:close/>
                <a:moveTo>
                  <a:pt x="201792" y="5172"/>
                </a:moveTo>
                <a:cubicBezTo>
                  <a:pt x="202347" y="5425"/>
                  <a:pt x="202898" y="5687"/>
                  <a:pt x="203447" y="5957"/>
                </a:cubicBezTo>
                <a:lnTo>
                  <a:pt x="203447" y="5957"/>
                </a:lnTo>
                <a:cubicBezTo>
                  <a:pt x="203149" y="5808"/>
                  <a:pt x="202850" y="5661"/>
                  <a:pt x="202550" y="5516"/>
                </a:cubicBezTo>
                <a:lnTo>
                  <a:pt x="201792" y="5172"/>
                </a:lnTo>
                <a:close/>
                <a:moveTo>
                  <a:pt x="203447" y="5957"/>
                </a:moveTo>
                <a:cubicBezTo>
                  <a:pt x="205025" y="6746"/>
                  <a:pt x="206570" y="7594"/>
                  <a:pt x="208082" y="8506"/>
                </a:cubicBezTo>
                <a:lnTo>
                  <a:pt x="208082" y="8506"/>
                </a:lnTo>
                <a:cubicBezTo>
                  <a:pt x="207745" y="8301"/>
                  <a:pt x="207407" y="8098"/>
                  <a:pt x="207068" y="7897"/>
                </a:cubicBezTo>
                <a:cubicBezTo>
                  <a:pt x="205877" y="7204"/>
                  <a:pt x="204670" y="6559"/>
                  <a:pt x="203447" y="5957"/>
                </a:cubicBezTo>
                <a:close/>
                <a:moveTo>
                  <a:pt x="208082" y="8506"/>
                </a:moveTo>
                <a:cubicBezTo>
                  <a:pt x="208378" y="8686"/>
                  <a:pt x="208674" y="8868"/>
                  <a:pt x="208969" y="9051"/>
                </a:cubicBezTo>
                <a:lnTo>
                  <a:pt x="208969" y="9051"/>
                </a:lnTo>
                <a:cubicBezTo>
                  <a:pt x="208675" y="8867"/>
                  <a:pt x="208379" y="8685"/>
                  <a:pt x="208082" y="8506"/>
                </a:cubicBezTo>
                <a:close/>
                <a:moveTo>
                  <a:pt x="274827" y="94613"/>
                </a:moveTo>
                <a:cubicBezTo>
                  <a:pt x="274825" y="94672"/>
                  <a:pt x="274822" y="94731"/>
                  <a:pt x="274819" y="94790"/>
                </a:cubicBezTo>
                <a:lnTo>
                  <a:pt x="274827" y="94613"/>
                </a:lnTo>
                <a:close/>
                <a:moveTo>
                  <a:pt x="182036" y="164515"/>
                </a:moveTo>
                <a:cubicBezTo>
                  <a:pt x="182009" y="164557"/>
                  <a:pt x="182151" y="164591"/>
                  <a:pt x="182606" y="164606"/>
                </a:cubicBezTo>
                <a:cubicBezTo>
                  <a:pt x="182112" y="164589"/>
                  <a:pt x="181975" y="164562"/>
                  <a:pt x="182036" y="164515"/>
                </a:cubicBezTo>
                <a:close/>
                <a:moveTo>
                  <a:pt x="171889" y="1"/>
                </a:moveTo>
                <a:cubicBezTo>
                  <a:pt x="169431" y="1"/>
                  <a:pt x="166985" y="62"/>
                  <a:pt x="164556" y="148"/>
                </a:cubicBezTo>
                <a:cubicBezTo>
                  <a:pt x="156370" y="512"/>
                  <a:pt x="148378" y="1314"/>
                  <a:pt x="140483" y="1872"/>
                </a:cubicBezTo>
                <a:cubicBezTo>
                  <a:pt x="132321" y="2456"/>
                  <a:pt x="124183" y="3379"/>
                  <a:pt x="116020" y="4666"/>
                </a:cubicBezTo>
                <a:lnTo>
                  <a:pt x="112960" y="5128"/>
                </a:lnTo>
                <a:cubicBezTo>
                  <a:pt x="111964" y="5298"/>
                  <a:pt x="110943" y="5516"/>
                  <a:pt x="109923" y="5686"/>
                </a:cubicBezTo>
                <a:lnTo>
                  <a:pt x="106887" y="6269"/>
                </a:lnTo>
                <a:lnTo>
                  <a:pt x="105380" y="6537"/>
                </a:lnTo>
                <a:lnTo>
                  <a:pt x="103850" y="6877"/>
                </a:lnTo>
                <a:cubicBezTo>
                  <a:pt x="101834" y="7314"/>
                  <a:pt x="99817" y="7727"/>
                  <a:pt x="97777" y="8188"/>
                </a:cubicBezTo>
                <a:lnTo>
                  <a:pt x="91704" y="9719"/>
                </a:lnTo>
                <a:cubicBezTo>
                  <a:pt x="90878" y="9913"/>
                  <a:pt x="90052" y="10180"/>
                  <a:pt x="89226" y="10423"/>
                </a:cubicBezTo>
                <a:lnTo>
                  <a:pt x="86797" y="11128"/>
                </a:lnTo>
                <a:lnTo>
                  <a:pt x="84416" y="11857"/>
                </a:lnTo>
                <a:cubicBezTo>
                  <a:pt x="83615" y="12099"/>
                  <a:pt x="82861" y="12391"/>
                  <a:pt x="82108" y="12634"/>
                </a:cubicBezTo>
                <a:lnTo>
                  <a:pt x="77614" y="14213"/>
                </a:lnTo>
                <a:cubicBezTo>
                  <a:pt x="76157" y="14747"/>
                  <a:pt x="74748" y="15355"/>
                  <a:pt x="73363" y="15889"/>
                </a:cubicBezTo>
                <a:lnTo>
                  <a:pt x="71323" y="16739"/>
                </a:lnTo>
                <a:lnTo>
                  <a:pt x="70327" y="17152"/>
                </a:lnTo>
                <a:lnTo>
                  <a:pt x="69331" y="17590"/>
                </a:lnTo>
                <a:lnTo>
                  <a:pt x="65517" y="19363"/>
                </a:lnTo>
                <a:lnTo>
                  <a:pt x="63671" y="20213"/>
                </a:lnTo>
                <a:lnTo>
                  <a:pt x="61922" y="21136"/>
                </a:lnTo>
                <a:lnTo>
                  <a:pt x="58521" y="22910"/>
                </a:lnTo>
                <a:lnTo>
                  <a:pt x="62772" y="21088"/>
                </a:lnTo>
                <a:lnTo>
                  <a:pt x="63841" y="20650"/>
                </a:lnTo>
                <a:lnTo>
                  <a:pt x="64909" y="20213"/>
                </a:lnTo>
                <a:lnTo>
                  <a:pt x="67072" y="19387"/>
                </a:lnTo>
                <a:lnTo>
                  <a:pt x="69234" y="18561"/>
                </a:lnTo>
                <a:cubicBezTo>
                  <a:pt x="69962" y="18270"/>
                  <a:pt x="70691" y="17978"/>
                  <a:pt x="71420" y="17735"/>
                </a:cubicBezTo>
                <a:lnTo>
                  <a:pt x="75817" y="16229"/>
                </a:lnTo>
                <a:cubicBezTo>
                  <a:pt x="76545" y="15962"/>
                  <a:pt x="77274" y="15695"/>
                  <a:pt x="78027" y="15476"/>
                </a:cubicBezTo>
                <a:lnTo>
                  <a:pt x="80238" y="14796"/>
                </a:lnTo>
                <a:cubicBezTo>
                  <a:pt x="81720" y="14334"/>
                  <a:pt x="83202" y="13873"/>
                  <a:pt x="84708" y="13411"/>
                </a:cubicBezTo>
                <a:lnTo>
                  <a:pt x="89202" y="12172"/>
                </a:lnTo>
                <a:lnTo>
                  <a:pt x="91461" y="11565"/>
                </a:lnTo>
                <a:lnTo>
                  <a:pt x="93744" y="11031"/>
                </a:lnTo>
                <a:lnTo>
                  <a:pt x="98287" y="9913"/>
                </a:lnTo>
                <a:cubicBezTo>
                  <a:pt x="99817" y="9597"/>
                  <a:pt x="101372" y="9282"/>
                  <a:pt x="102878" y="8942"/>
                </a:cubicBezTo>
                <a:lnTo>
                  <a:pt x="105186" y="8480"/>
                </a:lnTo>
                <a:cubicBezTo>
                  <a:pt x="105963" y="8310"/>
                  <a:pt x="106716" y="8188"/>
                  <a:pt x="107494" y="8043"/>
                </a:cubicBezTo>
                <a:lnTo>
                  <a:pt x="112134" y="7217"/>
                </a:lnTo>
                <a:cubicBezTo>
                  <a:pt x="118328" y="6197"/>
                  <a:pt x="124547" y="5322"/>
                  <a:pt x="130839" y="4715"/>
                </a:cubicBezTo>
                <a:lnTo>
                  <a:pt x="133195" y="4472"/>
                </a:lnTo>
                <a:lnTo>
                  <a:pt x="134361" y="4350"/>
                </a:lnTo>
                <a:lnTo>
                  <a:pt x="135551" y="4277"/>
                </a:lnTo>
                <a:lnTo>
                  <a:pt x="140264" y="3913"/>
                </a:lnTo>
                <a:lnTo>
                  <a:pt x="141454" y="3816"/>
                </a:lnTo>
                <a:lnTo>
                  <a:pt x="142596" y="3743"/>
                </a:lnTo>
                <a:lnTo>
                  <a:pt x="144928" y="3573"/>
                </a:lnTo>
                <a:lnTo>
                  <a:pt x="149568" y="3209"/>
                </a:lnTo>
                <a:cubicBezTo>
                  <a:pt x="155811" y="2747"/>
                  <a:pt x="162151" y="2261"/>
                  <a:pt x="168589" y="2140"/>
                </a:cubicBezTo>
                <a:lnTo>
                  <a:pt x="171018" y="2115"/>
                </a:lnTo>
                <a:cubicBezTo>
                  <a:pt x="171419" y="2103"/>
                  <a:pt x="171820" y="2097"/>
                  <a:pt x="172224" y="2097"/>
                </a:cubicBezTo>
                <a:cubicBezTo>
                  <a:pt x="172628" y="2097"/>
                  <a:pt x="173034" y="2103"/>
                  <a:pt x="173447" y="2115"/>
                </a:cubicBezTo>
                <a:lnTo>
                  <a:pt x="175877" y="2164"/>
                </a:lnTo>
                <a:cubicBezTo>
                  <a:pt x="176678" y="2188"/>
                  <a:pt x="177504" y="2237"/>
                  <a:pt x="178330" y="2261"/>
                </a:cubicBezTo>
                <a:lnTo>
                  <a:pt x="179545" y="2334"/>
                </a:lnTo>
                <a:cubicBezTo>
                  <a:pt x="179958" y="2358"/>
                  <a:pt x="180346" y="2407"/>
                  <a:pt x="180759" y="2431"/>
                </a:cubicBezTo>
                <a:lnTo>
                  <a:pt x="183237" y="2650"/>
                </a:lnTo>
                <a:lnTo>
                  <a:pt x="185691" y="2941"/>
                </a:lnTo>
                <a:cubicBezTo>
                  <a:pt x="186104" y="2990"/>
                  <a:pt x="186517" y="3039"/>
                  <a:pt x="186930" y="3111"/>
                </a:cubicBezTo>
                <a:lnTo>
                  <a:pt x="188168" y="3330"/>
                </a:lnTo>
                <a:lnTo>
                  <a:pt x="189407" y="3549"/>
                </a:lnTo>
                <a:cubicBezTo>
                  <a:pt x="189820" y="3622"/>
                  <a:pt x="190233" y="3694"/>
                  <a:pt x="190646" y="3792"/>
                </a:cubicBezTo>
                <a:lnTo>
                  <a:pt x="193124" y="4350"/>
                </a:lnTo>
                <a:cubicBezTo>
                  <a:pt x="193537" y="4447"/>
                  <a:pt x="193950" y="4569"/>
                  <a:pt x="194363" y="4690"/>
                </a:cubicBezTo>
                <a:lnTo>
                  <a:pt x="195602" y="5079"/>
                </a:lnTo>
                <a:lnTo>
                  <a:pt x="196841" y="5443"/>
                </a:lnTo>
                <a:lnTo>
                  <a:pt x="198055" y="5905"/>
                </a:lnTo>
                <a:cubicBezTo>
                  <a:pt x="201238" y="7144"/>
                  <a:pt x="204299" y="8650"/>
                  <a:pt x="207189" y="10448"/>
                </a:cubicBezTo>
                <a:cubicBezTo>
                  <a:pt x="212898" y="13921"/>
                  <a:pt x="217975" y="17954"/>
                  <a:pt x="222955" y="21865"/>
                </a:cubicBezTo>
                <a:cubicBezTo>
                  <a:pt x="225433" y="23808"/>
                  <a:pt x="227911" y="25752"/>
                  <a:pt x="230388" y="27574"/>
                </a:cubicBezTo>
                <a:cubicBezTo>
                  <a:pt x="231020" y="28035"/>
                  <a:pt x="231627" y="28472"/>
                  <a:pt x="232259" y="28910"/>
                </a:cubicBezTo>
                <a:lnTo>
                  <a:pt x="233206" y="29566"/>
                </a:lnTo>
                <a:lnTo>
                  <a:pt x="234154" y="30173"/>
                </a:lnTo>
                <a:cubicBezTo>
                  <a:pt x="235368" y="30999"/>
                  <a:pt x="236753" y="31849"/>
                  <a:pt x="238065" y="32675"/>
                </a:cubicBezTo>
                <a:cubicBezTo>
                  <a:pt x="240761" y="34351"/>
                  <a:pt x="243482" y="36027"/>
                  <a:pt x="246178" y="37752"/>
                </a:cubicBezTo>
                <a:cubicBezTo>
                  <a:pt x="248875" y="39477"/>
                  <a:pt x="251571" y="41250"/>
                  <a:pt x="254243" y="43145"/>
                </a:cubicBezTo>
                <a:cubicBezTo>
                  <a:pt x="256891" y="45040"/>
                  <a:pt x="259491" y="47032"/>
                  <a:pt x="262017" y="49194"/>
                </a:cubicBezTo>
                <a:cubicBezTo>
                  <a:pt x="264543" y="51356"/>
                  <a:pt x="266924" y="53712"/>
                  <a:pt x="269135" y="56214"/>
                </a:cubicBezTo>
                <a:lnTo>
                  <a:pt x="269961" y="57161"/>
                </a:lnTo>
                <a:cubicBezTo>
                  <a:pt x="270228" y="57477"/>
                  <a:pt x="270495" y="57817"/>
                  <a:pt x="270762" y="58133"/>
                </a:cubicBezTo>
                <a:lnTo>
                  <a:pt x="272317" y="60125"/>
                </a:lnTo>
                <a:lnTo>
                  <a:pt x="273774" y="62239"/>
                </a:lnTo>
                <a:cubicBezTo>
                  <a:pt x="274017" y="62579"/>
                  <a:pt x="274236" y="62943"/>
                  <a:pt x="274455" y="63307"/>
                </a:cubicBezTo>
                <a:lnTo>
                  <a:pt x="275111" y="64401"/>
                </a:lnTo>
                <a:cubicBezTo>
                  <a:pt x="276811" y="67340"/>
                  <a:pt x="278269" y="70401"/>
                  <a:pt x="279410" y="73607"/>
                </a:cubicBezTo>
                <a:cubicBezTo>
                  <a:pt x="280528" y="76790"/>
                  <a:pt x="281354" y="80069"/>
                  <a:pt x="281864" y="83397"/>
                </a:cubicBezTo>
                <a:lnTo>
                  <a:pt x="282082" y="84636"/>
                </a:lnTo>
                <a:cubicBezTo>
                  <a:pt x="282155" y="85049"/>
                  <a:pt x="282180" y="85462"/>
                  <a:pt x="282228" y="85875"/>
                </a:cubicBezTo>
                <a:lnTo>
                  <a:pt x="282350" y="87138"/>
                </a:lnTo>
                <a:cubicBezTo>
                  <a:pt x="282398" y="87551"/>
                  <a:pt x="282447" y="87964"/>
                  <a:pt x="282471" y="88377"/>
                </a:cubicBezTo>
                <a:lnTo>
                  <a:pt x="282617" y="90879"/>
                </a:lnTo>
                <a:lnTo>
                  <a:pt x="282641" y="93381"/>
                </a:lnTo>
                <a:cubicBezTo>
                  <a:pt x="282593" y="100037"/>
                  <a:pt x="281524" y="106620"/>
                  <a:pt x="279459" y="112961"/>
                </a:cubicBezTo>
                <a:lnTo>
                  <a:pt x="279094" y="114127"/>
                </a:lnTo>
                <a:cubicBezTo>
                  <a:pt x="278973" y="114515"/>
                  <a:pt x="278803" y="114904"/>
                  <a:pt x="278657" y="115293"/>
                </a:cubicBezTo>
                <a:lnTo>
                  <a:pt x="278220" y="116459"/>
                </a:lnTo>
                <a:cubicBezTo>
                  <a:pt x="278074" y="116847"/>
                  <a:pt x="277928" y="117236"/>
                  <a:pt x="277758" y="117600"/>
                </a:cubicBezTo>
                <a:lnTo>
                  <a:pt x="276787" y="119884"/>
                </a:lnTo>
                <a:lnTo>
                  <a:pt x="275718" y="122094"/>
                </a:lnTo>
                <a:cubicBezTo>
                  <a:pt x="274236" y="125058"/>
                  <a:pt x="272536" y="127876"/>
                  <a:pt x="270616" y="130572"/>
                </a:cubicBezTo>
                <a:cubicBezTo>
                  <a:pt x="277224" y="121171"/>
                  <a:pt x="281208" y="110191"/>
                  <a:pt x="282204" y="98774"/>
                </a:cubicBezTo>
                <a:cubicBezTo>
                  <a:pt x="282447" y="95835"/>
                  <a:pt x="282495" y="92895"/>
                  <a:pt x="282350" y="89980"/>
                </a:cubicBezTo>
                <a:cubicBezTo>
                  <a:pt x="282180" y="87017"/>
                  <a:pt x="281815" y="84077"/>
                  <a:pt x="281208" y="81162"/>
                </a:cubicBezTo>
                <a:cubicBezTo>
                  <a:pt x="280601" y="78247"/>
                  <a:pt x="279775" y="75381"/>
                  <a:pt x="278706" y="72587"/>
                </a:cubicBezTo>
                <a:cubicBezTo>
                  <a:pt x="277637" y="69769"/>
                  <a:pt x="276325" y="67073"/>
                  <a:pt x="274770" y="64498"/>
                </a:cubicBezTo>
                <a:cubicBezTo>
                  <a:pt x="274357" y="63842"/>
                  <a:pt x="273993" y="63186"/>
                  <a:pt x="273580" y="62579"/>
                </a:cubicBezTo>
                <a:lnTo>
                  <a:pt x="272293" y="60708"/>
                </a:lnTo>
                <a:cubicBezTo>
                  <a:pt x="272171" y="60562"/>
                  <a:pt x="272074" y="60417"/>
                  <a:pt x="271953" y="60271"/>
                </a:cubicBezTo>
                <a:lnTo>
                  <a:pt x="271612" y="59809"/>
                </a:lnTo>
                <a:lnTo>
                  <a:pt x="270932" y="58935"/>
                </a:lnTo>
                <a:lnTo>
                  <a:pt x="270228" y="58060"/>
                </a:lnTo>
                <a:cubicBezTo>
                  <a:pt x="270009" y="57769"/>
                  <a:pt x="269742" y="57502"/>
                  <a:pt x="269523" y="57210"/>
                </a:cubicBezTo>
                <a:cubicBezTo>
                  <a:pt x="267604" y="54951"/>
                  <a:pt x="265539" y="52837"/>
                  <a:pt x="263353" y="50845"/>
                </a:cubicBezTo>
                <a:cubicBezTo>
                  <a:pt x="259005" y="46910"/>
                  <a:pt x="254341" y="43534"/>
                  <a:pt x="249652" y="40424"/>
                </a:cubicBezTo>
                <a:cubicBezTo>
                  <a:pt x="244964" y="37339"/>
                  <a:pt x="240251" y="34448"/>
                  <a:pt x="235708" y="31558"/>
                </a:cubicBezTo>
                <a:cubicBezTo>
                  <a:pt x="231312" y="28764"/>
                  <a:pt x="227230" y="25533"/>
                  <a:pt x="223125" y="22254"/>
                </a:cubicBezTo>
                <a:cubicBezTo>
                  <a:pt x="220186" y="19922"/>
                  <a:pt x="217222" y="17565"/>
                  <a:pt x="214161" y="15330"/>
                </a:cubicBezTo>
                <a:cubicBezTo>
                  <a:pt x="211076" y="13023"/>
                  <a:pt x="207845" y="10933"/>
                  <a:pt x="204469" y="9039"/>
                </a:cubicBezTo>
                <a:lnTo>
                  <a:pt x="203181" y="8359"/>
                </a:lnTo>
                <a:cubicBezTo>
                  <a:pt x="202744" y="8140"/>
                  <a:pt x="202307" y="7897"/>
                  <a:pt x="201869" y="7703"/>
                </a:cubicBezTo>
                <a:lnTo>
                  <a:pt x="200509" y="7095"/>
                </a:lnTo>
                <a:cubicBezTo>
                  <a:pt x="200072" y="6901"/>
                  <a:pt x="199634" y="6658"/>
                  <a:pt x="199149" y="6488"/>
                </a:cubicBezTo>
                <a:lnTo>
                  <a:pt x="197764" y="5954"/>
                </a:lnTo>
                <a:cubicBezTo>
                  <a:pt x="197278" y="5784"/>
                  <a:pt x="196817" y="5589"/>
                  <a:pt x="196355" y="5468"/>
                </a:cubicBezTo>
                <a:lnTo>
                  <a:pt x="193513" y="4593"/>
                </a:lnTo>
                <a:cubicBezTo>
                  <a:pt x="189796" y="3670"/>
                  <a:pt x="186031" y="3014"/>
                  <a:pt x="182217" y="2698"/>
                </a:cubicBezTo>
                <a:cubicBezTo>
                  <a:pt x="178826" y="2386"/>
                  <a:pt x="175435" y="2258"/>
                  <a:pt x="172044" y="2258"/>
                </a:cubicBezTo>
                <a:cubicBezTo>
                  <a:pt x="171743" y="2258"/>
                  <a:pt x="171441" y="2259"/>
                  <a:pt x="171140" y="2261"/>
                </a:cubicBezTo>
                <a:cubicBezTo>
                  <a:pt x="167496" y="2285"/>
                  <a:pt x="163876" y="2480"/>
                  <a:pt x="160305" y="2674"/>
                </a:cubicBezTo>
                <a:cubicBezTo>
                  <a:pt x="156734" y="2868"/>
                  <a:pt x="153212" y="3184"/>
                  <a:pt x="149738" y="3476"/>
                </a:cubicBezTo>
                <a:lnTo>
                  <a:pt x="139341" y="4326"/>
                </a:lnTo>
                <a:lnTo>
                  <a:pt x="134094" y="4763"/>
                </a:lnTo>
                <a:lnTo>
                  <a:pt x="128847" y="5322"/>
                </a:lnTo>
                <a:cubicBezTo>
                  <a:pt x="127122" y="5492"/>
                  <a:pt x="125373" y="5735"/>
                  <a:pt x="123648" y="5954"/>
                </a:cubicBezTo>
                <a:cubicBezTo>
                  <a:pt x="121923" y="6197"/>
                  <a:pt x="120199" y="6391"/>
                  <a:pt x="118474" y="6682"/>
                </a:cubicBezTo>
                <a:lnTo>
                  <a:pt x="113300" y="7508"/>
                </a:lnTo>
                <a:cubicBezTo>
                  <a:pt x="111599" y="7824"/>
                  <a:pt x="109899" y="8164"/>
                  <a:pt x="108174" y="8456"/>
                </a:cubicBezTo>
                <a:lnTo>
                  <a:pt x="105623" y="8942"/>
                </a:lnTo>
                <a:lnTo>
                  <a:pt x="103073" y="9500"/>
                </a:lnTo>
                <a:lnTo>
                  <a:pt x="100546" y="10059"/>
                </a:lnTo>
                <a:cubicBezTo>
                  <a:pt x="99696" y="10253"/>
                  <a:pt x="98846" y="10399"/>
                  <a:pt x="97996" y="10618"/>
                </a:cubicBezTo>
                <a:lnTo>
                  <a:pt x="92967" y="11881"/>
                </a:lnTo>
                <a:lnTo>
                  <a:pt x="91704" y="12172"/>
                </a:lnTo>
                <a:lnTo>
                  <a:pt x="90441" y="12537"/>
                </a:lnTo>
                <a:lnTo>
                  <a:pt x="87963" y="13241"/>
                </a:lnTo>
                <a:cubicBezTo>
                  <a:pt x="84611" y="14116"/>
                  <a:pt x="81331" y="15233"/>
                  <a:pt x="78027" y="16253"/>
                </a:cubicBezTo>
                <a:cubicBezTo>
                  <a:pt x="76400" y="16812"/>
                  <a:pt x="74772" y="17395"/>
                  <a:pt x="73120" y="17978"/>
                </a:cubicBezTo>
                <a:cubicBezTo>
                  <a:pt x="72343" y="18270"/>
                  <a:pt x="71517" y="18537"/>
                  <a:pt x="70691" y="18828"/>
                </a:cubicBezTo>
                <a:lnTo>
                  <a:pt x="68262" y="19776"/>
                </a:lnTo>
                <a:lnTo>
                  <a:pt x="65833" y="20723"/>
                </a:lnTo>
                <a:cubicBezTo>
                  <a:pt x="65055" y="21063"/>
                  <a:pt x="64229" y="21355"/>
                  <a:pt x="63452" y="21719"/>
                </a:cubicBezTo>
                <a:lnTo>
                  <a:pt x="58666" y="23784"/>
                </a:lnTo>
                <a:lnTo>
                  <a:pt x="57646" y="24221"/>
                </a:lnTo>
                <a:cubicBezTo>
                  <a:pt x="57306" y="24367"/>
                  <a:pt x="56966" y="24537"/>
                  <a:pt x="56626" y="24707"/>
                </a:cubicBezTo>
                <a:lnTo>
                  <a:pt x="54585" y="25679"/>
                </a:lnTo>
                <a:lnTo>
                  <a:pt x="52520" y="26651"/>
                </a:lnTo>
                <a:lnTo>
                  <a:pt x="51500" y="27136"/>
                </a:lnTo>
                <a:cubicBezTo>
                  <a:pt x="51160" y="27282"/>
                  <a:pt x="50820" y="27452"/>
                  <a:pt x="50480" y="27622"/>
                </a:cubicBezTo>
                <a:lnTo>
                  <a:pt x="45791" y="30732"/>
                </a:lnTo>
                <a:cubicBezTo>
                  <a:pt x="45427" y="30975"/>
                  <a:pt x="45063" y="31217"/>
                  <a:pt x="44698" y="31460"/>
                </a:cubicBezTo>
                <a:lnTo>
                  <a:pt x="43678" y="32213"/>
                </a:lnTo>
                <a:lnTo>
                  <a:pt x="41710" y="33671"/>
                </a:lnTo>
                <a:lnTo>
                  <a:pt x="39961" y="35031"/>
                </a:lnTo>
                <a:lnTo>
                  <a:pt x="39160" y="35687"/>
                </a:lnTo>
                <a:cubicBezTo>
                  <a:pt x="38892" y="35882"/>
                  <a:pt x="38650" y="36124"/>
                  <a:pt x="38382" y="36343"/>
                </a:cubicBezTo>
                <a:cubicBezTo>
                  <a:pt x="37411" y="37218"/>
                  <a:pt x="36560" y="37995"/>
                  <a:pt x="35880" y="38699"/>
                </a:cubicBezTo>
                <a:cubicBezTo>
                  <a:pt x="34520" y="40084"/>
                  <a:pt x="33791" y="41056"/>
                  <a:pt x="34034" y="41396"/>
                </a:cubicBezTo>
                <a:cubicBezTo>
                  <a:pt x="34094" y="41474"/>
                  <a:pt x="34212" y="41515"/>
                  <a:pt x="34392" y="41515"/>
                </a:cubicBezTo>
                <a:cubicBezTo>
                  <a:pt x="34934" y="41515"/>
                  <a:pt x="36041" y="41142"/>
                  <a:pt x="37848" y="40303"/>
                </a:cubicBezTo>
                <a:cubicBezTo>
                  <a:pt x="38455" y="40011"/>
                  <a:pt x="39135" y="39671"/>
                  <a:pt x="39913" y="39282"/>
                </a:cubicBezTo>
                <a:cubicBezTo>
                  <a:pt x="40301" y="39112"/>
                  <a:pt x="40690" y="38894"/>
                  <a:pt x="41127" y="38675"/>
                </a:cubicBezTo>
                <a:lnTo>
                  <a:pt x="42488" y="38019"/>
                </a:lnTo>
                <a:cubicBezTo>
                  <a:pt x="43435" y="37558"/>
                  <a:pt x="44480" y="37023"/>
                  <a:pt x="45597" y="36440"/>
                </a:cubicBezTo>
                <a:lnTo>
                  <a:pt x="47370" y="35541"/>
                </a:lnTo>
                <a:lnTo>
                  <a:pt x="49338" y="34618"/>
                </a:lnTo>
                <a:lnTo>
                  <a:pt x="51500" y="33404"/>
                </a:lnTo>
                <a:lnTo>
                  <a:pt x="52715" y="32748"/>
                </a:lnTo>
                <a:cubicBezTo>
                  <a:pt x="53152" y="32529"/>
                  <a:pt x="53565" y="32286"/>
                  <a:pt x="54002" y="32068"/>
                </a:cubicBezTo>
                <a:lnTo>
                  <a:pt x="59274" y="29444"/>
                </a:lnTo>
                <a:lnTo>
                  <a:pt x="59881" y="29128"/>
                </a:lnTo>
                <a:lnTo>
                  <a:pt x="60488" y="28861"/>
                </a:lnTo>
                <a:lnTo>
                  <a:pt x="61654" y="28351"/>
                </a:lnTo>
                <a:lnTo>
                  <a:pt x="63598" y="27452"/>
                </a:lnTo>
                <a:lnTo>
                  <a:pt x="65395" y="26651"/>
                </a:lnTo>
                <a:cubicBezTo>
                  <a:pt x="65757" y="26575"/>
                  <a:pt x="66038" y="26542"/>
                  <a:pt x="66253" y="26542"/>
                </a:cubicBezTo>
                <a:cubicBezTo>
                  <a:pt x="66730" y="26542"/>
                  <a:pt x="66871" y="26707"/>
                  <a:pt x="66804" y="26942"/>
                </a:cubicBezTo>
                <a:cubicBezTo>
                  <a:pt x="66707" y="27258"/>
                  <a:pt x="66197" y="27817"/>
                  <a:pt x="65687" y="28375"/>
                </a:cubicBezTo>
                <a:cubicBezTo>
                  <a:pt x="83323" y="20820"/>
                  <a:pt x="102077" y="15986"/>
                  <a:pt x="121098" y="13241"/>
                </a:cubicBezTo>
                <a:lnTo>
                  <a:pt x="128239" y="12318"/>
                </a:lnTo>
                <a:cubicBezTo>
                  <a:pt x="130644" y="12075"/>
                  <a:pt x="133025" y="11808"/>
                  <a:pt x="135430" y="11565"/>
                </a:cubicBezTo>
                <a:lnTo>
                  <a:pt x="149908" y="10448"/>
                </a:lnTo>
                <a:cubicBezTo>
                  <a:pt x="154742" y="10059"/>
                  <a:pt x="159552" y="9695"/>
                  <a:pt x="164338" y="9476"/>
                </a:cubicBezTo>
                <a:cubicBezTo>
                  <a:pt x="166718" y="9354"/>
                  <a:pt x="169093" y="9294"/>
                  <a:pt x="171468" y="9294"/>
                </a:cubicBezTo>
                <a:cubicBezTo>
                  <a:pt x="173842" y="9294"/>
                  <a:pt x="176217" y="9354"/>
                  <a:pt x="178597" y="9476"/>
                </a:cubicBezTo>
                <a:cubicBezTo>
                  <a:pt x="179326" y="9500"/>
                  <a:pt x="180055" y="9573"/>
                  <a:pt x="180784" y="9646"/>
                </a:cubicBezTo>
                <a:lnTo>
                  <a:pt x="181877" y="9719"/>
                </a:lnTo>
                <a:cubicBezTo>
                  <a:pt x="182241" y="9743"/>
                  <a:pt x="182606" y="9767"/>
                  <a:pt x="182970" y="9840"/>
                </a:cubicBezTo>
                <a:lnTo>
                  <a:pt x="185132" y="10108"/>
                </a:lnTo>
                <a:lnTo>
                  <a:pt x="185666" y="10156"/>
                </a:lnTo>
                <a:cubicBezTo>
                  <a:pt x="185861" y="10180"/>
                  <a:pt x="186031" y="10229"/>
                  <a:pt x="186201" y="10253"/>
                </a:cubicBezTo>
                <a:lnTo>
                  <a:pt x="187270" y="10448"/>
                </a:lnTo>
                <a:lnTo>
                  <a:pt x="188339" y="10618"/>
                </a:lnTo>
                <a:cubicBezTo>
                  <a:pt x="188509" y="10666"/>
                  <a:pt x="188703" y="10691"/>
                  <a:pt x="188873" y="10715"/>
                </a:cubicBezTo>
                <a:lnTo>
                  <a:pt x="189407" y="10836"/>
                </a:lnTo>
                <a:lnTo>
                  <a:pt x="191472" y="11322"/>
                </a:lnTo>
                <a:cubicBezTo>
                  <a:pt x="191837" y="11419"/>
                  <a:pt x="192152" y="11541"/>
                  <a:pt x="192493" y="11638"/>
                </a:cubicBezTo>
                <a:lnTo>
                  <a:pt x="193513" y="11929"/>
                </a:lnTo>
                <a:lnTo>
                  <a:pt x="194533" y="12245"/>
                </a:lnTo>
                <a:cubicBezTo>
                  <a:pt x="194849" y="12367"/>
                  <a:pt x="195165" y="12488"/>
                  <a:pt x="195505" y="12610"/>
                </a:cubicBezTo>
                <a:cubicBezTo>
                  <a:pt x="196817" y="13071"/>
                  <a:pt x="198080" y="13678"/>
                  <a:pt x="199367" y="14286"/>
                </a:cubicBezTo>
                <a:lnTo>
                  <a:pt x="201262" y="15282"/>
                </a:lnTo>
                <a:cubicBezTo>
                  <a:pt x="201894" y="15622"/>
                  <a:pt x="202501" y="16011"/>
                  <a:pt x="203133" y="16351"/>
                </a:cubicBezTo>
                <a:cubicBezTo>
                  <a:pt x="205610" y="17832"/>
                  <a:pt x="208015" y="19460"/>
                  <a:pt x="210396" y="21209"/>
                </a:cubicBezTo>
                <a:cubicBezTo>
                  <a:pt x="215157" y="24707"/>
                  <a:pt x="219773" y="28545"/>
                  <a:pt x="224655" y="32238"/>
                </a:cubicBezTo>
                <a:cubicBezTo>
                  <a:pt x="225870" y="33137"/>
                  <a:pt x="227109" y="34060"/>
                  <a:pt x="228396" y="34934"/>
                </a:cubicBezTo>
                <a:lnTo>
                  <a:pt x="229344" y="35614"/>
                </a:lnTo>
                <a:lnTo>
                  <a:pt x="230316" y="36270"/>
                </a:lnTo>
                <a:cubicBezTo>
                  <a:pt x="230971" y="36683"/>
                  <a:pt x="231627" y="37145"/>
                  <a:pt x="232259" y="37533"/>
                </a:cubicBezTo>
                <a:lnTo>
                  <a:pt x="239838" y="42295"/>
                </a:lnTo>
                <a:cubicBezTo>
                  <a:pt x="242365" y="43898"/>
                  <a:pt x="244818" y="45477"/>
                  <a:pt x="247223" y="47129"/>
                </a:cubicBezTo>
                <a:cubicBezTo>
                  <a:pt x="248438" y="47955"/>
                  <a:pt x="249652" y="48781"/>
                  <a:pt x="250794" y="49631"/>
                </a:cubicBezTo>
                <a:cubicBezTo>
                  <a:pt x="251960" y="50505"/>
                  <a:pt x="253102" y="51356"/>
                  <a:pt x="254219" y="52254"/>
                </a:cubicBezTo>
                <a:cubicBezTo>
                  <a:pt x="258713" y="55825"/>
                  <a:pt x="262746" y="59761"/>
                  <a:pt x="266025" y="64158"/>
                </a:cubicBezTo>
                <a:cubicBezTo>
                  <a:pt x="267629" y="66344"/>
                  <a:pt x="269037" y="68676"/>
                  <a:pt x="270228" y="71105"/>
                </a:cubicBezTo>
                <a:cubicBezTo>
                  <a:pt x="271370" y="73559"/>
                  <a:pt x="272341" y="76109"/>
                  <a:pt x="273070" y="78709"/>
                </a:cubicBezTo>
                <a:cubicBezTo>
                  <a:pt x="274386" y="83525"/>
                  <a:pt x="274985" y="88486"/>
                  <a:pt x="274868" y="93457"/>
                </a:cubicBezTo>
                <a:lnTo>
                  <a:pt x="274868" y="93457"/>
                </a:lnTo>
                <a:lnTo>
                  <a:pt x="274868" y="91170"/>
                </a:lnTo>
                <a:lnTo>
                  <a:pt x="274843" y="90660"/>
                </a:lnTo>
                <a:lnTo>
                  <a:pt x="274746" y="88571"/>
                </a:lnTo>
                <a:lnTo>
                  <a:pt x="274528" y="86531"/>
                </a:lnTo>
                <a:cubicBezTo>
                  <a:pt x="274212" y="83786"/>
                  <a:pt x="273677" y="81089"/>
                  <a:pt x="272924" y="78417"/>
                </a:cubicBezTo>
                <a:cubicBezTo>
                  <a:pt x="272147" y="75794"/>
                  <a:pt x="271151" y="73243"/>
                  <a:pt x="269936" y="70789"/>
                </a:cubicBezTo>
                <a:lnTo>
                  <a:pt x="269013" y="68967"/>
                </a:lnTo>
                <a:lnTo>
                  <a:pt x="267944" y="67194"/>
                </a:lnTo>
                <a:lnTo>
                  <a:pt x="267701" y="66757"/>
                </a:lnTo>
                <a:lnTo>
                  <a:pt x="267386" y="66344"/>
                </a:lnTo>
                <a:lnTo>
                  <a:pt x="266778" y="65494"/>
                </a:lnTo>
                <a:lnTo>
                  <a:pt x="266195" y="64643"/>
                </a:lnTo>
                <a:lnTo>
                  <a:pt x="265564" y="63818"/>
                </a:lnTo>
                <a:lnTo>
                  <a:pt x="264932" y="62992"/>
                </a:lnTo>
                <a:cubicBezTo>
                  <a:pt x="264738" y="62724"/>
                  <a:pt x="264519" y="62457"/>
                  <a:pt x="264300" y="62190"/>
                </a:cubicBezTo>
                <a:lnTo>
                  <a:pt x="262940" y="60587"/>
                </a:lnTo>
                <a:cubicBezTo>
                  <a:pt x="261993" y="59566"/>
                  <a:pt x="261045" y="58522"/>
                  <a:pt x="260025" y="57550"/>
                </a:cubicBezTo>
                <a:cubicBezTo>
                  <a:pt x="257984" y="55582"/>
                  <a:pt x="255822" y="53712"/>
                  <a:pt x="253588" y="51963"/>
                </a:cubicBezTo>
                <a:cubicBezTo>
                  <a:pt x="249069" y="48416"/>
                  <a:pt x="244138" y="45210"/>
                  <a:pt x="239134" y="42027"/>
                </a:cubicBezTo>
                <a:lnTo>
                  <a:pt x="231554" y="37266"/>
                </a:lnTo>
                <a:cubicBezTo>
                  <a:pt x="228907" y="35566"/>
                  <a:pt x="226429" y="33768"/>
                  <a:pt x="224000" y="31922"/>
                </a:cubicBezTo>
                <a:cubicBezTo>
                  <a:pt x="219165" y="28229"/>
                  <a:pt x="214598" y="24440"/>
                  <a:pt x="209886" y="20990"/>
                </a:cubicBezTo>
                <a:cubicBezTo>
                  <a:pt x="207578" y="19290"/>
                  <a:pt x="205173" y="17687"/>
                  <a:pt x="202695" y="16205"/>
                </a:cubicBezTo>
                <a:cubicBezTo>
                  <a:pt x="201481" y="15476"/>
                  <a:pt x="200242" y="14845"/>
                  <a:pt x="199003" y="14189"/>
                </a:cubicBezTo>
                <a:lnTo>
                  <a:pt x="197108" y="13314"/>
                </a:lnTo>
                <a:cubicBezTo>
                  <a:pt x="196792" y="13168"/>
                  <a:pt x="196476" y="13071"/>
                  <a:pt x="196136" y="12925"/>
                </a:cubicBezTo>
                <a:lnTo>
                  <a:pt x="195189" y="12561"/>
                </a:lnTo>
                <a:cubicBezTo>
                  <a:pt x="194557" y="12318"/>
                  <a:pt x="193901" y="12099"/>
                  <a:pt x="193221" y="11905"/>
                </a:cubicBezTo>
                <a:lnTo>
                  <a:pt x="192225" y="11614"/>
                </a:lnTo>
                <a:lnTo>
                  <a:pt x="191739" y="11444"/>
                </a:lnTo>
                <a:lnTo>
                  <a:pt x="191229" y="11322"/>
                </a:lnTo>
                <a:lnTo>
                  <a:pt x="189189" y="10836"/>
                </a:lnTo>
                <a:cubicBezTo>
                  <a:pt x="188849" y="10763"/>
                  <a:pt x="188484" y="10691"/>
                  <a:pt x="188144" y="10642"/>
                </a:cubicBezTo>
                <a:lnTo>
                  <a:pt x="187100" y="10448"/>
                </a:lnTo>
                <a:cubicBezTo>
                  <a:pt x="185715" y="10180"/>
                  <a:pt x="184282" y="10035"/>
                  <a:pt x="182873" y="9840"/>
                </a:cubicBezTo>
                <a:cubicBezTo>
                  <a:pt x="182144" y="9767"/>
                  <a:pt x="181440" y="9719"/>
                  <a:pt x="180711" y="9646"/>
                </a:cubicBezTo>
                <a:cubicBezTo>
                  <a:pt x="180006" y="9597"/>
                  <a:pt x="179278" y="9500"/>
                  <a:pt x="178549" y="9500"/>
                </a:cubicBezTo>
                <a:cubicBezTo>
                  <a:pt x="176287" y="9385"/>
                  <a:pt x="174025" y="9330"/>
                  <a:pt x="171763" y="9330"/>
                </a:cubicBezTo>
                <a:cubicBezTo>
                  <a:pt x="169264" y="9330"/>
                  <a:pt x="166764" y="9397"/>
                  <a:pt x="164265" y="9525"/>
                </a:cubicBezTo>
                <a:cubicBezTo>
                  <a:pt x="159479" y="9767"/>
                  <a:pt x="154621" y="10156"/>
                  <a:pt x="149762" y="10569"/>
                </a:cubicBezTo>
                <a:cubicBezTo>
                  <a:pt x="147333" y="10788"/>
                  <a:pt x="144880" y="10982"/>
                  <a:pt x="142402" y="11176"/>
                </a:cubicBezTo>
                <a:lnTo>
                  <a:pt x="135163" y="11784"/>
                </a:lnTo>
                <a:lnTo>
                  <a:pt x="127924" y="12561"/>
                </a:lnTo>
                <a:lnTo>
                  <a:pt x="120709" y="13557"/>
                </a:lnTo>
                <a:cubicBezTo>
                  <a:pt x="101518" y="16424"/>
                  <a:pt x="82546" y="21476"/>
                  <a:pt x="64739" y="29347"/>
                </a:cubicBezTo>
                <a:cubicBezTo>
                  <a:pt x="64352" y="29816"/>
                  <a:pt x="64239" y="30165"/>
                  <a:pt x="64800" y="30165"/>
                </a:cubicBezTo>
                <a:cubicBezTo>
                  <a:pt x="64908" y="30165"/>
                  <a:pt x="65040" y="30152"/>
                  <a:pt x="65201" y="30124"/>
                </a:cubicBezTo>
                <a:cubicBezTo>
                  <a:pt x="66027" y="29979"/>
                  <a:pt x="66829" y="29760"/>
                  <a:pt x="67630" y="29468"/>
                </a:cubicBezTo>
                <a:cubicBezTo>
                  <a:pt x="68796" y="29128"/>
                  <a:pt x="70302" y="28618"/>
                  <a:pt x="72294" y="27914"/>
                </a:cubicBezTo>
                <a:lnTo>
                  <a:pt x="73436" y="27549"/>
                </a:lnTo>
                <a:cubicBezTo>
                  <a:pt x="73825" y="27404"/>
                  <a:pt x="74238" y="27258"/>
                  <a:pt x="74699" y="27112"/>
                </a:cubicBezTo>
                <a:cubicBezTo>
                  <a:pt x="75622" y="26821"/>
                  <a:pt x="76618" y="26480"/>
                  <a:pt x="77712" y="26116"/>
                </a:cubicBezTo>
                <a:cubicBezTo>
                  <a:pt x="78780" y="25752"/>
                  <a:pt x="79946" y="25339"/>
                  <a:pt x="81210" y="24926"/>
                </a:cubicBezTo>
                <a:lnTo>
                  <a:pt x="85194" y="23687"/>
                </a:lnTo>
                <a:lnTo>
                  <a:pt x="87356" y="22982"/>
                </a:lnTo>
                <a:lnTo>
                  <a:pt x="89590" y="22326"/>
                </a:lnTo>
                <a:cubicBezTo>
                  <a:pt x="91145" y="21889"/>
                  <a:pt x="92724" y="21428"/>
                  <a:pt x="94352" y="20966"/>
                </a:cubicBezTo>
                <a:lnTo>
                  <a:pt x="99405" y="19654"/>
                </a:lnTo>
                <a:lnTo>
                  <a:pt x="100716" y="19314"/>
                </a:lnTo>
                <a:lnTo>
                  <a:pt x="102028" y="19023"/>
                </a:lnTo>
                <a:lnTo>
                  <a:pt x="104700" y="18415"/>
                </a:lnTo>
                <a:lnTo>
                  <a:pt x="107421" y="17808"/>
                </a:lnTo>
                <a:lnTo>
                  <a:pt x="110166" y="17249"/>
                </a:lnTo>
                <a:lnTo>
                  <a:pt x="112935" y="16691"/>
                </a:lnTo>
                <a:lnTo>
                  <a:pt x="114320" y="16424"/>
                </a:lnTo>
                <a:lnTo>
                  <a:pt x="115705" y="16181"/>
                </a:lnTo>
                <a:lnTo>
                  <a:pt x="121292" y="15233"/>
                </a:lnTo>
                <a:lnTo>
                  <a:pt x="126831" y="14456"/>
                </a:lnTo>
                <a:lnTo>
                  <a:pt x="128191" y="14261"/>
                </a:lnTo>
                <a:lnTo>
                  <a:pt x="129551" y="14116"/>
                </a:lnTo>
                <a:lnTo>
                  <a:pt x="132248" y="13800"/>
                </a:lnTo>
                <a:lnTo>
                  <a:pt x="134871" y="13508"/>
                </a:lnTo>
                <a:cubicBezTo>
                  <a:pt x="135746" y="13411"/>
                  <a:pt x="136620" y="13338"/>
                  <a:pt x="137471" y="13266"/>
                </a:cubicBezTo>
                <a:lnTo>
                  <a:pt x="142426" y="12853"/>
                </a:lnTo>
                <a:lnTo>
                  <a:pt x="147163" y="12512"/>
                </a:lnTo>
                <a:cubicBezTo>
                  <a:pt x="151317" y="12245"/>
                  <a:pt x="155423" y="11929"/>
                  <a:pt x="159528" y="11711"/>
                </a:cubicBezTo>
                <a:cubicBezTo>
                  <a:pt x="163335" y="11486"/>
                  <a:pt x="167122" y="11344"/>
                  <a:pt x="170888" y="11344"/>
                </a:cubicBezTo>
                <a:cubicBezTo>
                  <a:pt x="171182" y="11344"/>
                  <a:pt x="171477" y="11345"/>
                  <a:pt x="171771" y="11346"/>
                </a:cubicBezTo>
                <a:cubicBezTo>
                  <a:pt x="175779" y="11346"/>
                  <a:pt x="179788" y="11589"/>
                  <a:pt x="183772" y="12075"/>
                </a:cubicBezTo>
                <a:cubicBezTo>
                  <a:pt x="187585" y="12512"/>
                  <a:pt x="191326" y="13411"/>
                  <a:pt x="194922" y="14747"/>
                </a:cubicBezTo>
                <a:cubicBezTo>
                  <a:pt x="198371" y="16083"/>
                  <a:pt x="201796" y="18002"/>
                  <a:pt x="205149" y="20262"/>
                </a:cubicBezTo>
                <a:cubicBezTo>
                  <a:pt x="208477" y="22497"/>
                  <a:pt x="211781" y="25047"/>
                  <a:pt x="215133" y="27671"/>
                </a:cubicBezTo>
                <a:cubicBezTo>
                  <a:pt x="218510" y="30319"/>
                  <a:pt x="221910" y="33064"/>
                  <a:pt x="225554" y="35711"/>
                </a:cubicBezTo>
                <a:cubicBezTo>
                  <a:pt x="226502" y="36343"/>
                  <a:pt x="227401" y="37023"/>
                  <a:pt x="228372" y="37655"/>
                </a:cubicBezTo>
                <a:lnTo>
                  <a:pt x="229805" y="38602"/>
                </a:lnTo>
                <a:lnTo>
                  <a:pt x="230534" y="39088"/>
                </a:lnTo>
                <a:lnTo>
                  <a:pt x="231214" y="39501"/>
                </a:lnTo>
                <a:lnTo>
                  <a:pt x="236729" y="42951"/>
                </a:lnTo>
                <a:cubicBezTo>
                  <a:pt x="240373" y="45234"/>
                  <a:pt x="243944" y="47493"/>
                  <a:pt x="247369" y="49850"/>
                </a:cubicBezTo>
                <a:cubicBezTo>
                  <a:pt x="250721" y="52157"/>
                  <a:pt x="253928" y="54659"/>
                  <a:pt x="256940" y="57356"/>
                </a:cubicBezTo>
                <a:cubicBezTo>
                  <a:pt x="259855" y="59955"/>
                  <a:pt x="262503" y="62846"/>
                  <a:pt x="264811" y="65980"/>
                </a:cubicBezTo>
                <a:cubicBezTo>
                  <a:pt x="266997" y="69040"/>
                  <a:pt x="268770" y="72368"/>
                  <a:pt x="270082" y="75891"/>
                </a:cubicBezTo>
                <a:lnTo>
                  <a:pt x="270349" y="76547"/>
                </a:lnTo>
                <a:cubicBezTo>
                  <a:pt x="270422" y="76765"/>
                  <a:pt x="270495" y="76984"/>
                  <a:pt x="270568" y="77202"/>
                </a:cubicBezTo>
                <a:lnTo>
                  <a:pt x="270981" y="78539"/>
                </a:lnTo>
                <a:cubicBezTo>
                  <a:pt x="271151" y="79000"/>
                  <a:pt x="271248" y="79462"/>
                  <a:pt x="271370" y="79899"/>
                </a:cubicBezTo>
                <a:lnTo>
                  <a:pt x="271734" y="81284"/>
                </a:lnTo>
                <a:lnTo>
                  <a:pt x="272050" y="82668"/>
                </a:lnTo>
                <a:cubicBezTo>
                  <a:pt x="272123" y="83130"/>
                  <a:pt x="272244" y="83591"/>
                  <a:pt x="272317" y="84053"/>
                </a:cubicBezTo>
                <a:lnTo>
                  <a:pt x="272536" y="85462"/>
                </a:lnTo>
                <a:lnTo>
                  <a:pt x="272633" y="86166"/>
                </a:lnTo>
                <a:cubicBezTo>
                  <a:pt x="272681" y="86385"/>
                  <a:pt x="272706" y="86628"/>
                  <a:pt x="272730" y="86871"/>
                </a:cubicBezTo>
                <a:cubicBezTo>
                  <a:pt x="273143" y="90636"/>
                  <a:pt x="273167" y="94426"/>
                  <a:pt x="272778" y="98215"/>
                </a:cubicBezTo>
                <a:cubicBezTo>
                  <a:pt x="272754" y="98677"/>
                  <a:pt x="272681" y="99138"/>
                  <a:pt x="272608" y="99624"/>
                </a:cubicBezTo>
                <a:lnTo>
                  <a:pt x="272414" y="101009"/>
                </a:lnTo>
                <a:cubicBezTo>
                  <a:pt x="272268" y="101956"/>
                  <a:pt x="272074" y="102879"/>
                  <a:pt x="271928" y="103802"/>
                </a:cubicBezTo>
                <a:cubicBezTo>
                  <a:pt x="271710" y="104750"/>
                  <a:pt x="271515" y="105649"/>
                  <a:pt x="271272" y="106572"/>
                </a:cubicBezTo>
                <a:lnTo>
                  <a:pt x="270884" y="107932"/>
                </a:lnTo>
                <a:cubicBezTo>
                  <a:pt x="270762" y="108369"/>
                  <a:pt x="270641" y="108831"/>
                  <a:pt x="270471" y="109268"/>
                </a:cubicBezTo>
                <a:cubicBezTo>
                  <a:pt x="269353" y="112815"/>
                  <a:pt x="267871" y="116264"/>
                  <a:pt x="266050" y="119519"/>
                </a:cubicBezTo>
                <a:lnTo>
                  <a:pt x="265564" y="120394"/>
                </a:lnTo>
                <a:lnTo>
                  <a:pt x="265029" y="121244"/>
                </a:lnTo>
                <a:lnTo>
                  <a:pt x="264495" y="122119"/>
                </a:lnTo>
                <a:lnTo>
                  <a:pt x="264252" y="122532"/>
                </a:lnTo>
                <a:lnTo>
                  <a:pt x="263960" y="122945"/>
                </a:lnTo>
                <a:lnTo>
                  <a:pt x="262843" y="124596"/>
                </a:lnTo>
                <a:lnTo>
                  <a:pt x="261628" y="126200"/>
                </a:lnTo>
                <a:cubicBezTo>
                  <a:pt x="260001" y="128289"/>
                  <a:pt x="258203" y="130257"/>
                  <a:pt x="256284" y="132054"/>
                </a:cubicBezTo>
                <a:cubicBezTo>
                  <a:pt x="254341" y="133828"/>
                  <a:pt x="252276" y="135431"/>
                  <a:pt x="250089" y="136864"/>
                </a:cubicBezTo>
                <a:lnTo>
                  <a:pt x="248389" y="137933"/>
                </a:lnTo>
                <a:lnTo>
                  <a:pt x="246616" y="138929"/>
                </a:lnTo>
                <a:lnTo>
                  <a:pt x="246178" y="139196"/>
                </a:lnTo>
                <a:lnTo>
                  <a:pt x="245741" y="139415"/>
                </a:lnTo>
                <a:lnTo>
                  <a:pt x="244818" y="139876"/>
                </a:lnTo>
                <a:lnTo>
                  <a:pt x="243919" y="140338"/>
                </a:lnTo>
                <a:lnTo>
                  <a:pt x="242996" y="140775"/>
                </a:lnTo>
                <a:lnTo>
                  <a:pt x="242049" y="141188"/>
                </a:lnTo>
                <a:lnTo>
                  <a:pt x="241587" y="141407"/>
                </a:lnTo>
                <a:lnTo>
                  <a:pt x="241126" y="141601"/>
                </a:lnTo>
                <a:lnTo>
                  <a:pt x="239231" y="142403"/>
                </a:lnTo>
                <a:lnTo>
                  <a:pt x="237287" y="143131"/>
                </a:lnTo>
                <a:cubicBezTo>
                  <a:pt x="236656" y="143399"/>
                  <a:pt x="235976" y="143593"/>
                  <a:pt x="235344" y="143836"/>
                </a:cubicBezTo>
                <a:cubicBezTo>
                  <a:pt x="232721" y="144735"/>
                  <a:pt x="230000" y="145512"/>
                  <a:pt x="227255" y="146192"/>
                </a:cubicBezTo>
                <a:cubicBezTo>
                  <a:pt x="224485" y="146872"/>
                  <a:pt x="221692" y="147455"/>
                  <a:pt x="218850" y="147990"/>
                </a:cubicBezTo>
                <a:cubicBezTo>
                  <a:pt x="216007" y="148500"/>
                  <a:pt x="213117" y="148986"/>
                  <a:pt x="210226" y="149374"/>
                </a:cubicBezTo>
                <a:cubicBezTo>
                  <a:pt x="194787" y="151592"/>
                  <a:pt x="179230" y="152704"/>
                  <a:pt x="163670" y="152704"/>
                </a:cubicBezTo>
                <a:cubicBezTo>
                  <a:pt x="155702" y="152704"/>
                  <a:pt x="147733" y="152412"/>
                  <a:pt x="139778" y="151828"/>
                </a:cubicBezTo>
                <a:lnTo>
                  <a:pt x="136742" y="151634"/>
                </a:lnTo>
                <a:lnTo>
                  <a:pt x="133705" y="151342"/>
                </a:lnTo>
                <a:lnTo>
                  <a:pt x="127608" y="150735"/>
                </a:lnTo>
                <a:cubicBezTo>
                  <a:pt x="125567" y="150492"/>
                  <a:pt x="123551" y="150225"/>
                  <a:pt x="121510" y="149958"/>
                </a:cubicBezTo>
                <a:lnTo>
                  <a:pt x="118450" y="149569"/>
                </a:lnTo>
                <a:cubicBezTo>
                  <a:pt x="117454" y="149423"/>
                  <a:pt x="116433" y="149253"/>
                  <a:pt x="115413" y="149107"/>
                </a:cubicBezTo>
                <a:lnTo>
                  <a:pt x="109316" y="148111"/>
                </a:lnTo>
                <a:cubicBezTo>
                  <a:pt x="107275" y="147747"/>
                  <a:pt x="105235" y="147358"/>
                  <a:pt x="103218" y="146970"/>
                </a:cubicBezTo>
                <a:lnTo>
                  <a:pt x="100182" y="146387"/>
                </a:lnTo>
                <a:cubicBezTo>
                  <a:pt x="99162" y="146192"/>
                  <a:pt x="98141" y="145949"/>
                  <a:pt x="97145" y="145731"/>
                </a:cubicBezTo>
                <a:lnTo>
                  <a:pt x="91072" y="144370"/>
                </a:lnTo>
                <a:cubicBezTo>
                  <a:pt x="89056" y="143884"/>
                  <a:pt x="87040" y="143374"/>
                  <a:pt x="85048" y="142864"/>
                </a:cubicBezTo>
                <a:lnTo>
                  <a:pt x="82036" y="142087"/>
                </a:lnTo>
                <a:cubicBezTo>
                  <a:pt x="81040" y="141820"/>
                  <a:pt x="80044" y="141528"/>
                  <a:pt x="79048" y="141237"/>
                </a:cubicBezTo>
                <a:lnTo>
                  <a:pt x="73096" y="139536"/>
                </a:lnTo>
                <a:cubicBezTo>
                  <a:pt x="71128" y="138929"/>
                  <a:pt x="69161" y="138273"/>
                  <a:pt x="67193" y="137666"/>
                </a:cubicBezTo>
                <a:cubicBezTo>
                  <a:pt x="63258" y="136451"/>
                  <a:pt x="59395" y="135115"/>
                  <a:pt x="55630" y="133682"/>
                </a:cubicBezTo>
                <a:cubicBezTo>
                  <a:pt x="51865" y="132249"/>
                  <a:pt x="48221" y="130694"/>
                  <a:pt x="44698" y="128993"/>
                </a:cubicBezTo>
                <a:cubicBezTo>
                  <a:pt x="41249" y="127342"/>
                  <a:pt x="37921" y="125471"/>
                  <a:pt x="34714" y="123358"/>
                </a:cubicBezTo>
                <a:cubicBezTo>
                  <a:pt x="33937" y="122847"/>
                  <a:pt x="33159" y="122337"/>
                  <a:pt x="32406" y="121779"/>
                </a:cubicBezTo>
                <a:lnTo>
                  <a:pt x="31289" y="120953"/>
                </a:lnTo>
                <a:cubicBezTo>
                  <a:pt x="30925" y="120685"/>
                  <a:pt x="30560" y="120394"/>
                  <a:pt x="30196" y="120127"/>
                </a:cubicBezTo>
                <a:cubicBezTo>
                  <a:pt x="29831" y="119835"/>
                  <a:pt x="29467" y="119568"/>
                  <a:pt x="29103" y="119252"/>
                </a:cubicBezTo>
                <a:lnTo>
                  <a:pt x="28058" y="118378"/>
                </a:lnTo>
                <a:cubicBezTo>
                  <a:pt x="27354" y="117795"/>
                  <a:pt x="26722" y="117187"/>
                  <a:pt x="26066" y="116580"/>
                </a:cubicBezTo>
                <a:cubicBezTo>
                  <a:pt x="23491" y="114151"/>
                  <a:pt x="21159" y="111479"/>
                  <a:pt x="19143" y="108588"/>
                </a:cubicBezTo>
                <a:cubicBezTo>
                  <a:pt x="17199" y="105770"/>
                  <a:pt x="15572" y="102782"/>
                  <a:pt x="14309" y="99624"/>
                </a:cubicBezTo>
                <a:cubicBezTo>
                  <a:pt x="13094" y="96612"/>
                  <a:pt x="12317" y="93478"/>
                  <a:pt x="11928" y="90247"/>
                </a:cubicBezTo>
                <a:lnTo>
                  <a:pt x="11807" y="89081"/>
                </a:lnTo>
                <a:cubicBezTo>
                  <a:pt x="11782" y="88887"/>
                  <a:pt x="11782" y="88693"/>
                  <a:pt x="11782" y="88523"/>
                </a:cubicBezTo>
                <a:lnTo>
                  <a:pt x="11758" y="87940"/>
                </a:lnTo>
                <a:lnTo>
                  <a:pt x="11734" y="86774"/>
                </a:lnTo>
                <a:cubicBezTo>
                  <a:pt x="11709" y="86385"/>
                  <a:pt x="11758" y="86021"/>
                  <a:pt x="11758" y="85632"/>
                </a:cubicBezTo>
                <a:cubicBezTo>
                  <a:pt x="11807" y="84101"/>
                  <a:pt x="11977" y="82571"/>
                  <a:pt x="12268" y="81065"/>
                </a:cubicBezTo>
                <a:cubicBezTo>
                  <a:pt x="13361" y="75065"/>
                  <a:pt x="16228" y="69478"/>
                  <a:pt x="19823" y="64571"/>
                </a:cubicBezTo>
                <a:cubicBezTo>
                  <a:pt x="21305" y="62530"/>
                  <a:pt x="22884" y="60562"/>
                  <a:pt x="24584" y="58692"/>
                </a:cubicBezTo>
                <a:cubicBezTo>
                  <a:pt x="26139" y="56967"/>
                  <a:pt x="27621" y="55485"/>
                  <a:pt x="28981" y="54149"/>
                </a:cubicBezTo>
                <a:cubicBezTo>
                  <a:pt x="31678" y="51501"/>
                  <a:pt x="33864" y="49534"/>
                  <a:pt x="35394" y="48100"/>
                </a:cubicBezTo>
                <a:cubicBezTo>
                  <a:pt x="36147" y="47372"/>
                  <a:pt x="36730" y="46789"/>
                  <a:pt x="37168" y="46327"/>
                </a:cubicBezTo>
                <a:cubicBezTo>
                  <a:pt x="37484" y="45987"/>
                  <a:pt x="37751" y="45623"/>
                  <a:pt x="37969" y="45210"/>
                </a:cubicBezTo>
                <a:cubicBezTo>
                  <a:pt x="38077" y="44940"/>
                  <a:pt x="37975" y="44805"/>
                  <a:pt x="37672" y="44805"/>
                </a:cubicBezTo>
                <a:cubicBezTo>
                  <a:pt x="37429" y="44805"/>
                  <a:pt x="37057" y="44891"/>
                  <a:pt x="36560" y="45064"/>
                </a:cubicBezTo>
                <a:cubicBezTo>
                  <a:pt x="34836" y="45720"/>
                  <a:pt x="33184" y="46546"/>
                  <a:pt x="31605" y="47517"/>
                </a:cubicBezTo>
                <a:cubicBezTo>
                  <a:pt x="28860" y="49145"/>
                  <a:pt x="26260" y="50967"/>
                  <a:pt x="23783" y="52983"/>
                </a:cubicBezTo>
                <a:cubicBezTo>
                  <a:pt x="20333" y="55753"/>
                  <a:pt x="17199" y="58886"/>
                  <a:pt x="14454" y="62311"/>
                </a:cubicBezTo>
                <a:cubicBezTo>
                  <a:pt x="12778" y="64352"/>
                  <a:pt x="11272" y="66538"/>
                  <a:pt x="9960" y="68822"/>
                </a:cubicBezTo>
                <a:cubicBezTo>
                  <a:pt x="9620" y="69429"/>
                  <a:pt x="9280" y="70061"/>
                  <a:pt x="8989" y="70692"/>
                </a:cubicBezTo>
                <a:cubicBezTo>
                  <a:pt x="8673" y="71324"/>
                  <a:pt x="8381" y="71980"/>
                  <a:pt x="8066" y="72636"/>
                </a:cubicBezTo>
                <a:cubicBezTo>
                  <a:pt x="7458" y="73996"/>
                  <a:pt x="6948" y="75381"/>
                  <a:pt x="6511" y="76814"/>
                </a:cubicBezTo>
                <a:lnTo>
                  <a:pt x="5466" y="76498"/>
                </a:lnTo>
                <a:cubicBezTo>
                  <a:pt x="5879" y="75065"/>
                  <a:pt x="6365" y="73680"/>
                  <a:pt x="6924" y="72295"/>
                </a:cubicBezTo>
                <a:cubicBezTo>
                  <a:pt x="7483" y="71008"/>
                  <a:pt x="8017" y="69769"/>
                  <a:pt x="8600" y="68652"/>
                </a:cubicBezTo>
                <a:cubicBezTo>
                  <a:pt x="9669" y="66611"/>
                  <a:pt x="10835" y="64643"/>
                  <a:pt x="12098" y="62749"/>
                </a:cubicBezTo>
                <a:cubicBezTo>
                  <a:pt x="13896" y="60149"/>
                  <a:pt x="15815" y="57623"/>
                  <a:pt x="17880" y="55218"/>
                </a:cubicBezTo>
                <a:cubicBezTo>
                  <a:pt x="19386" y="53420"/>
                  <a:pt x="20455" y="52206"/>
                  <a:pt x="21135" y="51356"/>
                </a:cubicBezTo>
                <a:cubicBezTo>
                  <a:pt x="21791" y="50505"/>
                  <a:pt x="22058" y="50020"/>
                  <a:pt x="22058" y="49728"/>
                </a:cubicBezTo>
                <a:cubicBezTo>
                  <a:pt x="22068" y="49503"/>
                  <a:pt x="21894" y="49429"/>
                  <a:pt x="21629" y="49429"/>
                </a:cubicBezTo>
                <a:cubicBezTo>
                  <a:pt x="21263" y="49429"/>
                  <a:pt x="20725" y="49571"/>
                  <a:pt x="20260" y="49655"/>
                </a:cubicBezTo>
                <a:cubicBezTo>
                  <a:pt x="20065" y="49697"/>
                  <a:pt x="19883" y="49725"/>
                  <a:pt x="19731" y="49725"/>
                </a:cubicBezTo>
                <a:cubicBezTo>
                  <a:pt x="19262" y="49725"/>
                  <a:pt x="19095" y="49451"/>
                  <a:pt x="19774" y="48441"/>
                </a:cubicBezTo>
                <a:lnTo>
                  <a:pt x="19774" y="48441"/>
                </a:lnTo>
                <a:cubicBezTo>
                  <a:pt x="15159" y="52789"/>
                  <a:pt x="10859" y="57672"/>
                  <a:pt x="7385" y="63283"/>
                </a:cubicBezTo>
                <a:cubicBezTo>
                  <a:pt x="6511" y="64692"/>
                  <a:pt x="5685" y="66125"/>
                  <a:pt x="4956" y="67631"/>
                </a:cubicBezTo>
                <a:cubicBezTo>
                  <a:pt x="4227" y="69162"/>
                  <a:pt x="3547" y="70668"/>
                  <a:pt x="2964" y="72271"/>
                </a:cubicBezTo>
                <a:cubicBezTo>
                  <a:pt x="2357" y="73850"/>
                  <a:pt x="1847" y="75478"/>
                  <a:pt x="1434" y="77130"/>
                </a:cubicBezTo>
                <a:cubicBezTo>
                  <a:pt x="1215" y="77956"/>
                  <a:pt x="997" y="78781"/>
                  <a:pt x="875" y="79632"/>
                </a:cubicBezTo>
                <a:cubicBezTo>
                  <a:pt x="729" y="80458"/>
                  <a:pt x="559" y="81308"/>
                  <a:pt x="462" y="82158"/>
                </a:cubicBezTo>
                <a:cubicBezTo>
                  <a:pt x="49" y="85583"/>
                  <a:pt x="1" y="89033"/>
                  <a:pt x="365" y="92458"/>
                </a:cubicBezTo>
                <a:cubicBezTo>
                  <a:pt x="754" y="95835"/>
                  <a:pt x="1507" y="99187"/>
                  <a:pt x="2576" y="102418"/>
                </a:cubicBezTo>
                <a:cubicBezTo>
                  <a:pt x="3620" y="105600"/>
                  <a:pt x="4980" y="108685"/>
                  <a:pt x="6608" y="111624"/>
                </a:cubicBezTo>
                <a:cubicBezTo>
                  <a:pt x="8211" y="114564"/>
                  <a:pt x="10033" y="117357"/>
                  <a:pt x="12098" y="120005"/>
                </a:cubicBezTo>
                <a:cubicBezTo>
                  <a:pt x="12608" y="120661"/>
                  <a:pt x="13264" y="121341"/>
                  <a:pt x="13920" y="122094"/>
                </a:cubicBezTo>
                <a:cubicBezTo>
                  <a:pt x="14576" y="122872"/>
                  <a:pt x="15353" y="123649"/>
                  <a:pt x="16155" y="124451"/>
                </a:cubicBezTo>
                <a:lnTo>
                  <a:pt x="16762" y="125058"/>
                </a:lnTo>
                <a:lnTo>
                  <a:pt x="17418" y="125665"/>
                </a:lnTo>
                <a:lnTo>
                  <a:pt x="18730" y="126880"/>
                </a:lnTo>
                <a:cubicBezTo>
                  <a:pt x="19191" y="127293"/>
                  <a:pt x="19653" y="127682"/>
                  <a:pt x="20115" y="128070"/>
                </a:cubicBezTo>
                <a:cubicBezTo>
                  <a:pt x="20576" y="128459"/>
                  <a:pt x="21038" y="128872"/>
                  <a:pt x="21523" y="129261"/>
                </a:cubicBezTo>
                <a:cubicBezTo>
                  <a:pt x="24900" y="131957"/>
                  <a:pt x="28471" y="134386"/>
                  <a:pt x="32212" y="136548"/>
                </a:cubicBezTo>
                <a:cubicBezTo>
                  <a:pt x="36245" y="138856"/>
                  <a:pt x="40399" y="140921"/>
                  <a:pt x="44674" y="142743"/>
                </a:cubicBezTo>
                <a:cubicBezTo>
                  <a:pt x="48901" y="144540"/>
                  <a:pt x="53152" y="146119"/>
                  <a:pt x="57379" y="147577"/>
                </a:cubicBezTo>
                <a:cubicBezTo>
                  <a:pt x="58423" y="147917"/>
                  <a:pt x="59492" y="148306"/>
                  <a:pt x="60561" y="148621"/>
                </a:cubicBezTo>
                <a:lnTo>
                  <a:pt x="63743" y="149642"/>
                </a:lnTo>
                <a:lnTo>
                  <a:pt x="66926" y="150638"/>
                </a:lnTo>
                <a:cubicBezTo>
                  <a:pt x="67970" y="150953"/>
                  <a:pt x="69039" y="151318"/>
                  <a:pt x="70108" y="151609"/>
                </a:cubicBezTo>
                <a:cubicBezTo>
                  <a:pt x="74383" y="152824"/>
                  <a:pt x="78635" y="154087"/>
                  <a:pt x="82934" y="155107"/>
                </a:cubicBezTo>
                <a:lnTo>
                  <a:pt x="86141" y="155909"/>
                </a:lnTo>
                <a:lnTo>
                  <a:pt x="87769" y="156346"/>
                </a:lnTo>
                <a:lnTo>
                  <a:pt x="89372" y="156711"/>
                </a:lnTo>
                <a:lnTo>
                  <a:pt x="95834" y="158144"/>
                </a:lnTo>
                <a:cubicBezTo>
                  <a:pt x="96392" y="158241"/>
                  <a:pt x="96927" y="158387"/>
                  <a:pt x="97461" y="158484"/>
                </a:cubicBezTo>
                <a:lnTo>
                  <a:pt x="99089" y="158800"/>
                </a:lnTo>
                <a:lnTo>
                  <a:pt x="102320" y="159407"/>
                </a:lnTo>
                <a:cubicBezTo>
                  <a:pt x="104506" y="159796"/>
                  <a:pt x="106644" y="160257"/>
                  <a:pt x="108830" y="160573"/>
                </a:cubicBezTo>
                <a:lnTo>
                  <a:pt x="115340" y="161618"/>
                </a:lnTo>
                <a:cubicBezTo>
                  <a:pt x="116409" y="161812"/>
                  <a:pt x="117502" y="161934"/>
                  <a:pt x="118595" y="162079"/>
                </a:cubicBezTo>
                <a:lnTo>
                  <a:pt x="121851" y="162492"/>
                </a:lnTo>
                <a:lnTo>
                  <a:pt x="125106" y="162930"/>
                </a:lnTo>
                <a:lnTo>
                  <a:pt x="125932" y="163027"/>
                </a:lnTo>
                <a:lnTo>
                  <a:pt x="126758" y="163124"/>
                </a:lnTo>
                <a:lnTo>
                  <a:pt x="128385" y="163270"/>
                </a:lnTo>
                <a:lnTo>
                  <a:pt x="134920" y="163950"/>
                </a:lnTo>
                <a:cubicBezTo>
                  <a:pt x="137082" y="164144"/>
                  <a:pt x="139268" y="164290"/>
                  <a:pt x="141454" y="164436"/>
                </a:cubicBezTo>
                <a:lnTo>
                  <a:pt x="144734" y="164679"/>
                </a:lnTo>
                <a:cubicBezTo>
                  <a:pt x="145827" y="164751"/>
                  <a:pt x="146920" y="164800"/>
                  <a:pt x="147989" y="164849"/>
                </a:cubicBezTo>
                <a:lnTo>
                  <a:pt x="154548" y="165140"/>
                </a:lnTo>
                <a:lnTo>
                  <a:pt x="161083" y="165262"/>
                </a:lnTo>
                <a:lnTo>
                  <a:pt x="164338" y="165310"/>
                </a:lnTo>
                <a:lnTo>
                  <a:pt x="167617" y="165262"/>
                </a:lnTo>
                <a:lnTo>
                  <a:pt x="174152" y="165189"/>
                </a:lnTo>
                <a:lnTo>
                  <a:pt x="180662" y="164897"/>
                </a:lnTo>
                <a:cubicBezTo>
                  <a:pt x="181755" y="164849"/>
                  <a:pt x="182824" y="164824"/>
                  <a:pt x="183917" y="164776"/>
                </a:cubicBezTo>
                <a:lnTo>
                  <a:pt x="187173" y="164533"/>
                </a:lnTo>
                <a:cubicBezTo>
                  <a:pt x="189335" y="164363"/>
                  <a:pt x="191497" y="164241"/>
                  <a:pt x="193659" y="164071"/>
                </a:cubicBezTo>
                <a:lnTo>
                  <a:pt x="200145" y="163415"/>
                </a:lnTo>
                <a:cubicBezTo>
                  <a:pt x="201213" y="163294"/>
                  <a:pt x="202307" y="163197"/>
                  <a:pt x="203375" y="163075"/>
                </a:cubicBezTo>
                <a:lnTo>
                  <a:pt x="206606" y="162662"/>
                </a:lnTo>
                <a:cubicBezTo>
                  <a:pt x="208744" y="162371"/>
                  <a:pt x="210882" y="162104"/>
                  <a:pt x="213044" y="161812"/>
                </a:cubicBezTo>
                <a:cubicBezTo>
                  <a:pt x="217344" y="161156"/>
                  <a:pt x="221668" y="160427"/>
                  <a:pt x="225992" y="159504"/>
                </a:cubicBezTo>
                <a:cubicBezTo>
                  <a:pt x="230364" y="158581"/>
                  <a:pt x="234688" y="157415"/>
                  <a:pt x="238915" y="155982"/>
                </a:cubicBezTo>
                <a:cubicBezTo>
                  <a:pt x="243263" y="154524"/>
                  <a:pt x="247466" y="152727"/>
                  <a:pt x="251523" y="150613"/>
                </a:cubicBezTo>
                <a:cubicBezTo>
                  <a:pt x="251766" y="150468"/>
                  <a:pt x="252033" y="150346"/>
                  <a:pt x="252276" y="150200"/>
                </a:cubicBezTo>
                <a:lnTo>
                  <a:pt x="253029" y="149763"/>
                </a:lnTo>
                <a:lnTo>
                  <a:pt x="254559" y="148913"/>
                </a:lnTo>
                <a:cubicBezTo>
                  <a:pt x="255555" y="148306"/>
                  <a:pt x="256527" y="147674"/>
                  <a:pt x="257499" y="147042"/>
                </a:cubicBezTo>
                <a:lnTo>
                  <a:pt x="258956" y="146022"/>
                </a:lnTo>
                <a:lnTo>
                  <a:pt x="259685" y="145488"/>
                </a:lnTo>
                <a:lnTo>
                  <a:pt x="260049" y="145245"/>
                </a:lnTo>
                <a:lnTo>
                  <a:pt x="260389" y="144953"/>
                </a:lnTo>
                <a:lnTo>
                  <a:pt x="261774" y="143860"/>
                </a:lnTo>
                <a:lnTo>
                  <a:pt x="262479" y="143301"/>
                </a:lnTo>
                <a:cubicBezTo>
                  <a:pt x="262697" y="143107"/>
                  <a:pt x="262916" y="142913"/>
                  <a:pt x="263134" y="142718"/>
                </a:cubicBezTo>
                <a:cubicBezTo>
                  <a:pt x="266657" y="139609"/>
                  <a:pt x="269839" y="136111"/>
                  <a:pt x="272560" y="132297"/>
                </a:cubicBezTo>
                <a:cubicBezTo>
                  <a:pt x="272924" y="131836"/>
                  <a:pt x="273240" y="131350"/>
                  <a:pt x="273556" y="130864"/>
                </a:cubicBezTo>
                <a:lnTo>
                  <a:pt x="274528" y="129406"/>
                </a:lnTo>
                <a:cubicBezTo>
                  <a:pt x="275159" y="128410"/>
                  <a:pt x="275718" y="127414"/>
                  <a:pt x="276325" y="126418"/>
                </a:cubicBezTo>
                <a:lnTo>
                  <a:pt x="277151" y="124864"/>
                </a:lnTo>
                <a:cubicBezTo>
                  <a:pt x="277418" y="124354"/>
                  <a:pt x="277710" y="123843"/>
                  <a:pt x="277953" y="123309"/>
                </a:cubicBezTo>
                <a:lnTo>
                  <a:pt x="278706" y="121754"/>
                </a:lnTo>
                <a:lnTo>
                  <a:pt x="279094" y="120953"/>
                </a:lnTo>
                <a:lnTo>
                  <a:pt x="279435" y="120151"/>
                </a:lnTo>
                <a:cubicBezTo>
                  <a:pt x="281256" y="115900"/>
                  <a:pt x="282665" y="111454"/>
                  <a:pt x="283637" y="106912"/>
                </a:cubicBezTo>
                <a:cubicBezTo>
                  <a:pt x="283686" y="106645"/>
                  <a:pt x="283759" y="106353"/>
                  <a:pt x="283807" y="106062"/>
                </a:cubicBezTo>
                <a:lnTo>
                  <a:pt x="283953" y="105211"/>
                </a:lnTo>
                <a:lnTo>
                  <a:pt x="284269" y="103487"/>
                </a:lnTo>
                <a:cubicBezTo>
                  <a:pt x="284439" y="102345"/>
                  <a:pt x="284560" y="101179"/>
                  <a:pt x="284730" y="100037"/>
                </a:cubicBezTo>
                <a:cubicBezTo>
                  <a:pt x="284803" y="98871"/>
                  <a:pt x="284925" y="97729"/>
                  <a:pt x="284973" y="96563"/>
                </a:cubicBezTo>
                <a:lnTo>
                  <a:pt x="285046" y="94814"/>
                </a:lnTo>
                <a:lnTo>
                  <a:pt x="285070" y="93940"/>
                </a:lnTo>
                <a:lnTo>
                  <a:pt x="285070" y="93065"/>
                </a:lnTo>
                <a:cubicBezTo>
                  <a:pt x="285070" y="88377"/>
                  <a:pt x="284536" y="83688"/>
                  <a:pt x="283491" y="79122"/>
                </a:cubicBezTo>
                <a:cubicBezTo>
                  <a:pt x="282423" y="74482"/>
                  <a:pt x="280771" y="70012"/>
                  <a:pt x="278560" y="65809"/>
                </a:cubicBezTo>
                <a:lnTo>
                  <a:pt x="277710" y="64230"/>
                </a:lnTo>
                <a:cubicBezTo>
                  <a:pt x="277443" y="63720"/>
                  <a:pt x="277127" y="63210"/>
                  <a:pt x="276811" y="62700"/>
                </a:cubicBezTo>
                <a:cubicBezTo>
                  <a:pt x="276495" y="62190"/>
                  <a:pt x="276179" y="61680"/>
                  <a:pt x="275864" y="61170"/>
                </a:cubicBezTo>
                <a:lnTo>
                  <a:pt x="274819" y="59712"/>
                </a:lnTo>
                <a:cubicBezTo>
                  <a:pt x="273459" y="57793"/>
                  <a:pt x="272001" y="55947"/>
                  <a:pt x="270422" y="54198"/>
                </a:cubicBezTo>
                <a:cubicBezTo>
                  <a:pt x="267313" y="50797"/>
                  <a:pt x="263936" y="47688"/>
                  <a:pt x="260292" y="44870"/>
                </a:cubicBezTo>
                <a:cubicBezTo>
                  <a:pt x="253199" y="39307"/>
                  <a:pt x="245668" y="34813"/>
                  <a:pt x="238502" y="30343"/>
                </a:cubicBezTo>
                <a:lnTo>
                  <a:pt x="237166" y="29517"/>
                </a:lnTo>
                <a:lnTo>
                  <a:pt x="236486" y="29104"/>
                </a:lnTo>
                <a:lnTo>
                  <a:pt x="235879" y="28691"/>
                </a:lnTo>
                <a:lnTo>
                  <a:pt x="234640" y="27889"/>
                </a:lnTo>
                <a:cubicBezTo>
                  <a:pt x="234227" y="27622"/>
                  <a:pt x="233838" y="27331"/>
                  <a:pt x="233425" y="27039"/>
                </a:cubicBezTo>
                <a:cubicBezTo>
                  <a:pt x="233012" y="26748"/>
                  <a:pt x="232599" y="26456"/>
                  <a:pt x="232186" y="26165"/>
                </a:cubicBezTo>
                <a:lnTo>
                  <a:pt x="230947" y="25242"/>
                </a:lnTo>
                <a:cubicBezTo>
                  <a:pt x="230121" y="24659"/>
                  <a:pt x="229295" y="24003"/>
                  <a:pt x="228469" y="23395"/>
                </a:cubicBezTo>
                <a:cubicBezTo>
                  <a:pt x="225166" y="20869"/>
                  <a:pt x="221813" y="18173"/>
                  <a:pt x="218315" y="15525"/>
                </a:cubicBezTo>
                <a:cubicBezTo>
                  <a:pt x="215309" y="13209"/>
                  <a:pt x="212185" y="11047"/>
                  <a:pt x="208969" y="9051"/>
                </a:cubicBezTo>
                <a:lnTo>
                  <a:pt x="208969" y="9051"/>
                </a:lnTo>
                <a:cubicBezTo>
                  <a:pt x="209456" y="9356"/>
                  <a:pt x="209940" y="9668"/>
                  <a:pt x="210420" y="9986"/>
                </a:cubicBezTo>
                <a:cubicBezTo>
                  <a:pt x="210736" y="10180"/>
                  <a:pt x="211028" y="10375"/>
                  <a:pt x="211343" y="10593"/>
                </a:cubicBezTo>
                <a:lnTo>
                  <a:pt x="212242" y="11201"/>
                </a:lnTo>
                <a:cubicBezTo>
                  <a:pt x="212849" y="11614"/>
                  <a:pt x="213457" y="12002"/>
                  <a:pt x="214040" y="12415"/>
                </a:cubicBezTo>
                <a:cubicBezTo>
                  <a:pt x="215206" y="13266"/>
                  <a:pt x="216372" y="14091"/>
                  <a:pt x="217489" y="14966"/>
                </a:cubicBezTo>
                <a:cubicBezTo>
                  <a:pt x="219748" y="16642"/>
                  <a:pt x="221910" y="18367"/>
                  <a:pt x="224072" y="20067"/>
                </a:cubicBezTo>
                <a:cubicBezTo>
                  <a:pt x="226210" y="21743"/>
                  <a:pt x="228299" y="23395"/>
                  <a:pt x="230413" y="24974"/>
                </a:cubicBezTo>
                <a:cubicBezTo>
                  <a:pt x="232526" y="26553"/>
                  <a:pt x="234591" y="27987"/>
                  <a:pt x="236729" y="29371"/>
                </a:cubicBezTo>
                <a:cubicBezTo>
                  <a:pt x="241271" y="32213"/>
                  <a:pt x="245911" y="35056"/>
                  <a:pt x="250551" y="38092"/>
                </a:cubicBezTo>
                <a:cubicBezTo>
                  <a:pt x="252883" y="39647"/>
                  <a:pt x="255191" y="41226"/>
                  <a:pt x="257450" y="42902"/>
                </a:cubicBezTo>
                <a:cubicBezTo>
                  <a:pt x="258592" y="43728"/>
                  <a:pt x="259709" y="44627"/>
                  <a:pt x="260827" y="45501"/>
                </a:cubicBezTo>
                <a:cubicBezTo>
                  <a:pt x="261385" y="45963"/>
                  <a:pt x="261944" y="46424"/>
                  <a:pt x="262503" y="46886"/>
                </a:cubicBezTo>
                <a:lnTo>
                  <a:pt x="263329" y="47566"/>
                </a:lnTo>
                <a:lnTo>
                  <a:pt x="264130" y="48295"/>
                </a:lnTo>
                <a:cubicBezTo>
                  <a:pt x="266317" y="50214"/>
                  <a:pt x="268382" y="52279"/>
                  <a:pt x="270325" y="54441"/>
                </a:cubicBezTo>
                <a:lnTo>
                  <a:pt x="271782" y="56117"/>
                </a:lnTo>
                <a:cubicBezTo>
                  <a:pt x="272244" y="56676"/>
                  <a:pt x="272706" y="57283"/>
                  <a:pt x="273167" y="57866"/>
                </a:cubicBezTo>
                <a:lnTo>
                  <a:pt x="273847" y="58740"/>
                </a:lnTo>
                <a:cubicBezTo>
                  <a:pt x="274066" y="59032"/>
                  <a:pt x="274260" y="59348"/>
                  <a:pt x="274503" y="59664"/>
                </a:cubicBezTo>
                <a:lnTo>
                  <a:pt x="275766" y="61510"/>
                </a:lnTo>
                <a:cubicBezTo>
                  <a:pt x="276544" y="62797"/>
                  <a:pt x="277370" y="64060"/>
                  <a:pt x="278050" y="65396"/>
                </a:cubicBezTo>
                <a:lnTo>
                  <a:pt x="278560" y="66392"/>
                </a:lnTo>
                <a:lnTo>
                  <a:pt x="278827" y="66903"/>
                </a:lnTo>
                <a:cubicBezTo>
                  <a:pt x="278900" y="67073"/>
                  <a:pt x="278997" y="67243"/>
                  <a:pt x="279070" y="67413"/>
                </a:cubicBezTo>
                <a:lnTo>
                  <a:pt x="279993" y="69453"/>
                </a:lnTo>
                <a:cubicBezTo>
                  <a:pt x="280309" y="70133"/>
                  <a:pt x="280552" y="70838"/>
                  <a:pt x="280844" y="71518"/>
                </a:cubicBezTo>
                <a:lnTo>
                  <a:pt x="281232" y="72563"/>
                </a:lnTo>
                <a:cubicBezTo>
                  <a:pt x="281378" y="72927"/>
                  <a:pt x="281475" y="73267"/>
                  <a:pt x="281597" y="73632"/>
                </a:cubicBezTo>
                <a:cubicBezTo>
                  <a:pt x="281815" y="74336"/>
                  <a:pt x="282058" y="75040"/>
                  <a:pt x="282277" y="75745"/>
                </a:cubicBezTo>
                <a:lnTo>
                  <a:pt x="282884" y="77907"/>
                </a:lnTo>
                <a:cubicBezTo>
                  <a:pt x="283589" y="80773"/>
                  <a:pt x="284099" y="83688"/>
                  <a:pt x="284390" y="86628"/>
                </a:cubicBezTo>
                <a:lnTo>
                  <a:pt x="284536" y="87721"/>
                </a:lnTo>
                <a:lnTo>
                  <a:pt x="284609" y="88838"/>
                </a:lnTo>
                <a:cubicBezTo>
                  <a:pt x="284657" y="89567"/>
                  <a:pt x="284706" y="90296"/>
                  <a:pt x="284730" y="91025"/>
                </a:cubicBezTo>
                <a:cubicBezTo>
                  <a:pt x="284755" y="92507"/>
                  <a:pt x="284779" y="93964"/>
                  <a:pt x="284706" y="95422"/>
                </a:cubicBezTo>
                <a:cubicBezTo>
                  <a:pt x="284682" y="96903"/>
                  <a:pt x="284512" y="98337"/>
                  <a:pt x="284414" y="99794"/>
                </a:cubicBezTo>
                <a:cubicBezTo>
                  <a:pt x="284317" y="100523"/>
                  <a:pt x="284220" y="101252"/>
                  <a:pt x="284123" y="101980"/>
                </a:cubicBezTo>
                <a:lnTo>
                  <a:pt x="284002" y="103074"/>
                </a:lnTo>
                <a:lnTo>
                  <a:pt x="283807" y="104142"/>
                </a:lnTo>
                <a:cubicBezTo>
                  <a:pt x="283321" y="107009"/>
                  <a:pt x="282641" y="109851"/>
                  <a:pt x="281791" y="112645"/>
                </a:cubicBezTo>
                <a:lnTo>
                  <a:pt x="281135" y="114734"/>
                </a:lnTo>
                <a:cubicBezTo>
                  <a:pt x="280892" y="115414"/>
                  <a:pt x="280625" y="116094"/>
                  <a:pt x="280382" y="116799"/>
                </a:cubicBezTo>
                <a:lnTo>
                  <a:pt x="279993" y="117819"/>
                </a:lnTo>
                <a:cubicBezTo>
                  <a:pt x="279872" y="118159"/>
                  <a:pt x="279726" y="118499"/>
                  <a:pt x="279580" y="118839"/>
                </a:cubicBezTo>
                <a:cubicBezTo>
                  <a:pt x="279289" y="119495"/>
                  <a:pt x="279022" y="120175"/>
                  <a:pt x="278706" y="120856"/>
                </a:cubicBezTo>
                <a:cubicBezTo>
                  <a:pt x="278074" y="122167"/>
                  <a:pt x="277491" y="123503"/>
                  <a:pt x="276762" y="124767"/>
                </a:cubicBezTo>
                <a:lnTo>
                  <a:pt x="276252" y="125738"/>
                </a:lnTo>
                <a:lnTo>
                  <a:pt x="275985" y="126224"/>
                </a:lnTo>
                <a:lnTo>
                  <a:pt x="275694" y="126710"/>
                </a:lnTo>
                <a:lnTo>
                  <a:pt x="274576" y="128580"/>
                </a:lnTo>
                <a:cubicBezTo>
                  <a:pt x="271442" y="133609"/>
                  <a:pt x="267604" y="138152"/>
                  <a:pt x="263159" y="142063"/>
                </a:cubicBezTo>
                <a:lnTo>
                  <a:pt x="262333" y="142816"/>
                </a:lnTo>
                <a:cubicBezTo>
                  <a:pt x="262041" y="143059"/>
                  <a:pt x="261750" y="143277"/>
                  <a:pt x="261458" y="143520"/>
                </a:cubicBezTo>
                <a:cubicBezTo>
                  <a:pt x="260875" y="144006"/>
                  <a:pt x="260292" y="144443"/>
                  <a:pt x="259709" y="144905"/>
                </a:cubicBezTo>
                <a:cubicBezTo>
                  <a:pt x="258495" y="145755"/>
                  <a:pt x="257280" y="146678"/>
                  <a:pt x="256017" y="147431"/>
                </a:cubicBezTo>
                <a:lnTo>
                  <a:pt x="255094" y="148014"/>
                </a:lnTo>
                <a:lnTo>
                  <a:pt x="254632" y="148330"/>
                </a:lnTo>
                <a:lnTo>
                  <a:pt x="254195" y="148621"/>
                </a:lnTo>
                <a:lnTo>
                  <a:pt x="252276" y="149715"/>
                </a:lnTo>
                <a:cubicBezTo>
                  <a:pt x="251644" y="150079"/>
                  <a:pt x="250988" y="150395"/>
                  <a:pt x="250357" y="150735"/>
                </a:cubicBezTo>
                <a:lnTo>
                  <a:pt x="249385" y="151245"/>
                </a:lnTo>
                <a:lnTo>
                  <a:pt x="248389" y="151707"/>
                </a:lnTo>
                <a:cubicBezTo>
                  <a:pt x="243166" y="154160"/>
                  <a:pt x="237749" y="156103"/>
                  <a:pt x="232162" y="157561"/>
                </a:cubicBezTo>
                <a:cubicBezTo>
                  <a:pt x="229417" y="158290"/>
                  <a:pt x="226672" y="158921"/>
                  <a:pt x="223902" y="159480"/>
                </a:cubicBezTo>
                <a:cubicBezTo>
                  <a:pt x="221133" y="160039"/>
                  <a:pt x="218364" y="160525"/>
                  <a:pt x="215619" y="160962"/>
                </a:cubicBezTo>
                <a:lnTo>
                  <a:pt x="213554" y="161278"/>
                </a:lnTo>
                <a:cubicBezTo>
                  <a:pt x="212849" y="161399"/>
                  <a:pt x="212169" y="161496"/>
                  <a:pt x="211465" y="161569"/>
                </a:cubicBezTo>
                <a:lnTo>
                  <a:pt x="207335" y="162128"/>
                </a:lnTo>
                <a:lnTo>
                  <a:pt x="203181" y="162662"/>
                </a:lnTo>
                <a:cubicBezTo>
                  <a:pt x="201796" y="162808"/>
                  <a:pt x="200412" y="162954"/>
                  <a:pt x="199027" y="163100"/>
                </a:cubicBezTo>
                <a:cubicBezTo>
                  <a:pt x="196234" y="163367"/>
                  <a:pt x="193464" y="163707"/>
                  <a:pt x="190646" y="163853"/>
                </a:cubicBezTo>
                <a:lnTo>
                  <a:pt x="186444" y="164168"/>
                </a:lnTo>
                <a:cubicBezTo>
                  <a:pt x="185059" y="164266"/>
                  <a:pt x="183650" y="164387"/>
                  <a:pt x="182241" y="164436"/>
                </a:cubicBezTo>
                <a:cubicBezTo>
                  <a:pt x="182897" y="164217"/>
                  <a:pt x="184816" y="163901"/>
                  <a:pt x="181561" y="163901"/>
                </a:cubicBezTo>
                <a:lnTo>
                  <a:pt x="183699" y="163804"/>
                </a:lnTo>
                <a:lnTo>
                  <a:pt x="185812" y="163610"/>
                </a:lnTo>
                <a:lnTo>
                  <a:pt x="190063" y="163270"/>
                </a:lnTo>
                <a:lnTo>
                  <a:pt x="192201" y="163075"/>
                </a:lnTo>
                <a:lnTo>
                  <a:pt x="193246" y="163002"/>
                </a:lnTo>
                <a:lnTo>
                  <a:pt x="194314" y="162881"/>
                </a:lnTo>
                <a:lnTo>
                  <a:pt x="198541" y="162419"/>
                </a:lnTo>
                <a:lnTo>
                  <a:pt x="202768" y="161958"/>
                </a:lnTo>
                <a:lnTo>
                  <a:pt x="206971" y="161375"/>
                </a:lnTo>
                <a:cubicBezTo>
                  <a:pt x="209764" y="160986"/>
                  <a:pt x="212558" y="160597"/>
                  <a:pt x="215352" y="160160"/>
                </a:cubicBezTo>
                <a:cubicBezTo>
                  <a:pt x="218145" y="159699"/>
                  <a:pt x="220939" y="159213"/>
                  <a:pt x="223732" y="158630"/>
                </a:cubicBezTo>
                <a:cubicBezTo>
                  <a:pt x="226526" y="158047"/>
                  <a:pt x="229320" y="157415"/>
                  <a:pt x="232089" y="156662"/>
                </a:cubicBezTo>
                <a:cubicBezTo>
                  <a:pt x="234858" y="155909"/>
                  <a:pt x="237603" y="155059"/>
                  <a:pt x="240324" y="154087"/>
                </a:cubicBezTo>
                <a:cubicBezTo>
                  <a:pt x="241028" y="153844"/>
                  <a:pt x="241684" y="153553"/>
                  <a:pt x="242365" y="153310"/>
                </a:cubicBezTo>
                <a:lnTo>
                  <a:pt x="243385" y="152921"/>
                </a:lnTo>
                <a:cubicBezTo>
                  <a:pt x="243725" y="152775"/>
                  <a:pt x="244065" y="152630"/>
                  <a:pt x="244381" y="152484"/>
                </a:cubicBezTo>
                <a:cubicBezTo>
                  <a:pt x="245061" y="152217"/>
                  <a:pt x="245717" y="151925"/>
                  <a:pt x="246397" y="151634"/>
                </a:cubicBezTo>
                <a:lnTo>
                  <a:pt x="248389" y="150711"/>
                </a:lnTo>
                <a:cubicBezTo>
                  <a:pt x="249045" y="150395"/>
                  <a:pt x="249677" y="150055"/>
                  <a:pt x="250332" y="149715"/>
                </a:cubicBezTo>
                <a:cubicBezTo>
                  <a:pt x="250988" y="149374"/>
                  <a:pt x="251644" y="149034"/>
                  <a:pt x="252276" y="148670"/>
                </a:cubicBezTo>
                <a:lnTo>
                  <a:pt x="254195" y="147553"/>
                </a:lnTo>
                <a:lnTo>
                  <a:pt x="256041" y="146387"/>
                </a:lnTo>
                <a:cubicBezTo>
                  <a:pt x="258543" y="144759"/>
                  <a:pt x="260924" y="142937"/>
                  <a:pt x="263134" y="140945"/>
                </a:cubicBezTo>
                <a:lnTo>
                  <a:pt x="263960" y="140192"/>
                </a:lnTo>
                <a:lnTo>
                  <a:pt x="264762" y="139415"/>
                </a:lnTo>
                <a:cubicBezTo>
                  <a:pt x="265272" y="138905"/>
                  <a:pt x="265831" y="138394"/>
                  <a:pt x="266341" y="137836"/>
                </a:cubicBezTo>
                <a:lnTo>
                  <a:pt x="267847" y="136208"/>
                </a:lnTo>
                <a:lnTo>
                  <a:pt x="268212" y="135795"/>
                </a:lnTo>
                <a:lnTo>
                  <a:pt x="268552" y="135358"/>
                </a:lnTo>
                <a:lnTo>
                  <a:pt x="269256" y="134508"/>
                </a:lnTo>
                <a:cubicBezTo>
                  <a:pt x="270228" y="133390"/>
                  <a:pt x="271078" y="132176"/>
                  <a:pt x="271953" y="130985"/>
                </a:cubicBezTo>
                <a:cubicBezTo>
                  <a:pt x="272778" y="129771"/>
                  <a:pt x="273629" y="128556"/>
                  <a:pt x="274382" y="127293"/>
                </a:cubicBezTo>
                <a:lnTo>
                  <a:pt x="274916" y="126346"/>
                </a:lnTo>
                <a:lnTo>
                  <a:pt x="275208" y="125860"/>
                </a:lnTo>
                <a:lnTo>
                  <a:pt x="275451" y="125374"/>
                </a:lnTo>
                <a:lnTo>
                  <a:pt x="276519" y="123455"/>
                </a:lnTo>
                <a:cubicBezTo>
                  <a:pt x="276860" y="122799"/>
                  <a:pt x="277151" y="122119"/>
                  <a:pt x="277491" y="121463"/>
                </a:cubicBezTo>
                <a:lnTo>
                  <a:pt x="277953" y="120467"/>
                </a:lnTo>
                <a:lnTo>
                  <a:pt x="278390" y="119471"/>
                </a:lnTo>
                <a:cubicBezTo>
                  <a:pt x="279556" y="116774"/>
                  <a:pt x="280552" y="114005"/>
                  <a:pt x="281378" y="111187"/>
                </a:cubicBezTo>
                <a:lnTo>
                  <a:pt x="281961" y="109074"/>
                </a:lnTo>
                <a:cubicBezTo>
                  <a:pt x="282131" y="108369"/>
                  <a:pt x="282277" y="107641"/>
                  <a:pt x="282447" y="106936"/>
                </a:cubicBezTo>
                <a:lnTo>
                  <a:pt x="282690" y="105867"/>
                </a:lnTo>
                <a:lnTo>
                  <a:pt x="282884" y="104774"/>
                </a:lnTo>
                <a:cubicBezTo>
                  <a:pt x="283006" y="104045"/>
                  <a:pt x="283151" y="103341"/>
                  <a:pt x="283248" y="102612"/>
                </a:cubicBezTo>
                <a:cubicBezTo>
                  <a:pt x="283686" y="99697"/>
                  <a:pt x="283929" y="96758"/>
                  <a:pt x="283977" y="93818"/>
                </a:cubicBezTo>
                <a:cubicBezTo>
                  <a:pt x="284026" y="90879"/>
                  <a:pt x="283856" y="87915"/>
                  <a:pt x="283491" y="85000"/>
                </a:cubicBezTo>
                <a:cubicBezTo>
                  <a:pt x="283394" y="84247"/>
                  <a:pt x="283273" y="83518"/>
                  <a:pt x="283151" y="82790"/>
                </a:cubicBezTo>
                <a:lnTo>
                  <a:pt x="282981" y="81697"/>
                </a:lnTo>
                <a:lnTo>
                  <a:pt x="282763" y="80603"/>
                </a:lnTo>
                <a:cubicBezTo>
                  <a:pt x="282593" y="79875"/>
                  <a:pt x="282471" y="79146"/>
                  <a:pt x="282277" y="78417"/>
                </a:cubicBezTo>
                <a:lnTo>
                  <a:pt x="281694" y="76255"/>
                </a:lnTo>
                <a:cubicBezTo>
                  <a:pt x="281621" y="75891"/>
                  <a:pt x="281499" y="75551"/>
                  <a:pt x="281378" y="75186"/>
                </a:cubicBezTo>
                <a:lnTo>
                  <a:pt x="281038" y="74117"/>
                </a:lnTo>
                <a:lnTo>
                  <a:pt x="280698" y="73049"/>
                </a:lnTo>
                <a:cubicBezTo>
                  <a:pt x="280576" y="72708"/>
                  <a:pt x="280431" y="72344"/>
                  <a:pt x="280285" y="72004"/>
                </a:cubicBezTo>
                <a:cubicBezTo>
                  <a:pt x="280018" y="71324"/>
                  <a:pt x="279750" y="70595"/>
                  <a:pt x="279483" y="69915"/>
                </a:cubicBezTo>
                <a:lnTo>
                  <a:pt x="278536" y="67874"/>
                </a:lnTo>
                <a:cubicBezTo>
                  <a:pt x="278244" y="67170"/>
                  <a:pt x="277880" y="66514"/>
                  <a:pt x="277515" y="65858"/>
                </a:cubicBezTo>
                <a:cubicBezTo>
                  <a:pt x="277175" y="65178"/>
                  <a:pt x="276835" y="64498"/>
                  <a:pt x="276447" y="63866"/>
                </a:cubicBezTo>
                <a:lnTo>
                  <a:pt x="275256" y="61923"/>
                </a:lnTo>
                <a:cubicBezTo>
                  <a:pt x="274843" y="61291"/>
                  <a:pt x="274406" y="60684"/>
                  <a:pt x="273993" y="60052"/>
                </a:cubicBezTo>
                <a:cubicBezTo>
                  <a:pt x="273774" y="59736"/>
                  <a:pt x="273556" y="59445"/>
                  <a:pt x="273337" y="59129"/>
                </a:cubicBezTo>
                <a:lnTo>
                  <a:pt x="272657" y="58255"/>
                </a:lnTo>
                <a:cubicBezTo>
                  <a:pt x="272171" y="57672"/>
                  <a:pt x="271758" y="57064"/>
                  <a:pt x="271272" y="56506"/>
                </a:cubicBezTo>
                <a:lnTo>
                  <a:pt x="269815" y="54805"/>
                </a:lnTo>
                <a:cubicBezTo>
                  <a:pt x="269572" y="54514"/>
                  <a:pt x="269329" y="54246"/>
                  <a:pt x="269062" y="53979"/>
                </a:cubicBezTo>
                <a:lnTo>
                  <a:pt x="268309" y="53178"/>
                </a:lnTo>
                <a:cubicBezTo>
                  <a:pt x="267313" y="52084"/>
                  <a:pt x="266244" y="51113"/>
                  <a:pt x="265199" y="50068"/>
                </a:cubicBezTo>
                <a:cubicBezTo>
                  <a:pt x="264106" y="49096"/>
                  <a:pt x="263037" y="48100"/>
                  <a:pt x="261920" y="47202"/>
                </a:cubicBezTo>
                <a:cubicBezTo>
                  <a:pt x="257474" y="43461"/>
                  <a:pt x="252762" y="40230"/>
                  <a:pt x="248049" y="37193"/>
                </a:cubicBezTo>
                <a:cubicBezTo>
                  <a:pt x="245693" y="35687"/>
                  <a:pt x="243361" y="34230"/>
                  <a:pt x="241004" y="32772"/>
                </a:cubicBezTo>
                <a:lnTo>
                  <a:pt x="237506" y="30610"/>
                </a:lnTo>
                <a:lnTo>
                  <a:pt x="236656" y="30076"/>
                </a:lnTo>
                <a:lnTo>
                  <a:pt x="236219" y="29784"/>
                </a:lnTo>
                <a:lnTo>
                  <a:pt x="235806" y="29541"/>
                </a:lnTo>
                <a:lnTo>
                  <a:pt x="234178" y="28472"/>
                </a:lnTo>
                <a:cubicBezTo>
                  <a:pt x="229878" y="25557"/>
                  <a:pt x="225627" y="22156"/>
                  <a:pt x="221206" y="18731"/>
                </a:cubicBezTo>
                <a:cubicBezTo>
                  <a:pt x="218971" y="17031"/>
                  <a:pt x="216712" y="15306"/>
                  <a:pt x="214331" y="13630"/>
                </a:cubicBezTo>
                <a:cubicBezTo>
                  <a:pt x="213190" y="12804"/>
                  <a:pt x="211951" y="12002"/>
                  <a:pt x="210736" y="11176"/>
                </a:cubicBezTo>
                <a:cubicBezTo>
                  <a:pt x="209473" y="10399"/>
                  <a:pt x="208210" y="9622"/>
                  <a:pt x="206898" y="8844"/>
                </a:cubicBezTo>
                <a:cubicBezTo>
                  <a:pt x="205610" y="8067"/>
                  <a:pt x="204226" y="7387"/>
                  <a:pt x="202865" y="6707"/>
                </a:cubicBezTo>
                <a:cubicBezTo>
                  <a:pt x="201456" y="6051"/>
                  <a:pt x="200072" y="5395"/>
                  <a:pt x="198541" y="4885"/>
                </a:cubicBezTo>
                <a:lnTo>
                  <a:pt x="197424" y="4472"/>
                </a:lnTo>
                <a:cubicBezTo>
                  <a:pt x="197059" y="4326"/>
                  <a:pt x="196695" y="4229"/>
                  <a:pt x="196306" y="4132"/>
                </a:cubicBezTo>
                <a:lnTo>
                  <a:pt x="194047" y="3476"/>
                </a:lnTo>
                <a:cubicBezTo>
                  <a:pt x="193318" y="3257"/>
                  <a:pt x="192541" y="3111"/>
                  <a:pt x="191812" y="2941"/>
                </a:cubicBezTo>
                <a:cubicBezTo>
                  <a:pt x="191059" y="2796"/>
                  <a:pt x="190306" y="2601"/>
                  <a:pt x="189553" y="2504"/>
                </a:cubicBezTo>
                <a:lnTo>
                  <a:pt x="189747" y="1435"/>
                </a:lnTo>
                <a:lnTo>
                  <a:pt x="188144" y="1168"/>
                </a:lnTo>
                <a:cubicBezTo>
                  <a:pt x="187610" y="1071"/>
                  <a:pt x="187051" y="949"/>
                  <a:pt x="186541" y="901"/>
                </a:cubicBezTo>
                <a:lnTo>
                  <a:pt x="183334" y="512"/>
                </a:lnTo>
                <a:lnTo>
                  <a:pt x="180152" y="245"/>
                </a:lnTo>
                <a:cubicBezTo>
                  <a:pt x="179107" y="172"/>
                  <a:pt x="178063" y="148"/>
                  <a:pt x="176994" y="99"/>
                </a:cubicBezTo>
                <a:cubicBezTo>
                  <a:pt x="175288" y="30"/>
                  <a:pt x="173586" y="1"/>
                  <a:pt x="17188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3382;p51"/>
          <p:cNvSpPr/>
          <p:nvPr/>
        </p:nvSpPr>
        <p:spPr>
          <a:xfrm rot="10800000" flipH="1">
            <a:off x="9791126" y="2923185"/>
            <a:ext cx="1598398" cy="1017077"/>
          </a:xfrm>
          <a:custGeom>
            <a:avLst/>
            <a:gdLst/>
            <a:ahLst/>
            <a:cxnLst/>
            <a:rect l="l" t="t" r="r" b="b"/>
            <a:pathLst>
              <a:path w="285071" h="165311" extrusionOk="0">
                <a:moveTo>
                  <a:pt x="193683" y="2310"/>
                </a:moveTo>
                <a:lnTo>
                  <a:pt x="194120" y="2431"/>
                </a:lnTo>
                <a:lnTo>
                  <a:pt x="194557" y="2553"/>
                </a:lnTo>
                <a:lnTo>
                  <a:pt x="195456" y="2820"/>
                </a:lnTo>
                <a:lnTo>
                  <a:pt x="196198" y="3047"/>
                </a:lnTo>
                <a:lnTo>
                  <a:pt x="196198" y="3047"/>
                </a:lnTo>
                <a:cubicBezTo>
                  <a:pt x="196113" y="3020"/>
                  <a:pt x="196027" y="2993"/>
                  <a:pt x="195942" y="2966"/>
                </a:cubicBezTo>
                <a:lnTo>
                  <a:pt x="194825" y="2626"/>
                </a:lnTo>
                <a:cubicBezTo>
                  <a:pt x="194436" y="2504"/>
                  <a:pt x="194072" y="2383"/>
                  <a:pt x="193683" y="2310"/>
                </a:cubicBezTo>
                <a:close/>
                <a:moveTo>
                  <a:pt x="196198" y="3047"/>
                </a:moveTo>
                <a:cubicBezTo>
                  <a:pt x="196309" y="3081"/>
                  <a:pt x="196421" y="3115"/>
                  <a:pt x="196532" y="3149"/>
                </a:cubicBezTo>
                <a:lnTo>
                  <a:pt x="196532" y="3149"/>
                </a:lnTo>
                <a:lnTo>
                  <a:pt x="196198" y="3047"/>
                </a:lnTo>
                <a:close/>
                <a:moveTo>
                  <a:pt x="196532" y="3149"/>
                </a:moveTo>
                <a:lnTo>
                  <a:pt x="197205" y="3354"/>
                </a:lnTo>
                <a:cubicBezTo>
                  <a:pt x="197213" y="3356"/>
                  <a:pt x="197220" y="3358"/>
                  <a:pt x="197228" y="3360"/>
                </a:cubicBezTo>
                <a:lnTo>
                  <a:pt x="197228" y="3360"/>
                </a:lnTo>
                <a:cubicBezTo>
                  <a:pt x="196996" y="3288"/>
                  <a:pt x="196764" y="3219"/>
                  <a:pt x="196532" y="3149"/>
                </a:cubicBezTo>
                <a:close/>
                <a:moveTo>
                  <a:pt x="197228" y="3360"/>
                </a:moveTo>
                <a:lnTo>
                  <a:pt x="197228" y="3360"/>
                </a:lnTo>
                <a:cubicBezTo>
                  <a:pt x="197350" y="3398"/>
                  <a:pt x="197472" y="3437"/>
                  <a:pt x="197593" y="3477"/>
                </a:cubicBezTo>
                <a:lnTo>
                  <a:pt x="197593" y="3477"/>
                </a:lnTo>
                <a:cubicBezTo>
                  <a:pt x="197473" y="3434"/>
                  <a:pt x="197353" y="3392"/>
                  <a:pt x="197228" y="3360"/>
                </a:cubicBezTo>
                <a:close/>
                <a:moveTo>
                  <a:pt x="197593" y="3477"/>
                </a:moveTo>
                <a:lnTo>
                  <a:pt x="197593" y="3477"/>
                </a:lnTo>
                <a:cubicBezTo>
                  <a:pt x="197745" y="3533"/>
                  <a:pt x="197897" y="3593"/>
                  <a:pt x="198055" y="3646"/>
                </a:cubicBezTo>
                <a:lnTo>
                  <a:pt x="198930" y="3986"/>
                </a:lnTo>
                <a:cubicBezTo>
                  <a:pt x="199513" y="4205"/>
                  <a:pt x="200096" y="4423"/>
                  <a:pt x="200655" y="4666"/>
                </a:cubicBezTo>
                <a:cubicBezTo>
                  <a:pt x="200971" y="4803"/>
                  <a:pt x="201287" y="4943"/>
                  <a:pt x="201601" y="5085"/>
                </a:cubicBezTo>
                <a:lnTo>
                  <a:pt x="201601" y="5085"/>
                </a:lnTo>
                <a:lnTo>
                  <a:pt x="200412" y="4545"/>
                </a:lnTo>
                <a:lnTo>
                  <a:pt x="198201" y="3694"/>
                </a:lnTo>
                <a:cubicBezTo>
                  <a:pt x="197999" y="3616"/>
                  <a:pt x="197796" y="3545"/>
                  <a:pt x="197593" y="3477"/>
                </a:cubicBezTo>
                <a:close/>
                <a:moveTo>
                  <a:pt x="201601" y="5085"/>
                </a:moveTo>
                <a:lnTo>
                  <a:pt x="201792" y="5172"/>
                </a:lnTo>
                <a:lnTo>
                  <a:pt x="201792" y="5172"/>
                </a:lnTo>
                <a:cubicBezTo>
                  <a:pt x="201728" y="5143"/>
                  <a:pt x="201665" y="5114"/>
                  <a:pt x="201601" y="5085"/>
                </a:cubicBezTo>
                <a:close/>
                <a:moveTo>
                  <a:pt x="201792" y="5172"/>
                </a:moveTo>
                <a:cubicBezTo>
                  <a:pt x="202347" y="5425"/>
                  <a:pt x="202898" y="5687"/>
                  <a:pt x="203447" y="5957"/>
                </a:cubicBezTo>
                <a:lnTo>
                  <a:pt x="203447" y="5957"/>
                </a:lnTo>
                <a:cubicBezTo>
                  <a:pt x="203149" y="5808"/>
                  <a:pt x="202850" y="5661"/>
                  <a:pt x="202550" y="5516"/>
                </a:cubicBezTo>
                <a:lnTo>
                  <a:pt x="201792" y="5172"/>
                </a:lnTo>
                <a:close/>
                <a:moveTo>
                  <a:pt x="203447" y="5957"/>
                </a:moveTo>
                <a:cubicBezTo>
                  <a:pt x="205025" y="6746"/>
                  <a:pt x="206570" y="7594"/>
                  <a:pt x="208082" y="8506"/>
                </a:cubicBezTo>
                <a:lnTo>
                  <a:pt x="208082" y="8506"/>
                </a:lnTo>
                <a:cubicBezTo>
                  <a:pt x="207745" y="8301"/>
                  <a:pt x="207407" y="8098"/>
                  <a:pt x="207068" y="7897"/>
                </a:cubicBezTo>
                <a:cubicBezTo>
                  <a:pt x="205877" y="7204"/>
                  <a:pt x="204670" y="6559"/>
                  <a:pt x="203447" y="5957"/>
                </a:cubicBezTo>
                <a:close/>
                <a:moveTo>
                  <a:pt x="208082" y="8506"/>
                </a:moveTo>
                <a:cubicBezTo>
                  <a:pt x="208378" y="8686"/>
                  <a:pt x="208674" y="8868"/>
                  <a:pt x="208969" y="9051"/>
                </a:cubicBezTo>
                <a:lnTo>
                  <a:pt x="208969" y="9051"/>
                </a:lnTo>
                <a:cubicBezTo>
                  <a:pt x="208675" y="8867"/>
                  <a:pt x="208379" y="8685"/>
                  <a:pt x="208082" y="8506"/>
                </a:cubicBezTo>
                <a:close/>
                <a:moveTo>
                  <a:pt x="274827" y="94613"/>
                </a:moveTo>
                <a:cubicBezTo>
                  <a:pt x="274825" y="94672"/>
                  <a:pt x="274822" y="94731"/>
                  <a:pt x="274819" y="94790"/>
                </a:cubicBezTo>
                <a:lnTo>
                  <a:pt x="274827" y="94613"/>
                </a:lnTo>
                <a:close/>
                <a:moveTo>
                  <a:pt x="182036" y="164515"/>
                </a:moveTo>
                <a:cubicBezTo>
                  <a:pt x="182009" y="164557"/>
                  <a:pt x="182151" y="164591"/>
                  <a:pt x="182606" y="164606"/>
                </a:cubicBezTo>
                <a:cubicBezTo>
                  <a:pt x="182112" y="164589"/>
                  <a:pt x="181975" y="164562"/>
                  <a:pt x="182036" y="164515"/>
                </a:cubicBezTo>
                <a:close/>
                <a:moveTo>
                  <a:pt x="171889" y="1"/>
                </a:moveTo>
                <a:cubicBezTo>
                  <a:pt x="169431" y="1"/>
                  <a:pt x="166985" y="62"/>
                  <a:pt x="164556" y="148"/>
                </a:cubicBezTo>
                <a:cubicBezTo>
                  <a:pt x="156370" y="512"/>
                  <a:pt x="148378" y="1314"/>
                  <a:pt x="140483" y="1872"/>
                </a:cubicBezTo>
                <a:cubicBezTo>
                  <a:pt x="132321" y="2456"/>
                  <a:pt x="124183" y="3379"/>
                  <a:pt x="116020" y="4666"/>
                </a:cubicBezTo>
                <a:lnTo>
                  <a:pt x="112960" y="5128"/>
                </a:lnTo>
                <a:cubicBezTo>
                  <a:pt x="111964" y="5298"/>
                  <a:pt x="110943" y="5516"/>
                  <a:pt x="109923" y="5686"/>
                </a:cubicBezTo>
                <a:lnTo>
                  <a:pt x="106887" y="6269"/>
                </a:lnTo>
                <a:lnTo>
                  <a:pt x="105380" y="6537"/>
                </a:lnTo>
                <a:lnTo>
                  <a:pt x="103850" y="6877"/>
                </a:lnTo>
                <a:cubicBezTo>
                  <a:pt x="101834" y="7314"/>
                  <a:pt x="99817" y="7727"/>
                  <a:pt x="97777" y="8188"/>
                </a:cubicBezTo>
                <a:lnTo>
                  <a:pt x="91704" y="9719"/>
                </a:lnTo>
                <a:cubicBezTo>
                  <a:pt x="90878" y="9913"/>
                  <a:pt x="90052" y="10180"/>
                  <a:pt x="89226" y="10423"/>
                </a:cubicBezTo>
                <a:lnTo>
                  <a:pt x="86797" y="11128"/>
                </a:lnTo>
                <a:lnTo>
                  <a:pt x="84416" y="11857"/>
                </a:lnTo>
                <a:cubicBezTo>
                  <a:pt x="83615" y="12099"/>
                  <a:pt x="82861" y="12391"/>
                  <a:pt x="82108" y="12634"/>
                </a:cubicBezTo>
                <a:lnTo>
                  <a:pt x="77614" y="14213"/>
                </a:lnTo>
                <a:cubicBezTo>
                  <a:pt x="76157" y="14747"/>
                  <a:pt x="74748" y="15355"/>
                  <a:pt x="73363" y="15889"/>
                </a:cubicBezTo>
                <a:lnTo>
                  <a:pt x="71323" y="16739"/>
                </a:lnTo>
                <a:lnTo>
                  <a:pt x="70327" y="17152"/>
                </a:lnTo>
                <a:lnTo>
                  <a:pt x="69331" y="17590"/>
                </a:lnTo>
                <a:lnTo>
                  <a:pt x="65517" y="19363"/>
                </a:lnTo>
                <a:lnTo>
                  <a:pt x="63671" y="20213"/>
                </a:lnTo>
                <a:lnTo>
                  <a:pt x="61922" y="21136"/>
                </a:lnTo>
                <a:lnTo>
                  <a:pt x="58521" y="22910"/>
                </a:lnTo>
                <a:lnTo>
                  <a:pt x="62772" y="21088"/>
                </a:lnTo>
                <a:lnTo>
                  <a:pt x="63841" y="20650"/>
                </a:lnTo>
                <a:lnTo>
                  <a:pt x="64909" y="20213"/>
                </a:lnTo>
                <a:lnTo>
                  <a:pt x="67072" y="19387"/>
                </a:lnTo>
                <a:lnTo>
                  <a:pt x="69234" y="18561"/>
                </a:lnTo>
                <a:cubicBezTo>
                  <a:pt x="69962" y="18270"/>
                  <a:pt x="70691" y="17978"/>
                  <a:pt x="71420" y="17735"/>
                </a:cubicBezTo>
                <a:lnTo>
                  <a:pt x="75817" y="16229"/>
                </a:lnTo>
                <a:cubicBezTo>
                  <a:pt x="76545" y="15962"/>
                  <a:pt x="77274" y="15695"/>
                  <a:pt x="78027" y="15476"/>
                </a:cubicBezTo>
                <a:lnTo>
                  <a:pt x="80238" y="14796"/>
                </a:lnTo>
                <a:cubicBezTo>
                  <a:pt x="81720" y="14334"/>
                  <a:pt x="83202" y="13873"/>
                  <a:pt x="84708" y="13411"/>
                </a:cubicBezTo>
                <a:lnTo>
                  <a:pt x="89202" y="12172"/>
                </a:lnTo>
                <a:lnTo>
                  <a:pt x="91461" y="11565"/>
                </a:lnTo>
                <a:lnTo>
                  <a:pt x="93744" y="11031"/>
                </a:lnTo>
                <a:lnTo>
                  <a:pt x="98287" y="9913"/>
                </a:lnTo>
                <a:cubicBezTo>
                  <a:pt x="99817" y="9597"/>
                  <a:pt x="101372" y="9282"/>
                  <a:pt x="102878" y="8942"/>
                </a:cubicBezTo>
                <a:lnTo>
                  <a:pt x="105186" y="8480"/>
                </a:lnTo>
                <a:cubicBezTo>
                  <a:pt x="105963" y="8310"/>
                  <a:pt x="106716" y="8188"/>
                  <a:pt x="107494" y="8043"/>
                </a:cubicBezTo>
                <a:lnTo>
                  <a:pt x="112134" y="7217"/>
                </a:lnTo>
                <a:cubicBezTo>
                  <a:pt x="118328" y="6197"/>
                  <a:pt x="124547" y="5322"/>
                  <a:pt x="130839" y="4715"/>
                </a:cubicBezTo>
                <a:lnTo>
                  <a:pt x="133195" y="4472"/>
                </a:lnTo>
                <a:lnTo>
                  <a:pt x="134361" y="4350"/>
                </a:lnTo>
                <a:lnTo>
                  <a:pt x="135551" y="4277"/>
                </a:lnTo>
                <a:lnTo>
                  <a:pt x="140264" y="3913"/>
                </a:lnTo>
                <a:lnTo>
                  <a:pt x="141454" y="3816"/>
                </a:lnTo>
                <a:lnTo>
                  <a:pt x="142596" y="3743"/>
                </a:lnTo>
                <a:lnTo>
                  <a:pt x="144928" y="3573"/>
                </a:lnTo>
                <a:lnTo>
                  <a:pt x="149568" y="3209"/>
                </a:lnTo>
                <a:cubicBezTo>
                  <a:pt x="155811" y="2747"/>
                  <a:pt x="162151" y="2261"/>
                  <a:pt x="168589" y="2140"/>
                </a:cubicBezTo>
                <a:lnTo>
                  <a:pt x="171018" y="2115"/>
                </a:lnTo>
                <a:cubicBezTo>
                  <a:pt x="171419" y="2103"/>
                  <a:pt x="171820" y="2097"/>
                  <a:pt x="172224" y="2097"/>
                </a:cubicBezTo>
                <a:cubicBezTo>
                  <a:pt x="172628" y="2097"/>
                  <a:pt x="173034" y="2103"/>
                  <a:pt x="173447" y="2115"/>
                </a:cubicBezTo>
                <a:lnTo>
                  <a:pt x="175877" y="2164"/>
                </a:lnTo>
                <a:cubicBezTo>
                  <a:pt x="176678" y="2188"/>
                  <a:pt x="177504" y="2237"/>
                  <a:pt x="178330" y="2261"/>
                </a:cubicBezTo>
                <a:lnTo>
                  <a:pt x="179545" y="2334"/>
                </a:lnTo>
                <a:cubicBezTo>
                  <a:pt x="179958" y="2358"/>
                  <a:pt x="180346" y="2407"/>
                  <a:pt x="180759" y="2431"/>
                </a:cubicBezTo>
                <a:lnTo>
                  <a:pt x="183237" y="2650"/>
                </a:lnTo>
                <a:lnTo>
                  <a:pt x="185691" y="2941"/>
                </a:lnTo>
                <a:cubicBezTo>
                  <a:pt x="186104" y="2990"/>
                  <a:pt x="186517" y="3039"/>
                  <a:pt x="186930" y="3111"/>
                </a:cubicBezTo>
                <a:lnTo>
                  <a:pt x="188168" y="3330"/>
                </a:lnTo>
                <a:lnTo>
                  <a:pt x="189407" y="3549"/>
                </a:lnTo>
                <a:cubicBezTo>
                  <a:pt x="189820" y="3622"/>
                  <a:pt x="190233" y="3694"/>
                  <a:pt x="190646" y="3792"/>
                </a:cubicBezTo>
                <a:lnTo>
                  <a:pt x="193124" y="4350"/>
                </a:lnTo>
                <a:cubicBezTo>
                  <a:pt x="193537" y="4447"/>
                  <a:pt x="193950" y="4569"/>
                  <a:pt x="194363" y="4690"/>
                </a:cubicBezTo>
                <a:lnTo>
                  <a:pt x="195602" y="5079"/>
                </a:lnTo>
                <a:lnTo>
                  <a:pt x="196841" y="5443"/>
                </a:lnTo>
                <a:lnTo>
                  <a:pt x="198055" y="5905"/>
                </a:lnTo>
                <a:cubicBezTo>
                  <a:pt x="201238" y="7144"/>
                  <a:pt x="204299" y="8650"/>
                  <a:pt x="207189" y="10448"/>
                </a:cubicBezTo>
                <a:cubicBezTo>
                  <a:pt x="212898" y="13921"/>
                  <a:pt x="217975" y="17954"/>
                  <a:pt x="222955" y="21865"/>
                </a:cubicBezTo>
                <a:cubicBezTo>
                  <a:pt x="225433" y="23808"/>
                  <a:pt x="227911" y="25752"/>
                  <a:pt x="230388" y="27574"/>
                </a:cubicBezTo>
                <a:cubicBezTo>
                  <a:pt x="231020" y="28035"/>
                  <a:pt x="231627" y="28472"/>
                  <a:pt x="232259" y="28910"/>
                </a:cubicBezTo>
                <a:lnTo>
                  <a:pt x="233206" y="29566"/>
                </a:lnTo>
                <a:lnTo>
                  <a:pt x="234154" y="30173"/>
                </a:lnTo>
                <a:cubicBezTo>
                  <a:pt x="235368" y="30999"/>
                  <a:pt x="236753" y="31849"/>
                  <a:pt x="238065" y="32675"/>
                </a:cubicBezTo>
                <a:cubicBezTo>
                  <a:pt x="240761" y="34351"/>
                  <a:pt x="243482" y="36027"/>
                  <a:pt x="246178" y="37752"/>
                </a:cubicBezTo>
                <a:cubicBezTo>
                  <a:pt x="248875" y="39477"/>
                  <a:pt x="251571" y="41250"/>
                  <a:pt x="254243" y="43145"/>
                </a:cubicBezTo>
                <a:cubicBezTo>
                  <a:pt x="256891" y="45040"/>
                  <a:pt x="259491" y="47032"/>
                  <a:pt x="262017" y="49194"/>
                </a:cubicBezTo>
                <a:cubicBezTo>
                  <a:pt x="264543" y="51356"/>
                  <a:pt x="266924" y="53712"/>
                  <a:pt x="269135" y="56214"/>
                </a:cubicBezTo>
                <a:lnTo>
                  <a:pt x="269961" y="57161"/>
                </a:lnTo>
                <a:cubicBezTo>
                  <a:pt x="270228" y="57477"/>
                  <a:pt x="270495" y="57817"/>
                  <a:pt x="270762" y="58133"/>
                </a:cubicBezTo>
                <a:lnTo>
                  <a:pt x="272317" y="60125"/>
                </a:lnTo>
                <a:lnTo>
                  <a:pt x="273774" y="62239"/>
                </a:lnTo>
                <a:cubicBezTo>
                  <a:pt x="274017" y="62579"/>
                  <a:pt x="274236" y="62943"/>
                  <a:pt x="274455" y="63307"/>
                </a:cubicBezTo>
                <a:lnTo>
                  <a:pt x="275111" y="64401"/>
                </a:lnTo>
                <a:cubicBezTo>
                  <a:pt x="276811" y="67340"/>
                  <a:pt x="278269" y="70401"/>
                  <a:pt x="279410" y="73607"/>
                </a:cubicBezTo>
                <a:cubicBezTo>
                  <a:pt x="280528" y="76790"/>
                  <a:pt x="281354" y="80069"/>
                  <a:pt x="281864" y="83397"/>
                </a:cubicBezTo>
                <a:lnTo>
                  <a:pt x="282082" y="84636"/>
                </a:lnTo>
                <a:cubicBezTo>
                  <a:pt x="282155" y="85049"/>
                  <a:pt x="282180" y="85462"/>
                  <a:pt x="282228" y="85875"/>
                </a:cubicBezTo>
                <a:lnTo>
                  <a:pt x="282350" y="87138"/>
                </a:lnTo>
                <a:cubicBezTo>
                  <a:pt x="282398" y="87551"/>
                  <a:pt x="282447" y="87964"/>
                  <a:pt x="282471" y="88377"/>
                </a:cubicBezTo>
                <a:lnTo>
                  <a:pt x="282617" y="90879"/>
                </a:lnTo>
                <a:lnTo>
                  <a:pt x="282641" y="93381"/>
                </a:lnTo>
                <a:cubicBezTo>
                  <a:pt x="282593" y="100037"/>
                  <a:pt x="281524" y="106620"/>
                  <a:pt x="279459" y="112961"/>
                </a:cubicBezTo>
                <a:lnTo>
                  <a:pt x="279094" y="114127"/>
                </a:lnTo>
                <a:cubicBezTo>
                  <a:pt x="278973" y="114515"/>
                  <a:pt x="278803" y="114904"/>
                  <a:pt x="278657" y="115293"/>
                </a:cubicBezTo>
                <a:lnTo>
                  <a:pt x="278220" y="116459"/>
                </a:lnTo>
                <a:cubicBezTo>
                  <a:pt x="278074" y="116847"/>
                  <a:pt x="277928" y="117236"/>
                  <a:pt x="277758" y="117600"/>
                </a:cubicBezTo>
                <a:lnTo>
                  <a:pt x="276787" y="119884"/>
                </a:lnTo>
                <a:lnTo>
                  <a:pt x="275718" y="122094"/>
                </a:lnTo>
                <a:cubicBezTo>
                  <a:pt x="274236" y="125058"/>
                  <a:pt x="272536" y="127876"/>
                  <a:pt x="270616" y="130572"/>
                </a:cubicBezTo>
                <a:cubicBezTo>
                  <a:pt x="277224" y="121171"/>
                  <a:pt x="281208" y="110191"/>
                  <a:pt x="282204" y="98774"/>
                </a:cubicBezTo>
                <a:cubicBezTo>
                  <a:pt x="282447" y="95835"/>
                  <a:pt x="282495" y="92895"/>
                  <a:pt x="282350" y="89980"/>
                </a:cubicBezTo>
                <a:cubicBezTo>
                  <a:pt x="282180" y="87017"/>
                  <a:pt x="281815" y="84077"/>
                  <a:pt x="281208" y="81162"/>
                </a:cubicBezTo>
                <a:cubicBezTo>
                  <a:pt x="280601" y="78247"/>
                  <a:pt x="279775" y="75381"/>
                  <a:pt x="278706" y="72587"/>
                </a:cubicBezTo>
                <a:cubicBezTo>
                  <a:pt x="277637" y="69769"/>
                  <a:pt x="276325" y="67073"/>
                  <a:pt x="274770" y="64498"/>
                </a:cubicBezTo>
                <a:cubicBezTo>
                  <a:pt x="274357" y="63842"/>
                  <a:pt x="273993" y="63186"/>
                  <a:pt x="273580" y="62579"/>
                </a:cubicBezTo>
                <a:lnTo>
                  <a:pt x="272293" y="60708"/>
                </a:lnTo>
                <a:cubicBezTo>
                  <a:pt x="272171" y="60562"/>
                  <a:pt x="272074" y="60417"/>
                  <a:pt x="271953" y="60271"/>
                </a:cubicBezTo>
                <a:lnTo>
                  <a:pt x="271612" y="59809"/>
                </a:lnTo>
                <a:lnTo>
                  <a:pt x="270932" y="58935"/>
                </a:lnTo>
                <a:lnTo>
                  <a:pt x="270228" y="58060"/>
                </a:lnTo>
                <a:cubicBezTo>
                  <a:pt x="270009" y="57769"/>
                  <a:pt x="269742" y="57502"/>
                  <a:pt x="269523" y="57210"/>
                </a:cubicBezTo>
                <a:cubicBezTo>
                  <a:pt x="267604" y="54951"/>
                  <a:pt x="265539" y="52837"/>
                  <a:pt x="263353" y="50845"/>
                </a:cubicBezTo>
                <a:cubicBezTo>
                  <a:pt x="259005" y="46910"/>
                  <a:pt x="254341" y="43534"/>
                  <a:pt x="249652" y="40424"/>
                </a:cubicBezTo>
                <a:cubicBezTo>
                  <a:pt x="244964" y="37339"/>
                  <a:pt x="240251" y="34448"/>
                  <a:pt x="235708" y="31558"/>
                </a:cubicBezTo>
                <a:cubicBezTo>
                  <a:pt x="231312" y="28764"/>
                  <a:pt x="227230" y="25533"/>
                  <a:pt x="223125" y="22254"/>
                </a:cubicBezTo>
                <a:cubicBezTo>
                  <a:pt x="220186" y="19922"/>
                  <a:pt x="217222" y="17565"/>
                  <a:pt x="214161" y="15330"/>
                </a:cubicBezTo>
                <a:cubicBezTo>
                  <a:pt x="211076" y="13023"/>
                  <a:pt x="207845" y="10933"/>
                  <a:pt x="204469" y="9039"/>
                </a:cubicBezTo>
                <a:lnTo>
                  <a:pt x="203181" y="8359"/>
                </a:lnTo>
                <a:cubicBezTo>
                  <a:pt x="202744" y="8140"/>
                  <a:pt x="202307" y="7897"/>
                  <a:pt x="201869" y="7703"/>
                </a:cubicBezTo>
                <a:lnTo>
                  <a:pt x="200509" y="7095"/>
                </a:lnTo>
                <a:cubicBezTo>
                  <a:pt x="200072" y="6901"/>
                  <a:pt x="199634" y="6658"/>
                  <a:pt x="199149" y="6488"/>
                </a:cubicBezTo>
                <a:lnTo>
                  <a:pt x="197764" y="5954"/>
                </a:lnTo>
                <a:cubicBezTo>
                  <a:pt x="197278" y="5784"/>
                  <a:pt x="196817" y="5589"/>
                  <a:pt x="196355" y="5468"/>
                </a:cubicBezTo>
                <a:lnTo>
                  <a:pt x="193513" y="4593"/>
                </a:lnTo>
                <a:cubicBezTo>
                  <a:pt x="189796" y="3670"/>
                  <a:pt x="186031" y="3014"/>
                  <a:pt x="182217" y="2698"/>
                </a:cubicBezTo>
                <a:cubicBezTo>
                  <a:pt x="178826" y="2386"/>
                  <a:pt x="175435" y="2258"/>
                  <a:pt x="172044" y="2258"/>
                </a:cubicBezTo>
                <a:cubicBezTo>
                  <a:pt x="171743" y="2258"/>
                  <a:pt x="171441" y="2259"/>
                  <a:pt x="171140" y="2261"/>
                </a:cubicBezTo>
                <a:cubicBezTo>
                  <a:pt x="167496" y="2285"/>
                  <a:pt x="163876" y="2480"/>
                  <a:pt x="160305" y="2674"/>
                </a:cubicBezTo>
                <a:cubicBezTo>
                  <a:pt x="156734" y="2868"/>
                  <a:pt x="153212" y="3184"/>
                  <a:pt x="149738" y="3476"/>
                </a:cubicBezTo>
                <a:lnTo>
                  <a:pt x="139341" y="4326"/>
                </a:lnTo>
                <a:lnTo>
                  <a:pt x="134094" y="4763"/>
                </a:lnTo>
                <a:lnTo>
                  <a:pt x="128847" y="5322"/>
                </a:lnTo>
                <a:cubicBezTo>
                  <a:pt x="127122" y="5492"/>
                  <a:pt x="125373" y="5735"/>
                  <a:pt x="123648" y="5954"/>
                </a:cubicBezTo>
                <a:cubicBezTo>
                  <a:pt x="121923" y="6197"/>
                  <a:pt x="120199" y="6391"/>
                  <a:pt x="118474" y="6682"/>
                </a:cubicBezTo>
                <a:lnTo>
                  <a:pt x="113300" y="7508"/>
                </a:lnTo>
                <a:cubicBezTo>
                  <a:pt x="111599" y="7824"/>
                  <a:pt x="109899" y="8164"/>
                  <a:pt x="108174" y="8456"/>
                </a:cubicBezTo>
                <a:lnTo>
                  <a:pt x="105623" y="8942"/>
                </a:lnTo>
                <a:lnTo>
                  <a:pt x="103073" y="9500"/>
                </a:lnTo>
                <a:lnTo>
                  <a:pt x="100546" y="10059"/>
                </a:lnTo>
                <a:cubicBezTo>
                  <a:pt x="99696" y="10253"/>
                  <a:pt x="98846" y="10399"/>
                  <a:pt x="97996" y="10618"/>
                </a:cubicBezTo>
                <a:lnTo>
                  <a:pt x="92967" y="11881"/>
                </a:lnTo>
                <a:lnTo>
                  <a:pt x="91704" y="12172"/>
                </a:lnTo>
                <a:lnTo>
                  <a:pt x="90441" y="12537"/>
                </a:lnTo>
                <a:lnTo>
                  <a:pt x="87963" y="13241"/>
                </a:lnTo>
                <a:cubicBezTo>
                  <a:pt x="84611" y="14116"/>
                  <a:pt x="81331" y="15233"/>
                  <a:pt x="78027" y="16253"/>
                </a:cubicBezTo>
                <a:cubicBezTo>
                  <a:pt x="76400" y="16812"/>
                  <a:pt x="74772" y="17395"/>
                  <a:pt x="73120" y="17978"/>
                </a:cubicBezTo>
                <a:cubicBezTo>
                  <a:pt x="72343" y="18270"/>
                  <a:pt x="71517" y="18537"/>
                  <a:pt x="70691" y="18828"/>
                </a:cubicBezTo>
                <a:lnTo>
                  <a:pt x="68262" y="19776"/>
                </a:lnTo>
                <a:lnTo>
                  <a:pt x="65833" y="20723"/>
                </a:lnTo>
                <a:cubicBezTo>
                  <a:pt x="65055" y="21063"/>
                  <a:pt x="64229" y="21355"/>
                  <a:pt x="63452" y="21719"/>
                </a:cubicBezTo>
                <a:lnTo>
                  <a:pt x="58666" y="23784"/>
                </a:lnTo>
                <a:lnTo>
                  <a:pt x="57646" y="24221"/>
                </a:lnTo>
                <a:cubicBezTo>
                  <a:pt x="57306" y="24367"/>
                  <a:pt x="56966" y="24537"/>
                  <a:pt x="56626" y="24707"/>
                </a:cubicBezTo>
                <a:lnTo>
                  <a:pt x="54585" y="25679"/>
                </a:lnTo>
                <a:lnTo>
                  <a:pt x="52520" y="26651"/>
                </a:lnTo>
                <a:lnTo>
                  <a:pt x="51500" y="27136"/>
                </a:lnTo>
                <a:cubicBezTo>
                  <a:pt x="51160" y="27282"/>
                  <a:pt x="50820" y="27452"/>
                  <a:pt x="50480" y="27622"/>
                </a:cubicBezTo>
                <a:lnTo>
                  <a:pt x="45791" y="30732"/>
                </a:lnTo>
                <a:cubicBezTo>
                  <a:pt x="45427" y="30975"/>
                  <a:pt x="45063" y="31217"/>
                  <a:pt x="44698" y="31460"/>
                </a:cubicBezTo>
                <a:lnTo>
                  <a:pt x="43678" y="32213"/>
                </a:lnTo>
                <a:lnTo>
                  <a:pt x="41710" y="33671"/>
                </a:lnTo>
                <a:lnTo>
                  <a:pt x="39961" y="35031"/>
                </a:lnTo>
                <a:lnTo>
                  <a:pt x="39160" y="35687"/>
                </a:lnTo>
                <a:cubicBezTo>
                  <a:pt x="38892" y="35882"/>
                  <a:pt x="38650" y="36124"/>
                  <a:pt x="38382" y="36343"/>
                </a:cubicBezTo>
                <a:cubicBezTo>
                  <a:pt x="37411" y="37218"/>
                  <a:pt x="36560" y="37995"/>
                  <a:pt x="35880" y="38699"/>
                </a:cubicBezTo>
                <a:cubicBezTo>
                  <a:pt x="34520" y="40084"/>
                  <a:pt x="33791" y="41056"/>
                  <a:pt x="34034" y="41396"/>
                </a:cubicBezTo>
                <a:cubicBezTo>
                  <a:pt x="34094" y="41474"/>
                  <a:pt x="34212" y="41515"/>
                  <a:pt x="34392" y="41515"/>
                </a:cubicBezTo>
                <a:cubicBezTo>
                  <a:pt x="34934" y="41515"/>
                  <a:pt x="36041" y="41142"/>
                  <a:pt x="37848" y="40303"/>
                </a:cubicBezTo>
                <a:cubicBezTo>
                  <a:pt x="38455" y="40011"/>
                  <a:pt x="39135" y="39671"/>
                  <a:pt x="39913" y="39282"/>
                </a:cubicBezTo>
                <a:cubicBezTo>
                  <a:pt x="40301" y="39112"/>
                  <a:pt x="40690" y="38894"/>
                  <a:pt x="41127" y="38675"/>
                </a:cubicBezTo>
                <a:lnTo>
                  <a:pt x="42488" y="38019"/>
                </a:lnTo>
                <a:cubicBezTo>
                  <a:pt x="43435" y="37558"/>
                  <a:pt x="44480" y="37023"/>
                  <a:pt x="45597" y="36440"/>
                </a:cubicBezTo>
                <a:lnTo>
                  <a:pt x="47370" y="35541"/>
                </a:lnTo>
                <a:lnTo>
                  <a:pt x="49338" y="34618"/>
                </a:lnTo>
                <a:lnTo>
                  <a:pt x="51500" y="33404"/>
                </a:lnTo>
                <a:lnTo>
                  <a:pt x="52715" y="32748"/>
                </a:lnTo>
                <a:cubicBezTo>
                  <a:pt x="53152" y="32529"/>
                  <a:pt x="53565" y="32286"/>
                  <a:pt x="54002" y="32068"/>
                </a:cubicBezTo>
                <a:lnTo>
                  <a:pt x="59274" y="29444"/>
                </a:lnTo>
                <a:lnTo>
                  <a:pt x="59881" y="29128"/>
                </a:lnTo>
                <a:lnTo>
                  <a:pt x="60488" y="28861"/>
                </a:lnTo>
                <a:lnTo>
                  <a:pt x="61654" y="28351"/>
                </a:lnTo>
                <a:lnTo>
                  <a:pt x="63598" y="27452"/>
                </a:lnTo>
                <a:lnTo>
                  <a:pt x="65395" y="26651"/>
                </a:lnTo>
                <a:cubicBezTo>
                  <a:pt x="65757" y="26575"/>
                  <a:pt x="66038" y="26542"/>
                  <a:pt x="66253" y="26542"/>
                </a:cubicBezTo>
                <a:cubicBezTo>
                  <a:pt x="66730" y="26542"/>
                  <a:pt x="66871" y="26707"/>
                  <a:pt x="66804" y="26942"/>
                </a:cubicBezTo>
                <a:cubicBezTo>
                  <a:pt x="66707" y="27258"/>
                  <a:pt x="66197" y="27817"/>
                  <a:pt x="65687" y="28375"/>
                </a:cubicBezTo>
                <a:cubicBezTo>
                  <a:pt x="83323" y="20820"/>
                  <a:pt x="102077" y="15986"/>
                  <a:pt x="121098" y="13241"/>
                </a:cubicBezTo>
                <a:lnTo>
                  <a:pt x="128239" y="12318"/>
                </a:lnTo>
                <a:cubicBezTo>
                  <a:pt x="130644" y="12075"/>
                  <a:pt x="133025" y="11808"/>
                  <a:pt x="135430" y="11565"/>
                </a:cubicBezTo>
                <a:lnTo>
                  <a:pt x="149908" y="10448"/>
                </a:lnTo>
                <a:cubicBezTo>
                  <a:pt x="154742" y="10059"/>
                  <a:pt x="159552" y="9695"/>
                  <a:pt x="164338" y="9476"/>
                </a:cubicBezTo>
                <a:cubicBezTo>
                  <a:pt x="166718" y="9354"/>
                  <a:pt x="169093" y="9294"/>
                  <a:pt x="171468" y="9294"/>
                </a:cubicBezTo>
                <a:cubicBezTo>
                  <a:pt x="173842" y="9294"/>
                  <a:pt x="176217" y="9354"/>
                  <a:pt x="178597" y="9476"/>
                </a:cubicBezTo>
                <a:cubicBezTo>
                  <a:pt x="179326" y="9500"/>
                  <a:pt x="180055" y="9573"/>
                  <a:pt x="180784" y="9646"/>
                </a:cubicBezTo>
                <a:lnTo>
                  <a:pt x="181877" y="9719"/>
                </a:lnTo>
                <a:cubicBezTo>
                  <a:pt x="182241" y="9743"/>
                  <a:pt x="182606" y="9767"/>
                  <a:pt x="182970" y="9840"/>
                </a:cubicBezTo>
                <a:lnTo>
                  <a:pt x="185132" y="10108"/>
                </a:lnTo>
                <a:lnTo>
                  <a:pt x="185666" y="10156"/>
                </a:lnTo>
                <a:cubicBezTo>
                  <a:pt x="185861" y="10180"/>
                  <a:pt x="186031" y="10229"/>
                  <a:pt x="186201" y="10253"/>
                </a:cubicBezTo>
                <a:lnTo>
                  <a:pt x="187270" y="10448"/>
                </a:lnTo>
                <a:lnTo>
                  <a:pt x="188339" y="10618"/>
                </a:lnTo>
                <a:cubicBezTo>
                  <a:pt x="188509" y="10666"/>
                  <a:pt x="188703" y="10691"/>
                  <a:pt x="188873" y="10715"/>
                </a:cubicBezTo>
                <a:lnTo>
                  <a:pt x="189407" y="10836"/>
                </a:lnTo>
                <a:lnTo>
                  <a:pt x="191472" y="11322"/>
                </a:lnTo>
                <a:cubicBezTo>
                  <a:pt x="191837" y="11419"/>
                  <a:pt x="192152" y="11541"/>
                  <a:pt x="192493" y="11638"/>
                </a:cubicBezTo>
                <a:lnTo>
                  <a:pt x="193513" y="11929"/>
                </a:lnTo>
                <a:lnTo>
                  <a:pt x="194533" y="12245"/>
                </a:lnTo>
                <a:cubicBezTo>
                  <a:pt x="194849" y="12367"/>
                  <a:pt x="195165" y="12488"/>
                  <a:pt x="195505" y="12610"/>
                </a:cubicBezTo>
                <a:cubicBezTo>
                  <a:pt x="196817" y="13071"/>
                  <a:pt x="198080" y="13678"/>
                  <a:pt x="199367" y="14286"/>
                </a:cubicBezTo>
                <a:lnTo>
                  <a:pt x="201262" y="15282"/>
                </a:lnTo>
                <a:cubicBezTo>
                  <a:pt x="201894" y="15622"/>
                  <a:pt x="202501" y="16011"/>
                  <a:pt x="203133" y="16351"/>
                </a:cubicBezTo>
                <a:cubicBezTo>
                  <a:pt x="205610" y="17832"/>
                  <a:pt x="208015" y="19460"/>
                  <a:pt x="210396" y="21209"/>
                </a:cubicBezTo>
                <a:cubicBezTo>
                  <a:pt x="215157" y="24707"/>
                  <a:pt x="219773" y="28545"/>
                  <a:pt x="224655" y="32238"/>
                </a:cubicBezTo>
                <a:cubicBezTo>
                  <a:pt x="225870" y="33137"/>
                  <a:pt x="227109" y="34060"/>
                  <a:pt x="228396" y="34934"/>
                </a:cubicBezTo>
                <a:lnTo>
                  <a:pt x="229344" y="35614"/>
                </a:lnTo>
                <a:lnTo>
                  <a:pt x="230316" y="36270"/>
                </a:lnTo>
                <a:cubicBezTo>
                  <a:pt x="230971" y="36683"/>
                  <a:pt x="231627" y="37145"/>
                  <a:pt x="232259" y="37533"/>
                </a:cubicBezTo>
                <a:lnTo>
                  <a:pt x="239838" y="42295"/>
                </a:lnTo>
                <a:cubicBezTo>
                  <a:pt x="242365" y="43898"/>
                  <a:pt x="244818" y="45477"/>
                  <a:pt x="247223" y="47129"/>
                </a:cubicBezTo>
                <a:cubicBezTo>
                  <a:pt x="248438" y="47955"/>
                  <a:pt x="249652" y="48781"/>
                  <a:pt x="250794" y="49631"/>
                </a:cubicBezTo>
                <a:cubicBezTo>
                  <a:pt x="251960" y="50505"/>
                  <a:pt x="253102" y="51356"/>
                  <a:pt x="254219" y="52254"/>
                </a:cubicBezTo>
                <a:cubicBezTo>
                  <a:pt x="258713" y="55825"/>
                  <a:pt x="262746" y="59761"/>
                  <a:pt x="266025" y="64158"/>
                </a:cubicBezTo>
                <a:cubicBezTo>
                  <a:pt x="267629" y="66344"/>
                  <a:pt x="269037" y="68676"/>
                  <a:pt x="270228" y="71105"/>
                </a:cubicBezTo>
                <a:cubicBezTo>
                  <a:pt x="271370" y="73559"/>
                  <a:pt x="272341" y="76109"/>
                  <a:pt x="273070" y="78709"/>
                </a:cubicBezTo>
                <a:cubicBezTo>
                  <a:pt x="274386" y="83525"/>
                  <a:pt x="274985" y="88486"/>
                  <a:pt x="274868" y="93457"/>
                </a:cubicBezTo>
                <a:lnTo>
                  <a:pt x="274868" y="93457"/>
                </a:lnTo>
                <a:lnTo>
                  <a:pt x="274868" y="91170"/>
                </a:lnTo>
                <a:lnTo>
                  <a:pt x="274843" y="90660"/>
                </a:lnTo>
                <a:lnTo>
                  <a:pt x="274746" y="88571"/>
                </a:lnTo>
                <a:lnTo>
                  <a:pt x="274528" y="86531"/>
                </a:lnTo>
                <a:cubicBezTo>
                  <a:pt x="274212" y="83786"/>
                  <a:pt x="273677" y="81089"/>
                  <a:pt x="272924" y="78417"/>
                </a:cubicBezTo>
                <a:cubicBezTo>
                  <a:pt x="272147" y="75794"/>
                  <a:pt x="271151" y="73243"/>
                  <a:pt x="269936" y="70789"/>
                </a:cubicBezTo>
                <a:lnTo>
                  <a:pt x="269013" y="68967"/>
                </a:lnTo>
                <a:lnTo>
                  <a:pt x="267944" y="67194"/>
                </a:lnTo>
                <a:lnTo>
                  <a:pt x="267701" y="66757"/>
                </a:lnTo>
                <a:lnTo>
                  <a:pt x="267386" y="66344"/>
                </a:lnTo>
                <a:lnTo>
                  <a:pt x="266778" y="65494"/>
                </a:lnTo>
                <a:lnTo>
                  <a:pt x="266195" y="64643"/>
                </a:lnTo>
                <a:lnTo>
                  <a:pt x="265564" y="63818"/>
                </a:lnTo>
                <a:lnTo>
                  <a:pt x="264932" y="62992"/>
                </a:lnTo>
                <a:cubicBezTo>
                  <a:pt x="264738" y="62724"/>
                  <a:pt x="264519" y="62457"/>
                  <a:pt x="264300" y="62190"/>
                </a:cubicBezTo>
                <a:lnTo>
                  <a:pt x="262940" y="60587"/>
                </a:lnTo>
                <a:cubicBezTo>
                  <a:pt x="261993" y="59566"/>
                  <a:pt x="261045" y="58522"/>
                  <a:pt x="260025" y="57550"/>
                </a:cubicBezTo>
                <a:cubicBezTo>
                  <a:pt x="257984" y="55582"/>
                  <a:pt x="255822" y="53712"/>
                  <a:pt x="253588" y="51963"/>
                </a:cubicBezTo>
                <a:cubicBezTo>
                  <a:pt x="249069" y="48416"/>
                  <a:pt x="244138" y="45210"/>
                  <a:pt x="239134" y="42027"/>
                </a:cubicBezTo>
                <a:lnTo>
                  <a:pt x="231554" y="37266"/>
                </a:lnTo>
                <a:cubicBezTo>
                  <a:pt x="228907" y="35566"/>
                  <a:pt x="226429" y="33768"/>
                  <a:pt x="224000" y="31922"/>
                </a:cubicBezTo>
                <a:cubicBezTo>
                  <a:pt x="219165" y="28229"/>
                  <a:pt x="214598" y="24440"/>
                  <a:pt x="209886" y="20990"/>
                </a:cubicBezTo>
                <a:cubicBezTo>
                  <a:pt x="207578" y="19290"/>
                  <a:pt x="205173" y="17687"/>
                  <a:pt x="202695" y="16205"/>
                </a:cubicBezTo>
                <a:cubicBezTo>
                  <a:pt x="201481" y="15476"/>
                  <a:pt x="200242" y="14845"/>
                  <a:pt x="199003" y="14189"/>
                </a:cubicBezTo>
                <a:lnTo>
                  <a:pt x="197108" y="13314"/>
                </a:lnTo>
                <a:cubicBezTo>
                  <a:pt x="196792" y="13168"/>
                  <a:pt x="196476" y="13071"/>
                  <a:pt x="196136" y="12925"/>
                </a:cubicBezTo>
                <a:lnTo>
                  <a:pt x="195189" y="12561"/>
                </a:lnTo>
                <a:cubicBezTo>
                  <a:pt x="194557" y="12318"/>
                  <a:pt x="193901" y="12099"/>
                  <a:pt x="193221" y="11905"/>
                </a:cubicBezTo>
                <a:lnTo>
                  <a:pt x="192225" y="11614"/>
                </a:lnTo>
                <a:lnTo>
                  <a:pt x="191739" y="11444"/>
                </a:lnTo>
                <a:lnTo>
                  <a:pt x="191229" y="11322"/>
                </a:lnTo>
                <a:lnTo>
                  <a:pt x="189189" y="10836"/>
                </a:lnTo>
                <a:cubicBezTo>
                  <a:pt x="188849" y="10763"/>
                  <a:pt x="188484" y="10691"/>
                  <a:pt x="188144" y="10642"/>
                </a:cubicBezTo>
                <a:lnTo>
                  <a:pt x="187100" y="10448"/>
                </a:lnTo>
                <a:cubicBezTo>
                  <a:pt x="185715" y="10180"/>
                  <a:pt x="184282" y="10035"/>
                  <a:pt x="182873" y="9840"/>
                </a:cubicBezTo>
                <a:cubicBezTo>
                  <a:pt x="182144" y="9767"/>
                  <a:pt x="181440" y="9719"/>
                  <a:pt x="180711" y="9646"/>
                </a:cubicBezTo>
                <a:cubicBezTo>
                  <a:pt x="180006" y="9597"/>
                  <a:pt x="179278" y="9500"/>
                  <a:pt x="178549" y="9500"/>
                </a:cubicBezTo>
                <a:cubicBezTo>
                  <a:pt x="176287" y="9385"/>
                  <a:pt x="174025" y="9330"/>
                  <a:pt x="171763" y="9330"/>
                </a:cubicBezTo>
                <a:cubicBezTo>
                  <a:pt x="169264" y="9330"/>
                  <a:pt x="166764" y="9397"/>
                  <a:pt x="164265" y="9525"/>
                </a:cubicBezTo>
                <a:cubicBezTo>
                  <a:pt x="159479" y="9767"/>
                  <a:pt x="154621" y="10156"/>
                  <a:pt x="149762" y="10569"/>
                </a:cubicBezTo>
                <a:cubicBezTo>
                  <a:pt x="147333" y="10788"/>
                  <a:pt x="144880" y="10982"/>
                  <a:pt x="142402" y="11176"/>
                </a:cubicBezTo>
                <a:lnTo>
                  <a:pt x="135163" y="11784"/>
                </a:lnTo>
                <a:lnTo>
                  <a:pt x="127924" y="12561"/>
                </a:lnTo>
                <a:lnTo>
                  <a:pt x="120709" y="13557"/>
                </a:lnTo>
                <a:cubicBezTo>
                  <a:pt x="101518" y="16424"/>
                  <a:pt x="82546" y="21476"/>
                  <a:pt x="64739" y="29347"/>
                </a:cubicBezTo>
                <a:cubicBezTo>
                  <a:pt x="64352" y="29816"/>
                  <a:pt x="64239" y="30165"/>
                  <a:pt x="64800" y="30165"/>
                </a:cubicBezTo>
                <a:cubicBezTo>
                  <a:pt x="64908" y="30165"/>
                  <a:pt x="65040" y="30152"/>
                  <a:pt x="65201" y="30124"/>
                </a:cubicBezTo>
                <a:cubicBezTo>
                  <a:pt x="66027" y="29979"/>
                  <a:pt x="66829" y="29760"/>
                  <a:pt x="67630" y="29468"/>
                </a:cubicBezTo>
                <a:cubicBezTo>
                  <a:pt x="68796" y="29128"/>
                  <a:pt x="70302" y="28618"/>
                  <a:pt x="72294" y="27914"/>
                </a:cubicBezTo>
                <a:lnTo>
                  <a:pt x="73436" y="27549"/>
                </a:lnTo>
                <a:cubicBezTo>
                  <a:pt x="73825" y="27404"/>
                  <a:pt x="74238" y="27258"/>
                  <a:pt x="74699" y="27112"/>
                </a:cubicBezTo>
                <a:cubicBezTo>
                  <a:pt x="75622" y="26821"/>
                  <a:pt x="76618" y="26480"/>
                  <a:pt x="77712" y="26116"/>
                </a:cubicBezTo>
                <a:cubicBezTo>
                  <a:pt x="78780" y="25752"/>
                  <a:pt x="79946" y="25339"/>
                  <a:pt x="81210" y="24926"/>
                </a:cubicBezTo>
                <a:lnTo>
                  <a:pt x="85194" y="23687"/>
                </a:lnTo>
                <a:lnTo>
                  <a:pt x="87356" y="22982"/>
                </a:lnTo>
                <a:lnTo>
                  <a:pt x="89590" y="22326"/>
                </a:lnTo>
                <a:cubicBezTo>
                  <a:pt x="91145" y="21889"/>
                  <a:pt x="92724" y="21428"/>
                  <a:pt x="94352" y="20966"/>
                </a:cubicBezTo>
                <a:lnTo>
                  <a:pt x="99405" y="19654"/>
                </a:lnTo>
                <a:lnTo>
                  <a:pt x="100716" y="19314"/>
                </a:lnTo>
                <a:lnTo>
                  <a:pt x="102028" y="19023"/>
                </a:lnTo>
                <a:lnTo>
                  <a:pt x="104700" y="18415"/>
                </a:lnTo>
                <a:lnTo>
                  <a:pt x="107421" y="17808"/>
                </a:lnTo>
                <a:lnTo>
                  <a:pt x="110166" y="17249"/>
                </a:lnTo>
                <a:lnTo>
                  <a:pt x="112935" y="16691"/>
                </a:lnTo>
                <a:lnTo>
                  <a:pt x="114320" y="16424"/>
                </a:lnTo>
                <a:lnTo>
                  <a:pt x="115705" y="16181"/>
                </a:lnTo>
                <a:lnTo>
                  <a:pt x="121292" y="15233"/>
                </a:lnTo>
                <a:lnTo>
                  <a:pt x="126831" y="14456"/>
                </a:lnTo>
                <a:lnTo>
                  <a:pt x="128191" y="14261"/>
                </a:lnTo>
                <a:lnTo>
                  <a:pt x="129551" y="14116"/>
                </a:lnTo>
                <a:lnTo>
                  <a:pt x="132248" y="13800"/>
                </a:lnTo>
                <a:lnTo>
                  <a:pt x="134871" y="13508"/>
                </a:lnTo>
                <a:cubicBezTo>
                  <a:pt x="135746" y="13411"/>
                  <a:pt x="136620" y="13338"/>
                  <a:pt x="137471" y="13266"/>
                </a:cubicBezTo>
                <a:lnTo>
                  <a:pt x="142426" y="12853"/>
                </a:lnTo>
                <a:lnTo>
                  <a:pt x="147163" y="12512"/>
                </a:lnTo>
                <a:cubicBezTo>
                  <a:pt x="151317" y="12245"/>
                  <a:pt x="155423" y="11929"/>
                  <a:pt x="159528" y="11711"/>
                </a:cubicBezTo>
                <a:cubicBezTo>
                  <a:pt x="163335" y="11486"/>
                  <a:pt x="167122" y="11344"/>
                  <a:pt x="170888" y="11344"/>
                </a:cubicBezTo>
                <a:cubicBezTo>
                  <a:pt x="171182" y="11344"/>
                  <a:pt x="171477" y="11345"/>
                  <a:pt x="171771" y="11346"/>
                </a:cubicBezTo>
                <a:cubicBezTo>
                  <a:pt x="175779" y="11346"/>
                  <a:pt x="179788" y="11589"/>
                  <a:pt x="183772" y="12075"/>
                </a:cubicBezTo>
                <a:cubicBezTo>
                  <a:pt x="187585" y="12512"/>
                  <a:pt x="191326" y="13411"/>
                  <a:pt x="194922" y="14747"/>
                </a:cubicBezTo>
                <a:cubicBezTo>
                  <a:pt x="198371" y="16083"/>
                  <a:pt x="201796" y="18002"/>
                  <a:pt x="205149" y="20262"/>
                </a:cubicBezTo>
                <a:cubicBezTo>
                  <a:pt x="208477" y="22497"/>
                  <a:pt x="211781" y="25047"/>
                  <a:pt x="215133" y="27671"/>
                </a:cubicBezTo>
                <a:cubicBezTo>
                  <a:pt x="218510" y="30319"/>
                  <a:pt x="221910" y="33064"/>
                  <a:pt x="225554" y="35711"/>
                </a:cubicBezTo>
                <a:cubicBezTo>
                  <a:pt x="226502" y="36343"/>
                  <a:pt x="227401" y="37023"/>
                  <a:pt x="228372" y="37655"/>
                </a:cubicBezTo>
                <a:lnTo>
                  <a:pt x="229805" y="38602"/>
                </a:lnTo>
                <a:lnTo>
                  <a:pt x="230534" y="39088"/>
                </a:lnTo>
                <a:lnTo>
                  <a:pt x="231214" y="39501"/>
                </a:lnTo>
                <a:lnTo>
                  <a:pt x="236729" y="42951"/>
                </a:lnTo>
                <a:cubicBezTo>
                  <a:pt x="240373" y="45234"/>
                  <a:pt x="243944" y="47493"/>
                  <a:pt x="247369" y="49850"/>
                </a:cubicBezTo>
                <a:cubicBezTo>
                  <a:pt x="250721" y="52157"/>
                  <a:pt x="253928" y="54659"/>
                  <a:pt x="256940" y="57356"/>
                </a:cubicBezTo>
                <a:cubicBezTo>
                  <a:pt x="259855" y="59955"/>
                  <a:pt x="262503" y="62846"/>
                  <a:pt x="264811" y="65980"/>
                </a:cubicBezTo>
                <a:cubicBezTo>
                  <a:pt x="266997" y="69040"/>
                  <a:pt x="268770" y="72368"/>
                  <a:pt x="270082" y="75891"/>
                </a:cubicBezTo>
                <a:lnTo>
                  <a:pt x="270349" y="76547"/>
                </a:lnTo>
                <a:cubicBezTo>
                  <a:pt x="270422" y="76765"/>
                  <a:pt x="270495" y="76984"/>
                  <a:pt x="270568" y="77202"/>
                </a:cubicBezTo>
                <a:lnTo>
                  <a:pt x="270981" y="78539"/>
                </a:lnTo>
                <a:cubicBezTo>
                  <a:pt x="271151" y="79000"/>
                  <a:pt x="271248" y="79462"/>
                  <a:pt x="271370" y="79899"/>
                </a:cubicBezTo>
                <a:lnTo>
                  <a:pt x="271734" y="81284"/>
                </a:lnTo>
                <a:lnTo>
                  <a:pt x="272050" y="82668"/>
                </a:lnTo>
                <a:cubicBezTo>
                  <a:pt x="272123" y="83130"/>
                  <a:pt x="272244" y="83591"/>
                  <a:pt x="272317" y="84053"/>
                </a:cubicBezTo>
                <a:lnTo>
                  <a:pt x="272536" y="85462"/>
                </a:lnTo>
                <a:lnTo>
                  <a:pt x="272633" y="86166"/>
                </a:lnTo>
                <a:cubicBezTo>
                  <a:pt x="272681" y="86385"/>
                  <a:pt x="272706" y="86628"/>
                  <a:pt x="272730" y="86871"/>
                </a:cubicBezTo>
                <a:cubicBezTo>
                  <a:pt x="273143" y="90636"/>
                  <a:pt x="273167" y="94426"/>
                  <a:pt x="272778" y="98215"/>
                </a:cubicBezTo>
                <a:cubicBezTo>
                  <a:pt x="272754" y="98677"/>
                  <a:pt x="272681" y="99138"/>
                  <a:pt x="272608" y="99624"/>
                </a:cubicBezTo>
                <a:lnTo>
                  <a:pt x="272414" y="101009"/>
                </a:lnTo>
                <a:cubicBezTo>
                  <a:pt x="272268" y="101956"/>
                  <a:pt x="272074" y="102879"/>
                  <a:pt x="271928" y="103802"/>
                </a:cubicBezTo>
                <a:cubicBezTo>
                  <a:pt x="271710" y="104750"/>
                  <a:pt x="271515" y="105649"/>
                  <a:pt x="271272" y="106572"/>
                </a:cubicBezTo>
                <a:lnTo>
                  <a:pt x="270884" y="107932"/>
                </a:lnTo>
                <a:cubicBezTo>
                  <a:pt x="270762" y="108369"/>
                  <a:pt x="270641" y="108831"/>
                  <a:pt x="270471" y="109268"/>
                </a:cubicBezTo>
                <a:cubicBezTo>
                  <a:pt x="269353" y="112815"/>
                  <a:pt x="267871" y="116264"/>
                  <a:pt x="266050" y="119519"/>
                </a:cubicBezTo>
                <a:lnTo>
                  <a:pt x="265564" y="120394"/>
                </a:lnTo>
                <a:lnTo>
                  <a:pt x="265029" y="121244"/>
                </a:lnTo>
                <a:lnTo>
                  <a:pt x="264495" y="122119"/>
                </a:lnTo>
                <a:lnTo>
                  <a:pt x="264252" y="122532"/>
                </a:lnTo>
                <a:lnTo>
                  <a:pt x="263960" y="122945"/>
                </a:lnTo>
                <a:lnTo>
                  <a:pt x="262843" y="124596"/>
                </a:lnTo>
                <a:lnTo>
                  <a:pt x="261628" y="126200"/>
                </a:lnTo>
                <a:cubicBezTo>
                  <a:pt x="260001" y="128289"/>
                  <a:pt x="258203" y="130257"/>
                  <a:pt x="256284" y="132054"/>
                </a:cubicBezTo>
                <a:cubicBezTo>
                  <a:pt x="254341" y="133828"/>
                  <a:pt x="252276" y="135431"/>
                  <a:pt x="250089" y="136864"/>
                </a:cubicBezTo>
                <a:lnTo>
                  <a:pt x="248389" y="137933"/>
                </a:lnTo>
                <a:lnTo>
                  <a:pt x="246616" y="138929"/>
                </a:lnTo>
                <a:lnTo>
                  <a:pt x="246178" y="139196"/>
                </a:lnTo>
                <a:lnTo>
                  <a:pt x="245741" y="139415"/>
                </a:lnTo>
                <a:lnTo>
                  <a:pt x="244818" y="139876"/>
                </a:lnTo>
                <a:lnTo>
                  <a:pt x="243919" y="140338"/>
                </a:lnTo>
                <a:lnTo>
                  <a:pt x="242996" y="140775"/>
                </a:lnTo>
                <a:lnTo>
                  <a:pt x="242049" y="141188"/>
                </a:lnTo>
                <a:lnTo>
                  <a:pt x="241587" y="141407"/>
                </a:lnTo>
                <a:lnTo>
                  <a:pt x="241126" y="141601"/>
                </a:lnTo>
                <a:lnTo>
                  <a:pt x="239231" y="142403"/>
                </a:lnTo>
                <a:lnTo>
                  <a:pt x="237287" y="143131"/>
                </a:lnTo>
                <a:cubicBezTo>
                  <a:pt x="236656" y="143399"/>
                  <a:pt x="235976" y="143593"/>
                  <a:pt x="235344" y="143836"/>
                </a:cubicBezTo>
                <a:cubicBezTo>
                  <a:pt x="232721" y="144735"/>
                  <a:pt x="230000" y="145512"/>
                  <a:pt x="227255" y="146192"/>
                </a:cubicBezTo>
                <a:cubicBezTo>
                  <a:pt x="224485" y="146872"/>
                  <a:pt x="221692" y="147455"/>
                  <a:pt x="218850" y="147990"/>
                </a:cubicBezTo>
                <a:cubicBezTo>
                  <a:pt x="216007" y="148500"/>
                  <a:pt x="213117" y="148986"/>
                  <a:pt x="210226" y="149374"/>
                </a:cubicBezTo>
                <a:cubicBezTo>
                  <a:pt x="194787" y="151592"/>
                  <a:pt x="179230" y="152704"/>
                  <a:pt x="163670" y="152704"/>
                </a:cubicBezTo>
                <a:cubicBezTo>
                  <a:pt x="155702" y="152704"/>
                  <a:pt x="147733" y="152412"/>
                  <a:pt x="139778" y="151828"/>
                </a:cubicBezTo>
                <a:lnTo>
                  <a:pt x="136742" y="151634"/>
                </a:lnTo>
                <a:lnTo>
                  <a:pt x="133705" y="151342"/>
                </a:lnTo>
                <a:lnTo>
                  <a:pt x="127608" y="150735"/>
                </a:lnTo>
                <a:cubicBezTo>
                  <a:pt x="125567" y="150492"/>
                  <a:pt x="123551" y="150225"/>
                  <a:pt x="121510" y="149958"/>
                </a:cubicBezTo>
                <a:lnTo>
                  <a:pt x="118450" y="149569"/>
                </a:lnTo>
                <a:cubicBezTo>
                  <a:pt x="117454" y="149423"/>
                  <a:pt x="116433" y="149253"/>
                  <a:pt x="115413" y="149107"/>
                </a:cubicBezTo>
                <a:lnTo>
                  <a:pt x="109316" y="148111"/>
                </a:lnTo>
                <a:cubicBezTo>
                  <a:pt x="107275" y="147747"/>
                  <a:pt x="105235" y="147358"/>
                  <a:pt x="103218" y="146970"/>
                </a:cubicBezTo>
                <a:lnTo>
                  <a:pt x="100182" y="146387"/>
                </a:lnTo>
                <a:cubicBezTo>
                  <a:pt x="99162" y="146192"/>
                  <a:pt x="98141" y="145949"/>
                  <a:pt x="97145" y="145731"/>
                </a:cubicBezTo>
                <a:lnTo>
                  <a:pt x="91072" y="144370"/>
                </a:lnTo>
                <a:cubicBezTo>
                  <a:pt x="89056" y="143884"/>
                  <a:pt x="87040" y="143374"/>
                  <a:pt x="85048" y="142864"/>
                </a:cubicBezTo>
                <a:lnTo>
                  <a:pt x="82036" y="142087"/>
                </a:lnTo>
                <a:cubicBezTo>
                  <a:pt x="81040" y="141820"/>
                  <a:pt x="80044" y="141528"/>
                  <a:pt x="79048" y="141237"/>
                </a:cubicBezTo>
                <a:lnTo>
                  <a:pt x="73096" y="139536"/>
                </a:lnTo>
                <a:cubicBezTo>
                  <a:pt x="71128" y="138929"/>
                  <a:pt x="69161" y="138273"/>
                  <a:pt x="67193" y="137666"/>
                </a:cubicBezTo>
                <a:cubicBezTo>
                  <a:pt x="63258" y="136451"/>
                  <a:pt x="59395" y="135115"/>
                  <a:pt x="55630" y="133682"/>
                </a:cubicBezTo>
                <a:cubicBezTo>
                  <a:pt x="51865" y="132249"/>
                  <a:pt x="48221" y="130694"/>
                  <a:pt x="44698" y="128993"/>
                </a:cubicBezTo>
                <a:cubicBezTo>
                  <a:pt x="41249" y="127342"/>
                  <a:pt x="37921" y="125471"/>
                  <a:pt x="34714" y="123358"/>
                </a:cubicBezTo>
                <a:cubicBezTo>
                  <a:pt x="33937" y="122847"/>
                  <a:pt x="33159" y="122337"/>
                  <a:pt x="32406" y="121779"/>
                </a:cubicBezTo>
                <a:lnTo>
                  <a:pt x="31289" y="120953"/>
                </a:lnTo>
                <a:cubicBezTo>
                  <a:pt x="30925" y="120685"/>
                  <a:pt x="30560" y="120394"/>
                  <a:pt x="30196" y="120127"/>
                </a:cubicBezTo>
                <a:cubicBezTo>
                  <a:pt x="29831" y="119835"/>
                  <a:pt x="29467" y="119568"/>
                  <a:pt x="29103" y="119252"/>
                </a:cubicBezTo>
                <a:lnTo>
                  <a:pt x="28058" y="118378"/>
                </a:lnTo>
                <a:cubicBezTo>
                  <a:pt x="27354" y="117795"/>
                  <a:pt x="26722" y="117187"/>
                  <a:pt x="26066" y="116580"/>
                </a:cubicBezTo>
                <a:cubicBezTo>
                  <a:pt x="23491" y="114151"/>
                  <a:pt x="21159" y="111479"/>
                  <a:pt x="19143" y="108588"/>
                </a:cubicBezTo>
                <a:cubicBezTo>
                  <a:pt x="17199" y="105770"/>
                  <a:pt x="15572" y="102782"/>
                  <a:pt x="14309" y="99624"/>
                </a:cubicBezTo>
                <a:cubicBezTo>
                  <a:pt x="13094" y="96612"/>
                  <a:pt x="12317" y="93478"/>
                  <a:pt x="11928" y="90247"/>
                </a:cubicBezTo>
                <a:lnTo>
                  <a:pt x="11807" y="89081"/>
                </a:lnTo>
                <a:cubicBezTo>
                  <a:pt x="11782" y="88887"/>
                  <a:pt x="11782" y="88693"/>
                  <a:pt x="11782" y="88523"/>
                </a:cubicBezTo>
                <a:lnTo>
                  <a:pt x="11758" y="87940"/>
                </a:lnTo>
                <a:lnTo>
                  <a:pt x="11734" y="86774"/>
                </a:lnTo>
                <a:cubicBezTo>
                  <a:pt x="11709" y="86385"/>
                  <a:pt x="11758" y="86021"/>
                  <a:pt x="11758" y="85632"/>
                </a:cubicBezTo>
                <a:cubicBezTo>
                  <a:pt x="11807" y="84101"/>
                  <a:pt x="11977" y="82571"/>
                  <a:pt x="12268" y="81065"/>
                </a:cubicBezTo>
                <a:cubicBezTo>
                  <a:pt x="13361" y="75065"/>
                  <a:pt x="16228" y="69478"/>
                  <a:pt x="19823" y="64571"/>
                </a:cubicBezTo>
                <a:cubicBezTo>
                  <a:pt x="21305" y="62530"/>
                  <a:pt x="22884" y="60562"/>
                  <a:pt x="24584" y="58692"/>
                </a:cubicBezTo>
                <a:cubicBezTo>
                  <a:pt x="26139" y="56967"/>
                  <a:pt x="27621" y="55485"/>
                  <a:pt x="28981" y="54149"/>
                </a:cubicBezTo>
                <a:cubicBezTo>
                  <a:pt x="31678" y="51501"/>
                  <a:pt x="33864" y="49534"/>
                  <a:pt x="35394" y="48100"/>
                </a:cubicBezTo>
                <a:cubicBezTo>
                  <a:pt x="36147" y="47372"/>
                  <a:pt x="36730" y="46789"/>
                  <a:pt x="37168" y="46327"/>
                </a:cubicBezTo>
                <a:cubicBezTo>
                  <a:pt x="37484" y="45987"/>
                  <a:pt x="37751" y="45623"/>
                  <a:pt x="37969" y="45210"/>
                </a:cubicBezTo>
                <a:cubicBezTo>
                  <a:pt x="38077" y="44940"/>
                  <a:pt x="37975" y="44805"/>
                  <a:pt x="37672" y="44805"/>
                </a:cubicBezTo>
                <a:cubicBezTo>
                  <a:pt x="37429" y="44805"/>
                  <a:pt x="37057" y="44891"/>
                  <a:pt x="36560" y="45064"/>
                </a:cubicBezTo>
                <a:cubicBezTo>
                  <a:pt x="34836" y="45720"/>
                  <a:pt x="33184" y="46546"/>
                  <a:pt x="31605" y="47517"/>
                </a:cubicBezTo>
                <a:cubicBezTo>
                  <a:pt x="28860" y="49145"/>
                  <a:pt x="26260" y="50967"/>
                  <a:pt x="23783" y="52983"/>
                </a:cubicBezTo>
                <a:cubicBezTo>
                  <a:pt x="20333" y="55753"/>
                  <a:pt x="17199" y="58886"/>
                  <a:pt x="14454" y="62311"/>
                </a:cubicBezTo>
                <a:cubicBezTo>
                  <a:pt x="12778" y="64352"/>
                  <a:pt x="11272" y="66538"/>
                  <a:pt x="9960" y="68822"/>
                </a:cubicBezTo>
                <a:cubicBezTo>
                  <a:pt x="9620" y="69429"/>
                  <a:pt x="9280" y="70061"/>
                  <a:pt x="8989" y="70692"/>
                </a:cubicBezTo>
                <a:cubicBezTo>
                  <a:pt x="8673" y="71324"/>
                  <a:pt x="8381" y="71980"/>
                  <a:pt x="8066" y="72636"/>
                </a:cubicBezTo>
                <a:cubicBezTo>
                  <a:pt x="7458" y="73996"/>
                  <a:pt x="6948" y="75381"/>
                  <a:pt x="6511" y="76814"/>
                </a:cubicBezTo>
                <a:lnTo>
                  <a:pt x="5466" y="76498"/>
                </a:lnTo>
                <a:cubicBezTo>
                  <a:pt x="5879" y="75065"/>
                  <a:pt x="6365" y="73680"/>
                  <a:pt x="6924" y="72295"/>
                </a:cubicBezTo>
                <a:cubicBezTo>
                  <a:pt x="7483" y="71008"/>
                  <a:pt x="8017" y="69769"/>
                  <a:pt x="8600" y="68652"/>
                </a:cubicBezTo>
                <a:cubicBezTo>
                  <a:pt x="9669" y="66611"/>
                  <a:pt x="10835" y="64643"/>
                  <a:pt x="12098" y="62749"/>
                </a:cubicBezTo>
                <a:cubicBezTo>
                  <a:pt x="13896" y="60149"/>
                  <a:pt x="15815" y="57623"/>
                  <a:pt x="17880" y="55218"/>
                </a:cubicBezTo>
                <a:cubicBezTo>
                  <a:pt x="19386" y="53420"/>
                  <a:pt x="20455" y="52206"/>
                  <a:pt x="21135" y="51356"/>
                </a:cubicBezTo>
                <a:cubicBezTo>
                  <a:pt x="21791" y="50505"/>
                  <a:pt x="22058" y="50020"/>
                  <a:pt x="22058" y="49728"/>
                </a:cubicBezTo>
                <a:cubicBezTo>
                  <a:pt x="22068" y="49503"/>
                  <a:pt x="21894" y="49429"/>
                  <a:pt x="21629" y="49429"/>
                </a:cubicBezTo>
                <a:cubicBezTo>
                  <a:pt x="21263" y="49429"/>
                  <a:pt x="20725" y="49571"/>
                  <a:pt x="20260" y="49655"/>
                </a:cubicBezTo>
                <a:cubicBezTo>
                  <a:pt x="20065" y="49697"/>
                  <a:pt x="19883" y="49725"/>
                  <a:pt x="19731" y="49725"/>
                </a:cubicBezTo>
                <a:cubicBezTo>
                  <a:pt x="19262" y="49725"/>
                  <a:pt x="19095" y="49451"/>
                  <a:pt x="19774" y="48441"/>
                </a:cubicBezTo>
                <a:lnTo>
                  <a:pt x="19774" y="48441"/>
                </a:lnTo>
                <a:cubicBezTo>
                  <a:pt x="15159" y="52789"/>
                  <a:pt x="10859" y="57672"/>
                  <a:pt x="7385" y="63283"/>
                </a:cubicBezTo>
                <a:cubicBezTo>
                  <a:pt x="6511" y="64692"/>
                  <a:pt x="5685" y="66125"/>
                  <a:pt x="4956" y="67631"/>
                </a:cubicBezTo>
                <a:cubicBezTo>
                  <a:pt x="4227" y="69162"/>
                  <a:pt x="3547" y="70668"/>
                  <a:pt x="2964" y="72271"/>
                </a:cubicBezTo>
                <a:cubicBezTo>
                  <a:pt x="2357" y="73850"/>
                  <a:pt x="1847" y="75478"/>
                  <a:pt x="1434" y="77130"/>
                </a:cubicBezTo>
                <a:cubicBezTo>
                  <a:pt x="1215" y="77956"/>
                  <a:pt x="997" y="78781"/>
                  <a:pt x="875" y="79632"/>
                </a:cubicBezTo>
                <a:cubicBezTo>
                  <a:pt x="729" y="80458"/>
                  <a:pt x="559" y="81308"/>
                  <a:pt x="462" y="82158"/>
                </a:cubicBezTo>
                <a:cubicBezTo>
                  <a:pt x="49" y="85583"/>
                  <a:pt x="1" y="89033"/>
                  <a:pt x="365" y="92458"/>
                </a:cubicBezTo>
                <a:cubicBezTo>
                  <a:pt x="754" y="95835"/>
                  <a:pt x="1507" y="99187"/>
                  <a:pt x="2576" y="102418"/>
                </a:cubicBezTo>
                <a:cubicBezTo>
                  <a:pt x="3620" y="105600"/>
                  <a:pt x="4980" y="108685"/>
                  <a:pt x="6608" y="111624"/>
                </a:cubicBezTo>
                <a:cubicBezTo>
                  <a:pt x="8211" y="114564"/>
                  <a:pt x="10033" y="117357"/>
                  <a:pt x="12098" y="120005"/>
                </a:cubicBezTo>
                <a:cubicBezTo>
                  <a:pt x="12608" y="120661"/>
                  <a:pt x="13264" y="121341"/>
                  <a:pt x="13920" y="122094"/>
                </a:cubicBezTo>
                <a:cubicBezTo>
                  <a:pt x="14576" y="122872"/>
                  <a:pt x="15353" y="123649"/>
                  <a:pt x="16155" y="124451"/>
                </a:cubicBezTo>
                <a:lnTo>
                  <a:pt x="16762" y="125058"/>
                </a:lnTo>
                <a:lnTo>
                  <a:pt x="17418" y="125665"/>
                </a:lnTo>
                <a:lnTo>
                  <a:pt x="18730" y="126880"/>
                </a:lnTo>
                <a:cubicBezTo>
                  <a:pt x="19191" y="127293"/>
                  <a:pt x="19653" y="127682"/>
                  <a:pt x="20115" y="128070"/>
                </a:cubicBezTo>
                <a:cubicBezTo>
                  <a:pt x="20576" y="128459"/>
                  <a:pt x="21038" y="128872"/>
                  <a:pt x="21523" y="129261"/>
                </a:cubicBezTo>
                <a:cubicBezTo>
                  <a:pt x="24900" y="131957"/>
                  <a:pt x="28471" y="134386"/>
                  <a:pt x="32212" y="136548"/>
                </a:cubicBezTo>
                <a:cubicBezTo>
                  <a:pt x="36245" y="138856"/>
                  <a:pt x="40399" y="140921"/>
                  <a:pt x="44674" y="142743"/>
                </a:cubicBezTo>
                <a:cubicBezTo>
                  <a:pt x="48901" y="144540"/>
                  <a:pt x="53152" y="146119"/>
                  <a:pt x="57379" y="147577"/>
                </a:cubicBezTo>
                <a:cubicBezTo>
                  <a:pt x="58423" y="147917"/>
                  <a:pt x="59492" y="148306"/>
                  <a:pt x="60561" y="148621"/>
                </a:cubicBezTo>
                <a:lnTo>
                  <a:pt x="63743" y="149642"/>
                </a:lnTo>
                <a:lnTo>
                  <a:pt x="66926" y="150638"/>
                </a:lnTo>
                <a:cubicBezTo>
                  <a:pt x="67970" y="150953"/>
                  <a:pt x="69039" y="151318"/>
                  <a:pt x="70108" y="151609"/>
                </a:cubicBezTo>
                <a:cubicBezTo>
                  <a:pt x="74383" y="152824"/>
                  <a:pt x="78635" y="154087"/>
                  <a:pt x="82934" y="155107"/>
                </a:cubicBezTo>
                <a:lnTo>
                  <a:pt x="86141" y="155909"/>
                </a:lnTo>
                <a:lnTo>
                  <a:pt x="87769" y="156346"/>
                </a:lnTo>
                <a:lnTo>
                  <a:pt x="89372" y="156711"/>
                </a:lnTo>
                <a:lnTo>
                  <a:pt x="95834" y="158144"/>
                </a:lnTo>
                <a:cubicBezTo>
                  <a:pt x="96392" y="158241"/>
                  <a:pt x="96927" y="158387"/>
                  <a:pt x="97461" y="158484"/>
                </a:cubicBezTo>
                <a:lnTo>
                  <a:pt x="99089" y="158800"/>
                </a:lnTo>
                <a:lnTo>
                  <a:pt x="102320" y="159407"/>
                </a:lnTo>
                <a:cubicBezTo>
                  <a:pt x="104506" y="159796"/>
                  <a:pt x="106644" y="160257"/>
                  <a:pt x="108830" y="160573"/>
                </a:cubicBezTo>
                <a:lnTo>
                  <a:pt x="115340" y="161618"/>
                </a:lnTo>
                <a:cubicBezTo>
                  <a:pt x="116409" y="161812"/>
                  <a:pt x="117502" y="161934"/>
                  <a:pt x="118595" y="162079"/>
                </a:cubicBezTo>
                <a:lnTo>
                  <a:pt x="121851" y="162492"/>
                </a:lnTo>
                <a:lnTo>
                  <a:pt x="125106" y="162930"/>
                </a:lnTo>
                <a:lnTo>
                  <a:pt x="125932" y="163027"/>
                </a:lnTo>
                <a:lnTo>
                  <a:pt x="126758" y="163124"/>
                </a:lnTo>
                <a:lnTo>
                  <a:pt x="128385" y="163270"/>
                </a:lnTo>
                <a:lnTo>
                  <a:pt x="134920" y="163950"/>
                </a:lnTo>
                <a:cubicBezTo>
                  <a:pt x="137082" y="164144"/>
                  <a:pt x="139268" y="164290"/>
                  <a:pt x="141454" y="164436"/>
                </a:cubicBezTo>
                <a:lnTo>
                  <a:pt x="144734" y="164679"/>
                </a:lnTo>
                <a:cubicBezTo>
                  <a:pt x="145827" y="164751"/>
                  <a:pt x="146920" y="164800"/>
                  <a:pt x="147989" y="164849"/>
                </a:cubicBezTo>
                <a:lnTo>
                  <a:pt x="154548" y="165140"/>
                </a:lnTo>
                <a:lnTo>
                  <a:pt x="161083" y="165262"/>
                </a:lnTo>
                <a:lnTo>
                  <a:pt x="164338" y="165310"/>
                </a:lnTo>
                <a:lnTo>
                  <a:pt x="167617" y="165262"/>
                </a:lnTo>
                <a:lnTo>
                  <a:pt x="174152" y="165189"/>
                </a:lnTo>
                <a:lnTo>
                  <a:pt x="180662" y="164897"/>
                </a:lnTo>
                <a:cubicBezTo>
                  <a:pt x="181755" y="164849"/>
                  <a:pt x="182824" y="164824"/>
                  <a:pt x="183917" y="164776"/>
                </a:cubicBezTo>
                <a:lnTo>
                  <a:pt x="187173" y="164533"/>
                </a:lnTo>
                <a:cubicBezTo>
                  <a:pt x="189335" y="164363"/>
                  <a:pt x="191497" y="164241"/>
                  <a:pt x="193659" y="164071"/>
                </a:cubicBezTo>
                <a:lnTo>
                  <a:pt x="200145" y="163415"/>
                </a:lnTo>
                <a:cubicBezTo>
                  <a:pt x="201213" y="163294"/>
                  <a:pt x="202307" y="163197"/>
                  <a:pt x="203375" y="163075"/>
                </a:cubicBezTo>
                <a:lnTo>
                  <a:pt x="206606" y="162662"/>
                </a:lnTo>
                <a:cubicBezTo>
                  <a:pt x="208744" y="162371"/>
                  <a:pt x="210882" y="162104"/>
                  <a:pt x="213044" y="161812"/>
                </a:cubicBezTo>
                <a:cubicBezTo>
                  <a:pt x="217344" y="161156"/>
                  <a:pt x="221668" y="160427"/>
                  <a:pt x="225992" y="159504"/>
                </a:cubicBezTo>
                <a:cubicBezTo>
                  <a:pt x="230364" y="158581"/>
                  <a:pt x="234688" y="157415"/>
                  <a:pt x="238915" y="155982"/>
                </a:cubicBezTo>
                <a:cubicBezTo>
                  <a:pt x="243263" y="154524"/>
                  <a:pt x="247466" y="152727"/>
                  <a:pt x="251523" y="150613"/>
                </a:cubicBezTo>
                <a:cubicBezTo>
                  <a:pt x="251766" y="150468"/>
                  <a:pt x="252033" y="150346"/>
                  <a:pt x="252276" y="150200"/>
                </a:cubicBezTo>
                <a:lnTo>
                  <a:pt x="253029" y="149763"/>
                </a:lnTo>
                <a:lnTo>
                  <a:pt x="254559" y="148913"/>
                </a:lnTo>
                <a:cubicBezTo>
                  <a:pt x="255555" y="148306"/>
                  <a:pt x="256527" y="147674"/>
                  <a:pt x="257499" y="147042"/>
                </a:cubicBezTo>
                <a:lnTo>
                  <a:pt x="258956" y="146022"/>
                </a:lnTo>
                <a:lnTo>
                  <a:pt x="259685" y="145488"/>
                </a:lnTo>
                <a:lnTo>
                  <a:pt x="260049" y="145245"/>
                </a:lnTo>
                <a:lnTo>
                  <a:pt x="260389" y="144953"/>
                </a:lnTo>
                <a:lnTo>
                  <a:pt x="261774" y="143860"/>
                </a:lnTo>
                <a:lnTo>
                  <a:pt x="262479" y="143301"/>
                </a:lnTo>
                <a:cubicBezTo>
                  <a:pt x="262697" y="143107"/>
                  <a:pt x="262916" y="142913"/>
                  <a:pt x="263134" y="142718"/>
                </a:cubicBezTo>
                <a:cubicBezTo>
                  <a:pt x="266657" y="139609"/>
                  <a:pt x="269839" y="136111"/>
                  <a:pt x="272560" y="132297"/>
                </a:cubicBezTo>
                <a:cubicBezTo>
                  <a:pt x="272924" y="131836"/>
                  <a:pt x="273240" y="131350"/>
                  <a:pt x="273556" y="130864"/>
                </a:cubicBezTo>
                <a:lnTo>
                  <a:pt x="274528" y="129406"/>
                </a:lnTo>
                <a:cubicBezTo>
                  <a:pt x="275159" y="128410"/>
                  <a:pt x="275718" y="127414"/>
                  <a:pt x="276325" y="126418"/>
                </a:cubicBezTo>
                <a:lnTo>
                  <a:pt x="277151" y="124864"/>
                </a:lnTo>
                <a:cubicBezTo>
                  <a:pt x="277418" y="124354"/>
                  <a:pt x="277710" y="123843"/>
                  <a:pt x="277953" y="123309"/>
                </a:cubicBezTo>
                <a:lnTo>
                  <a:pt x="278706" y="121754"/>
                </a:lnTo>
                <a:lnTo>
                  <a:pt x="279094" y="120953"/>
                </a:lnTo>
                <a:lnTo>
                  <a:pt x="279435" y="120151"/>
                </a:lnTo>
                <a:cubicBezTo>
                  <a:pt x="281256" y="115900"/>
                  <a:pt x="282665" y="111454"/>
                  <a:pt x="283637" y="106912"/>
                </a:cubicBezTo>
                <a:cubicBezTo>
                  <a:pt x="283686" y="106645"/>
                  <a:pt x="283759" y="106353"/>
                  <a:pt x="283807" y="106062"/>
                </a:cubicBezTo>
                <a:lnTo>
                  <a:pt x="283953" y="105211"/>
                </a:lnTo>
                <a:lnTo>
                  <a:pt x="284269" y="103487"/>
                </a:lnTo>
                <a:cubicBezTo>
                  <a:pt x="284439" y="102345"/>
                  <a:pt x="284560" y="101179"/>
                  <a:pt x="284730" y="100037"/>
                </a:cubicBezTo>
                <a:cubicBezTo>
                  <a:pt x="284803" y="98871"/>
                  <a:pt x="284925" y="97729"/>
                  <a:pt x="284973" y="96563"/>
                </a:cubicBezTo>
                <a:lnTo>
                  <a:pt x="285046" y="94814"/>
                </a:lnTo>
                <a:lnTo>
                  <a:pt x="285070" y="93940"/>
                </a:lnTo>
                <a:lnTo>
                  <a:pt x="285070" y="93065"/>
                </a:lnTo>
                <a:cubicBezTo>
                  <a:pt x="285070" y="88377"/>
                  <a:pt x="284536" y="83688"/>
                  <a:pt x="283491" y="79122"/>
                </a:cubicBezTo>
                <a:cubicBezTo>
                  <a:pt x="282423" y="74482"/>
                  <a:pt x="280771" y="70012"/>
                  <a:pt x="278560" y="65809"/>
                </a:cubicBezTo>
                <a:lnTo>
                  <a:pt x="277710" y="64230"/>
                </a:lnTo>
                <a:cubicBezTo>
                  <a:pt x="277443" y="63720"/>
                  <a:pt x="277127" y="63210"/>
                  <a:pt x="276811" y="62700"/>
                </a:cubicBezTo>
                <a:cubicBezTo>
                  <a:pt x="276495" y="62190"/>
                  <a:pt x="276179" y="61680"/>
                  <a:pt x="275864" y="61170"/>
                </a:cubicBezTo>
                <a:lnTo>
                  <a:pt x="274819" y="59712"/>
                </a:lnTo>
                <a:cubicBezTo>
                  <a:pt x="273459" y="57793"/>
                  <a:pt x="272001" y="55947"/>
                  <a:pt x="270422" y="54198"/>
                </a:cubicBezTo>
                <a:cubicBezTo>
                  <a:pt x="267313" y="50797"/>
                  <a:pt x="263936" y="47688"/>
                  <a:pt x="260292" y="44870"/>
                </a:cubicBezTo>
                <a:cubicBezTo>
                  <a:pt x="253199" y="39307"/>
                  <a:pt x="245668" y="34813"/>
                  <a:pt x="238502" y="30343"/>
                </a:cubicBezTo>
                <a:lnTo>
                  <a:pt x="237166" y="29517"/>
                </a:lnTo>
                <a:lnTo>
                  <a:pt x="236486" y="29104"/>
                </a:lnTo>
                <a:lnTo>
                  <a:pt x="235879" y="28691"/>
                </a:lnTo>
                <a:lnTo>
                  <a:pt x="234640" y="27889"/>
                </a:lnTo>
                <a:cubicBezTo>
                  <a:pt x="234227" y="27622"/>
                  <a:pt x="233838" y="27331"/>
                  <a:pt x="233425" y="27039"/>
                </a:cubicBezTo>
                <a:cubicBezTo>
                  <a:pt x="233012" y="26748"/>
                  <a:pt x="232599" y="26456"/>
                  <a:pt x="232186" y="26165"/>
                </a:cubicBezTo>
                <a:lnTo>
                  <a:pt x="230947" y="25242"/>
                </a:lnTo>
                <a:cubicBezTo>
                  <a:pt x="230121" y="24659"/>
                  <a:pt x="229295" y="24003"/>
                  <a:pt x="228469" y="23395"/>
                </a:cubicBezTo>
                <a:cubicBezTo>
                  <a:pt x="225166" y="20869"/>
                  <a:pt x="221813" y="18173"/>
                  <a:pt x="218315" y="15525"/>
                </a:cubicBezTo>
                <a:cubicBezTo>
                  <a:pt x="215309" y="13209"/>
                  <a:pt x="212185" y="11047"/>
                  <a:pt x="208969" y="9051"/>
                </a:cubicBezTo>
                <a:lnTo>
                  <a:pt x="208969" y="9051"/>
                </a:lnTo>
                <a:cubicBezTo>
                  <a:pt x="209456" y="9356"/>
                  <a:pt x="209940" y="9668"/>
                  <a:pt x="210420" y="9986"/>
                </a:cubicBezTo>
                <a:cubicBezTo>
                  <a:pt x="210736" y="10180"/>
                  <a:pt x="211028" y="10375"/>
                  <a:pt x="211343" y="10593"/>
                </a:cubicBezTo>
                <a:lnTo>
                  <a:pt x="212242" y="11201"/>
                </a:lnTo>
                <a:cubicBezTo>
                  <a:pt x="212849" y="11614"/>
                  <a:pt x="213457" y="12002"/>
                  <a:pt x="214040" y="12415"/>
                </a:cubicBezTo>
                <a:cubicBezTo>
                  <a:pt x="215206" y="13266"/>
                  <a:pt x="216372" y="14091"/>
                  <a:pt x="217489" y="14966"/>
                </a:cubicBezTo>
                <a:cubicBezTo>
                  <a:pt x="219748" y="16642"/>
                  <a:pt x="221910" y="18367"/>
                  <a:pt x="224072" y="20067"/>
                </a:cubicBezTo>
                <a:cubicBezTo>
                  <a:pt x="226210" y="21743"/>
                  <a:pt x="228299" y="23395"/>
                  <a:pt x="230413" y="24974"/>
                </a:cubicBezTo>
                <a:cubicBezTo>
                  <a:pt x="232526" y="26553"/>
                  <a:pt x="234591" y="27987"/>
                  <a:pt x="236729" y="29371"/>
                </a:cubicBezTo>
                <a:cubicBezTo>
                  <a:pt x="241271" y="32213"/>
                  <a:pt x="245911" y="35056"/>
                  <a:pt x="250551" y="38092"/>
                </a:cubicBezTo>
                <a:cubicBezTo>
                  <a:pt x="252883" y="39647"/>
                  <a:pt x="255191" y="41226"/>
                  <a:pt x="257450" y="42902"/>
                </a:cubicBezTo>
                <a:cubicBezTo>
                  <a:pt x="258592" y="43728"/>
                  <a:pt x="259709" y="44627"/>
                  <a:pt x="260827" y="45501"/>
                </a:cubicBezTo>
                <a:cubicBezTo>
                  <a:pt x="261385" y="45963"/>
                  <a:pt x="261944" y="46424"/>
                  <a:pt x="262503" y="46886"/>
                </a:cubicBezTo>
                <a:lnTo>
                  <a:pt x="263329" y="47566"/>
                </a:lnTo>
                <a:lnTo>
                  <a:pt x="264130" y="48295"/>
                </a:lnTo>
                <a:cubicBezTo>
                  <a:pt x="266317" y="50214"/>
                  <a:pt x="268382" y="52279"/>
                  <a:pt x="270325" y="54441"/>
                </a:cubicBezTo>
                <a:lnTo>
                  <a:pt x="271782" y="56117"/>
                </a:lnTo>
                <a:cubicBezTo>
                  <a:pt x="272244" y="56676"/>
                  <a:pt x="272706" y="57283"/>
                  <a:pt x="273167" y="57866"/>
                </a:cubicBezTo>
                <a:lnTo>
                  <a:pt x="273847" y="58740"/>
                </a:lnTo>
                <a:cubicBezTo>
                  <a:pt x="274066" y="59032"/>
                  <a:pt x="274260" y="59348"/>
                  <a:pt x="274503" y="59664"/>
                </a:cubicBezTo>
                <a:lnTo>
                  <a:pt x="275766" y="61510"/>
                </a:lnTo>
                <a:cubicBezTo>
                  <a:pt x="276544" y="62797"/>
                  <a:pt x="277370" y="64060"/>
                  <a:pt x="278050" y="65396"/>
                </a:cubicBezTo>
                <a:lnTo>
                  <a:pt x="278560" y="66392"/>
                </a:lnTo>
                <a:lnTo>
                  <a:pt x="278827" y="66903"/>
                </a:lnTo>
                <a:cubicBezTo>
                  <a:pt x="278900" y="67073"/>
                  <a:pt x="278997" y="67243"/>
                  <a:pt x="279070" y="67413"/>
                </a:cubicBezTo>
                <a:lnTo>
                  <a:pt x="279993" y="69453"/>
                </a:lnTo>
                <a:cubicBezTo>
                  <a:pt x="280309" y="70133"/>
                  <a:pt x="280552" y="70838"/>
                  <a:pt x="280844" y="71518"/>
                </a:cubicBezTo>
                <a:lnTo>
                  <a:pt x="281232" y="72563"/>
                </a:lnTo>
                <a:cubicBezTo>
                  <a:pt x="281378" y="72927"/>
                  <a:pt x="281475" y="73267"/>
                  <a:pt x="281597" y="73632"/>
                </a:cubicBezTo>
                <a:cubicBezTo>
                  <a:pt x="281815" y="74336"/>
                  <a:pt x="282058" y="75040"/>
                  <a:pt x="282277" y="75745"/>
                </a:cubicBezTo>
                <a:lnTo>
                  <a:pt x="282884" y="77907"/>
                </a:lnTo>
                <a:cubicBezTo>
                  <a:pt x="283589" y="80773"/>
                  <a:pt x="284099" y="83688"/>
                  <a:pt x="284390" y="86628"/>
                </a:cubicBezTo>
                <a:lnTo>
                  <a:pt x="284536" y="87721"/>
                </a:lnTo>
                <a:lnTo>
                  <a:pt x="284609" y="88838"/>
                </a:lnTo>
                <a:cubicBezTo>
                  <a:pt x="284657" y="89567"/>
                  <a:pt x="284706" y="90296"/>
                  <a:pt x="284730" y="91025"/>
                </a:cubicBezTo>
                <a:cubicBezTo>
                  <a:pt x="284755" y="92507"/>
                  <a:pt x="284779" y="93964"/>
                  <a:pt x="284706" y="95422"/>
                </a:cubicBezTo>
                <a:cubicBezTo>
                  <a:pt x="284682" y="96903"/>
                  <a:pt x="284512" y="98337"/>
                  <a:pt x="284414" y="99794"/>
                </a:cubicBezTo>
                <a:cubicBezTo>
                  <a:pt x="284317" y="100523"/>
                  <a:pt x="284220" y="101252"/>
                  <a:pt x="284123" y="101980"/>
                </a:cubicBezTo>
                <a:lnTo>
                  <a:pt x="284002" y="103074"/>
                </a:lnTo>
                <a:lnTo>
                  <a:pt x="283807" y="104142"/>
                </a:lnTo>
                <a:cubicBezTo>
                  <a:pt x="283321" y="107009"/>
                  <a:pt x="282641" y="109851"/>
                  <a:pt x="281791" y="112645"/>
                </a:cubicBezTo>
                <a:lnTo>
                  <a:pt x="281135" y="114734"/>
                </a:lnTo>
                <a:cubicBezTo>
                  <a:pt x="280892" y="115414"/>
                  <a:pt x="280625" y="116094"/>
                  <a:pt x="280382" y="116799"/>
                </a:cubicBezTo>
                <a:lnTo>
                  <a:pt x="279993" y="117819"/>
                </a:lnTo>
                <a:cubicBezTo>
                  <a:pt x="279872" y="118159"/>
                  <a:pt x="279726" y="118499"/>
                  <a:pt x="279580" y="118839"/>
                </a:cubicBezTo>
                <a:cubicBezTo>
                  <a:pt x="279289" y="119495"/>
                  <a:pt x="279022" y="120175"/>
                  <a:pt x="278706" y="120856"/>
                </a:cubicBezTo>
                <a:cubicBezTo>
                  <a:pt x="278074" y="122167"/>
                  <a:pt x="277491" y="123503"/>
                  <a:pt x="276762" y="124767"/>
                </a:cubicBezTo>
                <a:lnTo>
                  <a:pt x="276252" y="125738"/>
                </a:lnTo>
                <a:lnTo>
                  <a:pt x="275985" y="126224"/>
                </a:lnTo>
                <a:lnTo>
                  <a:pt x="275694" y="126710"/>
                </a:lnTo>
                <a:lnTo>
                  <a:pt x="274576" y="128580"/>
                </a:lnTo>
                <a:cubicBezTo>
                  <a:pt x="271442" y="133609"/>
                  <a:pt x="267604" y="138152"/>
                  <a:pt x="263159" y="142063"/>
                </a:cubicBezTo>
                <a:lnTo>
                  <a:pt x="262333" y="142816"/>
                </a:lnTo>
                <a:cubicBezTo>
                  <a:pt x="262041" y="143059"/>
                  <a:pt x="261750" y="143277"/>
                  <a:pt x="261458" y="143520"/>
                </a:cubicBezTo>
                <a:cubicBezTo>
                  <a:pt x="260875" y="144006"/>
                  <a:pt x="260292" y="144443"/>
                  <a:pt x="259709" y="144905"/>
                </a:cubicBezTo>
                <a:cubicBezTo>
                  <a:pt x="258495" y="145755"/>
                  <a:pt x="257280" y="146678"/>
                  <a:pt x="256017" y="147431"/>
                </a:cubicBezTo>
                <a:lnTo>
                  <a:pt x="255094" y="148014"/>
                </a:lnTo>
                <a:lnTo>
                  <a:pt x="254632" y="148330"/>
                </a:lnTo>
                <a:lnTo>
                  <a:pt x="254195" y="148621"/>
                </a:lnTo>
                <a:lnTo>
                  <a:pt x="252276" y="149715"/>
                </a:lnTo>
                <a:cubicBezTo>
                  <a:pt x="251644" y="150079"/>
                  <a:pt x="250988" y="150395"/>
                  <a:pt x="250357" y="150735"/>
                </a:cubicBezTo>
                <a:lnTo>
                  <a:pt x="249385" y="151245"/>
                </a:lnTo>
                <a:lnTo>
                  <a:pt x="248389" y="151707"/>
                </a:lnTo>
                <a:cubicBezTo>
                  <a:pt x="243166" y="154160"/>
                  <a:pt x="237749" y="156103"/>
                  <a:pt x="232162" y="157561"/>
                </a:cubicBezTo>
                <a:cubicBezTo>
                  <a:pt x="229417" y="158290"/>
                  <a:pt x="226672" y="158921"/>
                  <a:pt x="223902" y="159480"/>
                </a:cubicBezTo>
                <a:cubicBezTo>
                  <a:pt x="221133" y="160039"/>
                  <a:pt x="218364" y="160525"/>
                  <a:pt x="215619" y="160962"/>
                </a:cubicBezTo>
                <a:lnTo>
                  <a:pt x="213554" y="161278"/>
                </a:lnTo>
                <a:cubicBezTo>
                  <a:pt x="212849" y="161399"/>
                  <a:pt x="212169" y="161496"/>
                  <a:pt x="211465" y="161569"/>
                </a:cubicBezTo>
                <a:lnTo>
                  <a:pt x="207335" y="162128"/>
                </a:lnTo>
                <a:lnTo>
                  <a:pt x="203181" y="162662"/>
                </a:lnTo>
                <a:cubicBezTo>
                  <a:pt x="201796" y="162808"/>
                  <a:pt x="200412" y="162954"/>
                  <a:pt x="199027" y="163100"/>
                </a:cubicBezTo>
                <a:cubicBezTo>
                  <a:pt x="196234" y="163367"/>
                  <a:pt x="193464" y="163707"/>
                  <a:pt x="190646" y="163853"/>
                </a:cubicBezTo>
                <a:lnTo>
                  <a:pt x="186444" y="164168"/>
                </a:lnTo>
                <a:cubicBezTo>
                  <a:pt x="185059" y="164266"/>
                  <a:pt x="183650" y="164387"/>
                  <a:pt x="182241" y="164436"/>
                </a:cubicBezTo>
                <a:cubicBezTo>
                  <a:pt x="182897" y="164217"/>
                  <a:pt x="184816" y="163901"/>
                  <a:pt x="181561" y="163901"/>
                </a:cubicBezTo>
                <a:lnTo>
                  <a:pt x="183699" y="163804"/>
                </a:lnTo>
                <a:lnTo>
                  <a:pt x="185812" y="163610"/>
                </a:lnTo>
                <a:lnTo>
                  <a:pt x="190063" y="163270"/>
                </a:lnTo>
                <a:lnTo>
                  <a:pt x="192201" y="163075"/>
                </a:lnTo>
                <a:lnTo>
                  <a:pt x="193246" y="163002"/>
                </a:lnTo>
                <a:lnTo>
                  <a:pt x="194314" y="162881"/>
                </a:lnTo>
                <a:lnTo>
                  <a:pt x="198541" y="162419"/>
                </a:lnTo>
                <a:lnTo>
                  <a:pt x="202768" y="161958"/>
                </a:lnTo>
                <a:lnTo>
                  <a:pt x="206971" y="161375"/>
                </a:lnTo>
                <a:cubicBezTo>
                  <a:pt x="209764" y="160986"/>
                  <a:pt x="212558" y="160597"/>
                  <a:pt x="215352" y="160160"/>
                </a:cubicBezTo>
                <a:cubicBezTo>
                  <a:pt x="218145" y="159699"/>
                  <a:pt x="220939" y="159213"/>
                  <a:pt x="223732" y="158630"/>
                </a:cubicBezTo>
                <a:cubicBezTo>
                  <a:pt x="226526" y="158047"/>
                  <a:pt x="229320" y="157415"/>
                  <a:pt x="232089" y="156662"/>
                </a:cubicBezTo>
                <a:cubicBezTo>
                  <a:pt x="234858" y="155909"/>
                  <a:pt x="237603" y="155059"/>
                  <a:pt x="240324" y="154087"/>
                </a:cubicBezTo>
                <a:cubicBezTo>
                  <a:pt x="241028" y="153844"/>
                  <a:pt x="241684" y="153553"/>
                  <a:pt x="242365" y="153310"/>
                </a:cubicBezTo>
                <a:lnTo>
                  <a:pt x="243385" y="152921"/>
                </a:lnTo>
                <a:cubicBezTo>
                  <a:pt x="243725" y="152775"/>
                  <a:pt x="244065" y="152630"/>
                  <a:pt x="244381" y="152484"/>
                </a:cubicBezTo>
                <a:cubicBezTo>
                  <a:pt x="245061" y="152217"/>
                  <a:pt x="245717" y="151925"/>
                  <a:pt x="246397" y="151634"/>
                </a:cubicBezTo>
                <a:lnTo>
                  <a:pt x="248389" y="150711"/>
                </a:lnTo>
                <a:cubicBezTo>
                  <a:pt x="249045" y="150395"/>
                  <a:pt x="249677" y="150055"/>
                  <a:pt x="250332" y="149715"/>
                </a:cubicBezTo>
                <a:cubicBezTo>
                  <a:pt x="250988" y="149374"/>
                  <a:pt x="251644" y="149034"/>
                  <a:pt x="252276" y="148670"/>
                </a:cubicBezTo>
                <a:lnTo>
                  <a:pt x="254195" y="147553"/>
                </a:lnTo>
                <a:lnTo>
                  <a:pt x="256041" y="146387"/>
                </a:lnTo>
                <a:cubicBezTo>
                  <a:pt x="258543" y="144759"/>
                  <a:pt x="260924" y="142937"/>
                  <a:pt x="263134" y="140945"/>
                </a:cubicBezTo>
                <a:lnTo>
                  <a:pt x="263960" y="140192"/>
                </a:lnTo>
                <a:lnTo>
                  <a:pt x="264762" y="139415"/>
                </a:lnTo>
                <a:cubicBezTo>
                  <a:pt x="265272" y="138905"/>
                  <a:pt x="265831" y="138394"/>
                  <a:pt x="266341" y="137836"/>
                </a:cubicBezTo>
                <a:lnTo>
                  <a:pt x="267847" y="136208"/>
                </a:lnTo>
                <a:lnTo>
                  <a:pt x="268212" y="135795"/>
                </a:lnTo>
                <a:lnTo>
                  <a:pt x="268552" y="135358"/>
                </a:lnTo>
                <a:lnTo>
                  <a:pt x="269256" y="134508"/>
                </a:lnTo>
                <a:cubicBezTo>
                  <a:pt x="270228" y="133390"/>
                  <a:pt x="271078" y="132176"/>
                  <a:pt x="271953" y="130985"/>
                </a:cubicBezTo>
                <a:cubicBezTo>
                  <a:pt x="272778" y="129771"/>
                  <a:pt x="273629" y="128556"/>
                  <a:pt x="274382" y="127293"/>
                </a:cubicBezTo>
                <a:lnTo>
                  <a:pt x="274916" y="126346"/>
                </a:lnTo>
                <a:lnTo>
                  <a:pt x="275208" y="125860"/>
                </a:lnTo>
                <a:lnTo>
                  <a:pt x="275451" y="125374"/>
                </a:lnTo>
                <a:lnTo>
                  <a:pt x="276519" y="123455"/>
                </a:lnTo>
                <a:cubicBezTo>
                  <a:pt x="276860" y="122799"/>
                  <a:pt x="277151" y="122119"/>
                  <a:pt x="277491" y="121463"/>
                </a:cubicBezTo>
                <a:lnTo>
                  <a:pt x="277953" y="120467"/>
                </a:lnTo>
                <a:lnTo>
                  <a:pt x="278390" y="119471"/>
                </a:lnTo>
                <a:cubicBezTo>
                  <a:pt x="279556" y="116774"/>
                  <a:pt x="280552" y="114005"/>
                  <a:pt x="281378" y="111187"/>
                </a:cubicBezTo>
                <a:lnTo>
                  <a:pt x="281961" y="109074"/>
                </a:lnTo>
                <a:cubicBezTo>
                  <a:pt x="282131" y="108369"/>
                  <a:pt x="282277" y="107641"/>
                  <a:pt x="282447" y="106936"/>
                </a:cubicBezTo>
                <a:lnTo>
                  <a:pt x="282690" y="105867"/>
                </a:lnTo>
                <a:lnTo>
                  <a:pt x="282884" y="104774"/>
                </a:lnTo>
                <a:cubicBezTo>
                  <a:pt x="283006" y="104045"/>
                  <a:pt x="283151" y="103341"/>
                  <a:pt x="283248" y="102612"/>
                </a:cubicBezTo>
                <a:cubicBezTo>
                  <a:pt x="283686" y="99697"/>
                  <a:pt x="283929" y="96758"/>
                  <a:pt x="283977" y="93818"/>
                </a:cubicBezTo>
                <a:cubicBezTo>
                  <a:pt x="284026" y="90879"/>
                  <a:pt x="283856" y="87915"/>
                  <a:pt x="283491" y="85000"/>
                </a:cubicBezTo>
                <a:cubicBezTo>
                  <a:pt x="283394" y="84247"/>
                  <a:pt x="283273" y="83518"/>
                  <a:pt x="283151" y="82790"/>
                </a:cubicBezTo>
                <a:lnTo>
                  <a:pt x="282981" y="81697"/>
                </a:lnTo>
                <a:lnTo>
                  <a:pt x="282763" y="80603"/>
                </a:lnTo>
                <a:cubicBezTo>
                  <a:pt x="282593" y="79875"/>
                  <a:pt x="282471" y="79146"/>
                  <a:pt x="282277" y="78417"/>
                </a:cubicBezTo>
                <a:lnTo>
                  <a:pt x="281694" y="76255"/>
                </a:lnTo>
                <a:cubicBezTo>
                  <a:pt x="281621" y="75891"/>
                  <a:pt x="281499" y="75551"/>
                  <a:pt x="281378" y="75186"/>
                </a:cubicBezTo>
                <a:lnTo>
                  <a:pt x="281038" y="74117"/>
                </a:lnTo>
                <a:lnTo>
                  <a:pt x="280698" y="73049"/>
                </a:lnTo>
                <a:cubicBezTo>
                  <a:pt x="280576" y="72708"/>
                  <a:pt x="280431" y="72344"/>
                  <a:pt x="280285" y="72004"/>
                </a:cubicBezTo>
                <a:cubicBezTo>
                  <a:pt x="280018" y="71324"/>
                  <a:pt x="279750" y="70595"/>
                  <a:pt x="279483" y="69915"/>
                </a:cubicBezTo>
                <a:lnTo>
                  <a:pt x="278536" y="67874"/>
                </a:lnTo>
                <a:cubicBezTo>
                  <a:pt x="278244" y="67170"/>
                  <a:pt x="277880" y="66514"/>
                  <a:pt x="277515" y="65858"/>
                </a:cubicBezTo>
                <a:cubicBezTo>
                  <a:pt x="277175" y="65178"/>
                  <a:pt x="276835" y="64498"/>
                  <a:pt x="276447" y="63866"/>
                </a:cubicBezTo>
                <a:lnTo>
                  <a:pt x="275256" y="61923"/>
                </a:lnTo>
                <a:cubicBezTo>
                  <a:pt x="274843" y="61291"/>
                  <a:pt x="274406" y="60684"/>
                  <a:pt x="273993" y="60052"/>
                </a:cubicBezTo>
                <a:cubicBezTo>
                  <a:pt x="273774" y="59736"/>
                  <a:pt x="273556" y="59445"/>
                  <a:pt x="273337" y="59129"/>
                </a:cubicBezTo>
                <a:lnTo>
                  <a:pt x="272657" y="58255"/>
                </a:lnTo>
                <a:cubicBezTo>
                  <a:pt x="272171" y="57672"/>
                  <a:pt x="271758" y="57064"/>
                  <a:pt x="271272" y="56506"/>
                </a:cubicBezTo>
                <a:lnTo>
                  <a:pt x="269815" y="54805"/>
                </a:lnTo>
                <a:cubicBezTo>
                  <a:pt x="269572" y="54514"/>
                  <a:pt x="269329" y="54246"/>
                  <a:pt x="269062" y="53979"/>
                </a:cubicBezTo>
                <a:lnTo>
                  <a:pt x="268309" y="53178"/>
                </a:lnTo>
                <a:cubicBezTo>
                  <a:pt x="267313" y="52084"/>
                  <a:pt x="266244" y="51113"/>
                  <a:pt x="265199" y="50068"/>
                </a:cubicBezTo>
                <a:cubicBezTo>
                  <a:pt x="264106" y="49096"/>
                  <a:pt x="263037" y="48100"/>
                  <a:pt x="261920" y="47202"/>
                </a:cubicBezTo>
                <a:cubicBezTo>
                  <a:pt x="257474" y="43461"/>
                  <a:pt x="252762" y="40230"/>
                  <a:pt x="248049" y="37193"/>
                </a:cubicBezTo>
                <a:cubicBezTo>
                  <a:pt x="245693" y="35687"/>
                  <a:pt x="243361" y="34230"/>
                  <a:pt x="241004" y="32772"/>
                </a:cubicBezTo>
                <a:lnTo>
                  <a:pt x="237506" y="30610"/>
                </a:lnTo>
                <a:lnTo>
                  <a:pt x="236656" y="30076"/>
                </a:lnTo>
                <a:lnTo>
                  <a:pt x="236219" y="29784"/>
                </a:lnTo>
                <a:lnTo>
                  <a:pt x="235806" y="29541"/>
                </a:lnTo>
                <a:lnTo>
                  <a:pt x="234178" y="28472"/>
                </a:lnTo>
                <a:cubicBezTo>
                  <a:pt x="229878" y="25557"/>
                  <a:pt x="225627" y="22156"/>
                  <a:pt x="221206" y="18731"/>
                </a:cubicBezTo>
                <a:cubicBezTo>
                  <a:pt x="218971" y="17031"/>
                  <a:pt x="216712" y="15306"/>
                  <a:pt x="214331" y="13630"/>
                </a:cubicBezTo>
                <a:cubicBezTo>
                  <a:pt x="213190" y="12804"/>
                  <a:pt x="211951" y="12002"/>
                  <a:pt x="210736" y="11176"/>
                </a:cubicBezTo>
                <a:cubicBezTo>
                  <a:pt x="209473" y="10399"/>
                  <a:pt x="208210" y="9622"/>
                  <a:pt x="206898" y="8844"/>
                </a:cubicBezTo>
                <a:cubicBezTo>
                  <a:pt x="205610" y="8067"/>
                  <a:pt x="204226" y="7387"/>
                  <a:pt x="202865" y="6707"/>
                </a:cubicBezTo>
                <a:cubicBezTo>
                  <a:pt x="201456" y="6051"/>
                  <a:pt x="200072" y="5395"/>
                  <a:pt x="198541" y="4885"/>
                </a:cubicBezTo>
                <a:lnTo>
                  <a:pt x="197424" y="4472"/>
                </a:lnTo>
                <a:cubicBezTo>
                  <a:pt x="197059" y="4326"/>
                  <a:pt x="196695" y="4229"/>
                  <a:pt x="196306" y="4132"/>
                </a:cubicBezTo>
                <a:lnTo>
                  <a:pt x="194047" y="3476"/>
                </a:lnTo>
                <a:cubicBezTo>
                  <a:pt x="193318" y="3257"/>
                  <a:pt x="192541" y="3111"/>
                  <a:pt x="191812" y="2941"/>
                </a:cubicBezTo>
                <a:cubicBezTo>
                  <a:pt x="191059" y="2796"/>
                  <a:pt x="190306" y="2601"/>
                  <a:pt x="189553" y="2504"/>
                </a:cubicBezTo>
                <a:lnTo>
                  <a:pt x="189747" y="1435"/>
                </a:lnTo>
                <a:lnTo>
                  <a:pt x="188144" y="1168"/>
                </a:lnTo>
                <a:cubicBezTo>
                  <a:pt x="187610" y="1071"/>
                  <a:pt x="187051" y="949"/>
                  <a:pt x="186541" y="901"/>
                </a:cubicBezTo>
                <a:lnTo>
                  <a:pt x="183334" y="512"/>
                </a:lnTo>
                <a:lnTo>
                  <a:pt x="180152" y="245"/>
                </a:lnTo>
                <a:cubicBezTo>
                  <a:pt x="179107" y="172"/>
                  <a:pt x="178063" y="148"/>
                  <a:pt x="176994" y="99"/>
                </a:cubicBezTo>
                <a:cubicBezTo>
                  <a:pt x="175288" y="30"/>
                  <a:pt x="173586" y="1"/>
                  <a:pt x="17188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2720178" y="-165452"/>
            <a:ext cx="6578154" cy="1063100"/>
            <a:chOff x="2138551" y="-191578"/>
            <a:chExt cx="5344750" cy="1063100"/>
          </a:xfrm>
        </p:grpSpPr>
        <p:grpSp>
          <p:nvGrpSpPr>
            <p:cNvPr id="93" name="Google Shape;4200;p56"/>
            <p:cNvGrpSpPr/>
            <p:nvPr/>
          </p:nvGrpSpPr>
          <p:grpSpPr>
            <a:xfrm>
              <a:off x="2138551" y="0"/>
              <a:ext cx="5148301" cy="871522"/>
              <a:chOff x="236225" y="821275"/>
              <a:chExt cx="7149425" cy="4059550"/>
            </a:xfrm>
          </p:grpSpPr>
          <p:sp>
            <p:nvSpPr>
              <p:cNvPr id="94" name="Google Shape;4201;p56"/>
              <p:cNvSpPr/>
              <p:nvPr/>
            </p:nvSpPr>
            <p:spPr>
              <a:xfrm>
                <a:off x="280050" y="944225"/>
                <a:ext cx="7020350" cy="3821725"/>
              </a:xfrm>
              <a:custGeom>
                <a:avLst/>
                <a:gdLst/>
                <a:ahLst/>
                <a:cxnLst/>
                <a:rect l="l" t="t" r="r" b="b"/>
                <a:pathLst>
                  <a:path w="280814" h="152869" extrusionOk="0">
                    <a:moveTo>
                      <a:pt x="129208" y="1"/>
                    </a:moveTo>
                    <a:cubicBezTo>
                      <a:pt x="96901" y="1"/>
                      <a:pt x="66152" y="4569"/>
                      <a:pt x="32805" y="11476"/>
                    </a:cubicBezTo>
                    <a:cubicBezTo>
                      <a:pt x="7839" y="16658"/>
                      <a:pt x="6821" y="45129"/>
                      <a:pt x="3448" y="63859"/>
                    </a:cubicBezTo>
                    <a:cubicBezTo>
                      <a:pt x="0" y="82928"/>
                      <a:pt x="2770" y="103183"/>
                      <a:pt x="13435" y="119369"/>
                    </a:cubicBezTo>
                    <a:cubicBezTo>
                      <a:pt x="19144" y="128056"/>
                      <a:pt x="26700" y="135649"/>
                      <a:pt x="35933" y="140435"/>
                    </a:cubicBezTo>
                    <a:cubicBezTo>
                      <a:pt x="46673" y="145994"/>
                      <a:pt x="58997" y="147464"/>
                      <a:pt x="71056" y="148632"/>
                    </a:cubicBezTo>
                    <a:cubicBezTo>
                      <a:pt x="99074" y="151344"/>
                      <a:pt x="127239" y="152869"/>
                      <a:pt x="155390" y="152869"/>
                    </a:cubicBezTo>
                    <a:cubicBezTo>
                      <a:pt x="180440" y="152869"/>
                      <a:pt x="205477" y="151662"/>
                      <a:pt x="230390" y="149009"/>
                    </a:cubicBezTo>
                    <a:cubicBezTo>
                      <a:pt x="240301" y="147954"/>
                      <a:pt x="250401" y="146616"/>
                      <a:pt x="259408" y="142320"/>
                    </a:cubicBezTo>
                    <a:cubicBezTo>
                      <a:pt x="268415" y="138042"/>
                      <a:pt x="276291" y="130298"/>
                      <a:pt x="278326" y="120538"/>
                    </a:cubicBezTo>
                    <a:cubicBezTo>
                      <a:pt x="280813" y="108497"/>
                      <a:pt x="273898" y="96174"/>
                      <a:pt x="264439" y="88335"/>
                    </a:cubicBezTo>
                    <a:cubicBezTo>
                      <a:pt x="254980" y="80497"/>
                      <a:pt x="243260" y="76069"/>
                      <a:pt x="232124" y="70868"/>
                    </a:cubicBezTo>
                    <a:cubicBezTo>
                      <a:pt x="220988" y="65687"/>
                      <a:pt x="209814" y="59205"/>
                      <a:pt x="203238" y="48841"/>
                    </a:cubicBezTo>
                    <a:cubicBezTo>
                      <a:pt x="197170" y="39269"/>
                      <a:pt x="195606" y="27266"/>
                      <a:pt x="188880" y="18184"/>
                    </a:cubicBezTo>
                    <a:cubicBezTo>
                      <a:pt x="178158" y="3713"/>
                      <a:pt x="157959" y="755"/>
                      <a:pt x="139964" y="171"/>
                    </a:cubicBezTo>
                    <a:cubicBezTo>
                      <a:pt x="136356" y="56"/>
                      <a:pt x="132773" y="1"/>
                      <a:pt x="129208" y="1"/>
                    </a:cubicBezTo>
                    <a:close/>
                  </a:path>
                </a:pathLst>
              </a:custGeom>
              <a:solidFill>
                <a:srgbClr val="E87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4202;p56"/>
              <p:cNvSpPr/>
              <p:nvPr/>
            </p:nvSpPr>
            <p:spPr>
              <a:xfrm>
                <a:off x="236225" y="821275"/>
                <a:ext cx="7149425" cy="4059550"/>
              </a:xfrm>
              <a:custGeom>
                <a:avLst/>
                <a:gdLst/>
                <a:ahLst/>
                <a:cxnLst/>
                <a:rect l="l" t="t" r="r" b="b"/>
                <a:pathLst>
                  <a:path w="285977" h="162382" extrusionOk="0">
                    <a:moveTo>
                      <a:pt x="267022" y="100245"/>
                    </a:moveTo>
                    <a:lnTo>
                      <a:pt x="267022" y="100245"/>
                    </a:lnTo>
                    <a:cubicBezTo>
                      <a:pt x="267531" y="100829"/>
                      <a:pt x="268209" y="101564"/>
                      <a:pt x="269018" y="102581"/>
                    </a:cubicBezTo>
                    <a:cubicBezTo>
                      <a:pt x="268190" y="101564"/>
                      <a:pt x="267531" y="100829"/>
                      <a:pt x="267022" y="100245"/>
                    </a:cubicBezTo>
                    <a:close/>
                    <a:moveTo>
                      <a:pt x="40004" y="149065"/>
                    </a:moveTo>
                    <a:lnTo>
                      <a:pt x="40004" y="149065"/>
                    </a:lnTo>
                    <a:cubicBezTo>
                      <a:pt x="46071" y="151722"/>
                      <a:pt x="52478" y="153267"/>
                      <a:pt x="58828" y="154304"/>
                    </a:cubicBezTo>
                    <a:cubicBezTo>
                      <a:pt x="61993" y="154831"/>
                      <a:pt x="65178" y="155227"/>
                      <a:pt x="68343" y="155566"/>
                    </a:cubicBezTo>
                    <a:cubicBezTo>
                      <a:pt x="71490" y="155924"/>
                      <a:pt x="74637" y="156226"/>
                      <a:pt x="77765" y="156508"/>
                    </a:cubicBezTo>
                    <a:cubicBezTo>
                      <a:pt x="90333" y="157714"/>
                      <a:pt x="102844" y="158675"/>
                      <a:pt x="115318" y="159372"/>
                    </a:cubicBezTo>
                    <a:cubicBezTo>
                      <a:pt x="127811" y="160088"/>
                      <a:pt x="140228" y="160541"/>
                      <a:pt x="152608" y="160710"/>
                    </a:cubicBezTo>
                    <a:cubicBezTo>
                      <a:pt x="156500" y="160764"/>
                      <a:pt x="160384" y="160791"/>
                      <a:pt x="164260" y="160791"/>
                    </a:cubicBezTo>
                    <a:cubicBezTo>
                      <a:pt x="172714" y="160791"/>
                      <a:pt x="181130" y="160661"/>
                      <a:pt x="189502" y="160390"/>
                    </a:cubicBezTo>
                    <a:lnTo>
                      <a:pt x="189502" y="160390"/>
                    </a:lnTo>
                    <a:cubicBezTo>
                      <a:pt x="180523" y="160701"/>
                      <a:pt x="171544" y="160857"/>
                      <a:pt x="162565" y="160857"/>
                    </a:cubicBezTo>
                    <a:cubicBezTo>
                      <a:pt x="159051" y="160857"/>
                      <a:pt x="155537" y="160833"/>
                      <a:pt x="152024" y="160786"/>
                    </a:cubicBezTo>
                    <a:cubicBezTo>
                      <a:pt x="139512" y="160616"/>
                      <a:pt x="127038" y="160164"/>
                      <a:pt x="114564" y="159448"/>
                    </a:cubicBezTo>
                    <a:cubicBezTo>
                      <a:pt x="102091" y="158713"/>
                      <a:pt x="89654" y="157752"/>
                      <a:pt x="77218" y="156546"/>
                    </a:cubicBezTo>
                    <a:lnTo>
                      <a:pt x="72564" y="156094"/>
                    </a:lnTo>
                    <a:cubicBezTo>
                      <a:pt x="71019" y="155924"/>
                      <a:pt x="69455" y="155773"/>
                      <a:pt x="67891" y="155585"/>
                    </a:cubicBezTo>
                    <a:cubicBezTo>
                      <a:pt x="64782" y="155246"/>
                      <a:pt x="61635" y="154831"/>
                      <a:pt x="58507" y="154304"/>
                    </a:cubicBezTo>
                    <a:cubicBezTo>
                      <a:pt x="52252" y="153249"/>
                      <a:pt x="45958" y="151703"/>
                      <a:pt x="40004" y="149065"/>
                    </a:cubicBezTo>
                    <a:close/>
                    <a:moveTo>
                      <a:pt x="131168" y="0"/>
                    </a:moveTo>
                    <a:cubicBezTo>
                      <a:pt x="122947" y="0"/>
                      <a:pt x="114853" y="300"/>
                      <a:pt x="106990" y="830"/>
                    </a:cubicBezTo>
                    <a:cubicBezTo>
                      <a:pt x="98887" y="1377"/>
                      <a:pt x="91030" y="2206"/>
                      <a:pt x="83417" y="3204"/>
                    </a:cubicBezTo>
                    <a:cubicBezTo>
                      <a:pt x="75805" y="4222"/>
                      <a:pt x="68494" y="5390"/>
                      <a:pt x="61522" y="6671"/>
                    </a:cubicBezTo>
                    <a:cubicBezTo>
                      <a:pt x="59958" y="6954"/>
                      <a:pt x="58488" y="7255"/>
                      <a:pt x="57056" y="7538"/>
                    </a:cubicBezTo>
                    <a:cubicBezTo>
                      <a:pt x="55643" y="7802"/>
                      <a:pt x="54305" y="8066"/>
                      <a:pt x="53024" y="8348"/>
                    </a:cubicBezTo>
                    <a:cubicBezTo>
                      <a:pt x="50461" y="8895"/>
                      <a:pt x="48163" y="9385"/>
                      <a:pt x="46109" y="9875"/>
                    </a:cubicBezTo>
                    <a:cubicBezTo>
                      <a:pt x="44036" y="10364"/>
                      <a:pt x="42246" y="10798"/>
                      <a:pt x="40682" y="11194"/>
                    </a:cubicBezTo>
                    <a:cubicBezTo>
                      <a:pt x="39118" y="11608"/>
                      <a:pt x="37818" y="11985"/>
                      <a:pt x="36725" y="12305"/>
                    </a:cubicBezTo>
                    <a:cubicBezTo>
                      <a:pt x="32372" y="13605"/>
                      <a:pt x="31713" y="14265"/>
                      <a:pt x="34125" y="14265"/>
                    </a:cubicBezTo>
                    <a:cubicBezTo>
                      <a:pt x="36066" y="14208"/>
                      <a:pt x="38025" y="14058"/>
                      <a:pt x="39966" y="13813"/>
                    </a:cubicBezTo>
                    <a:cubicBezTo>
                      <a:pt x="41285" y="13662"/>
                      <a:pt x="42792" y="13492"/>
                      <a:pt x="44469" y="13285"/>
                    </a:cubicBezTo>
                    <a:lnTo>
                      <a:pt x="49972" y="12569"/>
                    </a:lnTo>
                    <a:cubicBezTo>
                      <a:pt x="57961" y="11514"/>
                      <a:pt x="68437" y="10082"/>
                      <a:pt x="80892" y="8687"/>
                    </a:cubicBezTo>
                    <a:lnTo>
                      <a:pt x="80987" y="9535"/>
                    </a:lnTo>
                    <a:cubicBezTo>
                      <a:pt x="77896" y="9931"/>
                      <a:pt x="75089" y="10289"/>
                      <a:pt x="72545" y="10666"/>
                    </a:cubicBezTo>
                    <a:lnTo>
                      <a:pt x="68946" y="11212"/>
                    </a:lnTo>
                    <a:lnTo>
                      <a:pt x="65705" y="11740"/>
                    </a:lnTo>
                    <a:cubicBezTo>
                      <a:pt x="61654" y="12399"/>
                      <a:pt x="58564" y="13040"/>
                      <a:pt x="56208" y="13511"/>
                    </a:cubicBezTo>
                    <a:cubicBezTo>
                      <a:pt x="51535" y="14510"/>
                      <a:pt x="49858" y="15094"/>
                      <a:pt x="49519" y="15471"/>
                    </a:cubicBezTo>
                    <a:cubicBezTo>
                      <a:pt x="48879" y="16206"/>
                      <a:pt x="53627" y="16130"/>
                      <a:pt x="50669" y="17223"/>
                    </a:cubicBezTo>
                    <a:lnTo>
                      <a:pt x="55248" y="16375"/>
                    </a:lnTo>
                    <a:cubicBezTo>
                      <a:pt x="56793" y="16093"/>
                      <a:pt x="58319" y="15848"/>
                      <a:pt x="59845" y="15584"/>
                    </a:cubicBezTo>
                    <a:lnTo>
                      <a:pt x="62144" y="15169"/>
                    </a:lnTo>
                    <a:lnTo>
                      <a:pt x="64443" y="14793"/>
                    </a:lnTo>
                    <a:lnTo>
                      <a:pt x="69059" y="14076"/>
                    </a:lnTo>
                    <a:lnTo>
                      <a:pt x="73676" y="13398"/>
                    </a:lnTo>
                    <a:lnTo>
                      <a:pt x="75975" y="13078"/>
                    </a:lnTo>
                    <a:lnTo>
                      <a:pt x="78292" y="12776"/>
                    </a:lnTo>
                    <a:cubicBezTo>
                      <a:pt x="79818" y="12588"/>
                      <a:pt x="81364" y="12381"/>
                      <a:pt x="82909" y="12192"/>
                    </a:cubicBezTo>
                    <a:lnTo>
                      <a:pt x="87525" y="11683"/>
                    </a:lnTo>
                    <a:cubicBezTo>
                      <a:pt x="93706" y="11043"/>
                      <a:pt x="99886" y="10496"/>
                      <a:pt x="106066" y="10195"/>
                    </a:cubicBezTo>
                    <a:lnTo>
                      <a:pt x="108384" y="10082"/>
                    </a:lnTo>
                    <a:lnTo>
                      <a:pt x="110702" y="9988"/>
                    </a:lnTo>
                    <a:cubicBezTo>
                      <a:pt x="112247" y="9931"/>
                      <a:pt x="113792" y="9875"/>
                      <a:pt x="115337" y="9837"/>
                    </a:cubicBezTo>
                    <a:cubicBezTo>
                      <a:pt x="117634" y="9809"/>
                      <a:pt x="119931" y="9760"/>
                      <a:pt x="122229" y="9760"/>
                    </a:cubicBezTo>
                    <a:cubicBezTo>
                      <a:pt x="123022" y="9760"/>
                      <a:pt x="123815" y="9766"/>
                      <a:pt x="124608" y="9780"/>
                    </a:cubicBezTo>
                    <a:cubicBezTo>
                      <a:pt x="125937" y="9764"/>
                      <a:pt x="127559" y="9720"/>
                      <a:pt x="129330" y="9720"/>
                    </a:cubicBezTo>
                    <a:cubicBezTo>
                      <a:pt x="129618" y="9720"/>
                      <a:pt x="129909" y="9721"/>
                      <a:pt x="130204" y="9724"/>
                    </a:cubicBezTo>
                    <a:cubicBezTo>
                      <a:pt x="132333" y="9724"/>
                      <a:pt x="134651" y="9724"/>
                      <a:pt x="136968" y="9780"/>
                    </a:cubicBezTo>
                    <a:cubicBezTo>
                      <a:pt x="139267" y="9837"/>
                      <a:pt x="141604" y="9856"/>
                      <a:pt x="143695" y="9950"/>
                    </a:cubicBezTo>
                    <a:cubicBezTo>
                      <a:pt x="145787" y="10044"/>
                      <a:pt x="147671" y="10157"/>
                      <a:pt x="149179" y="10289"/>
                    </a:cubicBezTo>
                    <a:cubicBezTo>
                      <a:pt x="153531" y="10609"/>
                      <a:pt x="157884" y="11212"/>
                      <a:pt x="162161" y="12098"/>
                    </a:cubicBezTo>
                    <a:cubicBezTo>
                      <a:pt x="166363" y="12984"/>
                      <a:pt x="170414" y="14246"/>
                      <a:pt x="174145" y="15961"/>
                    </a:cubicBezTo>
                    <a:cubicBezTo>
                      <a:pt x="177876" y="17694"/>
                      <a:pt x="181230" y="19918"/>
                      <a:pt x="184000" y="22688"/>
                    </a:cubicBezTo>
                    <a:cubicBezTo>
                      <a:pt x="185375" y="24063"/>
                      <a:pt x="186600" y="25589"/>
                      <a:pt x="187674" y="27210"/>
                    </a:cubicBezTo>
                    <a:cubicBezTo>
                      <a:pt x="188786" y="28925"/>
                      <a:pt x="189747" y="30696"/>
                      <a:pt x="190595" y="32542"/>
                    </a:cubicBezTo>
                    <a:cubicBezTo>
                      <a:pt x="191480" y="34445"/>
                      <a:pt x="192310" y="36462"/>
                      <a:pt x="193101" y="38515"/>
                    </a:cubicBezTo>
                    <a:cubicBezTo>
                      <a:pt x="193873" y="40569"/>
                      <a:pt x="194646" y="42717"/>
                      <a:pt x="195494" y="44884"/>
                    </a:cubicBezTo>
                    <a:cubicBezTo>
                      <a:pt x="195909" y="45977"/>
                      <a:pt x="196361" y="47070"/>
                      <a:pt x="196832" y="48163"/>
                    </a:cubicBezTo>
                    <a:lnTo>
                      <a:pt x="197548" y="49821"/>
                    </a:lnTo>
                    <a:cubicBezTo>
                      <a:pt x="197793" y="50367"/>
                      <a:pt x="198075" y="50914"/>
                      <a:pt x="198339" y="51460"/>
                    </a:cubicBezTo>
                    <a:cubicBezTo>
                      <a:pt x="198471" y="51743"/>
                      <a:pt x="198603" y="52007"/>
                      <a:pt x="198735" y="52289"/>
                    </a:cubicBezTo>
                    <a:lnTo>
                      <a:pt x="199168" y="53100"/>
                    </a:lnTo>
                    <a:cubicBezTo>
                      <a:pt x="199470" y="53646"/>
                      <a:pt x="199752" y="54211"/>
                      <a:pt x="200073" y="54739"/>
                    </a:cubicBezTo>
                    <a:cubicBezTo>
                      <a:pt x="200412" y="55285"/>
                      <a:pt x="200713" y="55832"/>
                      <a:pt x="201053" y="56359"/>
                    </a:cubicBezTo>
                    <a:lnTo>
                      <a:pt x="202108" y="57942"/>
                    </a:lnTo>
                    <a:cubicBezTo>
                      <a:pt x="205010" y="62069"/>
                      <a:pt x="208590" y="65611"/>
                      <a:pt x="212396" y="68607"/>
                    </a:cubicBezTo>
                    <a:cubicBezTo>
                      <a:pt x="214280" y="70096"/>
                      <a:pt x="216259" y="71490"/>
                      <a:pt x="218294" y="72771"/>
                    </a:cubicBezTo>
                    <a:lnTo>
                      <a:pt x="219029" y="73243"/>
                    </a:lnTo>
                    <a:lnTo>
                      <a:pt x="219801" y="73714"/>
                    </a:lnTo>
                    <a:lnTo>
                      <a:pt x="221327" y="74618"/>
                    </a:lnTo>
                    <a:cubicBezTo>
                      <a:pt x="222345" y="75202"/>
                      <a:pt x="223362" y="75786"/>
                      <a:pt x="224399" y="76333"/>
                    </a:cubicBezTo>
                    <a:cubicBezTo>
                      <a:pt x="228506" y="78556"/>
                      <a:pt x="232690" y="80459"/>
                      <a:pt x="236797" y="82287"/>
                    </a:cubicBezTo>
                    <a:cubicBezTo>
                      <a:pt x="240886" y="84134"/>
                      <a:pt x="244918" y="85905"/>
                      <a:pt x="248781" y="87827"/>
                    </a:cubicBezTo>
                    <a:cubicBezTo>
                      <a:pt x="250722" y="88788"/>
                      <a:pt x="252625" y="89786"/>
                      <a:pt x="254434" y="90842"/>
                    </a:cubicBezTo>
                    <a:cubicBezTo>
                      <a:pt x="256262" y="91916"/>
                      <a:pt x="258033" y="93027"/>
                      <a:pt x="259729" y="94196"/>
                    </a:cubicBezTo>
                    <a:cubicBezTo>
                      <a:pt x="260162" y="94497"/>
                      <a:pt x="260558" y="94817"/>
                      <a:pt x="260972" y="95119"/>
                    </a:cubicBezTo>
                    <a:lnTo>
                      <a:pt x="261594" y="95571"/>
                    </a:lnTo>
                    <a:lnTo>
                      <a:pt x="262197" y="96042"/>
                    </a:lnTo>
                    <a:cubicBezTo>
                      <a:pt x="262593" y="96362"/>
                      <a:pt x="263007" y="96683"/>
                      <a:pt x="263384" y="97003"/>
                    </a:cubicBezTo>
                    <a:lnTo>
                      <a:pt x="263968" y="97474"/>
                    </a:lnTo>
                    <a:lnTo>
                      <a:pt x="264515" y="97983"/>
                    </a:lnTo>
                    <a:cubicBezTo>
                      <a:pt x="265250" y="98642"/>
                      <a:pt x="265966" y="99340"/>
                      <a:pt x="266663" y="100056"/>
                    </a:cubicBezTo>
                    <a:cubicBezTo>
                      <a:pt x="267360" y="100772"/>
                      <a:pt x="268020" y="101525"/>
                      <a:pt x="268641" y="102298"/>
                    </a:cubicBezTo>
                    <a:cubicBezTo>
                      <a:pt x="271166" y="105369"/>
                      <a:pt x="273201" y="108799"/>
                      <a:pt x="274502" y="112379"/>
                    </a:cubicBezTo>
                    <a:cubicBezTo>
                      <a:pt x="275783" y="115959"/>
                      <a:pt x="276235" y="119709"/>
                      <a:pt x="275745" y="123270"/>
                    </a:cubicBezTo>
                    <a:cubicBezTo>
                      <a:pt x="275274" y="126831"/>
                      <a:pt x="273729" y="130223"/>
                      <a:pt x="271487" y="133256"/>
                    </a:cubicBezTo>
                    <a:cubicBezTo>
                      <a:pt x="270337" y="134783"/>
                      <a:pt x="269037" y="136196"/>
                      <a:pt x="267605" y="137477"/>
                    </a:cubicBezTo>
                    <a:cubicBezTo>
                      <a:pt x="266154" y="138777"/>
                      <a:pt x="264590" y="139946"/>
                      <a:pt x="262951" y="140982"/>
                    </a:cubicBezTo>
                    <a:cubicBezTo>
                      <a:pt x="262518" y="141246"/>
                      <a:pt x="262122" y="141510"/>
                      <a:pt x="261688" y="141736"/>
                    </a:cubicBezTo>
                    <a:lnTo>
                      <a:pt x="261048" y="142113"/>
                    </a:lnTo>
                    <a:cubicBezTo>
                      <a:pt x="260822" y="142226"/>
                      <a:pt x="260614" y="142339"/>
                      <a:pt x="260388" y="142452"/>
                    </a:cubicBezTo>
                    <a:cubicBezTo>
                      <a:pt x="259955" y="142678"/>
                      <a:pt x="259522" y="142904"/>
                      <a:pt x="259069" y="143111"/>
                    </a:cubicBezTo>
                    <a:lnTo>
                      <a:pt x="257713" y="143733"/>
                    </a:lnTo>
                    <a:cubicBezTo>
                      <a:pt x="255828" y="144543"/>
                      <a:pt x="253925" y="145222"/>
                      <a:pt x="251984" y="145806"/>
                    </a:cubicBezTo>
                    <a:cubicBezTo>
                      <a:pt x="248046" y="146974"/>
                      <a:pt x="243901" y="147765"/>
                      <a:pt x="239661" y="148368"/>
                    </a:cubicBezTo>
                    <a:cubicBezTo>
                      <a:pt x="237551" y="148670"/>
                      <a:pt x="235403" y="148934"/>
                      <a:pt x="233236" y="149179"/>
                    </a:cubicBezTo>
                    <a:lnTo>
                      <a:pt x="231597" y="149348"/>
                    </a:lnTo>
                    <a:lnTo>
                      <a:pt x="229957" y="149518"/>
                    </a:lnTo>
                    <a:lnTo>
                      <a:pt x="226679" y="149838"/>
                    </a:lnTo>
                    <a:lnTo>
                      <a:pt x="223400" y="150158"/>
                    </a:lnTo>
                    <a:lnTo>
                      <a:pt x="221761" y="150328"/>
                    </a:lnTo>
                    <a:lnTo>
                      <a:pt x="220103" y="150460"/>
                    </a:lnTo>
                    <a:lnTo>
                      <a:pt x="213545" y="151006"/>
                    </a:lnTo>
                    <a:lnTo>
                      <a:pt x="211906" y="151138"/>
                    </a:lnTo>
                    <a:lnTo>
                      <a:pt x="210248" y="151251"/>
                    </a:lnTo>
                    <a:lnTo>
                      <a:pt x="206969" y="151496"/>
                    </a:lnTo>
                    <a:lnTo>
                      <a:pt x="203672" y="151722"/>
                    </a:lnTo>
                    <a:lnTo>
                      <a:pt x="202032" y="151835"/>
                    </a:lnTo>
                    <a:lnTo>
                      <a:pt x="200374" y="151930"/>
                    </a:lnTo>
                    <a:lnTo>
                      <a:pt x="193798" y="152288"/>
                    </a:lnTo>
                    <a:lnTo>
                      <a:pt x="192159" y="152382"/>
                    </a:lnTo>
                    <a:lnTo>
                      <a:pt x="190501" y="152438"/>
                    </a:lnTo>
                    <a:lnTo>
                      <a:pt x="187203" y="152570"/>
                    </a:lnTo>
                    <a:lnTo>
                      <a:pt x="183906" y="152702"/>
                    </a:lnTo>
                    <a:lnTo>
                      <a:pt x="182266" y="152777"/>
                    </a:lnTo>
                    <a:lnTo>
                      <a:pt x="180608" y="152815"/>
                    </a:lnTo>
                    <a:lnTo>
                      <a:pt x="174013" y="153004"/>
                    </a:lnTo>
                    <a:lnTo>
                      <a:pt x="172374" y="153041"/>
                    </a:lnTo>
                    <a:lnTo>
                      <a:pt x="170716" y="153060"/>
                    </a:lnTo>
                    <a:lnTo>
                      <a:pt x="167418" y="153098"/>
                    </a:lnTo>
                    <a:lnTo>
                      <a:pt x="164121" y="153154"/>
                    </a:lnTo>
                    <a:lnTo>
                      <a:pt x="162481" y="153173"/>
                    </a:lnTo>
                    <a:lnTo>
                      <a:pt x="152589" y="153173"/>
                    </a:lnTo>
                    <a:lnTo>
                      <a:pt x="150931" y="153154"/>
                    </a:lnTo>
                    <a:lnTo>
                      <a:pt x="147633" y="153117"/>
                    </a:lnTo>
                    <a:lnTo>
                      <a:pt x="144336" y="153060"/>
                    </a:lnTo>
                    <a:lnTo>
                      <a:pt x="142697" y="153041"/>
                    </a:lnTo>
                    <a:lnTo>
                      <a:pt x="141038" y="153004"/>
                    </a:lnTo>
                    <a:lnTo>
                      <a:pt x="134444" y="152834"/>
                    </a:lnTo>
                    <a:lnTo>
                      <a:pt x="132785" y="152796"/>
                    </a:lnTo>
                    <a:lnTo>
                      <a:pt x="131146" y="152740"/>
                    </a:lnTo>
                    <a:lnTo>
                      <a:pt x="127849" y="152608"/>
                    </a:lnTo>
                    <a:lnTo>
                      <a:pt x="124551" y="152495"/>
                    </a:lnTo>
                    <a:cubicBezTo>
                      <a:pt x="123458" y="152457"/>
                      <a:pt x="122346" y="152401"/>
                      <a:pt x="121254" y="152344"/>
                    </a:cubicBezTo>
                    <a:cubicBezTo>
                      <a:pt x="116844" y="152137"/>
                      <a:pt x="112416" y="151930"/>
                      <a:pt x="108007" y="151628"/>
                    </a:cubicBezTo>
                    <a:cubicBezTo>
                      <a:pt x="99170" y="151119"/>
                      <a:pt x="90352" y="150422"/>
                      <a:pt x="81514" y="149631"/>
                    </a:cubicBezTo>
                    <a:cubicBezTo>
                      <a:pt x="77105" y="149216"/>
                      <a:pt x="72639" y="148839"/>
                      <a:pt x="68287" y="148349"/>
                    </a:cubicBezTo>
                    <a:cubicBezTo>
                      <a:pt x="63915" y="147860"/>
                      <a:pt x="59638" y="147257"/>
                      <a:pt x="55455" y="146390"/>
                    </a:cubicBezTo>
                    <a:lnTo>
                      <a:pt x="55455" y="146390"/>
                    </a:lnTo>
                    <a:cubicBezTo>
                      <a:pt x="60825" y="147520"/>
                      <a:pt x="66365" y="148218"/>
                      <a:pt x="72018" y="148764"/>
                    </a:cubicBezTo>
                    <a:cubicBezTo>
                      <a:pt x="77670" y="149329"/>
                      <a:pt x="83342" y="149876"/>
                      <a:pt x="88976" y="150347"/>
                    </a:cubicBezTo>
                    <a:cubicBezTo>
                      <a:pt x="100263" y="151308"/>
                      <a:pt x="111493" y="152043"/>
                      <a:pt x="122686" y="152551"/>
                    </a:cubicBezTo>
                    <a:cubicBezTo>
                      <a:pt x="133878" y="153060"/>
                      <a:pt x="145033" y="153324"/>
                      <a:pt x="156169" y="153380"/>
                    </a:cubicBezTo>
                    <a:lnTo>
                      <a:pt x="162425" y="153380"/>
                    </a:lnTo>
                    <a:lnTo>
                      <a:pt x="164517" y="153343"/>
                    </a:lnTo>
                    <a:lnTo>
                      <a:pt x="172845" y="153249"/>
                    </a:lnTo>
                    <a:lnTo>
                      <a:pt x="181173" y="153041"/>
                    </a:lnTo>
                    <a:cubicBezTo>
                      <a:pt x="182568" y="153022"/>
                      <a:pt x="183962" y="152947"/>
                      <a:pt x="185338" y="152909"/>
                    </a:cubicBezTo>
                    <a:lnTo>
                      <a:pt x="189502" y="152740"/>
                    </a:lnTo>
                    <a:cubicBezTo>
                      <a:pt x="200600" y="152269"/>
                      <a:pt x="211680" y="151534"/>
                      <a:pt x="222759" y="150535"/>
                    </a:cubicBezTo>
                    <a:lnTo>
                      <a:pt x="231088" y="149687"/>
                    </a:lnTo>
                    <a:cubicBezTo>
                      <a:pt x="233858" y="149405"/>
                      <a:pt x="236609" y="149103"/>
                      <a:pt x="239303" y="148726"/>
                    </a:cubicBezTo>
                    <a:cubicBezTo>
                      <a:pt x="244692" y="147973"/>
                      <a:pt x="249968" y="146936"/>
                      <a:pt x="254867" y="145184"/>
                    </a:cubicBezTo>
                    <a:cubicBezTo>
                      <a:pt x="255489" y="144958"/>
                      <a:pt x="256111" y="144751"/>
                      <a:pt x="256695" y="144487"/>
                    </a:cubicBezTo>
                    <a:lnTo>
                      <a:pt x="257600" y="144129"/>
                    </a:lnTo>
                    <a:cubicBezTo>
                      <a:pt x="257901" y="143997"/>
                      <a:pt x="258184" y="143865"/>
                      <a:pt x="258485" y="143733"/>
                    </a:cubicBezTo>
                    <a:lnTo>
                      <a:pt x="259352" y="143337"/>
                    </a:lnTo>
                    <a:lnTo>
                      <a:pt x="260200" y="142904"/>
                    </a:lnTo>
                    <a:cubicBezTo>
                      <a:pt x="260765" y="142640"/>
                      <a:pt x="261330" y="142301"/>
                      <a:pt x="261877" y="141999"/>
                    </a:cubicBezTo>
                    <a:cubicBezTo>
                      <a:pt x="264063" y="140756"/>
                      <a:pt x="266117" y="139267"/>
                      <a:pt x="267982" y="137571"/>
                    </a:cubicBezTo>
                    <a:cubicBezTo>
                      <a:pt x="269810" y="135913"/>
                      <a:pt x="271411" y="134029"/>
                      <a:pt x="272768" y="131975"/>
                    </a:cubicBezTo>
                    <a:cubicBezTo>
                      <a:pt x="274068" y="129978"/>
                      <a:pt x="275048" y="127773"/>
                      <a:pt x="275632" y="125456"/>
                    </a:cubicBezTo>
                    <a:cubicBezTo>
                      <a:pt x="276838" y="120933"/>
                      <a:pt x="276292" y="115978"/>
                      <a:pt x="274445" y="111324"/>
                    </a:cubicBezTo>
                    <a:cubicBezTo>
                      <a:pt x="272598" y="106669"/>
                      <a:pt x="269527" y="102354"/>
                      <a:pt x="265777" y="98718"/>
                    </a:cubicBezTo>
                    <a:lnTo>
                      <a:pt x="265777" y="98718"/>
                    </a:lnTo>
                    <a:cubicBezTo>
                      <a:pt x="266079" y="98925"/>
                      <a:pt x="266380" y="99132"/>
                      <a:pt x="266701" y="99321"/>
                    </a:cubicBezTo>
                    <a:cubicBezTo>
                      <a:pt x="266713" y="99325"/>
                      <a:pt x="266723" y="99328"/>
                      <a:pt x="266730" y="99328"/>
                    </a:cubicBezTo>
                    <a:cubicBezTo>
                      <a:pt x="266822" y="99328"/>
                      <a:pt x="266616" y="99008"/>
                      <a:pt x="265627" y="98002"/>
                    </a:cubicBezTo>
                    <a:lnTo>
                      <a:pt x="265627" y="98002"/>
                    </a:lnTo>
                    <a:cubicBezTo>
                      <a:pt x="269584" y="101620"/>
                      <a:pt x="272825" y="106029"/>
                      <a:pt x="274841" y="110815"/>
                    </a:cubicBezTo>
                    <a:cubicBezTo>
                      <a:pt x="276838" y="115582"/>
                      <a:pt x="277516" y="120783"/>
                      <a:pt x="276292" y="125550"/>
                    </a:cubicBezTo>
                    <a:cubicBezTo>
                      <a:pt x="275689" y="127981"/>
                      <a:pt x="274690" y="130279"/>
                      <a:pt x="273314" y="132371"/>
                    </a:cubicBezTo>
                    <a:cubicBezTo>
                      <a:pt x="271901" y="134519"/>
                      <a:pt x="270243" y="136479"/>
                      <a:pt x="268321" y="138212"/>
                    </a:cubicBezTo>
                    <a:cubicBezTo>
                      <a:pt x="266380" y="139964"/>
                      <a:pt x="264251" y="141491"/>
                      <a:pt x="261971" y="142772"/>
                    </a:cubicBezTo>
                    <a:cubicBezTo>
                      <a:pt x="259653" y="144072"/>
                      <a:pt x="257223" y="145146"/>
                      <a:pt x="254717" y="146013"/>
                    </a:cubicBezTo>
                    <a:cubicBezTo>
                      <a:pt x="249648" y="147784"/>
                      <a:pt x="244240" y="148802"/>
                      <a:pt x="238700" y="149537"/>
                    </a:cubicBezTo>
                    <a:cubicBezTo>
                      <a:pt x="235949" y="149895"/>
                      <a:pt x="233142" y="150215"/>
                      <a:pt x="230315" y="150479"/>
                    </a:cubicBezTo>
                    <a:lnTo>
                      <a:pt x="221874" y="151289"/>
                    </a:lnTo>
                    <a:cubicBezTo>
                      <a:pt x="210606" y="152250"/>
                      <a:pt x="199319" y="152947"/>
                      <a:pt x="188032" y="153362"/>
                    </a:cubicBezTo>
                    <a:cubicBezTo>
                      <a:pt x="178952" y="153710"/>
                      <a:pt x="169866" y="153873"/>
                      <a:pt x="160766" y="153873"/>
                    </a:cubicBezTo>
                    <a:cubicBezTo>
                      <a:pt x="147244" y="153873"/>
                      <a:pt x="133691" y="153514"/>
                      <a:pt x="120085" y="152872"/>
                    </a:cubicBezTo>
                    <a:lnTo>
                      <a:pt x="115827" y="152664"/>
                    </a:lnTo>
                    <a:cubicBezTo>
                      <a:pt x="114395" y="152570"/>
                      <a:pt x="112963" y="152514"/>
                      <a:pt x="111550" y="152419"/>
                    </a:cubicBezTo>
                    <a:lnTo>
                      <a:pt x="102976" y="151911"/>
                    </a:lnTo>
                    <a:lnTo>
                      <a:pt x="94384" y="151289"/>
                    </a:lnTo>
                    <a:cubicBezTo>
                      <a:pt x="92952" y="151195"/>
                      <a:pt x="91520" y="151063"/>
                      <a:pt x="90088" y="150950"/>
                    </a:cubicBezTo>
                    <a:lnTo>
                      <a:pt x="85792" y="150611"/>
                    </a:lnTo>
                    <a:cubicBezTo>
                      <a:pt x="82909" y="150403"/>
                      <a:pt x="80045" y="150121"/>
                      <a:pt x="77162" y="149876"/>
                    </a:cubicBezTo>
                    <a:lnTo>
                      <a:pt x="72847" y="149480"/>
                    </a:lnTo>
                    <a:cubicBezTo>
                      <a:pt x="71396" y="149348"/>
                      <a:pt x="69964" y="149216"/>
                      <a:pt x="68532" y="149065"/>
                    </a:cubicBezTo>
                    <a:cubicBezTo>
                      <a:pt x="62822" y="148463"/>
                      <a:pt x="57188" y="147709"/>
                      <a:pt x="51780" y="146371"/>
                    </a:cubicBezTo>
                    <a:lnTo>
                      <a:pt x="51988" y="145561"/>
                    </a:lnTo>
                    <a:cubicBezTo>
                      <a:pt x="50103" y="145052"/>
                      <a:pt x="48257" y="144524"/>
                      <a:pt x="46467" y="143884"/>
                    </a:cubicBezTo>
                    <a:cubicBezTo>
                      <a:pt x="45544" y="143582"/>
                      <a:pt x="44677" y="143205"/>
                      <a:pt x="43791" y="142866"/>
                    </a:cubicBezTo>
                    <a:cubicBezTo>
                      <a:pt x="43358" y="142697"/>
                      <a:pt x="42924" y="142489"/>
                      <a:pt x="42491" y="142301"/>
                    </a:cubicBezTo>
                    <a:lnTo>
                      <a:pt x="41850" y="142018"/>
                    </a:lnTo>
                    <a:cubicBezTo>
                      <a:pt x="41624" y="141924"/>
                      <a:pt x="41436" y="141811"/>
                      <a:pt x="41210" y="141717"/>
                    </a:cubicBezTo>
                    <a:lnTo>
                      <a:pt x="39947" y="141076"/>
                    </a:lnTo>
                    <a:lnTo>
                      <a:pt x="38722" y="140417"/>
                    </a:lnTo>
                    <a:cubicBezTo>
                      <a:pt x="38308" y="140191"/>
                      <a:pt x="37912" y="139946"/>
                      <a:pt x="37498" y="139701"/>
                    </a:cubicBezTo>
                    <a:lnTo>
                      <a:pt x="36895" y="139324"/>
                    </a:lnTo>
                    <a:cubicBezTo>
                      <a:pt x="36687" y="139211"/>
                      <a:pt x="36499" y="139079"/>
                      <a:pt x="36292" y="138947"/>
                    </a:cubicBezTo>
                    <a:cubicBezTo>
                      <a:pt x="35915" y="138683"/>
                      <a:pt x="35500" y="138438"/>
                      <a:pt x="35123" y="138174"/>
                    </a:cubicBezTo>
                    <a:lnTo>
                      <a:pt x="33974" y="137345"/>
                    </a:lnTo>
                    <a:cubicBezTo>
                      <a:pt x="33220" y="136780"/>
                      <a:pt x="32448" y="136215"/>
                      <a:pt x="31713" y="135612"/>
                    </a:cubicBezTo>
                    <a:cubicBezTo>
                      <a:pt x="28755" y="133162"/>
                      <a:pt x="26041" y="130430"/>
                      <a:pt x="23611" y="127472"/>
                    </a:cubicBezTo>
                    <a:cubicBezTo>
                      <a:pt x="22405" y="125964"/>
                      <a:pt x="21236" y="124400"/>
                      <a:pt x="20144" y="122799"/>
                    </a:cubicBezTo>
                    <a:lnTo>
                      <a:pt x="19333" y="121593"/>
                    </a:lnTo>
                    <a:lnTo>
                      <a:pt x="18580" y="120349"/>
                    </a:lnTo>
                    <a:cubicBezTo>
                      <a:pt x="18071" y="119539"/>
                      <a:pt x="17543" y="118729"/>
                      <a:pt x="17110" y="117862"/>
                    </a:cubicBezTo>
                    <a:lnTo>
                      <a:pt x="16431" y="116600"/>
                    </a:lnTo>
                    <a:cubicBezTo>
                      <a:pt x="16205" y="116166"/>
                      <a:pt x="15960" y="115752"/>
                      <a:pt x="15753" y="115299"/>
                    </a:cubicBezTo>
                    <a:lnTo>
                      <a:pt x="14528" y="112680"/>
                    </a:lnTo>
                    <a:lnTo>
                      <a:pt x="13435" y="109986"/>
                    </a:lnTo>
                    <a:lnTo>
                      <a:pt x="13304" y="109647"/>
                    </a:lnTo>
                    <a:lnTo>
                      <a:pt x="13191" y="109307"/>
                    </a:lnTo>
                    <a:lnTo>
                      <a:pt x="12946" y="108629"/>
                    </a:lnTo>
                    <a:lnTo>
                      <a:pt x="12475" y="107254"/>
                    </a:lnTo>
                    <a:cubicBezTo>
                      <a:pt x="11269" y="103523"/>
                      <a:pt x="10364" y="99716"/>
                      <a:pt x="9780" y="95854"/>
                    </a:cubicBezTo>
                    <a:lnTo>
                      <a:pt x="9573" y="94403"/>
                    </a:lnTo>
                    <a:cubicBezTo>
                      <a:pt x="9516" y="93913"/>
                      <a:pt x="9422" y="93442"/>
                      <a:pt x="9403" y="92952"/>
                    </a:cubicBezTo>
                    <a:lnTo>
                      <a:pt x="9121" y="90013"/>
                    </a:lnTo>
                    <a:lnTo>
                      <a:pt x="8970" y="87073"/>
                    </a:lnTo>
                    <a:lnTo>
                      <a:pt x="8951" y="86696"/>
                    </a:lnTo>
                    <a:lnTo>
                      <a:pt x="8951" y="85584"/>
                    </a:lnTo>
                    <a:lnTo>
                      <a:pt x="8951" y="84096"/>
                    </a:lnTo>
                    <a:cubicBezTo>
                      <a:pt x="8989" y="80139"/>
                      <a:pt x="9309" y="76182"/>
                      <a:pt x="9912" y="72263"/>
                    </a:cubicBezTo>
                    <a:lnTo>
                      <a:pt x="10308" y="69832"/>
                    </a:lnTo>
                    <a:cubicBezTo>
                      <a:pt x="10440" y="68984"/>
                      <a:pt x="10609" y="68080"/>
                      <a:pt x="10722" y="67251"/>
                    </a:cubicBezTo>
                    <a:cubicBezTo>
                      <a:pt x="11005" y="65536"/>
                      <a:pt x="11231" y="63878"/>
                      <a:pt x="11476" y="62257"/>
                    </a:cubicBezTo>
                    <a:cubicBezTo>
                      <a:pt x="11928" y="59016"/>
                      <a:pt x="12343" y="55964"/>
                      <a:pt x="12795" y="53081"/>
                    </a:cubicBezTo>
                    <a:cubicBezTo>
                      <a:pt x="13699" y="47315"/>
                      <a:pt x="14792" y="42190"/>
                      <a:pt x="16300" y="37799"/>
                    </a:cubicBezTo>
                    <a:lnTo>
                      <a:pt x="16300" y="37799"/>
                    </a:lnTo>
                    <a:cubicBezTo>
                      <a:pt x="15169" y="40513"/>
                      <a:pt x="14227" y="43283"/>
                      <a:pt x="13492" y="46128"/>
                    </a:cubicBezTo>
                    <a:cubicBezTo>
                      <a:pt x="12719" y="49011"/>
                      <a:pt x="12079" y="52007"/>
                      <a:pt x="11514" y="55040"/>
                    </a:cubicBezTo>
                    <a:cubicBezTo>
                      <a:pt x="10948" y="58093"/>
                      <a:pt x="10440" y="61183"/>
                      <a:pt x="9912" y="64330"/>
                    </a:cubicBezTo>
                    <a:cubicBezTo>
                      <a:pt x="9648" y="65913"/>
                      <a:pt x="9365" y="67495"/>
                      <a:pt x="9064" y="69097"/>
                    </a:cubicBezTo>
                    <a:cubicBezTo>
                      <a:pt x="8989" y="69512"/>
                      <a:pt x="8932" y="69870"/>
                      <a:pt x="8876" y="70247"/>
                    </a:cubicBezTo>
                    <a:lnTo>
                      <a:pt x="8668" y="71377"/>
                    </a:lnTo>
                    <a:cubicBezTo>
                      <a:pt x="8555" y="72131"/>
                      <a:pt x="8404" y="72866"/>
                      <a:pt x="8329" y="73619"/>
                    </a:cubicBezTo>
                    <a:lnTo>
                      <a:pt x="8028" y="75899"/>
                    </a:lnTo>
                    <a:cubicBezTo>
                      <a:pt x="7971" y="76276"/>
                      <a:pt x="7952" y="76653"/>
                      <a:pt x="7915" y="77030"/>
                    </a:cubicBezTo>
                    <a:lnTo>
                      <a:pt x="7820" y="78179"/>
                    </a:lnTo>
                    <a:cubicBezTo>
                      <a:pt x="7651" y="79687"/>
                      <a:pt x="7613" y="81213"/>
                      <a:pt x="7538" y="82758"/>
                    </a:cubicBezTo>
                    <a:cubicBezTo>
                      <a:pt x="7538" y="82946"/>
                      <a:pt x="7519" y="83135"/>
                      <a:pt x="7519" y="83323"/>
                    </a:cubicBezTo>
                    <a:lnTo>
                      <a:pt x="7519" y="86772"/>
                    </a:lnTo>
                    <a:lnTo>
                      <a:pt x="7538" y="87337"/>
                    </a:lnTo>
                    <a:lnTo>
                      <a:pt x="7651" y="89636"/>
                    </a:lnTo>
                    <a:lnTo>
                      <a:pt x="7670" y="90220"/>
                    </a:lnTo>
                    <a:lnTo>
                      <a:pt x="7726" y="90785"/>
                    </a:lnTo>
                    <a:lnTo>
                      <a:pt x="7820" y="91934"/>
                    </a:lnTo>
                    <a:lnTo>
                      <a:pt x="7933" y="93065"/>
                    </a:lnTo>
                    <a:lnTo>
                      <a:pt x="7990" y="93649"/>
                    </a:lnTo>
                    <a:lnTo>
                      <a:pt x="8065" y="94214"/>
                    </a:lnTo>
                    <a:lnTo>
                      <a:pt x="8386" y="96494"/>
                    </a:lnTo>
                    <a:cubicBezTo>
                      <a:pt x="8404" y="96683"/>
                      <a:pt x="8423" y="96890"/>
                      <a:pt x="8461" y="97079"/>
                    </a:cubicBezTo>
                    <a:lnTo>
                      <a:pt x="8555" y="97644"/>
                    </a:lnTo>
                    <a:lnTo>
                      <a:pt x="8762" y="98774"/>
                    </a:lnTo>
                    <a:lnTo>
                      <a:pt x="8970" y="99886"/>
                    </a:lnTo>
                    <a:cubicBezTo>
                      <a:pt x="9007" y="100075"/>
                      <a:pt x="9045" y="100263"/>
                      <a:pt x="9083" y="100451"/>
                    </a:cubicBezTo>
                    <a:lnTo>
                      <a:pt x="9215" y="101017"/>
                    </a:lnTo>
                    <a:lnTo>
                      <a:pt x="9742" y="103259"/>
                    </a:lnTo>
                    <a:cubicBezTo>
                      <a:pt x="9818" y="103636"/>
                      <a:pt x="9931" y="103994"/>
                      <a:pt x="10044" y="104371"/>
                    </a:cubicBezTo>
                    <a:lnTo>
                      <a:pt x="10345" y="105501"/>
                    </a:lnTo>
                    <a:cubicBezTo>
                      <a:pt x="10722" y="106990"/>
                      <a:pt x="11269" y="108422"/>
                      <a:pt x="11758" y="109892"/>
                    </a:cubicBezTo>
                    <a:cubicBezTo>
                      <a:pt x="11872" y="110250"/>
                      <a:pt x="12041" y="110608"/>
                      <a:pt x="12173" y="110966"/>
                    </a:cubicBezTo>
                    <a:lnTo>
                      <a:pt x="12606" y="112021"/>
                    </a:lnTo>
                    <a:cubicBezTo>
                      <a:pt x="12889" y="112737"/>
                      <a:pt x="13172" y="113453"/>
                      <a:pt x="13511" y="114150"/>
                    </a:cubicBezTo>
                    <a:lnTo>
                      <a:pt x="14491" y="116242"/>
                    </a:lnTo>
                    <a:cubicBezTo>
                      <a:pt x="14566" y="116411"/>
                      <a:pt x="14641" y="116581"/>
                      <a:pt x="14736" y="116750"/>
                    </a:cubicBezTo>
                    <a:lnTo>
                      <a:pt x="15018" y="117259"/>
                    </a:lnTo>
                    <a:lnTo>
                      <a:pt x="15565" y="118277"/>
                    </a:lnTo>
                    <a:lnTo>
                      <a:pt x="16092" y="119313"/>
                    </a:lnTo>
                    <a:cubicBezTo>
                      <a:pt x="16281" y="119652"/>
                      <a:pt x="16507" y="119972"/>
                      <a:pt x="16695" y="120293"/>
                    </a:cubicBezTo>
                    <a:lnTo>
                      <a:pt x="17901" y="122271"/>
                    </a:lnTo>
                    <a:cubicBezTo>
                      <a:pt x="18730" y="123571"/>
                      <a:pt x="19597" y="124853"/>
                      <a:pt x="20539" y="126096"/>
                    </a:cubicBezTo>
                    <a:cubicBezTo>
                      <a:pt x="22386" y="128602"/>
                      <a:pt x="24421" y="130958"/>
                      <a:pt x="26625" y="133162"/>
                    </a:cubicBezTo>
                    <a:lnTo>
                      <a:pt x="27436" y="133972"/>
                    </a:lnTo>
                    <a:lnTo>
                      <a:pt x="28284" y="134764"/>
                    </a:lnTo>
                    <a:lnTo>
                      <a:pt x="28717" y="135160"/>
                    </a:lnTo>
                    <a:lnTo>
                      <a:pt x="29150" y="135555"/>
                    </a:lnTo>
                    <a:lnTo>
                      <a:pt x="30017" y="136309"/>
                    </a:lnTo>
                    <a:cubicBezTo>
                      <a:pt x="31204" y="137289"/>
                      <a:pt x="32429" y="138231"/>
                      <a:pt x="33673" y="139135"/>
                    </a:cubicBezTo>
                    <a:cubicBezTo>
                      <a:pt x="34916" y="140040"/>
                      <a:pt x="36235" y="140850"/>
                      <a:pt x="37554" y="141641"/>
                    </a:cubicBezTo>
                    <a:cubicBezTo>
                      <a:pt x="38892" y="142376"/>
                      <a:pt x="40249" y="143092"/>
                      <a:pt x="41662" y="143733"/>
                    </a:cubicBezTo>
                    <a:cubicBezTo>
                      <a:pt x="44507" y="144995"/>
                      <a:pt x="47447" y="146051"/>
                      <a:pt x="50461" y="146880"/>
                    </a:cubicBezTo>
                    <a:cubicBezTo>
                      <a:pt x="56548" y="148557"/>
                      <a:pt x="62935" y="149442"/>
                      <a:pt x="69436" y="150158"/>
                    </a:cubicBezTo>
                    <a:cubicBezTo>
                      <a:pt x="95571" y="152872"/>
                      <a:pt x="121970" y="154530"/>
                      <a:pt x="148293" y="154907"/>
                    </a:cubicBezTo>
                    <a:cubicBezTo>
                      <a:pt x="151836" y="154955"/>
                      <a:pt x="155377" y="154979"/>
                      <a:pt x="158916" y="154979"/>
                    </a:cubicBezTo>
                    <a:cubicBezTo>
                      <a:pt x="181654" y="154979"/>
                      <a:pt x="204295" y="153976"/>
                      <a:pt x="226584" y="151873"/>
                    </a:cubicBezTo>
                    <a:lnTo>
                      <a:pt x="226584" y="151873"/>
                    </a:lnTo>
                    <a:cubicBezTo>
                      <a:pt x="215731" y="152928"/>
                      <a:pt x="204444" y="153795"/>
                      <a:pt x="192950" y="154360"/>
                    </a:cubicBezTo>
                    <a:cubicBezTo>
                      <a:pt x="181456" y="154926"/>
                      <a:pt x="169755" y="155208"/>
                      <a:pt x="158053" y="155227"/>
                    </a:cubicBezTo>
                    <a:cubicBezTo>
                      <a:pt x="157637" y="155228"/>
                      <a:pt x="157220" y="155228"/>
                      <a:pt x="156803" y="155228"/>
                    </a:cubicBezTo>
                    <a:cubicBezTo>
                      <a:pt x="145519" y="155228"/>
                      <a:pt x="134241" y="154981"/>
                      <a:pt x="123157" y="154454"/>
                    </a:cubicBezTo>
                    <a:cubicBezTo>
                      <a:pt x="111644" y="153927"/>
                      <a:pt x="100357" y="153154"/>
                      <a:pt x="89466" y="152193"/>
                    </a:cubicBezTo>
                    <a:lnTo>
                      <a:pt x="83644" y="151666"/>
                    </a:lnTo>
                    <a:lnTo>
                      <a:pt x="77878" y="151119"/>
                    </a:lnTo>
                    <a:cubicBezTo>
                      <a:pt x="74034" y="150742"/>
                      <a:pt x="70227" y="150384"/>
                      <a:pt x="66478" y="149932"/>
                    </a:cubicBezTo>
                    <a:cubicBezTo>
                      <a:pt x="62728" y="149461"/>
                      <a:pt x="59054" y="148915"/>
                      <a:pt x="55455" y="148180"/>
                    </a:cubicBezTo>
                    <a:cubicBezTo>
                      <a:pt x="51931" y="147464"/>
                      <a:pt x="48445" y="146484"/>
                      <a:pt x="45035" y="145278"/>
                    </a:cubicBezTo>
                    <a:cubicBezTo>
                      <a:pt x="31694" y="140473"/>
                      <a:pt x="21387" y="129676"/>
                      <a:pt x="14886" y="117561"/>
                    </a:cubicBezTo>
                    <a:cubicBezTo>
                      <a:pt x="13285" y="114527"/>
                      <a:pt x="11928" y="111342"/>
                      <a:pt x="10835" y="108083"/>
                    </a:cubicBezTo>
                    <a:cubicBezTo>
                      <a:pt x="9723" y="104823"/>
                      <a:pt x="8876" y="101507"/>
                      <a:pt x="8273" y="98115"/>
                    </a:cubicBezTo>
                    <a:cubicBezTo>
                      <a:pt x="7670" y="94761"/>
                      <a:pt x="7293" y="91350"/>
                      <a:pt x="7161" y="87921"/>
                    </a:cubicBezTo>
                    <a:cubicBezTo>
                      <a:pt x="7142" y="87488"/>
                      <a:pt x="7123" y="87073"/>
                      <a:pt x="7104" y="86640"/>
                    </a:cubicBezTo>
                    <a:lnTo>
                      <a:pt x="7104" y="85358"/>
                    </a:lnTo>
                    <a:lnTo>
                      <a:pt x="7104" y="84077"/>
                    </a:lnTo>
                    <a:cubicBezTo>
                      <a:pt x="7104" y="83644"/>
                      <a:pt x="7104" y="83229"/>
                      <a:pt x="7123" y="82796"/>
                    </a:cubicBezTo>
                    <a:lnTo>
                      <a:pt x="7199" y="80233"/>
                    </a:lnTo>
                    <a:cubicBezTo>
                      <a:pt x="7217" y="79819"/>
                      <a:pt x="7255" y="79385"/>
                      <a:pt x="7293" y="78952"/>
                    </a:cubicBezTo>
                    <a:lnTo>
                      <a:pt x="7387" y="77689"/>
                    </a:lnTo>
                    <a:lnTo>
                      <a:pt x="7500" y="76408"/>
                    </a:lnTo>
                    <a:cubicBezTo>
                      <a:pt x="7538" y="75975"/>
                      <a:pt x="7594" y="75560"/>
                      <a:pt x="7651" y="75146"/>
                    </a:cubicBezTo>
                    <a:cubicBezTo>
                      <a:pt x="7764" y="74298"/>
                      <a:pt x="7839" y="73450"/>
                      <a:pt x="7971" y="72602"/>
                    </a:cubicBezTo>
                    <a:lnTo>
                      <a:pt x="8386" y="70077"/>
                    </a:lnTo>
                    <a:lnTo>
                      <a:pt x="8480" y="69455"/>
                    </a:lnTo>
                    <a:lnTo>
                      <a:pt x="8612" y="68796"/>
                    </a:lnTo>
                    <a:lnTo>
                      <a:pt x="8838" y="67458"/>
                    </a:lnTo>
                    <a:cubicBezTo>
                      <a:pt x="9460" y="63915"/>
                      <a:pt x="9987" y="60429"/>
                      <a:pt x="10590" y="56981"/>
                    </a:cubicBezTo>
                    <a:cubicBezTo>
                      <a:pt x="11174" y="53552"/>
                      <a:pt x="11834" y="50179"/>
                      <a:pt x="12663" y="46882"/>
                    </a:cubicBezTo>
                    <a:cubicBezTo>
                      <a:pt x="13435" y="43641"/>
                      <a:pt x="14491" y="40456"/>
                      <a:pt x="15753" y="37366"/>
                    </a:cubicBezTo>
                    <a:cubicBezTo>
                      <a:pt x="16827" y="34803"/>
                      <a:pt x="18203" y="32373"/>
                      <a:pt x="19842" y="30112"/>
                    </a:cubicBezTo>
                    <a:cubicBezTo>
                      <a:pt x="20294" y="29339"/>
                      <a:pt x="20803" y="28661"/>
                      <a:pt x="21274" y="27964"/>
                    </a:cubicBezTo>
                    <a:lnTo>
                      <a:pt x="22047" y="27003"/>
                    </a:lnTo>
                    <a:cubicBezTo>
                      <a:pt x="22179" y="26852"/>
                      <a:pt x="22292" y="26682"/>
                      <a:pt x="22423" y="26532"/>
                    </a:cubicBezTo>
                    <a:lnTo>
                      <a:pt x="22838" y="26098"/>
                    </a:lnTo>
                    <a:cubicBezTo>
                      <a:pt x="23102" y="25797"/>
                      <a:pt x="23366" y="25514"/>
                      <a:pt x="23629" y="25231"/>
                    </a:cubicBezTo>
                    <a:lnTo>
                      <a:pt x="24458" y="24459"/>
                    </a:lnTo>
                    <a:cubicBezTo>
                      <a:pt x="24590" y="24327"/>
                      <a:pt x="24722" y="24195"/>
                      <a:pt x="24873" y="24063"/>
                    </a:cubicBezTo>
                    <a:lnTo>
                      <a:pt x="25288" y="23724"/>
                    </a:lnTo>
                    <a:lnTo>
                      <a:pt x="26135" y="23046"/>
                    </a:lnTo>
                    <a:cubicBezTo>
                      <a:pt x="28001" y="21595"/>
                      <a:pt x="30036" y="20332"/>
                      <a:pt x="32184" y="19315"/>
                    </a:cubicBezTo>
                    <a:lnTo>
                      <a:pt x="32768" y="19013"/>
                    </a:lnTo>
                    <a:cubicBezTo>
                      <a:pt x="32957" y="18919"/>
                      <a:pt x="33145" y="18844"/>
                      <a:pt x="33296" y="18749"/>
                    </a:cubicBezTo>
                    <a:cubicBezTo>
                      <a:pt x="33635" y="18599"/>
                      <a:pt x="33918" y="18448"/>
                      <a:pt x="34144" y="18316"/>
                    </a:cubicBezTo>
                    <a:cubicBezTo>
                      <a:pt x="34615" y="18033"/>
                      <a:pt x="34860" y="17807"/>
                      <a:pt x="34822" y="17657"/>
                    </a:cubicBezTo>
                    <a:cubicBezTo>
                      <a:pt x="34784" y="17506"/>
                      <a:pt x="34483" y="17412"/>
                      <a:pt x="33842" y="17412"/>
                    </a:cubicBezTo>
                    <a:cubicBezTo>
                      <a:pt x="33522" y="17412"/>
                      <a:pt x="33107" y="17412"/>
                      <a:pt x="32617" y="17468"/>
                    </a:cubicBezTo>
                    <a:cubicBezTo>
                      <a:pt x="32127" y="17506"/>
                      <a:pt x="31562" y="17638"/>
                      <a:pt x="30903" y="17770"/>
                    </a:cubicBezTo>
                    <a:cubicBezTo>
                      <a:pt x="30130" y="17920"/>
                      <a:pt x="29376" y="18128"/>
                      <a:pt x="28623" y="18373"/>
                    </a:cubicBezTo>
                    <a:cubicBezTo>
                      <a:pt x="28189" y="18523"/>
                      <a:pt x="27737" y="18674"/>
                      <a:pt x="27304" y="18863"/>
                    </a:cubicBezTo>
                    <a:lnTo>
                      <a:pt x="26607" y="19164"/>
                    </a:lnTo>
                    <a:lnTo>
                      <a:pt x="26230" y="19315"/>
                    </a:lnTo>
                    <a:lnTo>
                      <a:pt x="25872" y="19503"/>
                    </a:lnTo>
                    <a:cubicBezTo>
                      <a:pt x="23422" y="20653"/>
                      <a:pt x="21199" y="22198"/>
                      <a:pt x="19258" y="24082"/>
                    </a:cubicBezTo>
                    <a:lnTo>
                      <a:pt x="18391" y="25024"/>
                    </a:lnTo>
                    <a:cubicBezTo>
                      <a:pt x="18240" y="25175"/>
                      <a:pt x="18108" y="25344"/>
                      <a:pt x="17958" y="25533"/>
                    </a:cubicBezTo>
                    <a:lnTo>
                      <a:pt x="17506" y="26079"/>
                    </a:lnTo>
                    <a:lnTo>
                      <a:pt x="17034" y="26645"/>
                    </a:lnTo>
                    <a:cubicBezTo>
                      <a:pt x="16884" y="26833"/>
                      <a:pt x="16752" y="27040"/>
                      <a:pt x="16601" y="27248"/>
                    </a:cubicBezTo>
                    <a:cubicBezTo>
                      <a:pt x="16318" y="27662"/>
                      <a:pt x="15998" y="28077"/>
                      <a:pt x="15715" y="28510"/>
                    </a:cubicBezTo>
                    <a:cubicBezTo>
                      <a:pt x="14566" y="30262"/>
                      <a:pt x="13567" y="32071"/>
                      <a:pt x="12701" y="33974"/>
                    </a:cubicBezTo>
                    <a:lnTo>
                      <a:pt x="12117" y="35293"/>
                    </a:lnTo>
                    <a:cubicBezTo>
                      <a:pt x="11928" y="35708"/>
                      <a:pt x="11777" y="36141"/>
                      <a:pt x="11608" y="36537"/>
                    </a:cubicBezTo>
                    <a:cubicBezTo>
                      <a:pt x="11287" y="37328"/>
                      <a:pt x="11042" y="38044"/>
                      <a:pt x="10816" y="38647"/>
                    </a:cubicBezTo>
                    <a:cubicBezTo>
                      <a:pt x="10609" y="39250"/>
                      <a:pt x="10458" y="39740"/>
                      <a:pt x="10345" y="40079"/>
                    </a:cubicBezTo>
                    <a:lnTo>
                      <a:pt x="10176" y="40607"/>
                    </a:lnTo>
                    <a:cubicBezTo>
                      <a:pt x="10006" y="40984"/>
                      <a:pt x="9780" y="41342"/>
                      <a:pt x="9535" y="41662"/>
                    </a:cubicBezTo>
                    <a:cubicBezTo>
                      <a:pt x="9456" y="41733"/>
                      <a:pt x="9393" y="41766"/>
                      <a:pt x="9340" y="41766"/>
                    </a:cubicBezTo>
                    <a:cubicBezTo>
                      <a:pt x="9281" y="41766"/>
                      <a:pt x="9236" y="41723"/>
                      <a:pt x="9196" y="41643"/>
                    </a:cubicBezTo>
                    <a:cubicBezTo>
                      <a:pt x="9102" y="41417"/>
                      <a:pt x="9064" y="41172"/>
                      <a:pt x="9064" y="40908"/>
                    </a:cubicBezTo>
                    <a:cubicBezTo>
                      <a:pt x="9045" y="40588"/>
                      <a:pt x="9064" y="40192"/>
                      <a:pt x="9064" y="39797"/>
                    </a:cubicBezTo>
                    <a:lnTo>
                      <a:pt x="9064" y="39797"/>
                    </a:lnTo>
                    <a:cubicBezTo>
                      <a:pt x="7462" y="44752"/>
                      <a:pt x="6407" y="49802"/>
                      <a:pt x="5522" y="54833"/>
                    </a:cubicBezTo>
                    <a:cubicBezTo>
                      <a:pt x="5088" y="57339"/>
                      <a:pt x="4692" y="59845"/>
                      <a:pt x="4278" y="62351"/>
                    </a:cubicBezTo>
                    <a:cubicBezTo>
                      <a:pt x="4090" y="63595"/>
                      <a:pt x="3882" y="64839"/>
                      <a:pt x="3675" y="66082"/>
                    </a:cubicBezTo>
                    <a:cubicBezTo>
                      <a:pt x="3562" y="66704"/>
                      <a:pt x="3449" y="67326"/>
                      <a:pt x="3336" y="67929"/>
                    </a:cubicBezTo>
                    <a:cubicBezTo>
                      <a:pt x="3223" y="68532"/>
                      <a:pt x="3129" y="69191"/>
                      <a:pt x="3015" y="69813"/>
                    </a:cubicBezTo>
                    <a:cubicBezTo>
                      <a:pt x="1301" y="80026"/>
                      <a:pt x="1301" y="90578"/>
                      <a:pt x="3355" y="100791"/>
                    </a:cubicBezTo>
                    <a:cubicBezTo>
                      <a:pt x="4372" y="105916"/>
                      <a:pt x="5936" y="110909"/>
                      <a:pt x="8009" y="115695"/>
                    </a:cubicBezTo>
                    <a:cubicBezTo>
                      <a:pt x="10119" y="120481"/>
                      <a:pt x="12776" y="125003"/>
                      <a:pt x="15904" y="129205"/>
                    </a:cubicBezTo>
                    <a:cubicBezTo>
                      <a:pt x="19013" y="133426"/>
                      <a:pt x="22593" y="137289"/>
                      <a:pt x="26588" y="140699"/>
                    </a:cubicBezTo>
                    <a:cubicBezTo>
                      <a:pt x="28604" y="142395"/>
                      <a:pt x="30752" y="143959"/>
                      <a:pt x="32975" y="145372"/>
                    </a:cubicBezTo>
                    <a:lnTo>
                      <a:pt x="34690" y="146390"/>
                    </a:lnTo>
                    <a:cubicBezTo>
                      <a:pt x="35255" y="146729"/>
                      <a:pt x="35840" y="147030"/>
                      <a:pt x="36424" y="147351"/>
                    </a:cubicBezTo>
                    <a:cubicBezTo>
                      <a:pt x="37611" y="147954"/>
                      <a:pt x="38798" y="148557"/>
                      <a:pt x="40004" y="149065"/>
                    </a:cubicBezTo>
                    <a:cubicBezTo>
                      <a:pt x="38779" y="148557"/>
                      <a:pt x="37592" y="147954"/>
                      <a:pt x="36405" y="147370"/>
                    </a:cubicBezTo>
                    <a:cubicBezTo>
                      <a:pt x="35840" y="147049"/>
                      <a:pt x="35218" y="146748"/>
                      <a:pt x="34652" y="146390"/>
                    </a:cubicBezTo>
                    <a:cubicBezTo>
                      <a:pt x="34087" y="146051"/>
                      <a:pt x="33503" y="145711"/>
                      <a:pt x="32938" y="145372"/>
                    </a:cubicBezTo>
                    <a:cubicBezTo>
                      <a:pt x="30695" y="143959"/>
                      <a:pt x="28547" y="142395"/>
                      <a:pt x="26512" y="140680"/>
                    </a:cubicBezTo>
                    <a:cubicBezTo>
                      <a:pt x="22480" y="137270"/>
                      <a:pt x="18862" y="133388"/>
                      <a:pt x="15734" y="129130"/>
                    </a:cubicBezTo>
                    <a:cubicBezTo>
                      <a:pt x="12569" y="124909"/>
                      <a:pt x="9893" y="120312"/>
                      <a:pt x="7783" y="115469"/>
                    </a:cubicBezTo>
                    <a:cubicBezTo>
                      <a:pt x="5691" y="110626"/>
                      <a:pt x="4108" y="105558"/>
                      <a:pt x="3091" y="100376"/>
                    </a:cubicBezTo>
                    <a:cubicBezTo>
                      <a:pt x="1037" y="90013"/>
                      <a:pt x="1056" y="79291"/>
                      <a:pt x="2865" y="68928"/>
                    </a:cubicBezTo>
                    <a:lnTo>
                      <a:pt x="3505" y="65159"/>
                    </a:lnTo>
                    <a:lnTo>
                      <a:pt x="4108" y="61372"/>
                    </a:lnTo>
                    <a:cubicBezTo>
                      <a:pt x="4504" y="58828"/>
                      <a:pt x="4919" y="56265"/>
                      <a:pt x="5371" y="53703"/>
                    </a:cubicBezTo>
                    <a:cubicBezTo>
                      <a:pt x="6275" y="48596"/>
                      <a:pt x="7368" y="43452"/>
                      <a:pt x="9102" y="38402"/>
                    </a:cubicBezTo>
                    <a:cubicBezTo>
                      <a:pt x="9102" y="37975"/>
                      <a:pt x="9047" y="37682"/>
                      <a:pt x="8904" y="37682"/>
                    </a:cubicBezTo>
                    <a:cubicBezTo>
                      <a:pt x="8795" y="37682"/>
                      <a:pt x="8633" y="37854"/>
                      <a:pt x="8404" y="38270"/>
                    </a:cubicBezTo>
                    <a:cubicBezTo>
                      <a:pt x="7858" y="39231"/>
                      <a:pt x="6841" y="41511"/>
                      <a:pt x="5635" y="46015"/>
                    </a:cubicBezTo>
                    <a:cubicBezTo>
                      <a:pt x="5408" y="46787"/>
                      <a:pt x="5164" y="47692"/>
                      <a:pt x="4937" y="48709"/>
                    </a:cubicBezTo>
                    <a:cubicBezTo>
                      <a:pt x="4711" y="49727"/>
                      <a:pt x="4448" y="50857"/>
                      <a:pt x="4203" y="52082"/>
                    </a:cubicBezTo>
                    <a:cubicBezTo>
                      <a:pt x="3713" y="54532"/>
                      <a:pt x="3223" y="57377"/>
                      <a:pt x="2733" y="60467"/>
                    </a:cubicBezTo>
                    <a:lnTo>
                      <a:pt x="1960" y="65272"/>
                    </a:lnTo>
                    <a:cubicBezTo>
                      <a:pt x="1828" y="66101"/>
                      <a:pt x="1678" y="66949"/>
                      <a:pt x="1527" y="67778"/>
                    </a:cubicBezTo>
                    <a:lnTo>
                      <a:pt x="1470" y="68098"/>
                    </a:lnTo>
                    <a:lnTo>
                      <a:pt x="1414" y="68438"/>
                    </a:lnTo>
                    <a:lnTo>
                      <a:pt x="1301" y="69135"/>
                    </a:lnTo>
                    <a:lnTo>
                      <a:pt x="1094" y="70529"/>
                    </a:lnTo>
                    <a:cubicBezTo>
                      <a:pt x="1018" y="71000"/>
                      <a:pt x="943" y="71471"/>
                      <a:pt x="867" y="71942"/>
                    </a:cubicBezTo>
                    <a:lnTo>
                      <a:pt x="698" y="73374"/>
                    </a:lnTo>
                    <a:lnTo>
                      <a:pt x="528" y="74825"/>
                    </a:lnTo>
                    <a:lnTo>
                      <a:pt x="453" y="75560"/>
                    </a:lnTo>
                    <a:lnTo>
                      <a:pt x="396" y="76295"/>
                    </a:lnTo>
                    <a:lnTo>
                      <a:pt x="170" y="79272"/>
                    </a:lnTo>
                    <a:cubicBezTo>
                      <a:pt x="133" y="80290"/>
                      <a:pt x="114" y="81307"/>
                      <a:pt x="76" y="82325"/>
                    </a:cubicBezTo>
                    <a:cubicBezTo>
                      <a:pt x="1" y="86489"/>
                      <a:pt x="227" y="90653"/>
                      <a:pt x="754" y="94780"/>
                    </a:cubicBezTo>
                    <a:cubicBezTo>
                      <a:pt x="1282" y="98925"/>
                      <a:pt x="2130" y="103014"/>
                      <a:pt x="3317" y="107027"/>
                    </a:cubicBezTo>
                    <a:lnTo>
                      <a:pt x="3750" y="108497"/>
                    </a:lnTo>
                    <a:lnTo>
                      <a:pt x="3976" y="109232"/>
                    </a:lnTo>
                    <a:lnTo>
                      <a:pt x="4221" y="109948"/>
                    </a:lnTo>
                    <a:lnTo>
                      <a:pt x="5239" y="112793"/>
                    </a:lnTo>
                    <a:lnTo>
                      <a:pt x="6369" y="115544"/>
                    </a:lnTo>
                    <a:lnTo>
                      <a:pt x="6652" y="116223"/>
                    </a:lnTo>
                    <a:lnTo>
                      <a:pt x="6972" y="116882"/>
                    </a:lnTo>
                    <a:lnTo>
                      <a:pt x="7594" y="118182"/>
                    </a:lnTo>
                    <a:lnTo>
                      <a:pt x="8197" y="119482"/>
                    </a:lnTo>
                    <a:cubicBezTo>
                      <a:pt x="8386" y="119897"/>
                      <a:pt x="8631" y="120312"/>
                      <a:pt x="8838" y="120726"/>
                    </a:cubicBezTo>
                    <a:cubicBezTo>
                      <a:pt x="9290" y="121536"/>
                      <a:pt x="9723" y="122347"/>
                      <a:pt x="10157" y="123119"/>
                    </a:cubicBezTo>
                    <a:lnTo>
                      <a:pt x="11532" y="125380"/>
                    </a:lnTo>
                    <a:cubicBezTo>
                      <a:pt x="11758" y="125757"/>
                      <a:pt x="11966" y="126134"/>
                      <a:pt x="12211" y="126473"/>
                    </a:cubicBezTo>
                    <a:lnTo>
                      <a:pt x="12908" y="127509"/>
                    </a:lnTo>
                    <a:cubicBezTo>
                      <a:pt x="14152" y="129394"/>
                      <a:pt x="15489" y="131221"/>
                      <a:pt x="16921" y="133012"/>
                    </a:cubicBezTo>
                    <a:cubicBezTo>
                      <a:pt x="18372" y="134783"/>
                      <a:pt x="19899" y="136497"/>
                      <a:pt x="21519" y="138137"/>
                    </a:cubicBezTo>
                    <a:cubicBezTo>
                      <a:pt x="24798" y="141472"/>
                      <a:pt x="28434" y="144430"/>
                      <a:pt x="32391" y="146917"/>
                    </a:cubicBezTo>
                    <a:cubicBezTo>
                      <a:pt x="36424" y="149405"/>
                      <a:pt x="40739" y="151402"/>
                      <a:pt x="45242" y="152853"/>
                    </a:cubicBezTo>
                    <a:lnTo>
                      <a:pt x="46919" y="153399"/>
                    </a:lnTo>
                    <a:lnTo>
                      <a:pt x="48615" y="153870"/>
                    </a:lnTo>
                    <a:cubicBezTo>
                      <a:pt x="49180" y="154021"/>
                      <a:pt x="49745" y="154172"/>
                      <a:pt x="50311" y="154304"/>
                    </a:cubicBezTo>
                    <a:cubicBezTo>
                      <a:pt x="50876" y="154454"/>
                      <a:pt x="51441" y="154605"/>
                      <a:pt x="52007" y="154718"/>
                    </a:cubicBezTo>
                    <a:cubicBezTo>
                      <a:pt x="54268" y="155246"/>
                      <a:pt x="56529" y="155679"/>
                      <a:pt x="58809" y="156056"/>
                    </a:cubicBezTo>
                    <a:cubicBezTo>
                      <a:pt x="61070" y="156433"/>
                      <a:pt x="63350" y="156753"/>
                      <a:pt x="65592" y="157017"/>
                    </a:cubicBezTo>
                    <a:cubicBezTo>
                      <a:pt x="67853" y="157300"/>
                      <a:pt x="70096" y="157526"/>
                      <a:pt x="72338" y="157771"/>
                    </a:cubicBezTo>
                    <a:lnTo>
                      <a:pt x="79065" y="158411"/>
                    </a:lnTo>
                    <a:lnTo>
                      <a:pt x="82419" y="158732"/>
                    </a:lnTo>
                    <a:lnTo>
                      <a:pt x="85792" y="159033"/>
                    </a:lnTo>
                    <a:lnTo>
                      <a:pt x="92556" y="159617"/>
                    </a:lnTo>
                    <a:lnTo>
                      <a:pt x="99302" y="160126"/>
                    </a:lnTo>
                    <a:lnTo>
                      <a:pt x="102694" y="160371"/>
                    </a:lnTo>
                    <a:lnTo>
                      <a:pt x="106085" y="160578"/>
                    </a:lnTo>
                    <a:lnTo>
                      <a:pt x="112850" y="161012"/>
                    </a:lnTo>
                    <a:cubicBezTo>
                      <a:pt x="128604" y="161883"/>
                      <a:pt x="144416" y="162382"/>
                      <a:pt x="160097" y="162382"/>
                    </a:cubicBezTo>
                    <a:cubicBezTo>
                      <a:pt x="162383" y="162382"/>
                      <a:pt x="164667" y="162371"/>
                      <a:pt x="166947" y="162350"/>
                    </a:cubicBezTo>
                    <a:cubicBezTo>
                      <a:pt x="175898" y="162293"/>
                      <a:pt x="184810" y="162029"/>
                      <a:pt x="193647" y="161690"/>
                    </a:cubicBezTo>
                    <a:cubicBezTo>
                      <a:pt x="198057" y="161464"/>
                      <a:pt x="202466" y="161294"/>
                      <a:pt x="206837" y="160993"/>
                    </a:cubicBezTo>
                    <a:cubicBezTo>
                      <a:pt x="209023" y="160861"/>
                      <a:pt x="211209" y="160748"/>
                      <a:pt x="213376" y="160578"/>
                    </a:cubicBezTo>
                    <a:lnTo>
                      <a:pt x="219895" y="160107"/>
                    </a:lnTo>
                    <a:lnTo>
                      <a:pt x="222251" y="159919"/>
                    </a:lnTo>
                    <a:cubicBezTo>
                      <a:pt x="223023" y="159862"/>
                      <a:pt x="223815" y="159787"/>
                      <a:pt x="224606" y="159712"/>
                    </a:cubicBezTo>
                    <a:lnTo>
                      <a:pt x="229317" y="159278"/>
                    </a:lnTo>
                    <a:cubicBezTo>
                      <a:pt x="232445" y="159014"/>
                      <a:pt x="235591" y="158694"/>
                      <a:pt x="238795" y="158298"/>
                    </a:cubicBezTo>
                    <a:cubicBezTo>
                      <a:pt x="241979" y="157903"/>
                      <a:pt x="245220" y="157432"/>
                      <a:pt x="248461" y="156753"/>
                    </a:cubicBezTo>
                    <a:cubicBezTo>
                      <a:pt x="249271" y="156584"/>
                      <a:pt x="250081" y="156414"/>
                      <a:pt x="250892" y="156207"/>
                    </a:cubicBezTo>
                    <a:cubicBezTo>
                      <a:pt x="251306" y="156113"/>
                      <a:pt x="251721" y="156018"/>
                      <a:pt x="252116" y="155924"/>
                    </a:cubicBezTo>
                    <a:lnTo>
                      <a:pt x="253341" y="155585"/>
                    </a:lnTo>
                    <a:cubicBezTo>
                      <a:pt x="254151" y="155378"/>
                      <a:pt x="254962" y="155114"/>
                      <a:pt x="255772" y="154888"/>
                    </a:cubicBezTo>
                    <a:lnTo>
                      <a:pt x="256997" y="154492"/>
                    </a:lnTo>
                    <a:cubicBezTo>
                      <a:pt x="257392" y="154360"/>
                      <a:pt x="257807" y="154228"/>
                      <a:pt x="258203" y="154078"/>
                    </a:cubicBezTo>
                    <a:lnTo>
                      <a:pt x="259371" y="153644"/>
                    </a:lnTo>
                    <a:cubicBezTo>
                      <a:pt x="259785" y="153494"/>
                      <a:pt x="260181" y="153324"/>
                      <a:pt x="260577" y="153173"/>
                    </a:cubicBezTo>
                    <a:cubicBezTo>
                      <a:pt x="261368" y="152853"/>
                      <a:pt x="262160" y="152495"/>
                      <a:pt x="262951" y="152137"/>
                    </a:cubicBezTo>
                    <a:cubicBezTo>
                      <a:pt x="263347" y="151967"/>
                      <a:pt x="263742" y="151760"/>
                      <a:pt x="264138" y="151572"/>
                    </a:cubicBezTo>
                    <a:cubicBezTo>
                      <a:pt x="264515" y="151364"/>
                      <a:pt x="264911" y="151176"/>
                      <a:pt x="265306" y="150969"/>
                    </a:cubicBezTo>
                    <a:lnTo>
                      <a:pt x="266456" y="150328"/>
                    </a:lnTo>
                    <a:lnTo>
                      <a:pt x="267040" y="149989"/>
                    </a:lnTo>
                    <a:cubicBezTo>
                      <a:pt x="267228" y="149895"/>
                      <a:pt x="267417" y="149763"/>
                      <a:pt x="267605" y="149650"/>
                    </a:cubicBezTo>
                    <a:lnTo>
                      <a:pt x="268736" y="148952"/>
                    </a:lnTo>
                    <a:cubicBezTo>
                      <a:pt x="269094" y="148707"/>
                      <a:pt x="269471" y="148463"/>
                      <a:pt x="269829" y="148199"/>
                    </a:cubicBezTo>
                    <a:cubicBezTo>
                      <a:pt x="270187" y="147935"/>
                      <a:pt x="270563" y="147709"/>
                      <a:pt x="270903" y="147426"/>
                    </a:cubicBezTo>
                    <a:lnTo>
                      <a:pt x="271977" y="146635"/>
                    </a:lnTo>
                    <a:cubicBezTo>
                      <a:pt x="272335" y="146371"/>
                      <a:pt x="272674" y="146069"/>
                      <a:pt x="273013" y="145787"/>
                    </a:cubicBezTo>
                    <a:lnTo>
                      <a:pt x="274030" y="144920"/>
                    </a:lnTo>
                    <a:lnTo>
                      <a:pt x="275010" y="143997"/>
                    </a:lnTo>
                    <a:lnTo>
                      <a:pt x="275500" y="143526"/>
                    </a:lnTo>
                    <a:cubicBezTo>
                      <a:pt x="275651" y="143394"/>
                      <a:pt x="275802" y="143224"/>
                      <a:pt x="275971" y="143055"/>
                    </a:cubicBezTo>
                    <a:lnTo>
                      <a:pt x="276913" y="142094"/>
                    </a:lnTo>
                    <a:cubicBezTo>
                      <a:pt x="277215" y="141773"/>
                      <a:pt x="277498" y="141397"/>
                      <a:pt x="277799" y="141057"/>
                    </a:cubicBezTo>
                    <a:lnTo>
                      <a:pt x="278251" y="140549"/>
                    </a:lnTo>
                    <a:lnTo>
                      <a:pt x="278477" y="140285"/>
                    </a:lnTo>
                    <a:lnTo>
                      <a:pt x="278685" y="140021"/>
                    </a:lnTo>
                    <a:lnTo>
                      <a:pt x="279514" y="138928"/>
                    </a:lnTo>
                    <a:cubicBezTo>
                      <a:pt x="279796" y="138570"/>
                      <a:pt x="280041" y="138174"/>
                      <a:pt x="280305" y="137798"/>
                    </a:cubicBezTo>
                    <a:cubicBezTo>
                      <a:pt x="280550" y="137421"/>
                      <a:pt x="280833" y="137044"/>
                      <a:pt x="281059" y="136648"/>
                    </a:cubicBezTo>
                    <a:lnTo>
                      <a:pt x="281775" y="135442"/>
                    </a:lnTo>
                    <a:lnTo>
                      <a:pt x="282114" y="134839"/>
                    </a:lnTo>
                    <a:lnTo>
                      <a:pt x="282434" y="134217"/>
                    </a:lnTo>
                    <a:lnTo>
                      <a:pt x="283056" y="132955"/>
                    </a:lnTo>
                    <a:cubicBezTo>
                      <a:pt x="283245" y="132540"/>
                      <a:pt x="283414" y="132088"/>
                      <a:pt x="283584" y="131655"/>
                    </a:cubicBezTo>
                    <a:cubicBezTo>
                      <a:pt x="283979" y="130807"/>
                      <a:pt x="284243" y="129884"/>
                      <a:pt x="284526" y="128998"/>
                    </a:cubicBezTo>
                    <a:cubicBezTo>
                      <a:pt x="284620" y="128791"/>
                      <a:pt x="284677" y="128546"/>
                      <a:pt x="284733" y="128320"/>
                    </a:cubicBezTo>
                    <a:lnTo>
                      <a:pt x="284903" y="127623"/>
                    </a:lnTo>
                    <a:lnTo>
                      <a:pt x="285072" y="126925"/>
                    </a:lnTo>
                    <a:cubicBezTo>
                      <a:pt x="285129" y="126699"/>
                      <a:pt x="285185" y="126454"/>
                      <a:pt x="285223" y="126228"/>
                    </a:cubicBezTo>
                    <a:cubicBezTo>
                      <a:pt x="285393" y="125286"/>
                      <a:pt x="285543" y="124344"/>
                      <a:pt x="285638" y="123402"/>
                    </a:cubicBezTo>
                    <a:cubicBezTo>
                      <a:pt x="285977" y="119671"/>
                      <a:pt x="285656" y="115902"/>
                      <a:pt x="284714" y="112285"/>
                    </a:cubicBezTo>
                    <a:cubicBezTo>
                      <a:pt x="283791" y="108799"/>
                      <a:pt x="282397" y="105445"/>
                      <a:pt x="280569" y="102336"/>
                    </a:cubicBezTo>
                    <a:cubicBezTo>
                      <a:pt x="278817" y="99283"/>
                      <a:pt x="276706" y="96457"/>
                      <a:pt x="274313" y="93894"/>
                    </a:cubicBezTo>
                    <a:cubicBezTo>
                      <a:pt x="273126" y="92613"/>
                      <a:pt x="271882" y="91388"/>
                      <a:pt x="270563" y="90239"/>
                    </a:cubicBezTo>
                    <a:cubicBezTo>
                      <a:pt x="270243" y="89956"/>
                      <a:pt x="269904" y="89673"/>
                      <a:pt x="269565" y="89391"/>
                    </a:cubicBezTo>
                    <a:cubicBezTo>
                      <a:pt x="269226" y="89127"/>
                      <a:pt x="268905" y="88863"/>
                      <a:pt x="268566" y="88599"/>
                    </a:cubicBezTo>
                    <a:lnTo>
                      <a:pt x="267549" y="87808"/>
                    </a:lnTo>
                    <a:lnTo>
                      <a:pt x="266531" y="87054"/>
                    </a:lnTo>
                    <a:cubicBezTo>
                      <a:pt x="261048" y="83041"/>
                      <a:pt x="255150" y="80007"/>
                      <a:pt x="249346" y="77294"/>
                    </a:cubicBezTo>
                    <a:cubicBezTo>
                      <a:pt x="246445" y="75956"/>
                      <a:pt x="243543" y="74675"/>
                      <a:pt x="240698" y="73412"/>
                    </a:cubicBezTo>
                    <a:cubicBezTo>
                      <a:pt x="239266" y="72771"/>
                      <a:pt x="237852" y="72131"/>
                      <a:pt x="236458" y="71509"/>
                    </a:cubicBezTo>
                    <a:cubicBezTo>
                      <a:pt x="235064" y="70868"/>
                      <a:pt x="233707" y="70209"/>
                      <a:pt x="232350" y="69549"/>
                    </a:cubicBezTo>
                    <a:cubicBezTo>
                      <a:pt x="230485" y="68626"/>
                      <a:pt x="228638" y="67684"/>
                      <a:pt x="226848" y="66666"/>
                    </a:cubicBezTo>
                    <a:cubicBezTo>
                      <a:pt x="225944" y="66177"/>
                      <a:pt x="225077" y="65649"/>
                      <a:pt x="224210" y="65121"/>
                    </a:cubicBezTo>
                    <a:lnTo>
                      <a:pt x="222910" y="64311"/>
                    </a:lnTo>
                    <a:lnTo>
                      <a:pt x="222269" y="63897"/>
                    </a:lnTo>
                    <a:lnTo>
                      <a:pt x="221648" y="63482"/>
                    </a:lnTo>
                    <a:cubicBezTo>
                      <a:pt x="218331" y="61277"/>
                      <a:pt x="215298" y="58696"/>
                      <a:pt x="212603" y="55775"/>
                    </a:cubicBezTo>
                    <a:lnTo>
                      <a:pt x="211661" y="54682"/>
                    </a:lnTo>
                    <a:lnTo>
                      <a:pt x="211416" y="54400"/>
                    </a:lnTo>
                    <a:lnTo>
                      <a:pt x="211209" y="54117"/>
                    </a:lnTo>
                    <a:lnTo>
                      <a:pt x="210757" y="53533"/>
                    </a:lnTo>
                    <a:cubicBezTo>
                      <a:pt x="210154" y="52779"/>
                      <a:pt x="209664" y="51969"/>
                      <a:pt x="209098" y="51178"/>
                    </a:cubicBezTo>
                    <a:cubicBezTo>
                      <a:pt x="208062" y="49501"/>
                      <a:pt x="207139" y="47767"/>
                      <a:pt x="206310" y="45958"/>
                    </a:cubicBezTo>
                    <a:cubicBezTo>
                      <a:pt x="205481" y="44112"/>
                      <a:pt x="204689" y="42152"/>
                      <a:pt x="203936" y="40155"/>
                    </a:cubicBezTo>
                    <a:cubicBezTo>
                      <a:pt x="203182" y="38139"/>
                      <a:pt x="202409" y="36047"/>
                      <a:pt x="201599" y="33937"/>
                    </a:cubicBezTo>
                    <a:cubicBezTo>
                      <a:pt x="200789" y="31826"/>
                      <a:pt x="199884" y="29659"/>
                      <a:pt x="198848" y="27511"/>
                    </a:cubicBezTo>
                    <a:lnTo>
                      <a:pt x="198452" y="26701"/>
                    </a:lnTo>
                    <a:lnTo>
                      <a:pt x="198264" y="26287"/>
                    </a:lnTo>
                    <a:lnTo>
                      <a:pt x="198038" y="25891"/>
                    </a:lnTo>
                    <a:lnTo>
                      <a:pt x="197171" y="24289"/>
                    </a:lnTo>
                    <a:cubicBezTo>
                      <a:pt x="196530" y="23234"/>
                      <a:pt x="195909" y="22160"/>
                      <a:pt x="195174" y="21142"/>
                    </a:cubicBezTo>
                    <a:cubicBezTo>
                      <a:pt x="193742" y="19070"/>
                      <a:pt x="192102" y="17148"/>
                      <a:pt x="190293" y="15395"/>
                    </a:cubicBezTo>
                    <a:cubicBezTo>
                      <a:pt x="188503" y="13662"/>
                      <a:pt x="186563" y="12098"/>
                      <a:pt x="184490" y="10722"/>
                    </a:cubicBezTo>
                    <a:cubicBezTo>
                      <a:pt x="180401" y="7990"/>
                      <a:pt x="175954" y="6031"/>
                      <a:pt x="171488" y="4561"/>
                    </a:cubicBezTo>
                    <a:cubicBezTo>
                      <a:pt x="167098" y="3167"/>
                      <a:pt x="162613" y="2149"/>
                      <a:pt x="158053" y="1508"/>
                    </a:cubicBezTo>
                    <a:cubicBezTo>
                      <a:pt x="153569" y="849"/>
                      <a:pt x="149141" y="491"/>
                      <a:pt x="144788" y="284"/>
                    </a:cubicBezTo>
                    <a:cubicBezTo>
                      <a:pt x="143695" y="227"/>
                      <a:pt x="142602" y="171"/>
                      <a:pt x="141528" y="152"/>
                    </a:cubicBezTo>
                    <a:lnTo>
                      <a:pt x="138306" y="76"/>
                    </a:lnTo>
                    <a:lnTo>
                      <a:pt x="135103" y="1"/>
                    </a:lnTo>
                    <a:lnTo>
                      <a:pt x="131919" y="1"/>
                    </a:lnTo>
                    <a:cubicBezTo>
                      <a:pt x="131668" y="0"/>
                      <a:pt x="131418" y="0"/>
                      <a:pt x="131168" y="0"/>
                    </a:cubicBezTo>
                    <a:close/>
                  </a:path>
                </a:pathLst>
              </a:custGeom>
              <a:solidFill>
                <a:srgbClr val="E87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6" name="Google Shape;3323;p51"/>
            <p:cNvSpPr txBox="1">
              <a:spLocks/>
            </p:cNvSpPr>
            <p:nvPr/>
          </p:nvSpPr>
          <p:spPr>
            <a:xfrm>
              <a:off x="2759801" y="-191578"/>
              <a:ext cx="4723500" cy="896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GB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TIẾP SỨC</a:t>
              </a:r>
              <a:endPara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52280" y="4192938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836867" y="4192938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659736" y="2920230"/>
            <a:ext cx="174223" cy="3824156"/>
            <a:chOff x="2815087" y="2171695"/>
            <a:chExt cx="141556" cy="3824156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2815087" y="27494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85865" y="24605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956643" y="21716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4052775" y="4097629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078524" y="4097629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7966033" y="3174036"/>
            <a:ext cx="174223" cy="3824156"/>
            <a:chOff x="2815087" y="2171695"/>
            <a:chExt cx="141556" cy="3824156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815087" y="27494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885865" y="24605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2956643" y="2171695"/>
              <a:ext cx="0" cy="3246356"/>
            </a:xfrm>
            <a:prstGeom prst="line">
              <a:avLst/>
            </a:prstGeom>
            <a:ln>
              <a:solidFill>
                <a:srgbClr val="E87E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8310119" y="4192938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0110784" y="4192938"/>
            <a:ext cx="1028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624980" y="783757"/>
            <a:ext cx="6526766" cy="1880843"/>
            <a:chOff x="2203942" y="872987"/>
            <a:chExt cx="5154506" cy="1851073"/>
          </a:xfrm>
        </p:grpSpPr>
        <p:grpSp>
          <p:nvGrpSpPr>
            <p:cNvPr id="117" name="Google Shape;3971;p54"/>
            <p:cNvGrpSpPr/>
            <p:nvPr/>
          </p:nvGrpSpPr>
          <p:grpSpPr>
            <a:xfrm rot="16200000" flipH="1">
              <a:off x="3855658" y="-778729"/>
              <a:ext cx="1851073" cy="5154506"/>
              <a:chOff x="434475" y="237850"/>
              <a:chExt cx="6749725" cy="5224025"/>
            </a:xfrm>
          </p:grpSpPr>
          <p:sp>
            <p:nvSpPr>
              <p:cNvPr id="118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712544" y="835837"/>
            <a:ext cx="6526766" cy="1880843"/>
            <a:chOff x="2203942" y="872987"/>
            <a:chExt cx="5154506" cy="1851073"/>
          </a:xfrm>
        </p:grpSpPr>
        <p:grpSp>
          <p:nvGrpSpPr>
            <p:cNvPr id="123" name="Google Shape;3971;p54"/>
            <p:cNvGrpSpPr/>
            <p:nvPr/>
          </p:nvGrpSpPr>
          <p:grpSpPr>
            <a:xfrm rot="16200000" flipH="1">
              <a:off x="3855658" y="-778729"/>
              <a:ext cx="1851073" cy="5154506"/>
              <a:chOff x="434475" y="237850"/>
              <a:chExt cx="6749725" cy="5224025"/>
            </a:xfrm>
          </p:grpSpPr>
          <p:sp>
            <p:nvSpPr>
              <p:cNvPr id="125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2594180" y="813934"/>
            <a:ext cx="6603052" cy="1945974"/>
            <a:chOff x="2203942" y="872987"/>
            <a:chExt cx="5214754" cy="1915173"/>
          </a:xfrm>
        </p:grpSpPr>
        <p:grpSp>
          <p:nvGrpSpPr>
            <p:cNvPr id="128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30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3711924" y="1691833"/>
              <a:ext cx="1941948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568480" y="824834"/>
            <a:ext cx="6603052" cy="1945974"/>
            <a:chOff x="2203942" y="872987"/>
            <a:chExt cx="5214754" cy="1915173"/>
          </a:xfrm>
        </p:grpSpPr>
        <p:grpSp>
          <p:nvGrpSpPr>
            <p:cNvPr id="134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36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2606623" y="813935"/>
            <a:ext cx="6603052" cy="1945974"/>
            <a:chOff x="2203942" y="872987"/>
            <a:chExt cx="5214754" cy="1915173"/>
          </a:xfrm>
        </p:grpSpPr>
        <p:grpSp>
          <p:nvGrpSpPr>
            <p:cNvPr id="140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42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722099" y="794199"/>
            <a:ext cx="6603052" cy="1945974"/>
            <a:chOff x="2203942" y="872987"/>
            <a:chExt cx="5214754" cy="1915173"/>
          </a:xfrm>
        </p:grpSpPr>
        <p:grpSp>
          <p:nvGrpSpPr>
            <p:cNvPr id="146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48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3711924" y="1691833"/>
              <a:ext cx="1941948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2730828" y="758148"/>
            <a:ext cx="6603052" cy="1945974"/>
            <a:chOff x="2203942" y="872987"/>
            <a:chExt cx="5214754" cy="1915173"/>
          </a:xfrm>
        </p:grpSpPr>
        <p:grpSp>
          <p:nvGrpSpPr>
            <p:cNvPr id="152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54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776996" y="823519"/>
            <a:ext cx="6603052" cy="1945974"/>
            <a:chOff x="2203942" y="872987"/>
            <a:chExt cx="5214754" cy="1915173"/>
          </a:xfrm>
        </p:grpSpPr>
        <p:grpSp>
          <p:nvGrpSpPr>
            <p:cNvPr id="161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63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3711924" y="1691833"/>
              <a:ext cx="1941948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768218" y="888892"/>
            <a:ext cx="6603052" cy="1945974"/>
            <a:chOff x="2203942" y="872987"/>
            <a:chExt cx="5214754" cy="1915173"/>
          </a:xfrm>
        </p:grpSpPr>
        <p:grpSp>
          <p:nvGrpSpPr>
            <p:cNvPr id="167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69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8" name="TextBox 167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741480" y="896277"/>
            <a:ext cx="6603052" cy="1945974"/>
            <a:chOff x="2203942" y="872987"/>
            <a:chExt cx="5214754" cy="1915173"/>
          </a:xfrm>
        </p:grpSpPr>
        <p:grpSp>
          <p:nvGrpSpPr>
            <p:cNvPr id="173" name="Google Shape;3971;p54"/>
            <p:cNvGrpSpPr/>
            <p:nvPr/>
          </p:nvGrpSpPr>
          <p:grpSpPr>
            <a:xfrm rot="16200000" flipH="1">
              <a:off x="3853732" y="-776803"/>
              <a:ext cx="1915173" cy="5214754"/>
              <a:chOff x="434475" y="237850"/>
              <a:chExt cx="6983459" cy="5285086"/>
            </a:xfrm>
          </p:grpSpPr>
          <p:sp>
            <p:nvSpPr>
              <p:cNvPr id="175" name="Google Shape;3972;p54"/>
              <p:cNvSpPr/>
              <p:nvPr/>
            </p:nvSpPr>
            <p:spPr>
              <a:xfrm>
                <a:off x="542775" y="347225"/>
                <a:ext cx="6499875" cy="4955975"/>
              </a:xfrm>
              <a:custGeom>
                <a:avLst/>
                <a:gdLst/>
                <a:ahLst/>
                <a:cxnLst/>
                <a:rect l="l" t="t" r="r" b="b"/>
                <a:pathLst>
                  <a:path w="259995" h="198239" extrusionOk="0">
                    <a:moveTo>
                      <a:pt x="147129" y="1"/>
                    </a:moveTo>
                    <a:cubicBezTo>
                      <a:pt x="143947" y="1"/>
                      <a:pt x="140625" y="286"/>
                      <a:pt x="137109" y="907"/>
                    </a:cubicBezTo>
                    <a:cubicBezTo>
                      <a:pt x="125000" y="3047"/>
                      <a:pt x="113100" y="10928"/>
                      <a:pt x="109969" y="22802"/>
                    </a:cubicBezTo>
                    <a:cubicBezTo>
                      <a:pt x="106368" y="36450"/>
                      <a:pt x="114927" y="50307"/>
                      <a:pt x="115292" y="64425"/>
                    </a:cubicBezTo>
                    <a:cubicBezTo>
                      <a:pt x="115658" y="78308"/>
                      <a:pt x="107229" y="92034"/>
                      <a:pt x="94651" y="97984"/>
                    </a:cubicBezTo>
                    <a:cubicBezTo>
                      <a:pt x="86724" y="101745"/>
                      <a:pt x="78002" y="102424"/>
                      <a:pt x="69128" y="102424"/>
                    </a:cubicBezTo>
                    <a:cubicBezTo>
                      <a:pt x="64116" y="102424"/>
                      <a:pt x="59057" y="102208"/>
                      <a:pt x="54065" y="102208"/>
                    </a:cubicBezTo>
                    <a:cubicBezTo>
                      <a:pt x="53055" y="102208"/>
                      <a:pt x="52048" y="102216"/>
                      <a:pt x="51044" y="102238"/>
                    </a:cubicBezTo>
                    <a:cubicBezTo>
                      <a:pt x="38858" y="102499"/>
                      <a:pt x="26253" y="104899"/>
                      <a:pt x="16363" y="112050"/>
                    </a:cubicBezTo>
                    <a:cubicBezTo>
                      <a:pt x="6473" y="119226"/>
                      <a:pt x="1" y="132013"/>
                      <a:pt x="2950" y="143861"/>
                    </a:cubicBezTo>
                    <a:cubicBezTo>
                      <a:pt x="5559" y="154456"/>
                      <a:pt x="14719" y="162076"/>
                      <a:pt x="23852" y="168078"/>
                    </a:cubicBezTo>
                    <a:cubicBezTo>
                      <a:pt x="54080" y="187899"/>
                      <a:pt x="90249" y="198239"/>
                      <a:pt x="126362" y="198239"/>
                    </a:cubicBezTo>
                    <a:cubicBezTo>
                      <a:pt x="144404" y="198239"/>
                      <a:pt x="162431" y="195658"/>
                      <a:pt x="179697" y="190390"/>
                    </a:cubicBezTo>
                    <a:cubicBezTo>
                      <a:pt x="199399" y="184388"/>
                      <a:pt x="218319" y="174863"/>
                      <a:pt x="233115" y="160510"/>
                    </a:cubicBezTo>
                    <a:cubicBezTo>
                      <a:pt x="247912" y="146157"/>
                      <a:pt x="258193" y="126637"/>
                      <a:pt x="259055" y="106074"/>
                    </a:cubicBezTo>
                    <a:cubicBezTo>
                      <a:pt x="259994" y="82901"/>
                      <a:pt x="248929" y="60354"/>
                      <a:pt x="232750" y="43731"/>
                    </a:cubicBezTo>
                    <a:cubicBezTo>
                      <a:pt x="218893" y="29508"/>
                      <a:pt x="202113" y="20479"/>
                      <a:pt x="184603" y="11659"/>
                    </a:cubicBezTo>
                    <a:cubicBezTo>
                      <a:pt x="171842" y="5246"/>
                      <a:pt x="160779" y="1"/>
                      <a:pt x="147129" y="1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Google Shape;3973;p54"/>
              <p:cNvSpPr/>
              <p:nvPr/>
            </p:nvSpPr>
            <p:spPr>
              <a:xfrm>
                <a:off x="434475" y="237850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Google Shape;3973;p54"/>
              <p:cNvSpPr/>
              <p:nvPr/>
            </p:nvSpPr>
            <p:spPr>
              <a:xfrm>
                <a:off x="668209" y="298911"/>
                <a:ext cx="6749725" cy="5224025"/>
              </a:xfrm>
              <a:custGeom>
                <a:avLst/>
                <a:gdLst/>
                <a:ahLst/>
                <a:cxnLst/>
                <a:rect l="l" t="t" r="r" b="b"/>
                <a:pathLst>
                  <a:path w="269989" h="208961" extrusionOk="0">
                    <a:moveTo>
                      <a:pt x="259510" y="115109"/>
                    </a:moveTo>
                    <a:lnTo>
                      <a:pt x="259446" y="115668"/>
                    </a:lnTo>
                    <a:lnTo>
                      <a:pt x="259290" y="116816"/>
                    </a:lnTo>
                    <a:cubicBezTo>
                      <a:pt x="259284" y="116862"/>
                      <a:pt x="259277" y="116907"/>
                      <a:pt x="259271" y="116952"/>
                    </a:cubicBezTo>
                    <a:lnTo>
                      <a:pt x="259271" y="116952"/>
                    </a:lnTo>
                    <a:lnTo>
                      <a:pt x="259472" y="115381"/>
                    </a:lnTo>
                    <a:cubicBezTo>
                      <a:pt x="259485" y="115290"/>
                      <a:pt x="259497" y="115199"/>
                      <a:pt x="259510" y="115109"/>
                    </a:cubicBezTo>
                    <a:close/>
                    <a:moveTo>
                      <a:pt x="269989" y="108935"/>
                    </a:moveTo>
                    <a:cubicBezTo>
                      <a:pt x="269901" y="112670"/>
                      <a:pt x="269546" y="116387"/>
                      <a:pt x="268930" y="120057"/>
                    </a:cubicBezTo>
                    <a:lnTo>
                      <a:pt x="268930" y="120057"/>
                    </a:lnTo>
                    <a:cubicBezTo>
                      <a:pt x="269559" y="116382"/>
                      <a:pt x="269913" y="112663"/>
                      <a:pt x="269989" y="108935"/>
                    </a:cubicBezTo>
                    <a:close/>
                    <a:moveTo>
                      <a:pt x="259064" y="118196"/>
                    </a:moveTo>
                    <a:lnTo>
                      <a:pt x="258689" y="120235"/>
                    </a:lnTo>
                    <a:cubicBezTo>
                      <a:pt x="258611" y="120626"/>
                      <a:pt x="258559" y="120992"/>
                      <a:pt x="258455" y="121383"/>
                    </a:cubicBezTo>
                    <a:lnTo>
                      <a:pt x="258194" y="122505"/>
                    </a:lnTo>
                    <a:lnTo>
                      <a:pt x="257646" y="124749"/>
                    </a:lnTo>
                    <a:lnTo>
                      <a:pt x="256993" y="126968"/>
                    </a:lnTo>
                    <a:lnTo>
                      <a:pt x="256654" y="128064"/>
                    </a:lnTo>
                    <a:cubicBezTo>
                      <a:pt x="256550" y="128429"/>
                      <a:pt x="256393" y="128794"/>
                      <a:pt x="256289" y="129160"/>
                    </a:cubicBezTo>
                    <a:lnTo>
                      <a:pt x="255506" y="131326"/>
                    </a:lnTo>
                    <a:cubicBezTo>
                      <a:pt x="253288" y="137093"/>
                      <a:pt x="250443" y="142599"/>
                      <a:pt x="246998" y="147714"/>
                    </a:cubicBezTo>
                    <a:cubicBezTo>
                      <a:pt x="243554" y="152829"/>
                      <a:pt x="239587" y="157552"/>
                      <a:pt x="235177" y="161832"/>
                    </a:cubicBezTo>
                    <a:cubicBezTo>
                      <a:pt x="234890" y="162119"/>
                      <a:pt x="234603" y="162380"/>
                      <a:pt x="234342" y="162615"/>
                    </a:cubicBezTo>
                    <a:lnTo>
                      <a:pt x="233481" y="163397"/>
                    </a:lnTo>
                    <a:cubicBezTo>
                      <a:pt x="232907" y="163919"/>
                      <a:pt x="232359" y="164467"/>
                      <a:pt x="231785" y="164963"/>
                    </a:cubicBezTo>
                    <a:lnTo>
                      <a:pt x="230010" y="166451"/>
                    </a:lnTo>
                    <a:cubicBezTo>
                      <a:pt x="229723" y="166685"/>
                      <a:pt x="229436" y="166946"/>
                      <a:pt x="229149" y="167181"/>
                    </a:cubicBezTo>
                    <a:lnTo>
                      <a:pt x="228235" y="167912"/>
                    </a:lnTo>
                    <a:lnTo>
                      <a:pt x="226435" y="169347"/>
                    </a:lnTo>
                    <a:lnTo>
                      <a:pt x="224582" y="170704"/>
                    </a:lnTo>
                    <a:cubicBezTo>
                      <a:pt x="223356" y="171644"/>
                      <a:pt x="222051" y="172479"/>
                      <a:pt x="220798" y="173340"/>
                    </a:cubicBezTo>
                    <a:cubicBezTo>
                      <a:pt x="220172" y="173784"/>
                      <a:pt x="219519" y="174201"/>
                      <a:pt x="218867" y="174593"/>
                    </a:cubicBezTo>
                    <a:cubicBezTo>
                      <a:pt x="218215" y="175010"/>
                      <a:pt x="217562" y="175428"/>
                      <a:pt x="216910" y="175819"/>
                    </a:cubicBezTo>
                    <a:lnTo>
                      <a:pt x="214927" y="176993"/>
                    </a:lnTo>
                    <a:lnTo>
                      <a:pt x="213935" y="177567"/>
                    </a:lnTo>
                    <a:lnTo>
                      <a:pt x="212943" y="178142"/>
                    </a:lnTo>
                    <a:lnTo>
                      <a:pt x="210908" y="179238"/>
                    </a:lnTo>
                    <a:cubicBezTo>
                      <a:pt x="210229" y="179603"/>
                      <a:pt x="209551" y="179968"/>
                      <a:pt x="208872" y="180308"/>
                    </a:cubicBezTo>
                    <a:cubicBezTo>
                      <a:pt x="208194" y="180647"/>
                      <a:pt x="207515" y="181012"/>
                      <a:pt x="206811" y="181325"/>
                    </a:cubicBezTo>
                    <a:lnTo>
                      <a:pt x="204723" y="182317"/>
                    </a:lnTo>
                    <a:cubicBezTo>
                      <a:pt x="199165" y="184900"/>
                      <a:pt x="193450" y="187119"/>
                      <a:pt x="187604" y="188997"/>
                    </a:cubicBezTo>
                    <a:cubicBezTo>
                      <a:pt x="181811" y="190876"/>
                      <a:pt x="175887" y="192416"/>
                      <a:pt x="169911" y="193643"/>
                    </a:cubicBezTo>
                    <a:cubicBezTo>
                      <a:pt x="175992" y="192364"/>
                      <a:pt x="182020" y="190772"/>
                      <a:pt x="187917" y="188815"/>
                    </a:cubicBezTo>
                    <a:cubicBezTo>
                      <a:pt x="188648" y="188580"/>
                      <a:pt x="189405" y="188345"/>
                      <a:pt x="190136" y="188084"/>
                    </a:cubicBezTo>
                    <a:lnTo>
                      <a:pt x="192328" y="187301"/>
                    </a:lnTo>
                    <a:lnTo>
                      <a:pt x="193424" y="186910"/>
                    </a:lnTo>
                    <a:lnTo>
                      <a:pt x="194520" y="186492"/>
                    </a:lnTo>
                    <a:lnTo>
                      <a:pt x="196686" y="185657"/>
                    </a:lnTo>
                    <a:cubicBezTo>
                      <a:pt x="197416" y="185370"/>
                      <a:pt x="198121" y="185083"/>
                      <a:pt x="198825" y="184770"/>
                    </a:cubicBezTo>
                    <a:cubicBezTo>
                      <a:pt x="199556" y="184483"/>
                      <a:pt x="200287" y="184196"/>
                      <a:pt x="200991" y="183883"/>
                    </a:cubicBezTo>
                    <a:cubicBezTo>
                      <a:pt x="202401" y="183256"/>
                      <a:pt x="203836" y="182630"/>
                      <a:pt x="205219" y="181952"/>
                    </a:cubicBezTo>
                    <a:cubicBezTo>
                      <a:pt x="210803" y="179316"/>
                      <a:pt x="216205" y="176263"/>
                      <a:pt x="221320" y="172818"/>
                    </a:cubicBezTo>
                    <a:cubicBezTo>
                      <a:pt x="226435" y="169373"/>
                      <a:pt x="231210" y="165485"/>
                      <a:pt x="235595" y="161205"/>
                    </a:cubicBezTo>
                    <a:cubicBezTo>
                      <a:pt x="239979" y="156900"/>
                      <a:pt x="243893" y="152176"/>
                      <a:pt x="247286" y="147061"/>
                    </a:cubicBezTo>
                    <a:lnTo>
                      <a:pt x="248512" y="145130"/>
                    </a:lnTo>
                    <a:cubicBezTo>
                      <a:pt x="248930" y="144504"/>
                      <a:pt x="249295" y="143825"/>
                      <a:pt x="249686" y="143173"/>
                    </a:cubicBezTo>
                    <a:lnTo>
                      <a:pt x="250287" y="142208"/>
                    </a:lnTo>
                    <a:cubicBezTo>
                      <a:pt x="250469" y="141868"/>
                      <a:pt x="250678" y="141529"/>
                      <a:pt x="250835" y="141216"/>
                    </a:cubicBezTo>
                    <a:lnTo>
                      <a:pt x="251904" y="139180"/>
                    </a:lnTo>
                    <a:cubicBezTo>
                      <a:pt x="252270" y="138502"/>
                      <a:pt x="252583" y="137823"/>
                      <a:pt x="252922" y="137119"/>
                    </a:cubicBezTo>
                    <a:lnTo>
                      <a:pt x="253888" y="135057"/>
                    </a:lnTo>
                    <a:lnTo>
                      <a:pt x="254775" y="132943"/>
                    </a:lnTo>
                    <a:cubicBezTo>
                      <a:pt x="255062" y="132239"/>
                      <a:pt x="255375" y="131534"/>
                      <a:pt x="255610" y="130830"/>
                    </a:cubicBezTo>
                    <a:lnTo>
                      <a:pt x="256393" y="128664"/>
                    </a:lnTo>
                    <a:cubicBezTo>
                      <a:pt x="256523" y="128298"/>
                      <a:pt x="256628" y="127933"/>
                      <a:pt x="256732" y="127568"/>
                    </a:cubicBezTo>
                    <a:lnTo>
                      <a:pt x="257071" y="126472"/>
                    </a:lnTo>
                    <a:lnTo>
                      <a:pt x="257385" y="125376"/>
                    </a:lnTo>
                    <a:cubicBezTo>
                      <a:pt x="257515" y="125010"/>
                      <a:pt x="257619" y="124645"/>
                      <a:pt x="257698" y="124280"/>
                    </a:cubicBezTo>
                    <a:lnTo>
                      <a:pt x="258246" y="122088"/>
                    </a:lnTo>
                    <a:cubicBezTo>
                      <a:pt x="258324" y="121696"/>
                      <a:pt x="258428" y="121331"/>
                      <a:pt x="258507" y="120965"/>
                    </a:cubicBezTo>
                    <a:lnTo>
                      <a:pt x="258715" y="119843"/>
                    </a:lnTo>
                    <a:lnTo>
                      <a:pt x="259064" y="118196"/>
                    </a:lnTo>
                    <a:close/>
                    <a:moveTo>
                      <a:pt x="156264" y="0"/>
                    </a:moveTo>
                    <a:cubicBezTo>
                      <a:pt x="155080" y="0"/>
                      <a:pt x="153896" y="39"/>
                      <a:pt x="152714" y="115"/>
                    </a:cubicBezTo>
                    <a:lnTo>
                      <a:pt x="151435" y="220"/>
                    </a:lnTo>
                    <a:cubicBezTo>
                      <a:pt x="151018" y="272"/>
                      <a:pt x="150600" y="350"/>
                      <a:pt x="150209" y="402"/>
                    </a:cubicBezTo>
                    <a:cubicBezTo>
                      <a:pt x="149400" y="507"/>
                      <a:pt x="148643" y="637"/>
                      <a:pt x="147938" y="768"/>
                    </a:cubicBezTo>
                    <a:cubicBezTo>
                      <a:pt x="146503" y="1107"/>
                      <a:pt x="145251" y="1420"/>
                      <a:pt x="144233" y="1733"/>
                    </a:cubicBezTo>
                    <a:cubicBezTo>
                      <a:pt x="142197" y="2464"/>
                      <a:pt x="141049" y="3090"/>
                      <a:pt x="141127" y="3534"/>
                    </a:cubicBezTo>
                    <a:cubicBezTo>
                      <a:pt x="141154" y="3743"/>
                      <a:pt x="141519" y="3899"/>
                      <a:pt x="142197" y="4030"/>
                    </a:cubicBezTo>
                    <a:cubicBezTo>
                      <a:pt x="142641" y="4082"/>
                      <a:pt x="143059" y="4134"/>
                      <a:pt x="143502" y="4160"/>
                    </a:cubicBezTo>
                    <a:cubicBezTo>
                      <a:pt x="143763" y="4186"/>
                      <a:pt x="144050" y="4186"/>
                      <a:pt x="144363" y="4186"/>
                    </a:cubicBezTo>
                    <a:cubicBezTo>
                      <a:pt x="144676" y="4186"/>
                      <a:pt x="144990" y="4212"/>
                      <a:pt x="145355" y="4239"/>
                    </a:cubicBezTo>
                    <a:cubicBezTo>
                      <a:pt x="146086" y="4291"/>
                      <a:pt x="146895" y="4317"/>
                      <a:pt x="147808" y="4343"/>
                    </a:cubicBezTo>
                    <a:cubicBezTo>
                      <a:pt x="148278" y="4343"/>
                      <a:pt x="148747" y="4395"/>
                      <a:pt x="149269" y="4421"/>
                    </a:cubicBezTo>
                    <a:lnTo>
                      <a:pt x="150887" y="4526"/>
                    </a:lnTo>
                    <a:cubicBezTo>
                      <a:pt x="151435" y="4552"/>
                      <a:pt x="152036" y="4630"/>
                      <a:pt x="152636" y="4708"/>
                    </a:cubicBezTo>
                    <a:lnTo>
                      <a:pt x="154593" y="4891"/>
                    </a:lnTo>
                    <a:cubicBezTo>
                      <a:pt x="155950" y="5126"/>
                      <a:pt x="157385" y="5282"/>
                      <a:pt x="158951" y="5648"/>
                    </a:cubicBezTo>
                    <a:lnTo>
                      <a:pt x="160204" y="5804"/>
                    </a:lnTo>
                    <a:cubicBezTo>
                      <a:pt x="160621" y="5883"/>
                      <a:pt x="161065" y="5987"/>
                      <a:pt x="161534" y="6065"/>
                    </a:cubicBezTo>
                    <a:lnTo>
                      <a:pt x="162996" y="6378"/>
                    </a:lnTo>
                    <a:cubicBezTo>
                      <a:pt x="163492" y="6457"/>
                      <a:pt x="163987" y="6613"/>
                      <a:pt x="164483" y="6744"/>
                    </a:cubicBezTo>
                    <a:lnTo>
                      <a:pt x="166023" y="7109"/>
                    </a:lnTo>
                    <a:lnTo>
                      <a:pt x="167536" y="7579"/>
                    </a:lnTo>
                    <a:cubicBezTo>
                      <a:pt x="168032" y="7735"/>
                      <a:pt x="168528" y="7866"/>
                      <a:pt x="169024" y="8049"/>
                    </a:cubicBezTo>
                    <a:lnTo>
                      <a:pt x="170459" y="8544"/>
                    </a:lnTo>
                    <a:cubicBezTo>
                      <a:pt x="170929" y="8701"/>
                      <a:pt x="171399" y="8858"/>
                      <a:pt x="171842" y="9014"/>
                    </a:cubicBezTo>
                    <a:lnTo>
                      <a:pt x="173095" y="9510"/>
                    </a:lnTo>
                    <a:cubicBezTo>
                      <a:pt x="173904" y="9823"/>
                      <a:pt x="174608" y="10110"/>
                      <a:pt x="175209" y="10371"/>
                    </a:cubicBezTo>
                    <a:lnTo>
                      <a:pt x="177140" y="11180"/>
                    </a:lnTo>
                    <a:cubicBezTo>
                      <a:pt x="178907" y="12522"/>
                      <a:pt x="177990" y="12675"/>
                      <a:pt x="176689" y="12675"/>
                    </a:cubicBezTo>
                    <a:cubicBezTo>
                      <a:pt x="176472" y="12675"/>
                      <a:pt x="176245" y="12671"/>
                      <a:pt x="176018" y="12668"/>
                    </a:cubicBezTo>
                    <a:lnTo>
                      <a:pt x="176018" y="12668"/>
                    </a:lnTo>
                    <a:cubicBezTo>
                      <a:pt x="180637" y="14703"/>
                      <a:pt x="185203" y="17052"/>
                      <a:pt x="189796" y="19426"/>
                    </a:cubicBezTo>
                    <a:cubicBezTo>
                      <a:pt x="194389" y="21801"/>
                      <a:pt x="198956" y="24202"/>
                      <a:pt x="203444" y="26733"/>
                    </a:cubicBezTo>
                    <a:cubicBezTo>
                      <a:pt x="212369" y="31796"/>
                      <a:pt x="220929" y="37433"/>
                      <a:pt x="228523" y="44139"/>
                    </a:cubicBezTo>
                    <a:cubicBezTo>
                      <a:pt x="228992" y="44557"/>
                      <a:pt x="229488" y="44948"/>
                      <a:pt x="229958" y="45392"/>
                    </a:cubicBezTo>
                    <a:lnTo>
                      <a:pt x="231341" y="46697"/>
                    </a:lnTo>
                    <a:cubicBezTo>
                      <a:pt x="232254" y="47558"/>
                      <a:pt x="233115" y="48471"/>
                      <a:pt x="234029" y="49332"/>
                    </a:cubicBezTo>
                    <a:cubicBezTo>
                      <a:pt x="234968" y="50219"/>
                      <a:pt x="235777" y="51185"/>
                      <a:pt x="236638" y="52098"/>
                    </a:cubicBezTo>
                    <a:cubicBezTo>
                      <a:pt x="237082" y="52568"/>
                      <a:pt x="237500" y="53012"/>
                      <a:pt x="237917" y="53481"/>
                    </a:cubicBezTo>
                    <a:lnTo>
                      <a:pt x="239144" y="54943"/>
                    </a:lnTo>
                    <a:cubicBezTo>
                      <a:pt x="242406" y="58779"/>
                      <a:pt x="245354" y="62850"/>
                      <a:pt x="247990" y="67156"/>
                    </a:cubicBezTo>
                    <a:cubicBezTo>
                      <a:pt x="251359" y="72698"/>
                      <a:pt x="254130" y="78588"/>
                      <a:pt x="256163" y="84693"/>
                    </a:cubicBezTo>
                    <a:lnTo>
                      <a:pt x="256163" y="84693"/>
                    </a:lnTo>
                    <a:cubicBezTo>
                      <a:pt x="254097" y="78580"/>
                      <a:pt x="251284" y="72681"/>
                      <a:pt x="247886" y="67130"/>
                    </a:cubicBezTo>
                    <a:cubicBezTo>
                      <a:pt x="245198" y="62824"/>
                      <a:pt x="242197" y="58727"/>
                      <a:pt x="238883" y="54891"/>
                    </a:cubicBezTo>
                    <a:lnTo>
                      <a:pt x="237656" y="53429"/>
                    </a:lnTo>
                    <a:lnTo>
                      <a:pt x="236351" y="52046"/>
                    </a:lnTo>
                    <a:lnTo>
                      <a:pt x="235047" y="50637"/>
                    </a:lnTo>
                    <a:cubicBezTo>
                      <a:pt x="234603" y="50167"/>
                      <a:pt x="234133" y="49750"/>
                      <a:pt x="233690" y="49280"/>
                    </a:cubicBezTo>
                    <a:lnTo>
                      <a:pt x="232333" y="47949"/>
                    </a:lnTo>
                    <a:cubicBezTo>
                      <a:pt x="231889" y="47506"/>
                      <a:pt x="231419" y="47062"/>
                      <a:pt x="230949" y="46644"/>
                    </a:cubicBezTo>
                    <a:lnTo>
                      <a:pt x="229540" y="45340"/>
                    </a:lnTo>
                    <a:lnTo>
                      <a:pt x="228105" y="44087"/>
                    </a:lnTo>
                    <a:cubicBezTo>
                      <a:pt x="224217" y="40721"/>
                      <a:pt x="220120" y="37641"/>
                      <a:pt x="215840" y="34797"/>
                    </a:cubicBezTo>
                    <a:cubicBezTo>
                      <a:pt x="211586" y="31900"/>
                      <a:pt x="207124" y="29264"/>
                      <a:pt x="202583" y="26733"/>
                    </a:cubicBezTo>
                    <a:cubicBezTo>
                      <a:pt x="198016" y="24202"/>
                      <a:pt x="193397" y="21775"/>
                      <a:pt x="188700" y="19400"/>
                    </a:cubicBezTo>
                    <a:cubicBezTo>
                      <a:pt x="184003" y="17026"/>
                      <a:pt x="179332" y="14677"/>
                      <a:pt x="174608" y="12668"/>
                    </a:cubicBezTo>
                    <a:cubicBezTo>
                      <a:pt x="173826" y="12720"/>
                      <a:pt x="173486" y="12928"/>
                      <a:pt x="174321" y="13607"/>
                    </a:cubicBezTo>
                    <a:cubicBezTo>
                      <a:pt x="175026" y="14129"/>
                      <a:pt x="175783" y="14599"/>
                      <a:pt x="176540" y="15016"/>
                    </a:cubicBezTo>
                    <a:cubicBezTo>
                      <a:pt x="177088" y="15355"/>
                      <a:pt x="177740" y="15695"/>
                      <a:pt x="178497" y="16112"/>
                    </a:cubicBezTo>
                    <a:cubicBezTo>
                      <a:pt x="179280" y="16556"/>
                      <a:pt x="180167" y="17026"/>
                      <a:pt x="181132" y="17547"/>
                    </a:cubicBezTo>
                    <a:cubicBezTo>
                      <a:pt x="181811" y="17939"/>
                      <a:pt x="182620" y="18383"/>
                      <a:pt x="183533" y="18878"/>
                    </a:cubicBezTo>
                    <a:cubicBezTo>
                      <a:pt x="184421" y="19374"/>
                      <a:pt x="185438" y="19922"/>
                      <a:pt x="186534" y="20522"/>
                    </a:cubicBezTo>
                    <a:lnTo>
                      <a:pt x="194102" y="24515"/>
                    </a:lnTo>
                    <a:cubicBezTo>
                      <a:pt x="199713" y="27490"/>
                      <a:pt x="206289" y="31039"/>
                      <a:pt x="212839" y="35240"/>
                    </a:cubicBezTo>
                    <a:cubicBezTo>
                      <a:pt x="216127" y="37328"/>
                      <a:pt x="219389" y="39572"/>
                      <a:pt x="222521" y="41999"/>
                    </a:cubicBezTo>
                    <a:cubicBezTo>
                      <a:pt x="225600" y="44374"/>
                      <a:pt x="228575" y="46931"/>
                      <a:pt x="231393" y="49619"/>
                    </a:cubicBezTo>
                    <a:lnTo>
                      <a:pt x="233429" y="51603"/>
                    </a:lnTo>
                    <a:lnTo>
                      <a:pt x="235334" y="53638"/>
                    </a:lnTo>
                    <a:lnTo>
                      <a:pt x="236273" y="54656"/>
                    </a:lnTo>
                    <a:lnTo>
                      <a:pt x="237160" y="55700"/>
                    </a:lnTo>
                    <a:lnTo>
                      <a:pt x="238909" y="57735"/>
                    </a:lnTo>
                    <a:lnTo>
                      <a:pt x="240527" y="59797"/>
                    </a:lnTo>
                    <a:cubicBezTo>
                      <a:pt x="241049" y="60475"/>
                      <a:pt x="241570" y="61128"/>
                      <a:pt x="242040" y="61806"/>
                    </a:cubicBezTo>
                    <a:cubicBezTo>
                      <a:pt x="243006" y="63163"/>
                      <a:pt x="243945" y="64442"/>
                      <a:pt x="244754" y="65747"/>
                    </a:cubicBezTo>
                    <a:lnTo>
                      <a:pt x="245589" y="67077"/>
                    </a:lnTo>
                    <a:cubicBezTo>
                      <a:pt x="245850" y="67521"/>
                      <a:pt x="246163" y="67965"/>
                      <a:pt x="246398" y="68434"/>
                    </a:cubicBezTo>
                    <a:lnTo>
                      <a:pt x="247964" y="71148"/>
                    </a:lnTo>
                    <a:cubicBezTo>
                      <a:pt x="248225" y="71618"/>
                      <a:pt x="248460" y="72088"/>
                      <a:pt x="248695" y="72558"/>
                    </a:cubicBezTo>
                    <a:lnTo>
                      <a:pt x="249399" y="73941"/>
                    </a:lnTo>
                    <a:cubicBezTo>
                      <a:pt x="249634" y="74410"/>
                      <a:pt x="249895" y="74854"/>
                      <a:pt x="250130" y="75350"/>
                    </a:cubicBezTo>
                    <a:lnTo>
                      <a:pt x="250782" y="76785"/>
                    </a:lnTo>
                    <a:lnTo>
                      <a:pt x="251435" y="78220"/>
                    </a:lnTo>
                    <a:lnTo>
                      <a:pt x="251748" y="78925"/>
                    </a:lnTo>
                    <a:lnTo>
                      <a:pt x="252035" y="79656"/>
                    </a:lnTo>
                    <a:lnTo>
                      <a:pt x="253209" y="82604"/>
                    </a:lnTo>
                    <a:cubicBezTo>
                      <a:pt x="253862" y="84588"/>
                      <a:pt x="254592" y="86545"/>
                      <a:pt x="255114" y="88580"/>
                    </a:cubicBezTo>
                    <a:lnTo>
                      <a:pt x="255532" y="90094"/>
                    </a:lnTo>
                    <a:cubicBezTo>
                      <a:pt x="255610" y="90355"/>
                      <a:pt x="255688" y="90616"/>
                      <a:pt x="255741" y="90877"/>
                    </a:cubicBezTo>
                    <a:lnTo>
                      <a:pt x="255897" y="91634"/>
                    </a:lnTo>
                    <a:lnTo>
                      <a:pt x="256236" y="93173"/>
                    </a:lnTo>
                    <a:lnTo>
                      <a:pt x="256393" y="93930"/>
                    </a:lnTo>
                    <a:cubicBezTo>
                      <a:pt x="256471" y="94191"/>
                      <a:pt x="256523" y="94452"/>
                      <a:pt x="256550" y="94713"/>
                    </a:cubicBezTo>
                    <a:lnTo>
                      <a:pt x="257045" y="97792"/>
                    </a:lnTo>
                    <a:cubicBezTo>
                      <a:pt x="257150" y="98314"/>
                      <a:pt x="257202" y="98836"/>
                      <a:pt x="257254" y="99358"/>
                    </a:cubicBezTo>
                    <a:lnTo>
                      <a:pt x="257411" y="100924"/>
                    </a:lnTo>
                    <a:cubicBezTo>
                      <a:pt x="257463" y="101446"/>
                      <a:pt x="257541" y="101942"/>
                      <a:pt x="257567" y="102463"/>
                    </a:cubicBezTo>
                    <a:lnTo>
                      <a:pt x="257619" y="104029"/>
                    </a:lnTo>
                    <a:cubicBezTo>
                      <a:pt x="257672" y="105073"/>
                      <a:pt x="257750" y="106117"/>
                      <a:pt x="257698" y="107161"/>
                    </a:cubicBezTo>
                    <a:lnTo>
                      <a:pt x="257646" y="110292"/>
                    </a:lnTo>
                    <a:lnTo>
                      <a:pt x="257385" y="113424"/>
                    </a:lnTo>
                    <a:cubicBezTo>
                      <a:pt x="256445" y="121853"/>
                      <a:pt x="253992" y="130047"/>
                      <a:pt x="250156" y="137615"/>
                    </a:cubicBezTo>
                    <a:cubicBezTo>
                      <a:pt x="246242" y="145287"/>
                      <a:pt x="241179" y="152333"/>
                      <a:pt x="235151" y="158491"/>
                    </a:cubicBezTo>
                    <a:cubicBezTo>
                      <a:pt x="232124" y="161597"/>
                      <a:pt x="228862" y="164493"/>
                      <a:pt x="225443" y="167129"/>
                    </a:cubicBezTo>
                    <a:cubicBezTo>
                      <a:pt x="221972" y="169817"/>
                      <a:pt x="218371" y="172270"/>
                      <a:pt x="214640" y="174514"/>
                    </a:cubicBezTo>
                    <a:cubicBezTo>
                      <a:pt x="210882" y="176758"/>
                      <a:pt x="207020" y="178820"/>
                      <a:pt x="203053" y="180673"/>
                    </a:cubicBezTo>
                    <a:cubicBezTo>
                      <a:pt x="199060" y="182526"/>
                      <a:pt x="194989" y="184196"/>
                      <a:pt x="190866" y="185683"/>
                    </a:cubicBezTo>
                    <a:cubicBezTo>
                      <a:pt x="186743" y="187171"/>
                      <a:pt x="182542" y="188476"/>
                      <a:pt x="178314" y="189624"/>
                    </a:cubicBezTo>
                    <a:cubicBezTo>
                      <a:pt x="177270" y="189937"/>
                      <a:pt x="176200" y="190172"/>
                      <a:pt x="175156" y="190433"/>
                    </a:cubicBezTo>
                    <a:lnTo>
                      <a:pt x="173565" y="190850"/>
                    </a:lnTo>
                    <a:cubicBezTo>
                      <a:pt x="173017" y="190981"/>
                      <a:pt x="172495" y="191111"/>
                      <a:pt x="171973" y="191216"/>
                    </a:cubicBezTo>
                    <a:cubicBezTo>
                      <a:pt x="169833" y="191685"/>
                      <a:pt x="167719" y="192155"/>
                      <a:pt x="165579" y="192546"/>
                    </a:cubicBezTo>
                    <a:cubicBezTo>
                      <a:pt x="161326" y="193408"/>
                      <a:pt x="157020" y="194008"/>
                      <a:pt x="152766" y="194504"/>
                    </a:cubicBezTo>
                    <a:cubicBezTo>
                      <a:pt x="150626" y="194712"/>
                      <a:pt x="148486" y="194973"/>
                      <a:pt x="146347" y="195104"/>
                    </a:cubicBezTo>
                    <a:cubicBezTo>
                      <a:pt x="145277" y="195156"/>
                      <a:pt x="144233" y="195260"/>
                      <a:pt x="143163" y="195313"/>
                    </a:cubicBezTo>
                    <a:lnTo>
                      <a:pt x="139953" y="195469"/>
                    </a:lnTo>
                    <a:cubicBezTo>
                      <a:pt x="137482" y="195565"/>
                      <a:pt x="135011" y="195613"/>
                      <a:pt x="132543" y="195613"/>
                    </a:cubicBezTo>
                    <a:cubicBezTo>
                      <a:pt x="110245" y="195613"/>
                      <a:pt x="88100" y="191696"/>
                      <a:pt x="67120" y="184013"/>
                    </a:cubicBezTo>
                    <a:cubicBezTo>
                      <a:pt x="55533" y="179733"/>
                      <a:pt x="44416" y="174279"/>
                      <a:pt x="33952" y="167703"/>
                    </a:cubicBezTo>
                    <a:lnTo>
                      <a:pt x="31994" y="166477"/>
                    </a:lnTo>
                    <a:cubicBezTo>
                      <a:pt x="31368" y="166059"/>
                      <a:pt x="30716" y="165642"/>
                      <a:pt x="30116" y="165224"/>
                    </a:cubicBezTo>
                    <a:cubicBezTo>
                      <a:pt x="29489" y="164780"/>
                      <a:pt x="28863" y="164363"/>
                      <a:pt x="28289" y="163945"/>
                    </a:cubicBezTo>
                    <a:lnTo>
                      <a:pt x="27375" y="163293"/>
                    </a:lnTo>
                    <a:lnTo>
                      <a:pt x="26514" y="162641"/>
                    </a:lnTo>
                    <a:cubicBezTo>
                      <a:pt x="24244" y="160944"/>
                      <a:pt x="22130" y="159065"/>
                      <a:pt x="20173" y="157030"/>
                    </a:cubicBezTo>
                    <a:cubicBezTo>
                      <a:pt x="18399" y="155177"/>
                      <a:pt x="16859" y="153090"/>
                      <a:pt x="15632" y="150819"/>
                    </a:cubicBezTo>
                    <a:cubicBezTo>
                      <a:pt x="15476" y="150558"/>
                      <a:pt x="15371" y="150271"/>
                      <a:pt x="15241" y="150010"/>
                    </a:cubicBezTo>
                    <a:lnTo>
                      <a:pt x="15032" y="149593"/>
                    </a:lnTo>
                    <a:cubicBezTo>
                      <a:pt x="14980" y="149462"/>
                      <a:pt x="14902" y="149332"/>
                      <a:pt x="14876" y="149201"/>
                    </a:cubicBezTo>
                    <a:lnTo>
                      <a:pt x="14536" y="148366"/>
                    </a:lnTo>
                    <a:cubicBezTo>
                      <a:pt x="14484" y="148210"/>
                      <a:pt x="14432" y="148079"/>
                      <a:pt x="14380" y="147949"/>
                    </a:cubicBezTo>
                    <a:lnTo>
                      <a:pt x="14249" y="147531"/>
                    </a:lnTo>
                    <a:cubicBezTo>
                      <a:pt x="13884" y="146409"/>
                      <a:pt x="13649" y="145287"/>
                      <a:pt x="13545" y="144139"/>
                    </a:cubicBezTo>
                    <a:cubicBezTo>
                      <a:pt x="13205" y="140798"/>
                      <a:pt x="13701" y="137406"/>
                      <a:pt x="14980" y="134300"/>
                    </a:cubicBezTo>
                    <a:cubicBezTo>
                      <a:pt x="16337" y="130934"/>
                      <a:pt x="18320" y="127855"/>
                      <a:pt x="20825" y="125245"/>
                    </a:cubicBezTo>
                    <a:cubicBezTo>
                      <a:pt x="21452" y="124593"/>
                      <a:pt x="22104" y="123940"/>
                      <a:pt x="22809" y="123366"/>
                    </a:cubicBezTo>
                    <a:cubicBezTo>
                      <a:pt x="23487" y="122766"/>
                      <a:pt x="24218" y="122192"/>
                      <a:pt x="24975" y="121670"/>
                    </a:cubicBezTo>
                    <a:lnTo>
                      <a:pt x="26123" y="120861"/>
                    </a:lnTo>
                    <a:cubicBezTo>
                      <a:pt x="26514" y="120600"/>
                      <a:pt x="26932" y="120365"/>
                      <a:pt x="27349" y="120130"/>
                    </a:cubicBezTo>
                    <a:cubicBezTo>
                      <a:pt x="27532" y="120000"/>
                      <a:pt x="27741" y="119869"/>
                      <a:pt x="27950" y="119765"/>
                    </a:cubicBezTo>
                    <a:lnTo>
                      <a:pt x="28576" y="119426"/>
                    </a:lnTo>
                    <a:cubicBezTo>
                      <a:pt x="29020" y="119217"/>
                      <a:pt x="29411" y="118956"/>
                      <a:pt x="29855" y="118747"/>
                    </a:cubicBezTo>
                    <a:cubicBezTo>
                      <a:pt x="31603" y="117886"/>
                      <a:pt x="33430" y="117129"/>
                      <a:pt x="35283" y="116503"/>
                    </a:cubicBezTo>
                    <a:cubicBezTo>
                      <a:pt x="37188" y="115877"/>
                      <a:pt x="39119" y="115355"/>
                      <a:pt x="41076" y="114911"/>
                    </a:cubicBezTo>
                    <a:cubicBezTo>
                      <a:pt x="43059" y="114494"/>
                      <a:pt x="45095" y="114154"/>
                      <a:pt x="47130" y="113920"/>
                    </a:cubicBezTo>
                    <a:cubicBezTo>
                      <a:pt x="49192" y="113685"/>
                      <a:pt x="51279" y="113528"/>
                      <a:pt x="53367" y="113424"/>
                    </a:cubicBezTo>
                    <a:cubicBezTo>
                      <a:pt x="54911" y="113366"/>
                      <a:pt x="56477" y="113344"/>
                      <a:pt x="58063" y="113344"/>
                    </a:cubicBezTo>
                    <a:cubicBezTo>
                      <a:pt x="60793" y="113344"/>
                      <a:pt x="63586" y="113410"/>
                      <a:pt x="66441" y="113476"/>
                    </a:cubicBezTo>
                    <a:cubicBezTo>
                      <a:pt x="68784" y="113530"/>
                      <a:pt x="71162" y="113577"/>
                      <a:pt x="73578" y="113577"/>
                    </a:cubicBezTo>
                    <a:cubicBezTo>
                      <a:pt x="75819" y="113577"/>
                      <a:pt x="78092" y="113537"/>
                      <a:pt x="80402" y="113424"/>
                    </a:cubicBezTo>
                    <a:cubicBezTo>
                      <a:pt x="85361" y="113215"/>
                      <a:pt x="90267" y="112432"/>
                      <a:pt x="95068" y="111101"/>
                    </a:cubicBezTo>
                    <a:cubicBezTo>
                      <a:pt x="95355" y="110997"/>
                      <a:pt x="95668" y="110919"/>
                      <a:pt x="95982" y="110840"/>
                    </a:cubicBezTo>
                    <a:lnTo>
                      <a:pt x="96895" y="110501"/>
                    </a:lnTo>
                    <a:lnTo>
                      <a:pt x="98722" y="109875"/>
                    </a:lnTo>
                    <a:cubicBezTo>
                      <a:pt x="99322" y="109640"/>
                      <a:pt x="99922" y="109379"/>
                      <a:pt x="100496" y="109118"/>
                    </a:cubicBezTo>
                    <a:lnTo>
                      <a:pt x="101410" y="108753"/>
                    </a:lnTo>
                    <a:lnTo>
                      <a:pt x="101853" y="108544"/>
                    </a:lnTo>
                    <a:cubicBezTo>
                      <a:pt x="102010" y="108492"/>
                      <a:pt x="102140" y="108413"/>
                      <a:pt x="102297" y="108335"/>
                    </a:cubicBezTo>
                    <a:cubicBezTo>
                      <a:pt x="103471" y="107761"/>
                      <a:pt x="104619" y="107109"/>
                      <a:pt x="105741" y="106430"/>
                    </a:cubicBezTo>
                    <a:cubicBezTo>
                      <a:pt x="106316" y="106065"/>
                      <a:pt x="106864" y="105725"/>
                      <a:pt x="107412" y="105360"/>
                    </a:cubicBezTo>
                    <a:lnTo>
                      <a:pt x="109003" y="104212"/>
                    </a:lnTo>
                    <a:cubicBezTo>
                      <a:pt x="117171" y="98027"/>
                      <a:pt x="122939" y="89181"/>
                      <a:pt x="125313" y="79212"/>
                    </a:cubicBezTo>
                    <a:cubicBezTo>
                      <a:pt x="125626" y="77986"/>
                      <a:pt x="125809" y="76759"/>
                      <a:pt x="126018" y="75506"/>
                    </a:cubicBezTo>
                    <a:cubicBezTo>
                      <a:pt x="126122" y="74906"/>
                      <a:pt x="126175" y="74280"/>
                      <a:pt x="126227" y="73654"/>
                    </a:cubicBezTo>
                    <a:lnTo>
                      <a:pt x="126383" y="71775"/>
                    </a:lnTo>
                    <a:cubicBezTo>
                      <a:pt x="126409" y="71148"/>
                      <a:pt x="126409" y="70522"/>
                      <a:pt x="126409" y="69896"/>
                    </a:cubicBezTo>
                    <a:cubicBezTo>
                      <a:pt x="126409" y="69269"/>
                      <a:pt x="126435" y="68643"/>
                      <a:pt x="126409" y="68043"/>
                    </a:cubicBezTo>
                    <a:lnTo>
                      <a:pt x="126357" y="67130"/>
                    </a:lnTo>
                    <a:lnTo>
                      <a:pt x="126279" y="66242"/>
                    </a:lnTo>
                    <a:cubicBezTo>
                      <a:pt x="126253" y="65616"/>
                      <a:pt x="126175" y="65042"/>
                      <a:pt x="126122" y="64442"/>
                    </a:cubicBezTo>
                    <a:cubicBezTo>
                      <a:pt x="125548" y="59744"/>
                      <a:pt x="124452" y="55517"/>
                      <a:pt x="123408" y="51603"/>
                    </a:cubicBezTo>
                    <a:cubicBezTo>
                      <a:pt x="122338" y="47662"/>
                      <a:pt x="121321" y="44009"/>
                      <a:pt x="120668" y="40616"/>
                    </a:cubicBezTo>
                    <a:cubicBezTo>
                      <a:pt x="120016" y="37198"/>
                      <a:pt x="119781" y="34066"/>
                      <a:pt x="120094" y="31222"/>
                    </a:cubicBezTo>
                    <a:cubicBezTo>
                      <a:pt x="120120" y="31039"/>
                      <a:pt x="120146" y="30882"/>
                      <a:pt x="120172" y="30700"/>
                    </a:cubicBezTo>
                    <a:lnTo>
                      <a:pt x="120251" y="30178"/>
                    </a:lnTo>
                    <a:cubicBezTo>
                      <a:pt x="120303" y="29813"/>
                      <a:pt x="120381" y="29473"/>
                      <a:pt x="120460" y="29134"/>
                    </a:cubicBezTo>
                    <a:cubicBezTo>
                      <a:pt x="120590" y="28482"/>
                      <a:pt x="120773" y="27829"/>
                      <a:pt x="121008" y="27177"/>
                    </a:cubicBezTo>
                    <a:cubicBezTo>
                      <a:pt x="121451" y="25898"/>
                      <a:pt x="122051" y="24672"/>
                      <a:pt x="122756" y="23497"/>
                    </a:cubicBezTo>
                    <a:cubicBezTo>
                      <a:pt x="123982" y="21514"/>
                      <a:pt x="125470" y="19713"/>
                      <a:pt x="127218" y="18174"/>
                    </a:cubicBezTo>
                    <a:cubicBezTo>
                      <a:pt x="128001" y="17417"/>
                      <a:pt x="128836" y="16765"/>
                      <a:pt x="129645" y="16164"/>
                    </a:cubicBezTo>
                    <a:cubicBezTo>
                      <a:pt x="130454" y="15564"/>
                      <a:pt x="131263" y="15016"/>
                      <a:pt x="132020" y="14520"/>
                    </a:cubicBezTo>
                    <a:cubicBezTo>
                      <a:pt x="134473" y="13033"/>
                      <a:pt x="137030" y="11754"/>
                      <a:pt x="139718" y="10710"/>
                    </a:cubicBezTo>
                    <a:cubicBezTo>
                      <a:pt x="140658" y="10319"/>
                      <a:pt x="141414" y="10032"/>
                      <a:pt x="141989" y="9745"/>
                    </a:cubicBezTo>
                    <a:lnTo>
                      <a:pt x="142197" y="9666"/>
                    </a:lnTo>
                    <a:lnTo>
                      <a:pt x="142406" y="9562"/>
                    </a:lnTo>
                    <a:cubicBezTo>
                      <a:pt x="142537" y="9484"/>
                      <a:pt x="142667" y="9432"/>
                      <a:pt x="142771" y="9379"/>
                    </a:cubicBezTo>
                    <a:cubicBezTo>
                      <a:pt x="142928" y="9275"/>
                      <a:pt x="143111" y="9171"/>
                      <a:pt x="143241" y="9040"/>
                    </a:cubicBezTo>
                    <a:cubicBezTo>
                      <a:pt x="143659" y="8649"/>
                      <a:pt x="143215" y="8388"/>
                      <a:pt x="141963" y="8257"/>
                    </a:cubicBezTo>
                    <a:cubicBezTo>
                      <a:pt x="141591" y="8216"/>
                      <a:pt x="141146" y="8190"/>
                      <a:pt x="140630" y="8190"/>
                    </a:cubicBezTo>
                    <a:cubicBezTo>
                      <a:pt x="139514" y="8190"/>
                      <a:pt x="138066" y="8310"/>
                      <a:pt x="136300" y="8649"/>
                    </a:cubicBezTo>
                    <a:cubicBezTo>
                      <a:pt x="133038" y="9301"/>
                      <a:pt x="129906" y="10475"/>
                      <a:pt x="126983" y="12093"/>
                    </a:cubicBezTo>
                    <a:cubicBezTo>
                      <a:pt x="125078" y="13163"/>
                      <a:pt x="123304" y="14416"/>
                      <a:pt x="121660" y="15851"/>
                    </a:cubicBezTo>
                    <a:cubicBezTo>
                      <a:pt x="120747" y="16660"/>
                      <a:pt x="119911" y="17521"/>
                      <a:pt x="119103" y="18409"/>
                    </a:cubicBezTo>
                    <a:cubicBezTo>
                      <a:pt x="118267" y="19400"/>
                      <a:pt x="117511" y="20418"/>
                      <a:pt x="116832" y="21514"/>
                    </a:cubicBezTo>
                    <a:cubicBezTo>
                      <a:pt x="115319" y="23889"/>
                      <a:pt x="114249" y="26551"/>
                      <a:pt x="113675" y="29291"/>
                    </a:cubicBezTo>
                    <a:cubicBezTo>
                      <a:pt x="113048" y="32370"/>
                      <a:pt x="112892" y="35501"/>
                      <a:pt x="113205" y="38607"/>
                    </a:cubicBezTo>
                    <a:lnTo>
                      <a:pt x="112031" y="38737"/>
                    </a:lnTo>
                    <a:cubicBezTo>
                      <a:pt x="111691" y="35684"/>
                      <a:pt x="111743" y="32605"/>
                      <a:pt x="112187" y="29578"/>
                    </a:cubicBezTo>
                    <a:cubicBezTo>
                      <a:pt x="112396" y="28273"/>
                      <a:pt x="112709" y="26968"/>
                      <a:pt x="113100" y="25689"/>
                    </a:cubicBezTo>
                    <a:cubicBezTo>
                      <a:pt x="113466" y="24567"/>
                      <a:pt x="113883" y="23445"/>
                      <a:pt x="114405" y="22375"/>
                    </a:cubicBezTo>
                    <a:cubicBezTo>
                      <a:pt x="115240" y="20548"/>
                      <a:pt x="116284" y="18852"/>
                      <a:pt x="117458" y="17234"/>
                    </a:cubicBezTo>
                    <a:cubicBezTo>
                      <a:pt x="118372" y="16034"/>
                      <a:pt x="119337" y="14860"/>
                      <a:pt x="120407" y="13764"/>
                    </a:cubicBezTo>
                    <a:cubicBezTo>
                      <a:pt x="122182" y="11885"/>
                      <a:pt x="123539" y="10763"/>
                      <a:pt x="124400" y="9954"/>
                    </a:cubicBezTo>
                    <a:cubicBezTo>
                      <a:pt x="125287" y="9118"/>
                      <a:pt x="125705" y="8675"/>
                      <a:pt x="125757" y="8362"/>
                    </a:cubicBezTo>
                    <a:cubicBezTo>
                      <a:pt x="125835" y="8020"/>
                      <a:pt x="125450" y="7937"/>
                      <a:pt x="124933" y="7937"/>
                    </a:cubicBezTo>
                    <a:cubicBezTo>
                      <a:pt x="124581" y="7937"/>
                      <a:pt x="124169" y="7975"/>
                      <a:pt x="123800" y="7996"/>
                    </a:cubicBezTo>
                    <a:cubicBezTo>
                      <a:pt x="123692" y="8003"/>
                      <a:pt x="123588" y="8006"/>
                      <a:pt x="123490" y="8006"/>
                    </a:cubicBezTo>
                    <a:cubicBezTo>
                      <a:pt x="122760" y="8006"/>
                      <a:pt x="122388" y="7784"/>
                      <a:pt x="123539" y="6587"/>
                    </a:cubicBezTo>
                    <a:lnTo>
                      <a:pt x="123539" y="6587"/>
                    </a:lnTo>
                    <a:cubicBezTo>
                      <a:pt x="120407" y="8649"/>
                      <a:pt x="117563" y="11154"/>
                      <a:pt x="115136" y="14024"/>
                    </a:cubicBezTo>
                    <a:cubicBezTo>
                      <a:pt x="112631" y="16999"/>
                      <a:pt x="110700" y="20444"/>
                      <a:pt x="109447" y="24124"/>
                    </a:cubicBezTo>
                    <a:cubicBezTo>
                      <a:pt x="108247" y="27803"/>
                      <a:pt x="107699" y="31665"/>
                      <a:pt x="107803" y="35528"/>
                    </a:cubicBezTo>
                    <a:cubicBezTo>
                      <a:pt x="107933" y="39103"/>
                      <a:pt x="108377" y="42652"/>
                      <a:pt x="109160" y="46122"/>
                    </a:cubicBezTo>
                    <a:cubicBezTo>
                      <a:pt x="109865" y="49463"/>
                      <a:pt x="110700" y="52646"/>
                      <a:pt x="111404" y="55700"/>
                    </a:cubicBezTo>
                    <a:cubicBezTo>
                      <a:pt x="112161" y="58622"/>
                      <a:pt x="112709" y="61571"/>
                      <a:pt x="113127" y="64546"/>
                    </a:cubicBezTo>
                    <a:cubicBezTo>
                      <a:pt x="113283" y="65903"/>
                      <a:pt x="113388" y="67286"/>
                      <a:pt x="113388" y="68669"/>
                    </a:cubicBezTo>
                    <a:cubicBezTo>
                      <a:pt x="113414" y="68982"/>
                      <a:pt x="113361" y="69322"/>
                      <a:pt x="113361" y="69635"/>
                    </a:cubicBezTo>
                    <a:lnTo>
                      <a:pt x="113309" y="70626"/>
                    </a:lnTo>
                    <a:cubicBezTo>
                      <a:pt x="113283" y="70783"/>
                      <a:pt x="113283" y="70940"/>
                      <a:pt x="113283" y="71122"/>
                    </a:cubicBezTo>
                    <a:lnTo>
                      <a:pt x="113231" y="71592"/>
                    </a:lnTo>
                    <a:lnTo>
                      <a:pt x="113100" y="72584"/>
                    </a:lnTo>
                    <a:cubicBezTo>
                      <a:pt x="112709" y="75193"/>
                      <a:pt x="111978" y="77751"/>
                      <a:pt x="110908" y="80151"/>
                    </a:cubicBezTo>
                    <a:lnTo>
                      <a:pt x="110517" y="81143"/>
                    </a:lnTo>
                    <a:cubicBezTo>
                      <a:pt x="110386" y="81482"/>
                      <a:pt x="110204" y="81822"/>
                      <a:pt x="110021" y="82187"/>
                    </a:cubicBezTo>
                    <a:cubicBezTo>
                      <a:pt x="109865" y="82552"/>
                      <a:pt x="109682" y="82918"/>
                      <a:pt x="109473" y="83309"/>
                    </a:cubicBezTo>
                    <a:lnTo>
                      <a:pt x="108821" y="84483"/>
                    </a:lnTo>
                    <a:lnTo>
                      <a:pt x="108508" y="85084"/>
                    </a:lnTo>
                    <a:lnTo>
                      <a:pt x="108116" y="85658"/>
                    </a:lnTo>
                    <a:lnTo>
                      <a:pt x="107307" y="86858"/>
                    </a:lnTo>
                    <a:lnTo>
                      <a:pt x="106420" y="88032"/>
                    </a:lnTo>
                    <a:lnTo>
                      <a:pt x="105976" y="88633"/>
                    </a:lnTo>
                    <a:lnTo>
                      <a:pt x="105480" y="89181"/>
                    </a:lnTo>
                    <a:cubicBezTo>
                      <a:pt x="104228" y="90642"/>
                      <a:pt x="102845" y="91973"/>
                      <a:pt x="101331" y="93147"/>
                    </a:cubicBezTo>
                    <a:cubicBezTo>
                      <a:pt x="100105" y="94113"/>
                      <a:pt x="98800" y="94974"/>
                      <a:pt x="97417" y="95731"/>
                    </a:cubicBezTo>
                    <a:lnTo>
                      <a:pt x="96164" y="96383"/>
                    </a:lnTo>
                    <a:lnTo>
                      <a:pt x="94833" y="96957"/>
                    </a:lnTo>
                    <a:lnTo>
                      <a:pt x="94181" y="97244"/>
                    </a:lnTo>
                    <a:cubicBezTo>
                      <a:pt x="93946" y="97323"/>
                      <a:pt x="93711" y="97401"/>
                      <a:pt x="93476" y="97479"/>
                    </a:cubicBezTo>
                    <a:lnTo>
                      <a:pt x="92093" y="97975"/>
                    </a:lnTo>
                    <a:cubicBezTo>
                      <a:pt x="90162" y="98575"/>
                      <a:pt x="88179" y="99019"/>
                      <a:pt x="86170" y="99332"/>
                    </a:cubicBezTo>
                    <a:cubicBezTo>
                      <a:pt x="84082" y="99671"/>
                      <a:pt x="81968" y="99906"/>
                      <a:pt x="79854" y="100010"/>
                    </a:cubicBezTo>
                    <a:cubicBezTo>
                      <a:pt x="78758" y="100063"/>
                      <a:pt x="77688" y="100141"/>
                      <a:pt x="76592" y="100141"/>
                    </a:cubicBezTo>
                    <a:lnTo>
                      <a:pt x="74922" y="100193"/>
                    </a:lnTo>
                    <a:lnTo>
                      <a:pt x="73226" y="100193"/>
                    </a:lnTo>
                    <a:cubicBezTo>
                      <a:pt x="68737" y="100193"/>
                      <a:pt x="64066" y="99984"/>
                      <a:pt x="59239" y="99984"/>
                    </a:cubicBezTo>
                    <a:cubicBezTo>
                      <a:pt x="59004" y="99979"/>
                      <a:pt x="58766" y="99977"/>
                      <a:pt x="58526" y="99977"/>
                    </a:cubicBezTo>
                    <a:cubicBezTo>
                      <a:pt x="57565" y="99977"/>
                      <a:pt x="56572" y="100010"/>
                      <a:pt x="55611" y="100010"/>
                    </a:cubicBezTo>
                    <a:cubicBezTo>
                      <a:pt x="55011" y="100010"/>
                      <a:pt x="54359" y="100037"/>
                      <a:pt x="53758" y="100063"/>
                    </a:cubicBezTo>
                    <a:cubicBezTo>
                      <a:pt x="53132" y="100089"/>
                      <a:pt x="52506" y="100115"/>
                      <a:pt x="51906" y="100141"/>
                    </a:cubicBezTo>
                    <a:cubicBezTo>
                      <a:pt x="49400" y="100271"/>
                      <a:pt x="46921" y="100506"/>
                      <a:pt x="44416" y="100846"/>
                    </a:cubicBezTo>
                    <a:cubicBezTo>
                      <a:pt x="41885" y="101159"/>
                      <a:pt x="39380" y="101628"/>
                      <a:pt x="36927" y="102229"/>
                    </a:cubicBezTo>
                    <a:cubicBezTo>
                      <a:pt x="35674" y="102490"/>
                      <a:pt x="34421" y="102803"/>
                      <a:pt x="33195" y="103194"/>
                    </a:cubicBezTo>
                    <a:cubicBezTo>
                      <a:pt x="31968" y="103586"/>
                      <a:pt x="30742" y="104003"/>
                      <a:pt x="29515" y="104447"/>
                    </a:cubicBezTo>
                    <a:cubicBezTo>
                      <a:pt x="28289" y="104864"/>
                      <a:pt x="27062" y="105386"/>
                      <a:pt x="25862" y="105908"/>
                    </a:cubicBezTo>
                    <a:cubicBezTo>
                      <a:pt x="24688" y="106482"/>
                      <a:pt x="23487" y="107030"/>
                      <a:pt x="22313" y="107683"/>
                    </a:cubicBezTo>
                    <a:cubicBezTo>
                      <a:pt x="21739" y="107996"/>
                      <a:pt x="21165" y="108309"/>
                      <a:pt x="20591" y="108648"/>
                    </a:cubicBezTo>
                    <a:cubicBezTo>
                      <a:pt x="20016" y="109014"/>
                      <a:pt x="19442" y="109353"/>
                      <a:pt x="18894" y="109718"/>
                    </a:cubicBezTo>
                    <a:lnTo>
                      <a:pt x="17224" y="110840"/>
                    </a:lnTo>
                    <a:lnTo>
                      <a:pt x="16807" y="111127"/>
                    </a:lnTo>
                    <a:lnTo>
                      <a:pt x="16389" y="111440"/>
                    </a:lnTo>
                    <a:cubicBezTo>
                      <a:pt x="16128" y="111649"/>
                      <a:pt x="15841" y="111858"/>
                      <a:pt x="15580" y="112067"/>
                    </a:cubicBezTo>
                    <a:cubicBezTo>
                      <a:pt x="11274" y="115459"/>
                      <a:pt x="7673" y="119661"/>
                      <a:pt x="4959" y="124410"/>
                    </a:cubicBezTo>
                    <a:cubicBezTo>
                      <a:pt x="2141" y="129290"/>
                      <a:pt x="471" y="134718"/>
                      <a:pt x="79" y="140329"/>
                    </a:cubicBezTo>
                    <a:cubicBezTo>
                      <a:pt x="1" y="141790"/>
                      <a:pt x="1" y="143225"/>
                      <a:pt x="105" y="144661"/>
                    </a:cubicBezTo>
                    <a:cubicBezTo>
                      <a:pt x="210" y="146122"/>
                      <a:pt x="418" y="147557"/>
                      <a:pt x="732" y="148992"/>
                    </a:cubicBezTo>
                    <a:cubicBezTo>
                      <a:pt x="1384" y="151785"/>
                      <a:pt x="2376" y="154473"/>
                      <a:pt x="3680" y="157030"/>
                    </a:cubicBezTo>
                    <a:cubicBezTo>
                      <a:pt x="4959" y="159457"/>
                      <a:pt x="6473" y="161753"/>
                      <a:pt x="8221" y="163893"/>
                    </a:cubicBezTo>
                    <a:cubicBezTo>
                      <a:pt x="9891" y="165903"/>
                      <a:pt x="11692" y="167808"/>
                      <a:pt x="13623" y="169556"/>
                    </a:cubicBezTo>
                    <a:cubicBezTo>
                      <a:pt x="17329" y="172818"/>
                      <a:pt x="21269" y="175767"/>
                      <a:pt x="25444" y="178403"/>
                    </a:cubicBezTo>
                    <a:lnTo>
                      <a:pt x="28445" y="180308"/>
                    </a:lnTo>
                    <a:cubicBezTo>
                      <a:pt x="28941" y="180621"/>
                      <a:pt x="29463" y="180934"/>
                      <a:pt x="29959" y="181221"/>
                    </a:cubicBezTo>
                    <a:lnTo>
                      <a:pt x="31499" y="182134"/>
                    </a:lnTo>
                    <a:cubicBezTo>
                      <a:pt x="33508" y="183361"/>
                      <a:pt x="35596" y="184483"/>
                      <a:pt x="37657" y="185657"/>
                    </a:cubicBezTo>
                    <a:cubicBezTo>
                      <a:pt x="41833" y="187875"/>
                      <a:pt x="46034" y="190015"/>
                      <a:pt x="50366" y="191920"/>
                    </a:cubicBezTo>
                    <a:cubicBezTo>
                      <a:pt x="52506" y="192912"/>
                      <a:pt x="54698" y="193773"/>
                      <a:pt x="56864" y="194686"/>
                    </a:cubicBezTo>
                    <a:cubicBezTo>
                      <a:pt x="57960" y="195130"/>
                      <a:pt x="59056" y="195548"/>
                      <a:pt x="60152" y="195965"/>
                    </a:cubicBezTo>
                    <a:cubicBezTo>
                      <a:pt x="61248" y="196409"/>
                      <a:pt x="62344" y="196826"/>
                      <a:pt x="63466" y="197218"/>
                    </a:cubicBezTo>
                    <a:lnTo>
                      <a:pt x="66780" y="198392"/>
                    </a:lnTo>
                    <a:cubicBezTo>
                      <a:pt x="67902" y="198757"/>
                      <a:pt x="69025" y="199123"/>
                      <a:pt x="70121" y="199488"/>
                    </a:cubicBezTo>
                    <a:lnTo>
                      <a:pt x="71817" y="200036"/>
                    </a:lnTo>
                    <a:cubicBezTo>
                      <a:pt x="72365" y="200219"/>
                      <a:pt x="72939" y="200375"/>
                      <a:pt x="73487" y="200532"/>
                    </a:cubicBezTo>
                    <a:lnTo>
                      <a:pt x="76879" y="201550"/>
                    </a:lnTo>
                    <a:lnTo>
                      <a:pt x="80272" y="202463"/>
                    </a:lnTo>
                    <a:lnTo>
                      <a:pt x="81994" y="202907"/>
                    </a:lnTo>
                    <a:cubicBezTo>
                      <a:pt x="82568" y="203063"/>
                      <a:pt x="83116" y="203194"/>
                      <a:pt x="83690" y="203324"/>
                    </a:cubicBezTo>
                    <a:lnTo>
                      <a:pt x="87109" y="204133"/>
                    </a:lnTo>
                    <a:lnTo>
                      <a:pt x="90554" y="204864"/>
                    </a:lnTo>
                    <a:lnTo>
                      <a:pt x="92276" y="205229"/>
                    </a:lnTo>
                    <a:lnTo>
                      <a:pt x="94024" y="205542"/>
                    </a:lnTo>
                    <a:lnTo>
                      <a:pt x="97469" y="206169"/>
                    </a:lnTo>
                    <a:lnTo>
                      <a:pt x="100940" y="206717"/>
                    </a:lnTo>
                    <a:lnTo>
                      <a:pt x="102688" y="207004"/>
                    </a:lnTo>
                    <a:lnTo>
                      <a:pt x="104437" y="207212"/>
                    </a:lnTo>
                    <a:lnTo>
                      <a:pt x="107933" y="207682"/>
                    </a:lnTo>
                    <a:lnTo>
                      <a:pt x="111430" y="208021"/>
                    </a:lnTo>
                    <a:lnTo>
                      <a:pt x="113179" y="208204"/>
                    </a:lnTo>
                    <a:lnTo>
                      <a:pt x="114927" y="208335"/>
                    </a:lnTo>
                    <a:lnTo>
                      <a:pt x="118424" y="208595"/>
                    </a:lnTo>
                    <a:lnTo>
                      <a:pt x="121947" y="208778"/>
                    </a:lnTo>
                    <a:lnTo>
                      <a:pt x="123695" y="208856"/>
                    </a:lnTo>
                    <a:lnTo>
                      <a:pt x="125444" y="208909"/>
                    </a:lnTo>
                    <a:lnTo>
                      <a:pt x="128941" y="208961"/>
                    </a:lnTo>
                    <a:lnTo>
                      <a:pt x="134238" y="208961"/>
                    </a:lnTo>
                    <a:lnTo>
                      <a:pt x="135987" y="208883"/>
                    </a:lnTo>
                    <a:lnTo>
                      <a:pt x="139509" y="208778"/>
                    </a:lnTo>
                    <a:lnTo>
                      <a:pt x="143006" y="208569"/>
                    </a:lnTo>
                    <a:lnTo>
                      <a:pt x="144755" y="208465"/>
                    </a:lnTo>
                    <a:lnTo>
                      <a:pt x="146503" y="208308"/>
                    </a:lnTo>
                    <a:lnTo>
                      <a:pt x="150026" y="207995"/>
                    </a:lnTo>
                    <a:lnTo>
                      <a:pt x="153523" y="207604"/>
                    </a:lnTo>
                    <a:cubicBezTo>
                      <a:pt x="154097" y="207552"/>
                      <a:pt x="154671" y="207473"/>
                      <a:pt x="155245" y="207395"/>
                    </a:cubicBezTo>
                    <a:lnTo>
                      <a:pt x="156994" y="207160"/>
                    </a:lnTo>
                    <a:lnTo>
                      <a:pt x="160491" y="206664"/>
                    </a:lnTo>
                    <a:lnTo>
                      <a:pt x="163961" y="206064"/>
                    </a:lnTo>
                    <a:cubicBezTo>
                      <a:pt x="164535" y="205960"/>
                      <a:pt x="165110" y="205881"/>
                      <a:pt x="165684" y="205777"/>
                    </a:cubicBezTo>
                    <a:lnTo>
                      <a:pt x="167406" y="205438"/>
                    </a:lnTo>
                    <a:cubicBezTo>
                      <a:pt x="168554" y="205203"/>
                      <a:pt x="169702" y="204968"/>
                      <a:pt x="170851" y="204733"/>
                    </a:cubicBezTo>
                    <a:lnTo>
                      <a:pt x="174295" y="203950"/>
                    </a:lnTo>
                    <a:cubicBezTo>
                      <a:pt x="174869" y="203820"/>
                      <a:pt x="175444" y="203689"/>
                      <a:pt x="176018" y="203559"/>
                    </a:cubicBezTo>
                    <a:lnTo>
                      <a:pt x="177714" y="203115"/>
                    </a:lnTo>
                    <a:cubicBezTo>
                      <a:pt x="178862" y="202828"/>
                      <a:pt x="180010" y="202541"/>
                      <a:pt x="181132" y="202228"/>
                    </a:cubicBezTo>
                    <a:cubicBezTo>
                      <a:pt x="183403" y="201576"/>
                      <a:pt x="185647" y="200949"/>
                      <a:pt x="187891" y="200219"/>
                    </a:cubicBezTo>
                    <a:cubicBezTo>
                      <a:pt x="192380" y="198810"/>
                      <a:pt x="196816" y="197192"/>
                      <a:pt x="201200" y="195417"/>
                    </a:cubicBezTo>
                    <a:cubicBezTo>
                      <a:pt x="210021" y="191816"/>
                      <a:pt x="218450" y="187327"/>
                      <a:pt x="226383" y="182030"/>
                    </a:cubicBezTo>
                    <a:cubicBezTo>
                      <a:pt x="230375" y="179342"/>
                      <a:pt x="234211" y="176393"/>
                      <a:pt x="237839" y="173236"/>
                    </a:cubicBezTo>
                    <a:cubicBezTo>
                      <a:pt x="241492" y="170026"/>
                      <a:pt x="244937" y="166581"/>
                      <a:pt x="248121" y="162902"/>
                    </a:cubicBezTo>
                    <a:cubicBezTo>
                      <a:pt x="251330" y="159222"/>
                      <a:pt x="254227" y="155282"/>
                      <a:pt x="256810" y="151132"/>
                    </a:cubicBezTo>
                    <a:cubicBezTo>
                      <a:pt x="259446" y="146957"/>
                      <a:pt x="261717" y="142599"/>
                      <a:pt x="263648" y="138058"/>
                    </a:cubicBezTo>
                    <a:cubicBezTo>
                      <a:pt x="266120" y="132280"/>
                      <a:pt x="267893" y="126234"/>
                      <a:pt x="268930" y="120057"/>
                    </a:cubicBezTo>
                    <a:lnTo>
                      <a:pt x="268930" y="120057"/>
                    </a:lnTo>
                    <a:cubicBezTo>
                      <a:pt x="268471" y="122736"/>
                      <a:pt x="267867" y="125392"/>
                      <a:pt x="267118" y="128011"/>
                    </a:cubicBezTo>
                    <a:cubicBezTo>
                      <a:pt x="265370" y="134092"/>
                      <a:pt x="262995" y="139989"/>
                      <a:pt x="259994" y="145574"/>
                    </a:cubicBezTo>
                    <a:cubicBezTo>
                      <a:pt x="259812" y="145913"/>
                      <a:pt x="259629" y="146252"/>
                      <a:pt x="259446" y="146618"/>
                    </a:cubicBezTo>
                    <a:lnTo>
                      <a:pt x="258846" y="147609"/>
                    </a:lnTo>
                    <a:lnTo>
                      <a:pt x="257672" y="149645"/>
                    </a:lnTo>
                    <a:cubicBezTo>
                      <a:pt x="257489" y="149984"/>
                      <a:pt x="257280" y="150323"/>
                      <a:pt x="257045" y="150636"/>
                    </a:cubicBezTo>
                    <a:lnTo>
                      <a:pt x="256419" y="151628"/>
                    </a:lnTo>
                    <a:lnTo>
                      <a:pt x="255166" y="153585"/>
                    </a:lnTo>
                    <a:lnTo>
                      <a:pt x="253809" y="155490"/>
                    </a:lnTo>
                    <a:lnTo>
                      <a:pt x="253131" y="156430"/>
                    </a:lnTo>
                    <a:cubicBezTo>
                      <a:pt x="252896" y="156769"/>
                      <a:pt x="252687" y="157082"/>
                      <a:pt x="252452" y="157369"/>
                    </a:cubicBezTo>
                    <a:lnTo>
                      <a:pt x="251017" y="159222"/>
                    </a:lnTo>
                    <a:lnTo>
                      <a:pt x="250287" y="160135"/>
                    </a:lnTo>
                    <a:cubicBezTo>
                      <a:pt x="250052" y="160449"/>
                      <a:pt x="249791" y="160736"/>
                      <a:pt x="249556" y="161049"/>
                    </a:cubicBezTo>
                    <a:cubicBezTo>
                      <a:pt x="245615" y="165798"/>
                      <a:pt x="241257" y="170182"/>
                      <a:pt x="236534" y="174149"/>
                    </a:cubicBezTo>
                    <a:lnTo>
                      <a:pt x="235673" y="174906"/>
                    </a:lnTo>
                    <a:lnTo>
                      <a:pt x="234786" y="175610"/>
                    </a:lnTo>
                    <a:lnTo>
                      <a:pt x="232985" y="177046"/>
                    </a:lnTo>
                    <a:cubicBezTo>
                      <a:pt x="231785" y="177985"/>
                      <a:pt x="230558" y="178872"/>
                      <a:pt x="229332" y="179786"/>
                    </a:cubicBezTo>
                    <a:cubicBezTo>
                      <a:pt x="228079" y="180647"/>
                      <a:pt x="226826" y="181508"/>
                      <a:pt x="225574" y="182343"/>
                    </a:cubicBezTo>
                    <a:lnTo>
                      <a:pt x="223669" y="183596"/>
                    </a:lnTo>
                    <a:cubicBezTo>
                      <a:pt x="223016" y="183987"/>
                      <a:pt x="222390" y="184405"/>
                      <a:pt x="221738" y="184796"/>
                    </a:cubicBezTo>
                    <a:cubicBezTo>
                      <a:pt x="216597" y="187901"/>
                      <a:pt x="211247" y="190694"/>
                      <a:pt x="205741" y="193147"/>
                    </a:cubicBezTo>
                    <a:cubicBezTo>
                      <a:pt x="200313" y="195574"/>
                      <a:pt x="194754" y="197713"/>
                      <a:pt x="189066" y="199514"/>
                    </a:cubicBezTo>
                    <a:lnTo>
                      <a:pt x="186952" y="200166"/>
                    </a:lnTo>
                    <a:lnTo>
                      <a:pt x="185882" y="200506"/>
                    </a:lnTo>
                    <a:lnTo>
                      <a:pt x="184812" y="200819"/>
                    </a:lnTo>
                    <a:lnTo>
                      <a:pt x="180532" y="202045"/>
                    </a:lnTo>
                    <a:lnTo>
                      <a:pt x="176226" y="203141"/>
                    </a:lnTo>
                    <a:cubicBezTo>
                      <a:pt x="174791" y="203481"/>
                      <a:pt x="173330" y="203794"/>
                      <a:pt x="171894" y="204133"/>
                    </a:cubicBezTo>
                    <a:cubicBezTo>
                      <a:pt x="166101" y="205386"/>
                      <a:pt x="160282" y="206377"/>
                      <a:pt x="154384" y="207108"/>
                    </a:cubicBezTo>
                    <a:cubicBezTo>
                      <a:pt x="148513" y="207839"/>
                      <a:pt x="142615" y="208282"/>
                      <a:pt x="136691" y="208439"/>
                    </a:cubicBezTo>
                    <a:cubicBezTo>
                      <a:pt x="134653" y="208502"/>
                      <a:pt x="132612" y="208534"/>
                      <a:pt x="130569" y="208534"/>
                    </a:cubicBezTo>
                    <a:cubicBezTo>
                      <a:pt x="126676" y="208534"/>
                      <a:pt x="122779" y="208418"/>
                      <a:pt x="118894" y="208178"/>
                    </a:cubicBezTo>
                    <a:cubicBezTo>
                      <a:pt x="112970" y="207813"/>
                      <a:pt x="107046" y="207186"/>
                      <a:pt x="101149" y="206299"/>
                    </a:cubicBezTo>
                    <a:lnTo>
                      <a:pt x="98956" y="205934"/>
                    </a:lnTo>
                    <a:cubicBezTo>
                      <a:pt x="98226" y="205829"/>
                      <a:pt x="97469" y="205725"/>
                      <a:pt x="96738" y="205568"/>
                    </a:cubicBezTo>
                    <a:lnTo>
                      <a:pt x="92354" y="204759"/>
                    </a:lnTo>
                    <a:lnTo>
                      <a:pt x="87944" y="203846"/>
                    </a:lnTo>
                    <a:cubicBezTo>
                      <a:pt x="86483" y="203507"/>
                      <a:pt x="85047" y="203141"/>
                      <a:pt x="83586" y="202802"/>
                    </a:cubicBezTo>
                    <a:cubicBezTo>
                      <a:pt x="77767" y="201367"/>
                      <a:pt x="71999" y="199671"/>
                      <a:pt x="66284" y="197713"/>
                    </a:cubicBezTo>
                    <a:cubicBezTo>
                      <a:pt x="60596" y="195756"/>
                      <a:pt x="54985" y="193512"/>
                      <a:pt x="49453" y="190981"/>
                    </a:cubicBezTo>
                    <a:cubicBezTo>
                      <a:pt x="43920" y="188476"/>
                      <a:pt x="38492" y="185683"/>
                      <a:pt x="33169" y="182630"/>
                    </a:cubicBezTo>
                    <a:lnTo>
                      <a:pt x="33169" y="182630"/>
                    </a:lnTo>
                    <a:cubicBezTo>
                      <a:pt x="33586" y="182787"/>
                      <a:pt x="34004" y="182891"/>
                      <a:pt x="34421" y="182995"/>
                    </a:cubicBezTo>
                    <a:cubicBezTo>
                      <a:pt x="34630" y="182969"/>
                      <a:pt x="34343" y="182734"/>
                      <a:pt x="32882" y="181769"/>
                    </a:cubicBezTo>
                    <a:lnTo>
                      <a:pt x="32882" y="181769"/>
                    </a:lnTo>
                    <a:cubicBezTo>
                      <a:pt x="54176" y="193799"/>
                      <a:pt x="77532" y="201811"/>
                      <a:pt x="101749" y="205412"/>
                    </a:cubicBezTo>
                    <a:cubicBezTo>
                      <a:pt x="107725" y="206299"/>
                      <a:pt x="113701" y="206899"/>
                      <a:pt x="119703" y="207265"/>
                    </a:cubicBezTo>
                    <a:cubicBezTo>
                      <a:pt x="123506" y="207497"/>
                      <a:pt x="127319" y="207613"/>
                      <a:pt x="131136" y="207613"/>
                    </a:cubicBezTo>
                    <a:cubicBezTo>
                      <a:pt x="133318" y="207613"/>
                      <a:pt x="135500" y="207575"/>
                      <a:pt x="137683" y="207499"/>
                    </a:cubicBezTo>
                    <a:cubicBezTo>
                      <a:pt x="143659" y="207317"/>
                      <a:pt x="149635" y="206847"/>
                      <a:pt x="155585" y="206116"/>
                    </a:cubicBezTo>
                    <a:cubicBezTo>
                      <a:pt x="161534" y="205386"/>
                      <a:pt x="167432" y="204342"/>
                      <a:pt x="173278" y="203037"/>
                    </a:cubicBezTo>
                    <a:cubicBezTo>
                      <a:pt x="185047" y="200427"/>
                      <a:pt x="196477" y="196617"/>
                      <a:pt x="207437" y="191633"/>
                    </a:cubicBezTo>
                    <a:cubicBezTo>
                      <a:pt x="218450" y="186571"/>
                      <a:pt x="228940" y="180047"/>
                      <a:pt x="238230" y="171826"/>
                    </a:cubicBezTo>
                    <a:cubicBezTo>
                      <a:pt x="242901" y="167677"/>
                      <a:pt x="247155" y="163084"/>
                      <a:pt x="250939" y="158126"/>
                    </a:cubicBezTo>
                    <a:cubicBezTo>
                      <a:pt x="254801" y="153116"/>
                      <a:pt x="258115" y="147740"/>
                      <a:pt x="260855" y="142077"/>
                    </a:cubicBezTo>
                    <a:cubicBezTo>
                      <a:pt x="263648" y="136310"/>
                      <a:pt x="265735" y="130256"/>
                      <a:pt x="267144" y="124019"/>
                    </a:cubicBezTo>
                    <a:cubicBezTo>
                      <a:pt x="267223" y="123627"/>
                      <a:pt x="267327" y="123236"/>
                      <a:pt x="267405" y="122844"/>
                    </a:cubicBezTo>
                    <a:lnTo>
                      <a:pt x="267614" y="121644"/>
                    </a:lnTo>
                    <a:lnTo>
                      <a:pt x="268032" y="119269"/>
                    </a:lnTo>
                    <a:cubicBezTo>
                      <a:pt x="268188" y="118460"/>
                      <a:pt x="268267" y="117677"/>
                      <a:pt x="268371" y="116868"/>
                    </a:cubicBezTo>
                    <a:cubicBezTo>
                      <a:pt x="268449" y="116059"/>
                      <a:pt x="268580" y="115250"/>
                      <a:pt x="268632" y="114441"/>
                    </a:cubicBezTo>
                    <a:lnTo>
                      <a:pt x="268789" y="112015"/>
                    </a:lnTo>
                    <a:lnTo>
                      <a:pt x="268893" y="110840"/>
                    </a:lnTo>
                    <a:lnTo>
                      <a:pt x="268893" y="109614"/>
                    </a:lnTo>
                    <a:lnTo>
                      <a:pt x="268893" y="105960"/>
                    </a:lnTo>
                    <a:lnTo>
                      <a:pt x="268815" y="104734"/>
                    </a:lnTo>
                    <a:lnTo>
                      <a:pt x="269989" y="104682"/>
                    </a:lnTo>
                    <a:lnTo>
                      <a:pt x="269806" y="101211"/>
                    </a:lnTo>
                    <a:lnTo>
                      <a:pt x="269415" y="97766"/>
                    </a:lnTo>
                    <a:cubicBezTo>
                      <a:pt x="269310" y="96618"/>
                      <a:pt x="269128" y="95444"/>
                      <a:pt x="268893" y="94322"/>
                    </a:cubicBezTo>
                    <a:cubicBezTo>
                      <a:pt x="268684" y="93199"/>
                      <a:pt x="268528" y="92051"/>
                      <a:pt x="268240" y="90929"/>
                    </a:cubicBezTo>
                    <a:lnTo>
                      <a:pt x="267484" y="87537"/>
                    </a:lnTo>
                    <a:cubicBezTo>
                      <a:pt x="267171" y="86441"/>
                      <a:pt x="266857" y="85318"/>
                      <a:pt x="266518" y="84222"/>
                    </a:cubicBezTo>
                    <a:cubicBezTo>
                      <a:pt x="266362" y="83674"/>
                      <a:pt x="266205" y="83100"/>
                      <a:pt x="266022" y="82578"/>
                    </a:cubicBezTo>
                    <a:lnTo>
                      <a:pt x="265448" y="80934"/>
                    </a:lnTo>
                    <a:lnTo>
                      <a:pt x="264900" y="79316"/>
                    </a:lnTo>
                    <a:lnTo>
                      <a:pt x="264613" y="78481"/>
                    </a:lnTo>
                    <a:lnTo>
                      <a:pt x="264274" y="77698"/>
                    </a:lnTo>
                    <a:lnTo>
                      <a:pt x="262969" y="74489"/>
                    </a:lnTo>
                    <a:cubicBezTo>
                      <a:pt x="262525" y="73445"/>
                      <a:pt x="262030" y="72401"/>
                      <a:pt x="261560" y="71357"/>
                    </a:cubicBezTo>
                    <a:lnTo>
                      <a:pt x="260829" y="69818"/>
                    </a:lnTo>
                    <a:lnTo>
                      <a:pt x="260020" y="68278"/>
                    </a:lnTo>
                    <a:lnTo>
                      <a:pt x="259237" y="66764"/>
                    </a:lnTo>
                    <a:cubicBezTo>
                      <a:pt x="258950" y="66268"/>
                      <a:pt x="258715" y="65747"/>
                      <a:pt x="258402" y="65251"/>
                    </a:cubicBezTo>
                    <a:lnTo>
                      <a:pt x="256680" y="62276"/>
                    </a:lnTo>
                    <a:cubicBezTo>
                      <a:pt x="256393" y="61780"/>
                      <a:pt x="256106" y="61310"/>
                      <a:pt x="255767" y="60841"/>
                    </a:cubicBezTo>
                    <a:lnTo>
                      <a:pt x="254853" y="59379"/>
                    </a:lnTo>
                    <a:lnTo>
                      <a:pt x="253914" y="57944"/>
                    </a:lnTo>
                    <a:cubicBezTo>
                      <a:pt x="253601" y="57474"/>
                      <a:pt x="253261" y="57004"/>
                      <a:pt x="252948" y="56535"/>
                    </a:cubicBezTo>
                    <a:cubicBezTo>
                      <a:pt x="252270" y="55621"/>
                      <a:pt x="251617" y="54682"/>
                      <a:pt x="250939" y="53742"/>
                    </a:cubicBezTo>
                    <a:cubicBezTo>
                      <a:pt x="245459" y="46409"/>
                      <a:pt x="239091" y="39781"/>
                      <a:pt x="231967" y="34014"/>
                    </a:cubicBezTo>
                    <a:cubicBezTo>
                      <a:pt x="224921" y="28221"/>
                      <a:pt x="217327" y="23236"/>
                      <a:pt x="209603" y="18800"/>
                    </a:cubicBezTo>
                    <a:cubicBezTo>
                      <a:pt x="206367" y="16973"/>
                      <a:pt x="203210" y="15329"/>
                      <a:pt x="200156" y="13816"/>
                    </a:cubicBezTo>
                    <a:cubicBezTo>
                      <a:pt x="197129" y="12276"/>
                      <a:pt x="194180" y="10893"/>
                      <a:pt x="191336" y="9588"/>
                    </a:cubicBezTo>
                    <a:cubicBezTo>
                      <a:pt x="188518" y="8283"/>
                      <a:pt x="185725" y="7083"/>
                      <a:pt x="182985" y="5961"/>
                    </a:cubicBezTo>
                    <a:lnTo>
                      <a:pt x="180950" y="5152"/>
                    </a:lnTo>
                    <a:lnTo>
                      <a:pt x="179932" y="4760"/>
                    </a:lnTo>
                    <a:lnTo>
                      <a:pt x="178914" y="4421"/>
                    </a:lnTo>
                    <a:lnTo>
                      <a:pt x="176905" y="3691"/>
                    </a:lnTo>
                    <a:lnTo>
                      <a:pt x="174896" y="3038"/>
                    </a:lnTo>
                    <a:lnTo>
                      <a:pt x="174896" y="3038"/>
                    </a:lnTo>
                    <a:cubicBezTo>
                      <a:pt x="178079" y="4317"/>
                      <a:pt x="181132" y="5752"/>
                      <a:pt x="184081" y="7213"/>
                    </a:cubicBezTo>
                    <a:cubicBezTo>
                      <a:pt x="185595" y="7944"/>
                      <a:pt x="187030" y="8701"/>
                      <a:pt x="188491" y="9458"/>
                    </a:cubicBezTo>
                    <a:lnTo>
                      <a:pt x="192823" y="11728"/>
                    </a:lnTo>
                    <a:cubicBezTo>
                      <a:pt x="198591" y="14781"/>
                      <a:pt x="204410" y="17913"/>
                      <a:pt x="210177" y="21331"/>
                    </a:cubicBezTo>
                    <a:cubicBezTo>
                      <a:pt x="213048" y="23054"/>
                      <a:pt x="215918" y="24828"/>
                      <a:pt x="218711" y="26707"/>
                    </a:cubicBezTo>
                    <a:cubicBezTo>
                      <a:pt x="220146" y="27647"/>
                      <a:pt x="221529" y="28638"/>
                      <a:pt x="222912" y="29604"/>
                    </a:cubicBezTo>
                    <a:cubicBezTo>
                      <a:pt x="223617" y="30100"/>
                      <a:pt x="224295" y="30621"/>
                      <a:pt x="224974" y="31117"/>
                    </a:cubicBezTo>
                    <a:cubicBezTo>
                      <a:pt x="225678" y="31639"/>
                      <a:pt x="226357" y="32135"/>
                      <a:pt x="227035" y="32657"/>
                    </a:cubicBezTo>
                    <a:lnTo>
                      <a:pt x="229044" y="34249"/>
                    </a:lnTo>
                    <a:cubicBezTo>
                      <a:pt x="229749" y="34771"/>
                      <a:pt x="230401" y="35345"/>
                      <a:pt x="231054" y="35893"/>
                    </a:cubicBezTo>
                    <a:lnTo>
                      <a:pt x="232019" y="36702"/>
                    </a:lnTo>
                    <a:cubicBezTo>
                      <a:pt x="232359" y="36989"/>
                      <a:pt x="232672" y="37276"/>
                      <a:pt x="233011" y="37563"/>
                    </a:cubicBezTo>
                    <a:lnTo>
                      <a:pt x="234942" y="39285"/>
                    </a:lnTo>
                    <a:lnTo>
                      <a:pt x="236847" y="41060"/>
                    </a:lnTo>
                    <a:lnTo>
                      <a:pt x="237787" y="41947"/>
                    </a:lnTo>
                    <a:lnTo>
                      <a:pt x="238700" y="42860"/>
                    </a:lnTo>
                    <a:lnTo>
                      <a:pt x="240527" y="44713"/>
                    </a:lnTo>
                    <a:lnTo>
                      <a:pt x="242301" y="46644"/>
                    </a:lnTo>
                    <a:lnTo>
                      <a:pt x="243162" y="47610"/>
                    </a:lnTo>
                    <a:lnTo>
                      <a:pt x="243606" y="48080"/>
                    </a:lnTo>
                    <a:lnTo>
                      <a:pt x="244050" y="48575"/>
                    </a:lnTo>
                    <a:lnTo>
                      <a:pt x="245720" y="50585"/>
                    </a:lnTo>
                    <a:lnTo>
                      <a:pt x="246555" y="51576"/>
                    </a:lnTo>
                    <a:lnTo>
                      <a:pt x="247364" y="52594"/>
                    </a:lnTo>
                    <a:lnTo>
                      <a:pt x="248956" y="54682"/>
                    </a:lnTo>
                    <a:lnTo>
                      <a:pt x="249347" y="55204"/>
                    </a:lnTo>
                    <a:lnTo>
                      <a:pt x="249739" y="55726"/>
                    </a:lnTo>
                    <a:lnTo>
                      <a:pt x="250521" y="56796"/>
                    </a:lnTo>
                    <a:lnTo>
                      <a:pt x="252009" y="58936"/>
                    </a:lnTo>
                    <a:lnTo>
                      <a:pt x="253444" y="61154"/>
                    </a:lnTo>
                    <a:lnTo>
                      <a:pt x="254149" y="62250"/>
                    </a:lnTo>
                    <a:lnTo>
                      <a:pt x="254488" y="62798"/>
                    </a:lnTo>
                    <a:lnTo>
                      <a:pt x="254827" y="63372"/>
                    </a:lnTo>
                    <a:cubicBezTo>
                      <a:pt x="258455" y="69400"/>
                      <a:pt x="261429" y="75820"/>
                      <a:pt x="263648" y="82500"/>
                    </a:cubicBezTo>
                    <a:cubicBezTo>
                      <a:pt x="265918" y="89285"/>
                      <a:pt x="267275" y="96331"/>
                      <a:pt x="267640" y="103455"/>
                    </a:cubicBezTo>
                    <a:cubicBezTo>
                      <a:pt x="267666" y="104342"/>
                      <a:pt x="267719" y="105230"/>
                      <a:pt x="267745" y="106143"/>
                    </a:cubicBezTo>
                    <a:lnTo>
                      <a:pt x="267719" y="108831"/>
                    </a:lnTo>
                    <a:cubicBezTo>
                      <a:pt x="267745" y="110605"/>
                      <a:pt x="267536" y="112406"/>
                      <a:pt x="267432" y="114207"/>
                    </a:cubicBezTo>
                    <a:cubicBezTo>
                      <a:pt x="267405" y="114650"/>
                      <a:pt x="267327" y="115094"/>
                      <a:pt x="267275" y="115538"/>
                    </a:cubicBezTo>
                    <a:lnTo>
                      <a:pt x="267092" y="116868"/>
                    </a:lnTo>
                    <a:cubicBezTo>
                      <a:pt x="266962" y="117756"/>
                      <a:pt x="266884" y="118643"/>
                      <a:pt x="266701" y="119530"/>
                    </a:cubicBezTo>
                    <a:lnTo>
                      <a:pt x="266205" y="122166"/>
                    </a:lnTo>
                    <a:cubicBezTo>
                      <a:pt x="266127" y="122610"/>
                      <a:pt x="266022" y="123053"/>
                      <a:pt x="265918" y="123471"/>
                    </a:cubicBezTo>
                    <a:lnTo>
                      <a:pt x="265605" y="124775"/>
                    </a:lnTo>
                    <a:lnTo>
                      <a:pt x="265266" y="126080"/>
                    </a:lnTo>
                    <a:cubicBezTo>
                      <a:pt x="265213" y="126315"/>
                      <a:pt x="265161" y="126524"/>
                      <a:pt x="265109" y="126733"/>
                    </a:cubicBezTo>
                    <a:lnTo>
                      <a:pt x="264900" y="127385"/>
                    </a:lnTo>
                    <a:lnTo>
                      <a:pt x="264143" y="129969"/>
                    </a:lnTo>
                    <a:lnTo>
                      <a:pt x="263961" y="130621"/>
                    </a:lnTo>
                    <a:lnTo>
                      <a:pt x="263726" y="131247"/>
                    </a:lnTo>
                    <a:lnTo>
                      <a:pt x="263282" y="132500"/>
                    </a:lnTo>
                    <a:lnTo>
                      <a:pt x="262839" y="133779"/>
                    </a:lnTo>
                    <a:lnTo>
                      <a:pt x="262604" y="134405"/>
                    </a:lnTo>
                    <a:lnTo>
                      <a:pt x="262369" y="135005"/>
                    </a:lnTo>
                    <a:lnTo>
                      <a:pt x="261351" y="137484"/>
                    </a:lnTo>
                    <a:lnTo>
                      <a:pt x="261090" y="138110"/>
                    </a:lnTo>
                    <a:lnTo>
                      <a:pt x="260803" y="138711"/>
                    </a:lnTo>
                    <a:lnTo>
                      <a:pt x="260255" y="139911"/>
                    </a:lnTo>
                    <a:lnTo>
                      <a:pt x="259681" y="141138"/>
                    </a:lnTo>
                    <a:cubicBezTo>
                      <a:pt x="259498" y="141529"/>
                      <a:pt x="259316" y="141947"/>
                      <a:pt x="259107" y="142338"/>
                    </a:cubicBezTo>
                    <a:lnTo>
                      <a:pt x="257854" y="144687"/>
                    </a:lnTo>
                    <a:cubicBezTo>
                      <a:pt x="257463" y="145496"/>
                      <a:pt x="257019" y="146252"/>
                      <a:pt x="256550" y="147009"/>
                    </a:cubicBezTo>
                    <a:cubicBezTo>
                      <a:pt x="256106" y="147766"/>
                      <a:pt x="255688" y="148549"/>
                      <a:pt x="255193" y="149280"/>
                    </a:cubicBezTo>
                    <a:cubicBezTo>
                      <a:pt x="254227" y="150793"/>
                      <a:pt x="253314" y="152307"/>
                      <a:pt x="252270" y="153716"/>
                    </a:cubicBezTo>
                    <a:cubicBezTo>
                      <a:pt x="250234" y="156639"/>
                      <a:pt x="248042" y="159405"/>
                      <a:pt x="245694" y="162066"/>
                    </a:cubicBezTo>
                    <a:lnTo>
                      <a:pt x="243919" y="164024"/>
                    </a:lnTo>
                    <a:cubicBezTo>
                      <a:pt x="243606" y="164363"/>
                      <a:pt x="243319" y="164676"/>
                      <a:pt x="243006" y="165015"/>
                    </a:cubicBezTo>
                    <a:lnTo>
                      <a:pt x="242066" y="165955"/>
                    </a:lnTo>
                    <a:lnTo>
                      <a:pt x="240214" y="167834"/>
                    </a:lnTo>
                    <a:lnTo>
                      <a:pt x="238256" y="169634"/>
                    </a:lnTo>
                    <a:lnTo>
                      <a:pt x="237291" y="170522"/>
                    </a:lnTo>
                    <a:lnTo>
                      <a:pt x="236273" y="171383"/>
                    </a:lnTo>
                    <a:lnTo>
                      <a:pt x="234290" y="173105"/>
                    </a:lnTo>
                    <a:lnTo>
                      <a:pt x="232228" y="174775"/>
                    </a:lnTo>
                    <a:lnTo>
                      <a:pt x="231184" y="175584"/>
                    </a:lnTo>
                    <a:lnTo>
                      <a:pt x="230140" y="176367"/>
                    </a:lnTo>
                    <a:lnTo>
                      <a:pt x="228027" y="177933"/>
                    </a:lnTo>
                    <a:lnTo>
                      <a:pt x="225861" y="179446"/>
                    </a:lnTo>
                    <a:lnTo>
                      <a:pt x="224765" y="180177"/>
                    </a:lnTo>
                    <a:lnTo>
                      <a:pt x="223669" y="180908"/>
                    </a:lnTo>
                    <a:lnTo>
                      <a:pt x="221451" y="182317"/>
                    </a:lnTo>
                    <a:cubicBezTo>
                      <a:pt x="218476" y="184144"/>
                      <a:pt x="215449" y="185918"/>
                      <a:pt x="212343" y="187484"/>
                    </a:cubicBezTo>
                    <a:cubicBezTo>
                      <a:pt x="206184" y="190668"/>
                      <a:pt x="199791" y="193434"/>
                      <a:pt x="193241" y="195730"/>
                    </a:cubicBezTo>
                    <a:cubicBezTo>
                      <a:pt x="189979" y="196878"/>
                      <a:pt x="186717" y="197974"/>
                      <a:pt x="183403" y="198914"/>
                    </a:cubicBezTo>
                    <a:cubicBezTo>
                      <a:pt x="181733" y="199384"/>
                      <a:pt x="180089" y="199853"/>
                      <a:pt x="178418" y="200271"/>
                    </a:cubicBezTo>
                    <a:cubicBezTo>
                      <a:pt x="176748" y="200688"/>
                      <a:pt x="175078" y="201132"/>
                      <a:pt x="173408" y="201497"/>
                    </a:cubicBezTo>
                    <a:cubicBezTo>
                      <a:pt x="160047" y="204525"/>
                      <a:pt x="146425" y="206090"/>
                      <a:pt x="132751" y="206169"/>
                    </a:cubicBezTo>
                    <a:cubicBezTo>
                      <a:pt x="138466" y="206090"/>
                      <a:pt x="144285" y="205777"/>
                      <a:pt x="150183" y="205177"/>
                    </a:cubicBezTo>
                    <a:cubicBezTo>
                      <a:pt x="156054" y="204577"/>
                      <a:pt x="161978" y="203663"/>
                      <a:pt x="167902" y="202463"/>
                    </a:cubicBezTo>
                    <a:cubicBezTo>
                      <a:pt x="173826" y="201263"/>
                      <a:pt x="179723" y="199749"/>
                      <a:pt x="185569" y="197974"/>
                    </a:cubicBezTo>
                    <a:cubicBezTo>
                      <a:pt x="191440" y="196148"/>
                      <a:pt x="197234" y="194008"/>
                      <a:pt x="202870" y="191581"/>
                    </a:cubicBezTo>
                    <a:cubicBezTo>
                      <a:pt x="208533" y="189128"/>
                      <a:pt x="214039" y="186310"/>
                      <a:pt x="219337" y="183126"/>
                    </a:cubicBezTo>
                    <a:cubicBezTo>
                      <a:pt x="224608" y="179994"/>
                      <a:pt x="229645" y="176419"/>
                      <a:pt x="234394" y="172479"/>
                    </a:cubicBezTo>
                    <a:cubicBezTo>
                      <a:pt x="239065" y="168590"/>
                      <a:pt x="243371" y="164285"/>
                      <a:pt x="247312" y="159613"/>
                    </a:cubicBezTo>
                    <a:cubicBezTo>
                      <a:pt x="251148" y="155073"/>
                      <a:pt x="254540" y="150141"/>
                      <a:pt x="257437" y="144948"/>
                    </a:cubicBezTo>
                    <a:cubicBezTo>
                      <a:pt x="259472" y="141268"/>
                      <a:pt x="261221" y="137484"/>
                      <a:pt x="262708" y="133570"/>
                    </a:cubicBezTo>
                    <a:lnTo>
                      <a:pt x="263752" y="130621"/>
                    </a:lnTo>
                    <a:cubicBezTo>
                      <a:pt x="264065" y="129629"/>
                      <a:pt x="264326" y="128638"/>
                      <a:pt x="264665" y="127646"/>
                    </a:cubicBezTo>
                    <a:cubicBezTo>
                      <a:pt x="264979" y="126654"/>
                      <a:pt x="265213" y="125637"/>
                      <a:pt x="265448" y="124619"/>
                    </a:cubicBezTo>
                    <a:cubicBezTo>
                      <a:pt x="265709" y="123627"/>
                      <a:pt x="265944" y="122610"/>
                      <a:pt x="266127" y="121592"/>
                    </a:cubicBezTo>
                    <a:cubicBezTo>
                      <a:pt x="266309" y="120574"/>
                      <a:pt x="266518" y="119556"/>
                      <a:pt x="266701" y="118539"/>
                    </a:cubicBezTo>
                    <a:lnTo>
                      <a:pt x="267092" y="115485"/>
                    </a:lnTo>
                    <a:lnTo>
                      <a:pt x="267197" y="114702"/>
                    </a:lnTo>
                    <a:lnTo>
                      <a:pt x="267249" y="113946"/>
                    </a:lnTo>
                    <a:lnTo>
                      <a:pt x="267379" y="112406"/>
                    </a:lnTo>
                    <a:lnTo>
                      <a:pt x="267484" y="110866"/>
                    </a:lnTo>
                    <a:cubicBezTo>
                      <a:pt x="267536" y="110344"/>
                      <a:pt x="267536" y="109823"/>
                      <a:pt x="267536" y="109301"/>
                    </a:cubicBezTo>
                    <a:lnTo>
                      <a:pt x="267562" y="106221"/>
                    </a:lnTo>
                    <a:cubicBezTo>
                      <a:pt x="267536" y="105204"/>
                      <a:pt x="267484" y="104186"/>
                      <a:pt x="267432" y="103168"/>
                    </a:cubicBezTo>
                    <a:lnTo>
                      <a:pt x="267353" y="101628"/>
                    </a:lnTo>
                    <a:cubicBezTo>
                      <a:pt x="267327" y="101133"/>
                      <a:pt x="267249" y="100611"/>
                      <a:pt x="267197" y="100115"/>
                    </a:cubicBezTo>
                    <a:lnTo>
                      <a:pt x="266884" y="97088"/>
                    </a:lnTo>
                    <a:cubicBezTo>
                      <a:pt x="266727" y="96070"/>
                      <a:pt x="266544" y="95078"/>
                      <a:pt x="266362" y="94087"/>
                    </a:cubicBezTo>
                    <a:lnTo>
                      <a:pt x="266075" y="92573"/>
                    </a:lnTo>
                    <a:cubicBezTo>
                      <a:pt x="265996" y="92077"/>
                      <a:pt x="265866" y="91581"/>
                      <a:pt x="265761" y="91086"/>
                    </a:cubicBezTo>
                    <a:lnTo>
                      <a:pt x="265083" y="88163"/>
                    </a:lnTo>
                    <a:cubicBezTo>
                      <a:pt x="264822" y="87197"/>
                      <a:pt x="264535" y="86232"/>
                      <a:pt x="264248" y="85266"/>
                    </a:cubicBezTo>
                    <a:lnTo>
                      <a:pt x="263830" y="83831"/>
                    </a:lnTo>
                    <a:cubicBezTo>
                      <a:pt x="263674" y="83335"/>
                      <a:pt x="263517" y="82865"/>
                      <a:pt x="263361" y="82396"/>
                    </a:cubicBezTo>
                    <a:lnTo>
                      <a:pt x="262369" y="79577"/>
                    </a:lnTo>
                    <a:cubicBezTo>
                      <a:pt x="262030" y="78664"/>
                      <a:pt x="261638" y="77725"/>
                      <a:pt x="261273" y="76811"/>
                    </a:cubicBezTo>
                    <a:cubicBezTo>
                      <a:pt x="260908" y="75898"/>
                      <a:pt x="260542" y="74984"/>
                      <a:pt x="260099" y="74097"/>
                    </a:cubicBezTo>
                    <a:cubicBezTo>
                      <a:pt x="256863" y="66947"/>
                      <a:pt x="252818" y="60214"/>
                      <a:pt x="247990" y="54056"/>
                    </a:cubicBezTo>
                    <a:lnTo>
                      <a:pt x="246216" y="51759"/>
                    </a:lnTo>
                    <a:lnTo>
                      <a:pt x="244337" y="49567"/>
                    </a:lnTo>
                    <a:lnTo>
                      <a:pt x="243397" y="48445"/>
                    </a:lnTo>
                    <a:cubicBezTo>
                      <a:pt x="243058" y="48106"/>
                      <a:pt x="242745" y="47740"/>
                      <a:pt x="242406" y="47401"/>
                    </a:cubicBezTo>
                    <a:lnTo>
                      <a:pt x="240448" y="45261"/>
                    </a:lnTo>
                    <a:cubicBezTo>
                      <a:pt x="237760" y="42521"/>
                      <a:pt x="234994" y="39859"/>
                      <a:pt x="232072" y="37406"/>
                    </a:cubicBezTo>
                    <a:cubicBezTo>
                      <a:pt x="229175" y="34953"/>
                      <a:pt x="226174" y="32605"/>
                      <a:pt x="223095" y="30439"/>
                    </a:cubicBezTo>
                    <a:cubicBezTo>
                      <a:pt x="220015" y="28247"/>
                      <a:pt x="216884" y="26185"/>
                      <a:pt x="213700" y="24228"/>
                    </a:cubicBezTo>
                    <a:cubicBezTo>
                      <a:pt x="210516" y="22297"/>
                      <a:pt x="207333" y="20418"/>
                      <a:pt x="204097" y="18643"/>
                    </a:cubicBezTo>
                    <a:cubicBezTo>
                      <a:pt x="200861" y="16869"/>
                      <a:pt x="197651" y="15121"/>
                      <a:pt x="194389" y="13450"/>
                    </a:cubicBezTo>
                    <a:cubicBezTo>
                      <a:pt x="191153" y="11754"/>
                      <a:pt x="187943" y="10084"/>
                      <a:pt x="184629" y="8440"/>
                    </a:cubicBezTo>
                    <a:cubicBezTo>
                      <a:pt x="181341" y="6796"/>
                      <a:pt x="177923" y="5204"/>
                      <a:pt x="174374" y="3821"/>
                    </a:cubicBezTo>
                    <a:cubicBezTo>
                      <a:pt x="171216" y="2542"/>
                      <a:pt x="168006" y="1498"/>
                      <a:pt x="164744" y="663"/>
                    </a:cubicBezTo>
                    <a:cubicBezTo>
                      <a:pt x="161944" y="221"/>
                      <a:pt x="159105" y="0"/>
                      <a:pt x="156264" y="0"/>
                    </a:cubicBezTo>
                    <a:close/>
                  </a:path>
                </a:pathLst>
              </a:custGeom>
              <a:solidFill>
                <a:srgbClr val="541C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3711924" y="1691833"/>
              <a:ext cx="1908070" cy="575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9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" y="5782596"/>
            <a:ext cx="12143106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2811459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576" y="-2298"/>
            <a:ext cx="8338978" cy="6860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4500908" y="2667570"/>
            <a:ext cx="5771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Ôn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4.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theo.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D183F1-6B60-4DCD-B3A9-55CFC796CA53}"/>
              </a:ext>
            </a:extLst>
          </p:cNvPr>
          <p:cNvGrpSpPr/>
          <p:nvPr/>
        </p:nvGrpSpPr>
        <p:grpSpPr>
          <a:xfrm>
            <a:off x="327377" y="873228"/>
            <a:ext cx="3361657" cy="1344614"/>
            <a:chOff x="316088" y="873228"/>
            <a:chExt cx="3361657" cy="1344614"/>
          </a:xfrm>
        </p:grpSpPr>
        <p:pic>
          <p:nvPicPr>
            <p:cNvPr id="10" name="9Slide.vn 90">
              <a:extLst>
                <a:ext uri="{FF2B5EF4-FFF2-40B4-BE49-F238E27FC236}">
                  <a16:creationId xmlns:a16="http://schemas.microsoft.com/office/drawing/2014/main" xmlns="" id="{098E1F09-7902-49D6-800E-04217B8FB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88" y="873228"/>
              <a:ext cx="3361657" cy="1344614"/>
            </a:xfrm>
            <a:prstGeom prst="rect">
              <a:avLst/>
            </a:prstGeom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xmlns="" id="{220337A6-F9CD-4ABF-8C3C-DF8FB78C8940}"/>
                </a:ext>
              </a:extLst>
            </p:cNvPr>
            <p:cNvSpPr txBox="1"/>
            <p:nvPr/>
          </p:nvSpPr>
          <p:spPr>
            <a:xfrm>
              <a:off x="657732" y="991150"/>
              <a:ext cx="2678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义启嘟嘟体" pitchFamily="2" charset="-128"/>
                  <a:cs typeface="Times New Roman" panose="02020603050405020304" pitchFamily="18" charset="0"/>
                  <a:sym typeface="+mn-lt"/>
                </a:rPr>
                <a:t>Dặn dò</a:t>
              </a:r>
              <a:endPara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4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5050977" y="1452230"/>
            <a:ext cx="7560129" cy="50409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053437" y="1299834"/>
            <a:ext cx="8405266" cy="5604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037210" y="439439"/>
            <a:ext cx="3293127" cy="2285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98280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7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7" y="2455828"/>
            <a:ext cx="1123406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5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3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607"/>
            <a:ext cx="1123406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50" y="4768434"/>
            <a:ext cx="691490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90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B39A98F1-108D-40DC-8751-4F959B2BD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31" y="4285410"/>
            <a:ext cx="992777" cy="122790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A1955FC6-859F-4734-9D4D-DAAB8658E198}"/>
              </a:ext>
            </a:extLst>
          </p:cNvPr>
          <p:cNvSpPr txBox="1"/>
          <p:nvPr/>
        </p:nvSpPr>
        <p:spPr>
          <a:xfrm rot="20613593">
            <a:off x="8252528" y="4448917"/>
            <a:ext cx="26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Edit: Ruby</a:t>
            </a:r>
          </a:p>
        </p:txBody>
      </p:sp>
      <p:pic>
        <p:nvPicPr>
          <p:cNvPr id="29" name="图片 4100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823" y="2876099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205837" y="1452241"/>
            <a:ext cx="8405266" cy="5604509"/>
          </a:xfrm>
          <a:prstGeom prst="rect">
            <a:avLst/>
          </a:prstGeom>
        </p:spPr>
      </p:pic>
      <p:sp>
        <p:nvSpPr>
          <p:cNvPr id="34" name="TextBox 5"/>
          <p:cNvSpPr txBox="1"/>
          <p:nvPr/>
        </p:nvSpPr>
        <p:spPr>
          <a:xfrm rot="20881397">
            <a:off x="6155996" y="3358224"/>
            <a:ext cx="436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Chúc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các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em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học</a:t>
            </a:r>
            <a:r>
              <a:rPr lang="en-US" altLang="zh-CN" sz="5400" b="1" spc="30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tốt!</a:t>
            </a:r>
            <a:endParaRPr lang="en-US" sz="54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35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8326975" y="747412"/>
            <a:ext cx="3308804" cy="2557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707" y="445215"/>
            <a:ext cx="4206601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ln w="28575">
                  <a:solidFill>
                    <a:schemeClr val="bg1"/>
                  </a:solidFill>
                </a:ln>
                <a:solidFill>
                  <a:srgbClr val="CC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ln w="28575">
                  <a:solidFill>
                    <a:schemeClr val="bg1"/>
                  </a:solidFill>
                </a:ln>
                <a:solidFill>
                  <a:srgbClr val="CC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8638" y="555784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30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7" y="3868888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2" y="76996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65 497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2" y="736735"/>
            <a:ext cx="1048585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12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7" y="942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1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37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8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3" y="1332000"/>
            <a:ext cx="903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90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400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90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7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11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5" y="2839611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6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8" y="643729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30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7" y="3868888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2" y="76996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44707" y="252349"/>
            <a:ext cx="6916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nhất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endParaRPr 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2" y="736735"/>
            <a:ext cx="1048585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12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7" y="942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1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37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8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3" y="1332000"/>
            <a:ext cx="903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3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244247" y="2734629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999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90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7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900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11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71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990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22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498774" y="3804275"/>
            <a:ext cx="215243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909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8" y="643729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30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7" y="3868888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2" y="76996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82177" y="790500"/>
            <a:ext cx="6458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2" y="736735"/>
            <a:ext cx="1048585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12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7" y="942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1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37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8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3" y="1332000"/>
            <a:ext cx="903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1234 &lt; 1432 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3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5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1234 &gt;1432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699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79042" y="3341169"/>
            <a:ext cx="4965330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4010 &gt; 4102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102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4290 = 4209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8" y="643729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17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/>
          <p:cNvGrpSpPr/>
          <p:nvPr/>
        </p:nvGrpSpPr>
        <p:grpSpPr>
          <a:xfrm rot="16200000">
            <a:off x="9376873" y="-325590"/>
            <a:ext cx="800496" cy="3344030"/>
            <a:chOff x="1236832" y="2385044"/>
            <a:chExt cx="2128527" cy="3438102"/>
          </a:xfrm>
        </p:grpSpPr>
        <p:sp>
          <p:nvSpPr>
            <p:cNvPr id="4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5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6" name="组合 27"/>
          <p:cNvGrpSpPr/>
          <p:nvPr/>
        </p:nvGrpSpPr>
        <p:grpSpPr>
          <a:xfrm>
            <a:off x="4766013" y="675820"/>
            <a:ext cx="3165826" cy="1232100"/>
            <a:chOff x="1797665" y="1700808"/>
            <a:chExt cx="1308575" cy="1301604"/>
          </a:xfrm>
        </p:grpSpPr>
        <p:grpSp>
          <p:nvGrpSpPr>
            <p:cNvPr id="7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9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0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8" name="矩形 29"/>
            <p:cNvSpPr/>
            <p:nvPr/>
          </p:nvSpPr>
          <p:spPr>
            <a:xfrm>
              <a:off x="2066025" y="2060303"/>
              <a:ext cx="931736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5" name="矩形 29"/>
          <p:cNvSpPr/>
          <p:nvPr/>
        </p:nvSpPr>
        <p:spPr>
          <a:xfrm>
            <a:off x="8976523" y="991246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1 000</a:t>
            </a:r>
          </a:p>
        </p:txBody>
      </p:sp>
      <p:grpSp>
        <p:nvGrpSpPr>
          <p:cNvPr id="37" name="组合 15"/>
          <p:cNvGrpSpPr/>
          <p:nvPr/>
        </p:nvGrpSpPr>
        <p:grpSpPr>
          <a:xfrm rot="16200000">
            <a:off x="9376873" y="1033723"/>
            <a:ext cx="800496" cy="3344030"/>
            <a:chOff x="1236832" y="2385044"/>
            <a:chExt cx="2128527" cy="3438102"/>
          </a:xfrm>
        </p:grpSpPr>
        <p:sp>
          <p:nvSpPr>
            <p:cNvPr id="38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9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40" name="组合 27"/>
          <p:cNvGrpSpPr/>
          <p:nvPr/>
        </p:nvGrpSpPr>
        <p:grpSpPr>
          <a:xfrm>
            <a:off x="4766021" y="2035133"/>
            <a:ext cx="3219175" cy="1232100"/>
            <a:chOff x="1797665" y="1700808"/>
            <a:chExt cx="1330626" cy="1301604"/>
          </a:xfrm>
        </p:grpSpPr>
        <p:grpSp>
          <p:nvGrpSpPr>
            <p:cNvPr id="41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42" name="矩形 29"/>
            <p:cNvSpPr/>
            <p:nvPr/>
          </p:nvSpPr>
          <p:spPr>
            <a:xfrm>
              <a:off x="2066025" y="2060303"/>
              <a:ext cx="1062266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Mười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5" name="矩形 29"/>
          <p:cNvSpPr/>
          <p:nvPr/>
        </p:nvSpPr>
        <p:spPr>
          <a:xfrm>
            <a:off x="8976528" y="2350558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10 000</a:t>
            </a:r>
          </a:p>
        </p:txBody>
      </p:sp>
      <p:grpSp>
        <p:nvGrpSpPr>
          <p:cNvPr id="55" name="组合 15"/>
          <p:cNvGrpSpPr/>
          <p:nvPr/>
        </p:nvGrpSpPr>
        <p:grpSpPr>
          <a:xfrm rot="16200000">
            <a:off x="9376873" y="2393035"/>
            <a:ext cx="800496" cy="3344030"/>
            <a:chOff x="1236832" y="2385044"/>
            <a:chExt cx="2128527" cy="3438102"/>
          </a:xfrm>
        </p:grpSpPr>
        <p:sp>
          <p:nvSpPr>
            <p:cNvPr id="56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57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58" name="组合 27"/>
          <p:cNvGrpSpPr/>
          <p:nvPr/>
        </p:nvGrpSpPr>
        <p:grpSpPr>
          <a:xfrm>
            <a:off x="3876541" y="3394445"/>
            <a:ext cx="4332802" cy="1232100"/>
            <a:chOff x="1430007" y="1700808"/>
            <a:chExt cx="1790937" cy="1301604"/>
          </a:xfrm>
        </p:grpSpPr>
        <p:grpSp>
          <p:nvGrpSpPr>
            <p:cNvPr id="59" name="组合 28"/>
            <p:cNvGrpSpPr/>
            <p:nvPr/>
          </p:nvGrpSpPr>
          <p:grpSpPr>
            <a:xfrm>
              <a:off x="1430007" y="1700808"/>
              <a:ext cx="1676233" cy="1301604"/>
              <a:chOff x="1430008" y="1796016"/>
              <a:chExt cx="1676233" cy="1301604"/>
            </a:xfrm>
          </p:grpSpPr>
          <p:sp>
            <p:nvSpPr>
              <p:cNvPr id="61" name="Oval 15"/>
              <p:cNvSpPr>
                <a:spLocks noChangeArrowheads="1"/>
              </p:cNvSpPr>
              <p:nvPr/>
            </p:nvSpPr>
            <p:spPr bwMode="auto">
              <a:xfrm>
                <a:off x="1430008" y="1796016"/>
                <a:ext cx="1676233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62" name="Oval 15"/>
              <p:cNvSpPr>
                <a:spLocks noChangeArrowheads="1"/>
              </p:cNvSpPr>
              <p:nvPr/>
            </p:nvSpPr>
            <p:spPr bwMode="auto">
              <a:xfrm>
                <a:off x="1514368" y="1872501"/>
                <a:ext cx="1542113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60" name="矩形 29"/>
            <p:cNvSpPr/>
            <p:nvPr/>
          </p:nvSpPr>
          <p:spPr>
            <a:xfrm>
              <a:off x="1682961" y="2034015"/>
              <a:ext cx="1537983" cy="617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trăm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矩形 29"/>
          <p:cNvSpPr/>
          <p:nvPr/>
        </p:nvSpPr>
        <p:spPr>
          <a:xfrm>
            <a:off x="8976527" y="3709860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100 000</a:t>
            </a:r>
          </a:p>
        </p:txBody>
      </p:sp>
      <p:grpSp>
        <p:nvGrpSpPr>
          <p:cNvPr id="64" name="组合 15"/>
          <p:cNvGrpSpPr/>
          <p:nvPr/>
        </p:nvGrpSpPr>
        <p:grpSpPr>
          <a:xfrm rot="16200000">
            <a:off x="9315454" y="3752348"/>
            <a:ext cx="800496" cy="3344030"/>
            <a:chOff x="1236832" y="2385044"/>
            <a:chExt cx="2128527" cy="3438102"/>
          </a:xfrm>
        </p:grpSpPr>
        <p:sp>
          <p:nvSpPr>
            <p:cNvPr id="65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66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67" name="组合 27"/>
          <p:cNvGrpSpPr/>
          <p:nvPr/>
        </p:nvGrpSpPr>
        <p:grpSpPr>
          <a:xfrm>
            <a:off x="3554565" y="4753758"/>
            <a:ext cx="4377272" cy="1232100"/>
            <a:chOff x="1797665" y="1700808"/>
            <a:chExt cx="1308575" cy="1301604"/>
          </a:xfrm>
        </p:grpSpPr>
        <p:grpSp>
          <p:nvGrpSpPr>
            <p:cNvPr id="68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70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1" name="Oval 15"/>
              <p:cNvSpPr>
                <a:spLocks noChangeArrowheads="1"/>
              </p:cNvSpPr>
              <p:nvPr/>
            </p:nvSpPr>
            <p:spPr bwMode="auto">
              <a:xfrm>
                <a:off x="1874562" y="1872501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69" name="矩形 29"/>
            <p:cNvSpPr/>
            <p:nvPr/>
          </p:nvSpPr>
          <p:spPr>
            <a:xfrm>
              <a:off x="1959519" y="1991614"/>
              <a:ext cx="1068264" cy="617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Mười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trăm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solidFill>
                    <a:schemeClr val="bg1"/>
                  </a:solidFill>
                  <a:latin typeface="UTM Guanine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2" name="矩形 29"/>
          <p:cNvSpPr/>
          <p:nvPr/>
        </p:nvSpPr>
        <p:spPr>
          <a:xfrm>
            <a:off x="8816137" y="5080576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1000 000</a:t>
            </a:r>
          </a:p>
        </p:txBody>
      </p:sp>
      <p:pic>
        <p:nvPicPr>
          <p:cNvPr id="7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66" y="1016130"/>
            <a:ext cx="2235634" cy="33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圆角淘宝店chenying0907出品 16"/>
          <p:cNvSpPr/>
          <p:nvPr/>
        </p:nvSpPr>
        <p:spPr>
          <a:xfrm>
            <a:off x="323809" y="142473"/>
            <a:ext cx="4491749" cy="6240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Guanine" panose="02040603050506020204"/>
              </a:rPr>
              <a:t>số</a:t>
            </a:r>
            <a:r>
              <a:rPr lang="en-US" altLang="zh-CN" sz="2000" b="1" dirty="0">
                <a:solidFill>
                  <a:srgbClr val="FF0000"/>
                </a:solidFill>
              </a:rPr>
              <a:t>: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63" grpId="0"/>
      <p:bldP spid="72" grpId="0"/>
      <p:bldP spid="74" grpId="0" bldLvl="0" animBg="1"/>
      <p:bldP spid="7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73" y="-1719321"/>
            <a:ext cx="12853545" cy="116185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2004222" y="1869069"/>
            <a:ext cx="8023590" cy="322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60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60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72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72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334387" y="2458153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74" y="537440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150" y="1401239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638" y="1352566"/>
            <a:ext cx="1127858" cy="865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691" y="603369"/>
            <a:ext cx="3310415" cy="25605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2994" y="4607531"/>
            <a:ext cx="695004" cy="56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7329" y="4254841"/>
            <a:ext cx="1566809" cy="14692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126" y="2195319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8055" y="3614425"/>
            <a:ext cx="1018121" cy="9510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332">
            <a:off x="6403244" y="3237049"/>
            <a:ext cx="5923545" cy="3993401"/>
          </a:xfrm>
          <a:prstGeom prst="rect">
            <a:avLst/>
          </a:prstGeom>
        </p:spPr>
      </p:pic>
      <p:pic>
        <p:nvPicPr>
          <p:cNvPr id="2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4" y="5105323"/>
            <a:ext cx="1575630" cy="14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" y="5362202"/>
            <a:ext cx="1033125" cy="9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29" y="1407107"/>
            <a:ext cx="5556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57" y="2000105"/>
            <a:ext cx="765922" cy="10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36" y="1389227"/>
            <a:ext cx="5556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Arecaceae Cdr Vẽ Clip nghệ thuật - đẹp cây dừa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28" y="2859938"/>
            <a:ext cx="5342721" cy="41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13" y="5375266"/>
            <a:ext cx="1341034" cy="12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90" y="5555660"/>
            <a:ext cx="879303" cy="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09471" y="1369853"/>
            <a:ext cx="11809927" cy="4547902"/>
          </a:xfrm>
          <a:custGeom>
            <a:avLst/>
            <a:gdLst>
              <a:gd name="connsiteX0" fmla="*/ 4000064 w 10668907"/>
              <a:gd name="connsiteY0" fmla="*/ 387444 h 4547902"/>
              <a:gd name="connsiteX1" fmla="*/ 525344 w 10668907"/>
              <a:gd name="connsiteY1" fmla="*/ 265524 h 4547902"/>
              <a:gd name="connsiteX2" fmla="*/ 936824 w 10668907"/>
              <a:gd name="connsiteY2" fmla="*/ 4212684 h 4547902"/>
              <a:gd name="connsiteX3" fmla="*/ 9151184 w 10668907"/>
              <a:gd name="connsiteY3" fmla="*/ 3923124 h 4547902"/>
              <a:gd name="connsiteX4" fmla="*/ 10217984 w 10668907"/>
              <a:gd name="connsiteY4" fmla="*/ 600804 h 4547902"/>
              <a:gd name="connsiteX5" fmla="*/ 4000064 w 10668907"/>
              <a:gd name="connsiteY5" fmla="*/ 387444 h 454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907" h="4547902">
                <a:moveTo>
                  <a:pt x="4000064" y="387444"/>
                </a:moveTo>
                <a:cubicBezTo>
                  <a:pt x="2384624" y="331564"/>
                  <a:pt x="1035884" y="-372016"/>
                  <a:pt x="525344" y="265524"/>
                </a:cubicBezTo>
                <a:cubicBezTo>
                  <a:pt x="14804" y="903064"/>
                  <a:pt x="-500816" y="3603084"/>
                  <a:pt x="936824" y="4212684"/>
                </a:cubicBezTo>
                <a:cubicBezTo>
                  <a:pt x="2374464" y="4822284"/>
                  <a:pt x="7604324" y="4525104"/>
                  <a:pt x="9151184" y="3923124"/>
                </a:cubicBezTo>
                <a:cubicBezTo>
                  <a:pt x="10698044" y="3321144"/>
                  <a:pt x="11079044" y="1190084"/>
                  <a:pt x="10217984" y="600804"/>
                </a:cubicBezTo>
                <a:cubicBezTo>
                  <a:pt x="9356924" y="11524"/>
                  <a:pt x="5615504" y="443324"/>
                  <a:pt x="4000064" y="3874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Guanine"/>
              <a:ea typeface="义启嘟嘟体" pitchFamily="2" charset="-128"/>
              <a:cs typeface="义启嘟嘟体" pitchFamily="2" charset="-128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8699178" y="-180932"/>
            <a:ext cx="4046638" cy="2557922"/>
          </a:xfrm>
          <a:prstGeom prst="rect">
            <a:avLst/>
          </a:prstGeom>
        </p:spPr>
      </p:pic>
      <p:sp>
        <p:nvSpPr>
          <p:cNvPr id="14" name="AutoShape 541"/>
          <p:cNvSpPr>
            <a:spLocks/>
          </p:cNvSpPr>
          <p:nvPr/>
        </p:nvSpPr>
        <p:spPr bwMode="auto">
          <a:xfrm rot="5400000">
            <a:off x="6793062" y="2361016"/>
            <a:ext cx="102284" cy="768076"/>
          </a:xfrm>
          <a:prstGeom prst="rightBrace">
            <a:avLst>
              <a:gd name="adj1" fmla="val 22210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6" name="AutoShape 542"/>
          <p:cNvSpPr>
            <a:spLocks/>
          </p:cNvSpPr>
          <p:nvPr/>
        </p:nvSpPr>
        <p:spPr bwMode="auto">
          <a:xfrm rot="5400000">
            <a:off x="5899694" y="2426390"/>
            <a:ext cx="133350" cy="634869"/>
          </a:xfrm>
          <a:prstGeom prst="rightBrace">
            <a:avLst>
              <a:gd name="adj1" fmla="val 2216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8" name="AutoShape 543"/>
          <p:cNvSpPr>
            <a:spLocks/>
          </p:cNvSpPr>
          <p:nvPr/>
        </p:nvSpPr>
        <p:spPr bwMode="auto">
          <a:xfrm rot="5400000">
            <a:off x="5117323" y="2439067"/>
            <a:ext cx="115887" cy="592156"/>
          </a:xfrm>
          <a:prstGeom prst="rightBrace">
            <a:avLst>
              <a:gd name="adj1" fmla="val 22419"/>
              <a:gd name="adj2" fmla="val 50000"/>
            </a:avLst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9" name="Text Box 545"/>
          <p:cNvSpPr txBox="1">
            <a:spLocks noChangeArrowheads="1"/>
          </p:cNvSpPr>
          <p:nvPr/>
        </p:nvSpPr>
        <p:spPr bwMode="auto">
          <a:xfrm>
            <a:off x="7305258" y="3157239"/>
            <a:ext cx="2376394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vị</a:t>
            </a:r>
            <a:endParaRPr lang="en-US" altLang="en-US" sz="2800" b="1" dirty="0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20" name="Line 546"/>
          <p:cNvSpPr>
            <a:spLocks noChangeShapeType="1"/>
          </p:cNvSpPr>
          <p:nvPr/>
        </p:nvSpPr>
        <p:spPr bwMode="auto">
          <a:xfrm flipH="1" flipV="1">
            <a:off x="6914894" y="2827499"/>
            <a:ext cx="62710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UTM Guanine"/>
            </a:endParaRPr>
          </a:p>
        </p:txBody>
      </p:sp>
      <p:sp>
        <p:nvSpPr>
          <p:cNvPr id="21" name="Text Box 547"/>
          <p:cNvSpPr txBox="1">
            <a:spLocks noChangeArrowheads="1"/>
          </p:cNvSpPr>
          <p:nvPr/>
        </p:nvSpPr>
        <p:spPr bwMode="auto">
          <a:xfrm>
            <a:off x="5164728" y="3159492"/>
            <a:ext cx="2063521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22" name="Line 548"/>
          <p:cNvSpPr>
            <a:spLocks noChangeShapeType="1"/>
          </p:cNvSpPr>
          <p:nvPr/>
        </p:nvSpPr>
        <p:spPr bwMode="auto">
          <a:xfrm flipH="1" flipV="1">
            <a:off x="6014440" y="2830959"/>
            <a:ext cx="46057" cy="3524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UTM Guanine"/>
            </a:endParaRPr>
          </a:p>
        </p:txBody>
      </p:sp>
      <p:sp>
        <p:nvSpPr>
          <p:cNvPr id="23" name="Text Box 549"/>
          <p:cNvSpPr txBox="1">
            <a:spLocks noChangeArrowheads="1"/>
          </p:cNvSpPr>
          <p:nvPr/>
        </p:nvSpPr>
        <p:spPr bwMode="auto">
          <a:xfrm>
            <a:off x="3014080" y="3144241"/>
            <a:ext cx="2017216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Guanine"/>
                <a:cs typeface="Times New Roman" panose="02020603050405020304" pitchFamily="18" charset="0"/>
              </a:rPr>
              <a:t>triệu</a:t>
            </a:r>
            <a:endParaRPr lang="en-US" altLang="en-US" sz="2800" b="1" dirty="0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24" name="Line 550"/>
          <p:cNvSpPr>
            <a:spLocks noChangeShapeType="1"/>
          </p:cNvSpPr>
          <p:nvPr/>
        </p:nvSpPr>
        <p:spPr bwMode="auto">
          <a:xfrm flipV="1">
            <a:off x="4735188" y="2853721"/>
            <a:ext cx="353353" cy="246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UTM Guanine"/>
            </a:endParaRPr>
          </a:p>
        </p:txBody>
      </p:sp>
      <p:sp>
        <p:nvSpPr>
          <p:cNvPr id="25" name="Text Box 551"/>
          <p:cNvSpPr txBox="1">
            <a:spLocks noChangeArrowheads="1"/>
          </p:cNvSpPr>
          <p:nvPr/>
        </p:nvSpPr>
        <p:spPr bwMode="auto">
          <a:xfrm>
            <a:off x="302010" y="3763672"/>
            <a:ext cx="10169567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10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triệu</a:t>
            </a:r>
            <a:r>
              <a:rPr lang="en-US" altLang="en-US" b="1" dirty="0">
                <a:solidFill>
                  <a:srgbClr val="000099"/>
                </a:solidFill>
                <a:latin typeface="UTM Guanine"/>
                <a:cs typeface="Times New Roman" panose="02020603050405020304" pitchFamily="18" charset="0"/>
              </a:rPr>
              <a:t>,</a:t>
            </a:r>
            <a:r>
              <a:rPr lang="en-US" altLang="en-US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UTM Guanine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UTM Guanine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26" name="Rectangle 553"/>
          <p:cNvSpPr>
            <a:spLocks noChangeArrowheads="1"/>
          </p:cNvSpPr>
          <p:nvPr/>
        </p:nvSpPr>
        <p:spPr bwMode="auto">
          <a:xfrm>
            <a:off x="844349" y="2406360"/>
            <a:ext cx="6603036" cy="290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27" name="Text Box 555"/>
          <p:cNvSpPr txBox="1">
            <a:spLocks noChangeArrowheads="1"/>
          </p:cNvSpPr>
          <p:nvPr/>
        </p:nvSpPr>
        <p:spPr bwMode="auto">
          <a:xfrm>
            <a:off x="2459954" y="4565797"/>
            <a:ext cx="8768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triệu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tất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mấy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0 ?</a:t>
            </a:r>
          </a:p>
        </p:txBody>
      </p:sp>
      <p:sp>
        <p:nvSpPr>
          <p:cNvPr id="28" name="Text Box 556"/>
          <p:cNvSpPr txBox="1">
            <a:spLocks noChangeArrowheads="1"/>
          </p:cNvSpPr>
          <p:nvPr/>
        </p:nvSpPr>
        <p:spPr bwMode="auto">
          <a:xfrm>
            <a:off x="3014080" y="4467319"/>
            <a:ext cx="78041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triệu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tất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Guanine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Guanine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9" name="AutoShape 557"/>
          <p:cNvSpPr>
            <a:spLocks/>
          </p:cNvSpPr>
          <p:nvPr/>
        </p:nvSpPr>
        <p:spPr bwMode="auto">
          <a:xfrm rot="5400000">
            <a:off x="8582210" y="3562351"/>
            <a:ext cx="104041" cy="1508951"/>
          </a:xfrm>
          <a:prstGeom prst="rightBrace">
            <a:avLst>
              <a:gd name="adj1" fmla="val 2177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88534" y="2116544"/>
            <a:ext cx="2735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31" name="矩形 29"/>
          <p:cNvSpPr/>
          <p:nvPr/>
        </p:nvSpPr>
        <p:spPr>
          <a:xfrm>
            <a:off x="758408" y="2083206"/>
            <a:ext cx="4895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Mười</a:t>
            </a: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Picture 2" descr="Những hình ảnh suy nghĩ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67" l="9947" r="89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03"/>
            <a:ext cx="1808354" cy="15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1957139" y="474720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8334 0.2386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13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6" grpId="2" animBg="1"/>
      <p:bldP spid="27" grpId="0" build="allAtOnce"/>
      <p:bldP spid="29" grpId="0" animBg="1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194319" y="315590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1" y="315602"/>
            <a:ext cx="807678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63"/>
            <a:ext cx="807678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55"/>
            <a:ext cx="807678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250734" y="1791772"/>
            <a:ext cx="9436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: </a:t>
            </a:r>
            <a:endParaRPr lang="en-US" altLang="en-US" sz="3600" b="1" dirty="0" smtClean="0">
              <a:latin typeface="UTM Guanine" panose="02040603050506020204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3300"/>
                </a:solidFill>
                <a:latin typeface="UTM Guanine" panose="02040603050506020204"/>
                <a:cs typeface="Times New Roman" panose="02020603050405020304" pitchFamily="18" charset="0"/>
              </a:rPr>
              <a:t>1 </a:t>
            </a:r>
            <a:r>
              <a:rPr lang="en-US" altLang="en-US" sz="3600" b="1" dirty="0">
                <a:solidFill>
                  <a:srgbClr val="FF3300"/>
                </a:solidFill>
                <a:latin typeface="UTM Guanine" panose="02040603050506020204"/>
                <a:cs typeface="Times New Roman" panose="02020603050405020304" pitchFamily="18" charset="0"/>
              </a:rPr>
              <a:t>000 000 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633139" y="3269096"/>
            <a:ext cx="97676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: </a:t>
            </a:r>
            <a:endParaRPr lang="en-US" altLang="en-US" sz="3600" b="1" dirty="0" smtClean="0">
              <a:latin typeface="UTM Guanine" panose="02040603050506020204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UTM Guanine" panose="02040603050506020204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3300"/>
                </a:solidFill>
                <a:latin typeface="UTM Guanine" panose="02040603050506020204"/>
                <a:cs typeface="Times New Roman" panose="02020603050405020304" pitchFamily="18" charset="0"/>
              </a:rPr>
              <a:t>10 000 000 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7" y="4899095"/>
            <a:ext cx="1109966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1trăm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: </a:t>
            </a:r>
            <a:endParaRPr lang="en-US" altLang="en-US" sz="3600" b="1" dirty="0" smtClean="0">
              <a:latin typeface="UTM Guanine" panose="02040603050506020204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3300"/>
                </a:solidFill>
                <a:latin typeface="UTM Guanine" panose="02040603050506020204"/>
                <a:cs typeface="Times New Roman" panose="02020603050405020304" pitchFamily="18" charset="0"/>
              </a:rPr>
              <a:t>100 </a:t>
            </a:r>
            <a:r>
              <a:rPr lang="en-US" altLang="en-US" sz="3600" b="1" dirty="0">
                <a:solidFill>
                  <a:srgbClr val="FF3300"/>
                </a:solidFill>
                <a:latin typeface="UTM Guanine" panose="02040603050506020204"/>
                <a:cs typeface="Times New Roman" panose="02020603050405020304" pitchFamily="18" charset="0"/>
              </a:rPr>
              <a:t>000 000</a:t>
            </a:r>
            <a:r>
              <a:rPr lang="en-US" altLang="en-US" sz="3600" b="1" dirty="0">
                <a:solidFill>
                  <a:srgbClr val="990099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61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52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6" y="77270"/>
            <a:ext cx="2292814" cy="16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957139" y="474720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lang="en-US" altLang="zh-CN" sz="3200" b="1" spc="300" dirty="0">
              <a:solidFill>
                <a:schemeClr val="tx1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lang="zh-CN" altLang="en-US" sz="4000" b="1" spc="300" dirty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56"/>
            <a:ext cx="1218302" cy="1756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712</Words>
  <Application>Microsoft Office PowerPoint</Application>
  <PresentationFormat>Custom</PresentationFormat>
  <Paragraphs>248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UTM Guanine</vt:lpstr>
      <vt:lpstr>Wingdings</vt:lpstr>
      <vt:lpstr>UTM Cooper Black</vt:lpstr>
      <vt:lpstr>Calibri Light</vt:lpstr>
      <vt:lpstr>Cambria</vt:lpstr>
      <vt:lpstr>iekie duduti</vt:lpstr>
      <vt:lpstr>Calibri</vt:lpstr>
      <vt:lpstr>等线</vt:lpstr>
      <vt:lpstr>微软雅黑</vt:lpstr>
      <vt:lpstr>义启嘟嘟体</vt:lpstr>
      <vt:lpstr>Times New Roman</vt:lpstr>
      <vt:lpstr>PT Sans</vt:lpstr>
      <vt:lpstr>Office 主题​​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Team KTUTS</dc:creator>
  <cp:keywords>Ha</cp:keywords>
  <cp:lastModifiedBy>Khanh Linh</cp:lastModifiedBy>
  <cp:revision>167</cp:revision>
  <dcterms:created xsi:type="dcterms:W3CDTF">2017-05-23T12:09:00Z</dcterms:created>
  <dcterms:modified xsi:type="dcterms:W3CDTF">2021-09-17T13:01:15Z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