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7" r:id="rId4"/>
    <p:sldId id="285" r:id="rId5"/>
    <p:sldId id="281" r:id="rId6"/>
    <p:sldId id="265" r:id="rId7"/>
    <p:sldId id="263" r:id="rId8"/>
    <p:sldId id="286" r:id="rId9"/>
    <p:sldId id="267" r:id="rId10"/>
    <p:sldId id="287" r:id="rId11"/>
    <p:sldId id="288" r:id="rId12"/>
    <p:sldId id="289" r:id="rId13"/>
    <p:sldId id="290" r:id="rId14"/>
    <p:sldId id="291" r:id="rId15"/>
    <p:sldId id="266" r:id="rId16"/>
    <p:sldId id="292" r:id="rId17"/>
    <p:sldId id="293" r:id="rId18"/>
    <p:sldId id="294" r:id="rId19"/>
    <p:sldId id="295" r:id="rId20"/>
    <p:sldId id="296" r:id="rId21"/>
    <p:sldId id="280" r:id="rId22"/>
  </p:sldIdLst>
  <p:sldSz cx="12192000" cy="6858000"/>
  <p:notesSz cx="6858000" cy="9144000"/>
  <p:embeddedFontLst>
    <p:embeddedFont>
      <p:font typeface="等线" charset="-122"/>
      <p:regular r:id="rId24"/>
      <p:bold r:id="rId25"/>
    </p:embeddedFont>
    <p:embeddedFont>
      <p:font typeface="等线 Light" charset="-122"/>
      <p:regular r:id="rId26"/>
    </p:embeddedFont>
    <p:embeddedFont>
      <p:font typeface="Microsoft YaHei" pitchFamily="34" charset="-122"/>
      <p:regular r:id="rId27"/>
      <p:bold r:id="rId28"/>
    </p:embeddedFont>
    <p:embeddedFont>
      <p:font typeface="Segoe Print" pitchFamily="2" charset="0"/>
      <p:regular r:id="rId29"/>
      <p:bold r:id="rId30"/>
    </p:embeddedFont>
    <p:embeddedFont>
      <p:font typeface="SimSun" pitchFamily="2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21A3B1"/>
    <a:srgbClr val="FE9812"/>
    <a:srgbClr val="F0587D"/>
    <a:srgbClr val="E6E300"/>
    <a:srgbClr val="FF7C61"/>
    <a:srgbClr val="EBE933"/>
    <a:srgbClr val="FFA100"/>
    <a:srgbClr val="768B00"/>
    <a:srgbClr val="C5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94660"/>
  </p:normalViewPr>
  <p:slideViewPr>
    <p:cSldViewPr snapToGrid="0" showGuides="1">
      <p:cViewPr>
        <p:scale>
          <a:sx n="49" d="100"/>
          <a:sy n="49" d="100"/>
        </p:scale>
        <p:origin x="-984" y="-58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C96-67DE-44C4-B2F0-1C339265760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B7E2-0617-4AC1-993F-2E58B2FF1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7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374" y="2144588"/>
            <a:ext cx="2389573" cy="2064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014" y="239683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/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/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9017971" y="181342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6"/>
          <p:cNvSpPr/>
          <p:nvPr/>
        </p:nvSpPr>
        <p:spPr bwMode="auto">
          <a:xfrm>
            <a:off x="2182183" y="299757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7"/>
          <p:cNvSpPr/>
          <p:nvPr/>
        </p:nvSpPr>
        <p:spPr bwMode="auto">
          <a:xfrm>
            <a:off x="444103" y="111238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8"/>
          <p:cNvSpPr/>
          <p:nvPr/>
        </p:nvSpPr>
        <p:spPr bwMode="auto">
          <a:xfrm>
            <a:off x="9995733" y="647974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9"/>
          <p:cNvSpPr/>
          <p:nvPr/>
        </p:nvSpPr>
        <p:spPr bwMode="auto">
          <a:xfrm>
            <a:off x="10412810" y="138716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0"/>
          <p:cNvSpPr/>
          <p:nvPr/>
        </p:nvSpPr>
        <p:spPr bwMode="auto">
          <a:xfrm>
            <a:off x="11034658" y="1012119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1"/>
          <p:cNvSpPr/>
          <p:nvPr/>
        </p:nvSpPr>
        <p:spPr bwMode="auto">
          <a:xfrm>
            <a:off x="1412478" y="815267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4"/>
          <p:cNvSpPr/>
          <p:nvPr/>
        </p:nvSpPr>
        <p:spPr bwMode="auto">
          <a:xfrm>
            <a:off x="11427825" y="1488762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/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/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/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/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6" y="310805"/>
            <a:ext cx="9406063" cy="4204429"/>
          </a:xfrm>
          <a:prstGeom prst="rect">
            <a:avLst/>
          </a:prstGeom>
        </p:spPr>
      </p:pic>
      <p:sp>
        <p:nvSpPr>
          <p:cNvPr id="126" name="MH_Entry_1"/>
          <p:cNvSpPr/>
          <p:nvPr>
            <p:custDataLst>
              <p:tags r:id="rId1"/>
            </p:custDataLst>
          </p:nvPr>
        </p:nvSpPr>
        <p:spPr>
          <a:xfrm>
            <a:off x="3013304" y="172723"/>
            <a:ext cx="6281098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Lịch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sử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-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Địa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lí</a:t>
            </a:r>
            <a:endParaRPr lang="en-US" altLang="zh-CN" sz="2800" b="1" dirty="0">
              <a:solidFill>
                <a:srgbClr val="00B8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sym typeface="Arial" panose="020B0604020202020204" pitchFamily="34" charset="0"/>
            </a:endParaRPr>
          </a:p>
        </p:txBody>
      </p:sp>
      <p:sp>
        <p:nvSpPr>
          <p:cNvPr id="127" name="MH_Entry_1"/>
          <p:cNvSpPr/>
          <p:nvPr>
            <p:custDataLst>
              <p:tags r:id="rId2"/>
            </p:custDataLst>
          </p:nvPr>
        </p:nvSpPr>
        <p:spPr>
          <a:xfrm>
            <a:off x="2998681" y="3668404"/>
            <a:ext cx="6281098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(</a:t>
            </a:r>
            <a:r>
              <a:rPr lang="en-US" altLang="zh-CN" sz="3200" dirty="0" err="1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theo</a:t>
            </a:r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)</a:t>
            </a:r>
            <a:endParaRPr lang="en-US" altLang="zh-CN" sz="2800" dirty="0">
              <a:solidFill>
                <a:srgbClr val="A1124D"/>
              </a:solidFill>
              <a:latin typeface="UTM Avo" panose="020406030505060202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28" y="2496"/>
            <a:ext cx="4678680" cy="6797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562" y="4175280"/>
            <a:ext cx="3243237" cy="273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688" y="3085945"/>
            <a:ext cx="1421153" cy="125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045">
            <a:off x="1842897" y="5486664"/>
            <a:ext cx="797661" cy="1116951"/>
          </a:xfrm>
          <a:prstGeom prst="rect">
            <a:avLst/>
          </a:prstGeom>
        </p:spPr>
      </p:pic>
      <p:sp>
        <p:nvSpPr>
          <p:cNvPr id="14" name="Freeform 6"/>
          <p:cNvSpPr/>
          <p:nvPr/>
        </p:nvSpPr>
        <p:spPr bwMode="auto">
          <a:xfrm>
            <a:off x="740332" y="263276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8"/>
          <p:cNvSpPr/>
          <p:nvPr/>
        </p:nvSpPr>
        <p:spPr bwMode="auto">
          <a:xfrm>
            <a:off x="1419782" y="49371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9"/>
          <p:cNvSpPr/>
          <p:nvPr/>
        </p:nvSpPr>
        <p:spPr bwMode="auto">
          <a:xfrm>
            <a:off x="10176470" y="29661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60"/>
          <p:cNvSpPr/>
          <p:nvPr/>
        </p:nvSpPr>
        <p:spPr bwMode="auto">
          <a:xfrm>
            <a:off x="10640396" y="966497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46"/>
          <p:cNvGrpSpPr/>
          <p:nvPr/>
        </p:nvGrpSpPr>
        <p:grpSpPr>
          <a:xfrm>
            <a:off x="11186431" y="135446"/>
            <a:ext cx="763665" cy="1939073"/>
            <a:chOff x="4352925" y="4806950"/>
            <a:chExt cx="533400" cy="1363662"/>
          </a:xfrm>
        </p:grpSpPr>
        <p:sp>
          <p:nvSpPr>
            <p:cNvPr id="19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40"/>
          <p:cNvSpPr/>
          <p:nvPr/>
        </p:nvSpPr>
        <p:spPr bwMode="auto">
          <a:xfrm>
            <a:off x="237761" y="713001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5149596" y="182880"/>
            <a:ext cx="2295144" cy="484632"/>
          </a:xfrm>
          <a:prstGeom prst="rect">
            <a:avLst/>
          </a:prstGeom>
          <a:solidFill>
            <a:srgbClr val="E6E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9596" y="4724400"/>
            <a:ext cx="2295144" cy="484632"/>
          </a:xfrm>
          <a:prstGeom prst="rect">
            <a:avLst/>
          </a:prstGeom>
          <a:solidFill>
            <a:srgbClr val="FE981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7628" y="2609088"/>
            <a:ext cx="2295144" cy="484632"/>
          </a:xfrm>
          <a:prstGeom prst="rect">
            <a:avLst/>
          </a:prstGeom>
          <a:solidFill>
            <a:srgbClr val="21A3B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33588" y="2609088"/>
            <a:ext cx="2491740" cy="484632"/>
          </a:xfrm>
          <a:prstGeom prst="rect">
            <a:avLst/>
          </a:prstGeom>
          <a:solidFill>
            <a:srgbClr val="F0587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56" y="3169724"/>
            <a:ext cx="3500181" cy="390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8932" y="579389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8562" y="2200994"/>
          <a:ext cx="68503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5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Địch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tháo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0624" y="2871216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46" y="4035214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2791737"/>
            <a:ext cx="1159764" cy="667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06" y="3387596"/>
            <a:ext cx="1269718" cy="55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85714" l="0" r="100000">
                        <a14:foregroundMark x1="17333" y1="68571" x2="22667" y2="57143"/>
                        <a14:foregroundMark x1="42667" y1="37143" x2="42667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3979287"/>
            <a:ext cx="1071349" cy="499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6962" y="3468285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25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60960"/>
            <a:ext cx="4678680" cy="6797040"/>
          </a:xfrm>
          <a:prstGeom prst="rect">
            <a:avLst/>
          </a:prstGeom>
        </p:spPr>
      </p:pic>
      <p:grpSp>
        <p:nvGrpSpPr>
          <p:cNvPr id="11" name="组合 30"/>
          <p:cNvGrpSpPr/>
          <p:nvPr/>
        </p:nvGrpSpPr>
        <p:grpSpPr>
          <a:xfrm>
            <a:off x="-260350" y="4296696"/>
            <a:ext cx="1717632" cy="2561303"/>
            <a:chOff x="8521700" y="1270000"/>
            <a:chExt cx="630238" cy="939800"/>
          </a:xfrm>
        </p:grpSpPr>
        <p:sp>
          <p:nvSpPr>
            <p:cNvPr id="12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35"/>
          <p:cNvGrpSpPr/>
          <p:nvPr/>
        </p:nvGrpSpPr>
        <p:grpSpPr>
          <a:xfrm>
            <a:off x="1802545" y="5270429"/>
            <a:ext cx="2084417" cy="1609725"/>
            <a:chOff x="6738938" y="5481638"/>
            <a:chExt cx="1408113" cy="1087438"/>
          </a:xfrm>
        </p:grpSpPr>
        <p:sp>
          <p:nvSpPr>
            <p:cNvPr id="15" name="Freeform 5"/>
            <p:cNvSpPr/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0"/>
          <p:cNvGrpSpPr/>
          <p:nvPr/>
        </p:nvGrpSpPr>
        <p:grpSpPr>
          <a:xfrm>
            <a:off x="813163" y="4735608"/>
            <a:ext cx="1452734" cy="2166292"/>
            <a:chOff x="8521700" y="1270000"/>
            <a:chExt cx="630238" cy="939800"/>
          </a:xfrm>
        </p:grpSpPr>
        <p:sp>
          <p:nvSpPr>
            <p:cNvPr id="36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46"/>
          <p:cNvGrpSpPr/>
          <p:nvPr/>
        </p:nvGrpSpPr>
        <p:grpSpPr>
          <a:xfrm>
            <a:off x="-330203" y="3952844"/>
            <a:ext cx="7167565" cy="2886821"/>
            <a:chOff x="-153988" y="4656138"/>
            <a:chExt cx="5256213" cy="2220913"/>
          </a:xfrm>
        </p:grpSpPr>
        <p:sp>
          <p:nvSpPr>
            <p:cNvPr id="85" name="Freeform 5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LUYỆN TẬP BẠN NHÉ!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908674" y="4575276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115" grpId="0" animBg="1"/>
      <p:bldP spid="116" grpId="0" animBg="1"/>
      <p:bldP spid="117" grpId="0" animBg="1"/>
      <p:bldP spid="118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21" name="Freeform 18"/>
          <p:cNvSpPr/>
          <p:nvPr/>
        </p:nvSpPr>
        <p:spPr bwMode="auto">
          <a:xfrm>
            <a:off x="735322" y="3829300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-153988" y="5143059"/>
            <a:ext cx="1051151" cy="1052970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53356" y="5021213"/>
            <a:ext cx="3466253" cy="1694936"/>
            <a:chOff x="153356" y="5021213"/>
            <a:chExt cx="3466253" cy="1694936"/>
          </a:xfrm>
        </p:grpSpPr>
        <p:sp>
          <p:nvSpPr>
            <p:cNvPr id="9" name="Freeform 6"/>
            <p:cNvSpPr/>
            <p:nvPr/>
          </p:nvSpPr>
          <p:spPr bwMode="auto">
            <a:xfrm>
              <a:off x="153356" y="5674090"/>
              <a:ext cx="456469" cy="1042059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95276" y="5021213"/>
              <a:ext cx="1051151" cy="105297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02620" y="5552245"/>
              <a:ext cx="456469" cy="1042059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490027" y="5361291"/>
              <a:ext cx="2129582" cy="1182090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1651883" y="5543151"/>
              <a:ext cx="1805871" cy="1000230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1875571" y="5759565"/>
              <a:ext cx="1360313" cy="783817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111989" y="5997801"/>
              <a:ext cx="885659" cy="541943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2330221" y="6219671"/>
              <a:ext cx="451013" cy="320074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8"/>
          <p:cNvSpPr/>
          <p:nvPr/>
        </p:nvSpPr>
        <p:spPr bwMode="auto">
          <a:xfrm>
            <a:off x="177763" y="3309409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1319411" y="158519"/>
            <a:ext cx="777875" cy="1838787"/>
            <a:chOff x="2539205" y="1541795"/>
            <a:chExt cx="777875" cy="1838787"/>
          </a:xfrm>
        </p:grpSpPr>
        <p:sp>
          <p:nvSpPr>
            <p:cNvPr id="40" name="Freeform 37"/>
            <p:cNvSpPr/>
            <p:nvPr/>
          </p:nvSpPr>
          <p:spPr bwMode="auto">
            <a:xfrm>
              <a:off x="2539205" y="1541795"/>
              <a:ext cx="777875" cy="38735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716212" y="1932782"/>
              <a:ext cx="423863" cy="1447800"/>
              <a:chOff x="2990850" y="4422775"/>
              <a:chExt cx="423863" cy="1447800"/>
            </a:xfrm>
          </p:grpSpPr>
          <p:sp>
            <p:nvSpPr>
              <p:cNvPr id="42" name="Freeform 39"/>
              <p:cNvSpPr>
                <a:spLocks noEditPoints="1"/>
              </p:cNvSpPr>
              <p:nvPr/>
            </p:nvSpPr>
            <p:spPr bwMode="auto">
              <a:xfrm>
                <a:off x="2990850" y="4422775"/>
                <a:ext cx="69850" cy="989013"/>
              </a:xfrm>
              <a:custGeom>
                <a:avLst/>
                <a:gdLst>
                  <a:gd name="T0" fmla="*/ 0 w 16"/>
                  <a:gd name="T1" fmla="*/ 216 h 224"/>
                  <a:gd name="T2" fmla="*/ 0 w 16"/>
                  <a:gd name="T3" fmla="*/ 216 h 224"/>
                  <a:gd name="T4" fmla="*/ 8 w 16"/>
                  <a:gd name="T5" fmla="*/ 224 h 224"/>
                  <a:gd name="T6" fmla="*/ 16 w 16"/>
                  <a:gd name="T7" fmla="*/ 216 h 224"/>
                  <a:gd name="T8" fmla="*/ 8 w 16"/>
                  <a:gd name="T9" fmla="*/ 208 h 224"/>
                  <a:gd name="T10" fmla="*/ 0 w 16"/>
                  <a:gd name="T11" fmla="*/ 216 h 224"/>
                  <a:gd name="T12" fmla="*/ 0 w 16"/>
                  <a:gd name="T13" fmla="*/ 164 h 224"/>
                  <a:gd name="T14" fmla="*/ 0 w 16"/>
                  <a:gd name="T15" fmla="*/ 164 h 224"/>
                  <a:gd name="T16" fmla="*/ 8 w 16"/>
                  <a:gd name="T17" fmla="*/ 172 h 224"/>
                  <a:gd name="T18" fmla="*/ 16 w 16"/>
                  <a:gd name="T19" fmla="*/ 164 h 224"/>
                  <a:gd name="T20" fmla="*/ 8 w 16"/>
                  <a:gd name="T21" fmla="*/ 156 h 224"/>
                  <a:gd name="T22" fmla="*/ 0 w 16"/>
                  <a:gd name="T23" fmla="*/ 164 h 224"/>
                  <a:gd name="T24" fmla="*/ 0 w 16"/>
                  <a:gd name="T25" fmla="*/ 112 h 224"/>
                  <a:gd name="T26" fmla="*/ 0 w 16"/>
                  <a:gd name="T27" fmla="*/ 112 h 224"/>
                  <a:gd name="T28" fmla="*/ 8 w 16"/>
                  <a:gd name="T29" fmla="*/ 120 h 224"/>
                  <a:gd name="T30" fmla="*/ 16 w 16"/>
                  <a:gd name="T31" fmla="*/ 112 h 224"/>
                  <a:gd name="T32" fmla="*/ 8 w 16"/>
                  <a:gd name="T33" fmla="*/ 104 h 224"/>
                  <a:gd name="T34" fmla="*/ 0 w 16"/>
                  <a:gd name="T35" fmla="*/ 112 h 224"/>
                  <a:gd name="T36" fmla="*/ 0 w 16"/>
                  <a:gd name="T37" fmla="*/ 60 h 224"/>
                  <a:gd name="T38" fmla="*/ 0 w 16"/>
                  <a:gd name="T39" fmla="*/ 60 h 224"/>
                  <a:gd name="T40" fmla="*/ 8 w 16"/>
                  <a:gd name="T41" fmla="*/ 68 h 224"/>
                  <a:gd name="T42" fmla="*/ 16 w 16"/>
                  <a:gd name="T43" fmla="*/ 60 h 224"/>
                  <a:gd name="T44" fmla="*/ 8 w 16"/>
                  <a:gd name="T45" fmla="*/ 52 h 224"/>
                  <a:gd name="T46" fmla="*/ 0 w 16"/>
                  <a:gd name="T47" fmla="*/ 60 h 224"/>
                  <a:gd name="T48" fmla="*/ 0 w 16"/>
                  <a:gd name="T49" fmla="*/ 8 h 224"/>
                  <a:gd name="T50" fmla="*/ 0 w 16"/>
                  <a:gd name="T51" fmla="*/ 8 h 224"/>
                  <a:gd name="T52" fmla="*/ 8 w 16"/>
                  <a:gd name="T53" fmla="*/ 16 h 224"/>
                  <a:gd name="T54" fmla="*/ 16 w 16"/>
                  <a:gd name="T55" fmla="*/ 8 h 224"/>
                  <a:gd name="T56" fmla="*/ 8 w 16"/>
                  <a:gd name="T57" fmla="*/ 0 h 224"/>
                  <a:gd name="T58" fmla="*/ 0 w 16"/>
                  <a:gd name="T59" fmla="*/ 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224"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0"/>
              <p:cNvSpPr>
                <a:spLocks noEditPoints="1"/>
              </p:cNvSpPr>
              <p:nvPr/>
            </p:nvSpPr>
            <p:spPr bwMode="auto">
              <a:xfrm>
                <a:off x="3167062" y="4422775"/>
                <a:ext cx="71438" cy="1217613"/>
              </a:xfrm>
              <a:custGeom>
                <a:avLst/>
                <a:gdLst>
                  <a:gd name="T0" fmla="*/ 0 w 16"/>
                  <a:gd name="T1" fmla="*/ 268 h 276"/>
                  <a:gd name="T2" fmla="*/ 0 w 16"/>
                  <a:gd name="T3" fmla="*/ 268 h 276"/>
                  <a:gd name="T4" fmla="*/ 8 w 16"/>
                  <a:gd name="T5" fmla="*/ 276 h 276"/>
                  <a:gd name="T6" fmla="*/ 16 w 16"/>
                  <a:gd name="T7" fmla="*/ 268 h 276"/>
                  <a:gd name="T8" fmla="*/ 8 w 16"/>
                  <a:gd name="T9" fmla="*/ 260 h 276"/>
                  <a:gd name="T10" fmla="*/ 0 w 16"/>
                  <a:gd name="T11" fmla="*/ 268 h 276"/>
                  <a:gd name="T12" fmla="*/ 0 w 16"/>
                  <a:gd name="T13" fmla="*/ 216 h 276"/>
                  <a:gd name="T14" fmla="*/ 0 w 16"/>
                  <a:gd name="T15" fmla="*/ 216 h 276"/>
                  <a:gd name="T16" fmla="*/ 8 w 16"/>
                  <a:gd name="T17" fmla="*/ 224 h 276"/>
                  <a:gd name="T18" fmla="*/ 16 w 16"/>
                  <a:gd name="T19" fmla="*/ 216 h 276"/>
                  <a:gd name="T20" fmla="*/ 8 w 16"/>
                  <a:gd name="T21" fmla="*/ 208 h 276"/>
                  <a:gd name="T22" fmla="*/ 0 w 16"/>
                  <a:gd name="T23" fmla="*/ 216 h 276"/>
                  <a:gd name="T24" fmla="*/ 0 w 16"/>
                  <a:gd name="T25" fmla="*/ 164 h 276"/>
                  <a:gd name="T26" fmla="*/ 0 w 16"/>
                  <a:gd name="T27" fmla="*/ 164 h 276"/>
                  <a:gd name="T28" fmla="*/ 8 w 16"/>
                  <a:gd name="T29" fmla="*/ 172 h 276"/>
                  <a:gd name="T30" fmla="*/ 16 w 16"/>
                  <a:gd name="T31" fmla="*/ 164 h 276"/>
                  <a:gd name="T32" fmla="*/ 8 w 16"/>
                  <a:gd name="T33" fmla="*/ 156 h 276"/>
                  <a:gd name="T34" fmla="*/ 0 w 16"/>
                  <a:gd name="T35" fmla="*/ 164 h 276"/>
                  <a:gd name="T36" fmla="*/ 0 w 16"/>
                  <a:gd name="T37" fmla="*/ 112 h 276"/>
                  <a:gd name="T38" fmla="*/ 0 w 16"/>
                  <a:gd name="T39" fmla="*/ 112 h 276"/>
                  <a:gd name="T40" fmla="*/ 8 w 16"/>
                  <a:gd name="T41" fmla="*/ 120 h 276"/>
                  <a:gd name="T42" fmla="*/ 16 w 16"/>
                  <a:gd name="T43" fmla="*/ 112 h 276"/>
                  <a:gd name="T44" fmla="*/ 8 w 16"/>
                  <a:gd name="T45" fmla="*/ 104 h 276"/>
                  <a:gd name="T46" fmla="*/ 0 w 16"/>
                  <a:gd name="T47" fmla="*/ 112 h 276"/>
                  <a:gd name="T48" fmla="*/ 0 w 16"/>
                  <a:gd name="T49" fmla="*/ 60 h 276"/>
                  <a:gd name="T50" fmla="*/ 0 w 16"/>
                  <a:gd name="T51" fmla="*/ 60 h 276"/>
                  <a:gd name="T52" fmla="*/ 8 w 16"/>
                  <a:gd name="T53" fmla="*/ 68 h 276"/>
                  <a:gd name="T54" fmla="*/ 16 w 16"/>
                  <a:gd name="T55" fmla="*/ 60 h 276"/>
                  <a:gd name="T56" fmla="*/ 8 w 16"/>
                  <a:gd name="T57" fmla="*/ 52 h 276"/>
                  <a:gd name="T58" fmla="*/ 0 w 16"/>
                  <a:gd name="T59" fmla="*/ 60 h 276"/>
                  <a:gd name="T60" fmla="*/ 0 w 16"/>
                  <a:gd name="T61" fmla="*/ 8 h 276"/>
                  <a:gd name="T62" fmla="*/ 0 w 16"/>
                  <a:gd name="T63" fmla="*/ 8 h 276"/>
                  <a:gd name="T64" fmla="*/ 8 w 16"/>
                  <a:gd name="T65" fmla="*/ 16 h 276"/>
                  <a:gd name="T66" fmla="*/ 16 w 16"/>
                  <a:gd name="T67" fmla="*/ 8 h 276"/>
                  <a:gd name="T68" fmla="*/ 8 w 16"/>
                  <a:gd name="T69" fmla="*/ 0 h 276"/>
                  <a:gd name="T70" fmla="*/ 0 w 16"/>
                  <a:gd name="T71" fmla="*/ 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76">
                    <a:moveTo>
                      <a:pt x="0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2"/>
                      <a:pt x="4" y="276"/>
                      <a:pt x="8" y="276"/>
                    </a:cubicBezTo>
                    <a:cubicBezTo>
                      <a:pt x="12" y="276"/>
                      <a:pt x="16" y="272"/>
                      <a:pt x="16" y="268"/>
                    </a:cubicBezTo>
                    <a:cubicBezTo>
                      <a:pt x="16" y="264"/>
                      <a:pt x="12" y="260"/>
                      <a:pt x="8" y="260"/>
                    </a:cubicBezTo>
                    <a:cubicBezTo>
                      <a:pt x="4" y="260"/>
                      <a:pt x="0" y="264"/>
                      <a:pt x="0" y="268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1"/>
              <p:cNvSpPr>
                <a:spLocks noEditPoints="1"/>
              </p:cNvSpPr>
              <p:nvPr/>
            </p:nvSpPr>
            <p:spPr bwMode="auto">
              <a:xfrm>
                <a:off x="3343275" y="4422775"/>
                <a:ext cx="71438" cy="1447800"/>
              </a:xfrm>
              <a:custGeom>
                <a:avLst/>
                <a:gdLst>
                  <a:gd name="T0" fmla="*/ 0 w 16"/>
                  <a:gd name="T1" fmla="*/ 320 h 328"/>
                  <a:gd name="T2" fmla="*/ 0 w 16"/>
                  <a:gd name="T3" fmla="*/ 320 h 328"/>
                  <a:gd name="T4" fmla="*/ 8 w 16"/>
                  <a:gd name="T5" fmla="*/ 328 h 328"/>
                  <a:gd name="T6" fmla="*/ 16 w 16"/>
                  <a:gd name="T7" fmla="*/ 320 h 328"/>
                  <a:gd name="T8" fmla="*/ 8 w 16"/>
                  <a:gd name="T9" fmla="*/ 312 h 328"/>
                  <a:gd name="T10" fmla="*/ 0 w 16"/>
                  <a:gd name="T11" fmla="*/ 320 h 328"/>
                  <a:gd name="T12" fmla="*/ 0 w 16"/>
                  <a:gd name="T13" fmla="*/ 268 h 328"/>
                  <a:gd name="T14" fmla="*/ 0 w 16"/>
                  <a:gd name="T15" fmla="*/ 268 h 328"/>
                  <a:gd name="T16" fmla="*/ 8 w 16"/>
                  <a:gd name="T17" fmla="*/ 276 h 328"/>
                  <a:gd name="T18" fmla="*/ 16 w 16"/>
                  <a:gd name="T19" fmla="*/ 268 h 328"/>
                  <a:gd name="T20" fmla="*/ 8 w 16"/>
                  <a:gd name="T21" fmla="*/ 260 h 328"/>
                  <a:gd name="T22" fmla="*/ 0 w 16"/>
                  <a:gd name="T23" fmla="*/ 268 h 328"/>
                  <a:gd name="T24" fmla="*/ 0 w 16"/>
                  <a:gd name="T25" fmla="*/ 216 h 328"/>
                  <a:gd name="T26" fmla="*/ 0 w 16"/>
                  <a:gd name="T27" fmla="*/ 216 h 328"/>
                  <a:gd name="T28" fmla="*/ 8 w 16"/>
                  <a:gd name="T29" fmla="*/ 224 h 328"/>
                  <a:gd name="T30" fmla="*/ 16 w 16"/>
                  <a:gd name="T31" fmla="*/ 216 h 328"/>
                  <a:gd name="T32" fmla="*/ 8 w 16"/>
                  <a:gd name="T33" fmla="*/ 208 h 328"/>
                  <a:gd name="T34" fmla="*/ 0 w 16"/>
                  <a:gd name="T35" fmla="*/ 216 h 328"/>
                  <a:gd name="T36" fmla="*/ 0 w 16"/>
                  <a:gd name="T37" fmla="*/ 164 h 328"/>
                  <a:gd name="T38" fmla="*/ 0 w 16"/>
                  <a:gd name="T39" fmla="*/ 164 h 328"/>
                  <a:gd name="T40" fmla="*/ 8 w 16"/>
                  <a:gd name="T41" fmla="*/ 172 h 328"/>
                  <a:gd name="T42" fmla="*/ 16 w 16"/>
                  <a:gd name="T43" fmla="*/ 164 h 328"/>
                  <a:gd name="T44" fmla="*/ 8 w 16"/>
                  <a:gd name="T45" fmla="*/ 156 h 328"/>
                  <a:gd name="T46" fmla="*/ 0 w 16"/>
                  <a:gd name="T47" fmla="*/ 164 h 328"/>
                  <a:gd name="T48" fmla="*/ 0 w 16"/>
                  <a:gd name="T49" fmla="*/ 112 h 328"/>
                  <a:gd name="T50" fmla="*/ 0 w 16"/>
                  <a:gd name="T51" fmla="*/ 112 h 328"/>
                  <a:gd name="T52" fmla="*/ 8 w 16"/>
                  <a:gd name="T53" fmla="*/ 120 h 328"/>
                  <a:gd name="T54" fmla="*/ 16 w 16"/>
                  <a:gd name="T55" fmla="*/ 112 h 328"/>
                  <a:gd name="T56" fmla="*/ 8 w 16"/>
                  <a:gd name="T57" fmla="*/ 104 h 328"/>
                  <a:gd name="T58" fmla="*/ 0 w 16"/>
                  <a:gd name="T59" fmla="*/ 112 h 328"/>
                  <a:gd name="T60" fmla="*/ 0 w 16"/>
                  <a:gd name="T61" fmla="*/ 60 h 328"/>
                  <a:gd name="T62" fmla="*/ 0 w 16"/>
                  <a:gd name="T63" fmla="*/ 60 h 328"/>
                  <a:gd name="T64" fmla="*/ 8 w 16"/>
                  <a:gd name="T65" fmla="*/ 68 h 328"/>
                  <a:gd name="T66" fmla="*/ 16 w 16"/>
                  <a:gd name="T67" fmla="*/ 60 h 328"/>
                  <a:gd name="T68" fmla="*/ 8 w 16"/>
                  <a:gd name="T69" fmla="*/ 52 h 328"/>
                  <a:gd name="T70" fmla="*/ 0 w 16"/>
                  <a:gd name="T71" fmla="*/ 60 h 328"/>
                  <a:gd name="T72" fmla="*/ 0 w 16"/>
                  <a:gd name="T73" fmla="*/ 8 h 328"/>
                  <a:gd name="T74" fmla="*/ 0 w 16"/>
                  <a:gd name="T75" fmla="*/ 8 h 328"/>
                  <a:gd name="T76" fmla="*/ 8 w 16"/>
                  <a:gd name="T77" fmla="*/ 16 h 328"/>
                  <a:gd name="T78" fmla="*/ 16 w 16"/>
                  <a:gd name="T79" fmla="*/ 8 h 328"/>
                  <a:gd name="T80" fmla="*/ 8 w 16"/>
                  <a:gd name="T81" fmla="*/ 0 h 328"/>
                  <a:gd name="T82" fmla="*/ 0 w 16"/>
                  <a:gd name="T83" fmla="*/ 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328">
                    <a:moveTo>
                      <a:pt x="0" y="320"/>
                    </a:move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4"/>
                      <a:pt x="4" y="328"/>
                      <a:pt x="8" y="328"/>
                    </a:cubicBezTo>
                    <a:cubicBezTo>
                      <a:pt x="12" y="328"/>
                      <a:pt x="16" y="324"/>
                      <a:pt x="16" y="320"/>
                    </a:cubicBezTo>
                    <a:cubicBezTo>
                      <a:pt x="16" y="316"/>
                      <a:pt x="12" y="312"/>
                      <a:pt x="8" y="312"/>
                    </a:cubicBezTo>
                    <a:cubicBezTo>
                      <a:pt x="4" y="312"/>
                      <a:pt x="0" y="316"/>
                      <a:pt x="0" y="320"/>
                    </a:cubicBezTo>
                    <a:close/>
                    <a:moveTo>
                      <a:pt x="0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2"/>
                      <a:pt x="4" y="276"/>
                      <a:pt x="8" y="276"/>
                    </a:cubicBezTo>
                    <a:cubicBezTo>
                      <a:pt x="12" y="276"/>
                      <a:pt x="16" y="272"/>
                      <a:pt x="16" y="268"/>
                    </a:cubicBezTo>
                    <a:cubicBezTo>
                      <a:pt x="16" y="264"/>
                      <a:pt x="12" y="260"/>
                      <a:pt x="8" y="260"/>
                    </a:cubicBezTo>
                    <a:cubicBezTo>
                      <a:pt x="4" y="260"/>
                      <a:pt x="0" y="264"/>
                      <a:pt x="0" y="268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84163" y="528690"/>
            <a:ext cx="4791595" cy="63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609825" y="2460997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9 000 000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31" y="0"/>
            <a:ext cx="4411980" cy="6797040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3457754" y="3019752"/>
            <a:ext cx="3852640" cy="1247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21" name="Freeform 18"/>
          <p:cNvSpPr/>
          <p:nvPr/>
        </p:nvSpPr>
        <p:spPr bwMode="auto">
          <a:xfrm>
            <a:off x="2502348" y="5051139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-153988" y="5143059"/>
            <a:ext cx="1051151" cy="1052970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53356" y="5021213"/>
            <a:ext cx="3466253" cy="1694936"/>
            <a:chOff x="153356" y="5021213"/>
            <a:chExt cx="3466253" cy="1694936"/>
          </a:xfrm>
        </p:grpSpPr>
        <p:sp>
          <p:nvSpPr>
            <p:cNvPr id="9" name="Freeform 6"/>
            <p:cNvSpPr/>
            <p:nvPr/>
          </p:nvSpPr>
          <p:spPr bwMode="auto">
            <a:xfrm>
              <a:off x="153356" y="5674090"/>
              <a:ext cx="456469" cy="1042059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95276" y="5021213"/>
              <a:ext cx="1051151" cy="105297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02620" y="5552245"/>
              <a:ext cx="456469" cy="1042059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490027" y="5361291"/>
              <a:ext cx="2129582" cy="1182090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1651883" y="5543151"/>
              <a:ext cx="1805871" cy="1000230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1875571" y="5759565"/>
              <a:ext cx="1360313" cy="783817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111989" y="5997801"/>
              <a:ext cx="885659" cy="541943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2330221" y="6219671"/>
              <a:ext cx="451013" cy="320074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8"/>
          <p:cNvSpPr/>
          <p:nvPr/>
        </p:nvSpPr>
        <p:spPr bwMode="auto">
          <a:xfrm>
            <a:off x="1519473" y="4753629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84163" y="528690"/>
            <a:ext cx="4791595" cy="63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60960"/>
            <a:ext cx="4740275" cy="6797040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3356" y="2172755"/>
          <a:ext cx="68503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5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4631394" y="2897841"/>
          <a:ext cx="15097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Brush" r:id="rId6" imgW="1362075" imgH="180975" progId="PBrush">
                  <p:embed/>
                </p:oleObj>
              </mc:Choice>
              <mc:Fallback>
                <p:oleObj name="PBrush" r:id="rId6" imgW="1362075" imgH="18097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394" y="2897841"/>
                        <a:ext cx="15097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55418" y="2797257"/>
            <a:ext cx="3246120" cy="48463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67234" y="3367922"/>
            <a:ext cx="3246120" cy="510539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97721" y="3930413"/>
            <a:ext cx="3246120" cy="487743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021670" y="3878461"/>
            <a:ext cx="68580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12234FD-7CD6-4263-994E-4475E61F5E94}"/>
              </a:ext>
            </a:extLst>
          </p:cNvPr>
          <p:cNvGrpSpPr/>
          <p:nvPr/>
        </p:nvGrpSpPr>
        <p:grpSpPr>
          <a:xfrm>
            <a:off x="5028475" y="3409865"/>
            <a:ext cx="758507" cy="458470"/>
            <a:chOff x="6467475" y="1381616"/>
            <a:chExt cx="758507" cy="458470"/>
          </a:xfrm>
        </p:grpSpPr>
        <p:sp>
          <p:nvSpPr>
            <p:cNvPr id="2" name="Freeform 1"/>
            <p:cNvSpPr/>
            <p:nvPr/>
          </p:nvSpPr>
          <p:spPr>
            <a:xfrm>
              <a:off x="6543357" y="1381616"/>
              <a:ext cx="682625" cy="458470"/>
            </a:xfrm>
            <a:custGeom>
              <a:avLst/>
              <a:gdLst>
                <a:gd name="connsiteX0" fmla="*/ 682625 w 682625"/>
                <a:gd name="connsiteY0" fmla="*/ 437379 h 458470"/>
                <a:gd name="connsiteX1" fmla="*/ 611505 w 682625"/>
                <a:gd name="connsiteY1" fmla="*/ 458328 h 458470"/>
                <a:gd name="connsiteX2" fmla="*/ 539750 w 682625"/>
                <a:gd name="connsiteY2" fmla="*/ 427222 h 458470"/>
                <a:gd name="connsiteX3" fmla="*/ 468630 w 682625"/>
                <a:gd name="connsiteY3" fmla="*/ 376438 h 458470"/>
                <a:gd name="connsiteX4" fmla="*/ 397510 w 682625"/>
                <a:gd name="connsiteY4" fmla="*/ 325654 h 458470"/>
                <a:gd name="connsiteX5" fmla="*/ 326390 w 682625"/>
                <a:gd name="connsiteY5" fmla="*/ 264713 h 458470"/>
                <a:gd name="connsiteX6" fmla="*/ 295275 w 682625"/>
                <a:gd name="connsiteY6" fmla="*/ 192980 h 458470"/>
                <a:gd name="connsiteX7" fmla="*/ 264795 w 682625"/>
                <a:gd name="connsiteY7" fmla="*/ 121882 h 458470"/>
                <a:gd name="connsiteX8" fmla="*/ 213995 w 682625"/>
                <a:gd name="connsiteY8" fmla="*/ 50784 h 458470"/>
                <a:gd name="connsiteX9" fmla="*/ 142875 w 682625"/>
                <a:gd name="connsiteY9" fmla="*/ 20313 h 458470"/>
                <a:gd name="connsiteX10" fmla="*/ 71755 w 682625"/>
                <a:gd name="connsiteY10" fmla="*/ 10156 h 458470"/>
                <a:gd name="connsiteX11" fmla="*/ 0 w 682625"/>
                <a:gd name="connsiteY11" fmla="*/ 0 h 45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25" h="458470" extrusionOk="0">
                  <a:moveTo>
                    <a:pt x="682625" y="437379"/>
                  </a:moveTo>
                  <a:cubicBezTo>
                    <a:pt x="672925" y="448036"/>
                    <a:pt x="634351" y="457009"/>
                    <a:pt x="611505" y="458328"/>
                  </a:cubicBezTo>
                  <a:cubicBezTo>
                    <a:pt x="579949" y="458419"/>
                    <a:pt x="565904" y="441058"/>
                    <a:pt x="539750" y="427222"/>
                  </a:cubicBezTo>
                  <a:cubicBezTo>
                    <a:pt x="510027" y="406261"/>
                    <a:pt x="494525" y="396617"/>
                    <a:pt x="468630" y="376438"/>
                  </a:cubicBezTo>
                  <a:cubicBezTo>
                    <a:pt x="439097" y="351734"/>
                    <a:pt x="428008" y="344040"/>
                    <a:pt x="397510" y="325654"/>
                  </a:cubicBezTo>
                  <a:cubicBezTo>
                    <a:pt x="368445" y="298063"/>
                    <a:pt x="347175" y="290487"/>
                    <a:pt x="326390" y="264713"/>
                  </a:cubicBezTo>
                  <a:cubicBezTo>
                    <a:pt x="305610" y="237165"/>
                    <a:pt x="306858" y="221171"/>
                    <a:pt x="295275" y="192980"/>
                  </a:cubicBezTo>
                  <a:cubicBezTo>
                    <a:pt x="281888" y="164100"/>
                    <a:pt x="281589" y="153391"/>
                    <a:pt x="264795" y="121882"/>
                  </a:cubicBezTo>
                  <a:cubicBezTo>
                    <a:pt x="250465" y="93057"/>
                    <a:pt x="233388" y="72155"/>
                    <a:pt x="213995" y="50784"/>
                  </a:cubicBezTo>
                  <a:cubicBezTo>
                    <a:pt x="188435" y="33469"/>
                    <a:pt x="167011" y="28891"/>
                    <a:pt x="142875" y="20313"/>
                  </a:cubicBezTo>
                  <a:cubicBezTo>
                    <a:pt x="115857" y="11564"/>
                    <a:pt x="102155" y="10288"/>
                    <a:pt x="71755" y="10156"/>
                  </a:cubicBezTo>
                  <a:cubicBezTo>
                    <a:pt x="44660" y="3632"/>
                    <a:pt x="12804" y="3873"/>
                    <a:pt x="0" y="0"/>
                  </a:cubicBezTo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4013853828">
                    <a:custGeom>
                      <a:avLst/>
                      <a:gdLst>
                        <a:gd name="connisteX0" fmla="*/ 682625 w 682625"/>
                        <a:gd name="connsiteY0" fmla="*/ 437515 h 458612"/>
                        <a:gd name="connisteX1" fmla="*/ 611505 w 682625"/>
                        <a:gd name="connsiteY1" fmla="*/ 458470 h 458612"/>
                        <a:gd name="connisteX2" fmla="*/ 539750 w 682625"/>
                        <a:gd name="connsiteY2" fmla="*/ 427355 h 458612"/>
                        <a:gd name="connisteX3" fmla="*/ 468630 w 682625"/>
                        <a:gd name="connsiteY3" fmla="*/ 376555 h 458612"/>
                        <a:gd name="connisteX4" fmla="*/ 397510 w 682625"/>
                        <a:gd name="connsiteY4" fmla="*/ 325755 h 458612"/>
                        <a:gd name="connisteX5" fmla="*/ 326390 w 682625"/>
                        <a:gd name="connsiteY5" fmla="*/ 264795 h 458612"/>
                        <a:gd name="connisteX6" fmla="*/ 295275 w 682625"/>
                        <a:gd name="connsiteY6" fmla="*/ 193040 h 458612"/>
                        <a:gd name="connisteX7" fmla="*/ 264795 w 682625"/>
                        <a:gd name="connsiteY7" fmla="*/ 121920 h 458612"/>
                        <a:gd name="connisteX8" fmla="*/ 213995 w 682625"/>
                        <a:gd name="connsiteY8" fmla="*/ 50800 h 458612"/>
                        <a:gd name="connisteX9" fmla="*/ 142875 w 682625"/>
                        <a:gd name="connsiteY9" fmla="*/ 20320 h 458612"/>
                        <a:gd name="connisteX10" fmla="*/ 71755 w 682625"/>
                        <a:gd name="connsiteY10" fmla="*/ 10160 h 458612"/>
                        <a:gd name="connisteX11" fmla="*/ 0 w 682625"/>
                        <a:gd name="connsiteY11" fmla="*/ 0 h 458612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  <a:cxn ang="0">
                          <a:pos x="connisteX4" y="connsiteY4"/>
                        </a:cxn>
                        <a:cxn ang="0">
                          <a:pos x="connisteX5" y="connsiteY5"/>
                        </a:cxn>
                        <a:cxn ang="0">
                          <a:pos x="connisteX6" y="connsiteY6"/>
                        </a:cxn>
                        <a:cxn ang="0">
                          <a:pos x="connisteX7" y="connsiteY7"/>
                        </a:cxn>
                        <a:cxn ang="0">
                          <a:pos x="connisteX8" y="connsiteY8"/>
                        </a:cxn>
                        <a:cxn ang="0">
                          <a:pos x="connisteX9" y="connsiteY9"/>
                        </a:cxn>
                        <a:cxn ang="0">
                          <a:pos x="connisteX10" y="connsiteY10"/>
                        </a:cxn>
                        <a:cxn ang="0">
                          <a:pos x="connisteX11" y="connsiteY11"/>
                        </a:cxn>
                      </a:cxnLst>
                      <a:rect l="l" t="t" r="r" b="b"/>
                      <a:pathLst>
                        <a:path w="682625" h="458612">
                          <a:moveTo>
                            <a:pt x="682625" y="437515"/>
                          </a:moveTo>
                          <a:cubicBezTo>
                            <a:pt x="669925" y="442595"/>
                            <a:pt x="640080" y="460375"/>
                            <a:pt x="611505" y="458470"/>
                          </a:cubicBezTo>
                          <a:cubicBezTo>
                            <a:pt x="582930" y="456565"/>
                            <a:pt x="568325" y="443865"/>
                            <a:pt x="539750" y="427355"/>
                          </a:cubicBezTo>
                          <a:cubicBezTo>
                            <a:pt x="511175" y="410845"/>
                            <a:pt x="497205" y="396875"/>
                            <a:pt x="468630" y="376555"/>
                          </a:cubicBezTo>
                          <a:cubicBezTo>
                            <a:pt x="440055" y="356235"/>
                            <a:pt x="426085" y="347980"/>
                            <a:pt x="397510" y="325755"/>
                          </a:cubicBezTo>
                          <a:cubicBezTo>
                            <a:pt x="368935" y="303530"/>
                            <a:pt x="346710" y="291465"/>
                            <a:pt x="326390" y="264795"/>
                          </a:cubicBezTo>
                          <a:cubicBezTo>
                            <a:pt x="306070" y="238125"/>
                            <a:pt x="307340" y="221615"/>
                            <a:pt x="295275" y="193040"/>
                          </a:cubicBezTo>
                          <a:cubicBezTo>
                            <a:pt x="283210" y="164465"/>
                            <a:pt x="281305" y="150495"/>
                            <a:pt x="264795" y="121920"/>
                          </a:cubicBezTo>
                          <a:cubicBezTo>
                            <a:pt x="248285" y="93345"/>
                            <a:pt x="238125" y="71120"/>
                            <a:pt x="213995" y="50800"/>
                          </a:cubicBezTo>
                          <a:cubicBezTo>
                            <a:pt x="189865" y="30480"/>
                            <a:pt x="171450" y="28575"/>
                            <a:pt x="142875" y="20320"/>
                          </a:cubicBezTo>
                          <a:cubicBezTo>
                            <a:pt x="114300" y="12065"/>
                            <a:pt x="100330" y="13970"/>
                            <a:pt x="71755" y="10160"/>
                          </a:cubicBezTo>
                          <a:cubicBezTo>
                            <a:pt x="43180" y="6350"/>
                            <a:pt x="12700" y="1905"/>
                            <a:pt x="0" y="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35D4FFA-6994-4079-8CA7-32444A4487F7}"/>
                </a:ext>
              </a:extLst>
            </p:cNvPr>
            <p:cNvSpPr/>
            <p:nvPr/>
          </p:nvSpPr>
          <p:spPr>
            <a:xfrm>
              <a:off x="6467475" y="1584898"/>
              <a:ext cx="400050" cy="62927"/>
            </a:xfrm>
            <a:custGeom>
              <a:avLst/>
              <a:gdLst>
                <a:gd name="connsiteX0" fmla="*/ 400050 w 400050"/>
                <a:gd name="connsiteY0" fmla="*/ 62927 h 62927"/>
                <a:gd name="connsiteX1" fmla="*/ 314325 w 400050"/>
                <a:gd name="connsiteY1" fmla="*/ 15302 h 62927"/>
                <a:gd name="connsiteX2" fmla="*/ 266700 w 400050"/>
                <a:gd name="connsiteY2" fmla="*/ 5777 h 62927"/>
                <a:gd name="connsiteX3" fmla="*/ 19050 w 400050"/>
                <a:gd name="connsiteY3" fmla="*/ 34352 h 62927"/>
                <a:gd name="connsiteX4" fmla="*/ 0 w 400050"/>
                <a:gd name="connsiteY4" fmla="*/ 53402 h 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2927">
                  <a:moveTo>
                    <a:pt x="400050" y="62927"/>
                  </a:moveTo>
                  <a:cubicBezTo>
                    <a:pt x="384791" y="53772"/>
                    <a:pt x="334822" y="22134"/>
                    <a:pt x="314325" y="15302"/>
                  </a:cubicBezTo>
                  <a:cubicBezTo>
                    <a:pt x="298966" y="10182"/>
                    <a:pt x="282575" y="8952"/>
                    <a:pt x="266700" y="5777"/>
                  </a:cubicBezTo>
                  <a:cubicBezTo>
                    <a:pt x="136786" y="11425"/>
                    <a:pt x="92688" y="-24558"/>
                    <a:pt x="19050" y="34352"/>
                  </a:cubicBezTo>
                  <a:cubicBezTo>
                    <a:pt x="12038" y="39962"/>
                    <a:pt x="6350" y="47052"/>
                    <a:pt x="0" y="5340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 animBg="1"/>
      <p:bldP spid="32" grpId="1" animBg="1"/>
      <p:bldP spid="33" grpId="0" bldLvl="0" animBg="1"/>
      <p:bldP spid="33" grpId="1" bldLvl="0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09" y="57375"/>
            <a:ext cx="9567119" cy="3665896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16725" y="3429000"/>
            <a:ext cx="5368925" cy="3422650"/>
            <a:chOff x="4294" y="2160"/>
            <a:chExt cx="3382" cy="2156"/>
          </a:xfrm>
        </p:grpSpPr>
        <p:sp>
          <p:nvSpPr>
            <p:cNvPr id="7" name="Freeform 5"/>
            <p:cNvSpPr/>
            <p:nvPr/>
          </p:nvSpPr>
          <p:spPr bwMode="auto">
            <a:xfrm>
              <a:off x="5115" y="2160"/>
              <a:ext cx="2561" cy="2138"/>
            </a:xfrm>
            <a:custGeom>
              <a:avLst/>
              <a:gdLst>
                <a:gd name="T0" fmla="*/ 715 w 715"/>
                <a:gd name="T1" fmla="*/ 597 h 597"/>
                <a:gd name="T2" fmla="*/ 715 w 715"/>
                <a:gd name="T3" fmla="*/ 583 h 597"/>
                <a:gd name="T4" fmla="*/ 358 w 715"/>
                <a:gd name="T5" fmla="*/ 0 h 597"/>
                <a:gd name="T6" fmla="*/ 0 w 715"/>
                <a:gd name="T7" fmla="*/ 583 h 597"/>
                <a:gd name="T8" fmla="*/ 0 w 715"/>
                <a:gd name="T9" fmla="*/ 597 h 597"/>
                <a:gd name="T10" fmla="*/ 715 w 715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597">
                  <a:moveTo>
                    <a:pt x="715" y="597"/>
                  </a:moveTo>
                  <a:cubicBezTo>
                    <a:pt x="715" y="592"/>
                    <a:pt x="715" y="588"/>
                    <a:pt x="715" y="583"/>
                  </a:cubicBezTo>
                  <a:cubicBezTo>
                    <a:pt x="715" y="261"/>
                    <a:pt x="555" y="0"/>
                    <a:pt x="358" y="0"/>
                  </a:cubicBezTo>
                  <a:cubicBezTo>
                    <a:pt x="160" y="0"/>
                    <a:pt x="0" y="261"/>
                    <a:pt x="0" y="583"/>
                  </a:cubicBezTo>
                  <a:cubicBezTo>
                    <a:pt x="0" y="588"/>
                    <a:pt x="0" y="592"/>
                    <a:pt x="0" y="597"/>
                  </a:cubicBezTo>
                  <a:cubicBezTo>
                    <a:pt x="715" y="597"/>
                    <a:pt x="715" y="597"/>
                    <a:pt x="715" y="597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115" y="2163"/>
              <a:ext cx="1239" cy="2135"/>
            </a:xfrm>
            <a:custGeom>
              <a:avLst/>
              <a:gdLst>
                <a:gd name="T0" fmla="*/ 346 w 346"/>
                <a:gd name="T1" fmla="*/ 550 h 596"/>
                <a:gd name="T2" fmla="*/ 335 w 346"/>
                <a:gd name="T3" fmla="*/ 550 h 596"/>
                <a:gd name="T4" fmla="*/ 335 w 346"/>
                <a:gd name="T5" fmla="*/ 572 h 596"/>
                <a:gd name="T6" fmla="*/ 335 w 346"/>
                <a:gd name="T7" fmla="*/ 583 h 596"/>
                <a:gd name="T8" fmla="*/ 0 w 346"/>
                <a:gd name="T9" fmla="*/ 583 h 596"/>
                <a:gd name="T10" fmla="*/ 0 w 346"/>
                <a:gd name="T11" fmla="*/ 596 h 596"/>
                <a:gd name="T12" fmla="*/ 346 w 346"/>
                <a:gd name="T13" fmla="*/ 596 h 596"/>
                <a:gd name="T14" fmla="*/ 346 w 346"/>
                <a:gd name="T15" fmla="*/ 550 h 596"/>
                <a:gd name="T16" fmla="*/ 346 w 346"/>
                <a:gd name="T17" fmla="*/ 0 h 596"/>
                <a:gd name="T18" fmla="*/ 127 w 346"/>
                <a:gd name="T19" fmla="*/ 137 h 596"/>
                <a:gd name="T20" fmla="*/ 327 w 346"/>
                <a:gd name="T21" fmla="*/ 463 h 596"/>
                <a:gd name="T22" fmla="*/ 346 w 346"/>
                <a:gd name="T23" fmla="*/ 472 h 596"/>
                <a:gd name="T24" fmla="*/ 346 w 346"/>
                <a:gd name="T2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596">
                  <a:moveTo>
                    <a:pt x="346" y="550"/>
                  </a:moveTo>
                  <a:cubicBezTo>
                    <a:pt x="335" y="550"/>
                    <a:pt x="335" y="550"/>
                    <a:pt x="335" y="550"/>
                  </a:cubicBezTo>
                  <a:cubicBezTo>
                    <a:pt x="335" y="557"/>
                    <a:pt x="335" y="565"/>
                    <a:pt x="335" y="572"/>
                  </a:cubicBezTo>
                  <a:cubicBezTo>
                    <a:pt x="335" y="576"/>
                    <a:pt x="335" y="579"/>
                    <a:pt x="335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87"/>
                    <a:pt x="0" y="592"/>
                    <a:pt x="0" y="596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46" y="550"/>
                    <a:pt x="346" y="550"/>
                    <a:pt x="346" y="550"/>
                  </a:cubicBezTo>
                  <a:moveTo>
                    <a:pt x="346" y="0"/>
                  </a:moveTo>
                  <a:cubicBezTo>
                    <a:pt x="263" y="4"/>
                    <a:pt x="186" y="55"/>
                    <a:pt x="127" y="137"/>
                  </a:cubicBezTo>
                  <a:cubicBezTo>
                    <a:pt x="225" y="177"/>
                    <a:pt x="303" y="303"/>
                    <a:pt x="327" y="463"/>
                  </a:cubicBezTo>
                  <a:cubicBezTo>
                    <a:pt x="334" y="464"/>
                    <a:pt x="341" y="467"/>
                    <a:pt x="346" y="472"/>
                  </a:cubicBezTo>
                  <a:cubicBezTo>
                    <a:pt x="346" y="0"/>
                    <a:pt x="346" y="0"/>
                    <a:pt x="346" y="0"/>
                  </a:cubicBezTo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348" y="2608"/>
              <a:ext cx="1967" cy="1644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348" y="4101"/>
              <a:ext cx="3" cy="112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348" y="2611"/>
              <a:ext cx="953" cy="1641"/>
            </a:xfrm>
            <a:custGeom>
              <a:avLst/>
              <a:gdLst>
                <a:gd name="T0" fmla="*/ 1 w 266"/>
                <a:gd name="T1" fmla="*/ 416 h 458"/>
                <a:gd name="T2" fmla="*/ 1 w 266"/>
                <a:gd name="T3" fmla="*/ 417 h 458"/>
                <a:gd name="T4" fmla="*/ 1 w 266"/>
                <a:gd name="T5" fmla="*/ 417 h 458"/>
                <a:gd name="T6" fmla="*/ 1 w 266"/>
                <a:gd name="T7" fmla="*/ 418 h 458"/>
                <a:gd name="T8" fmla="*/ 1 w 266"/>
                <a:gd name="T9" fmla="*/ 418 h 458"/>
                <a:gd name="T10" fmla="*/ 1 w 266"/>
                <a:gd name="T11" fmla="*/ 419 h 458"/>
                <a:gd name="T12" fmla="*/ 1 w 266"/>
                <a:gd name="T13" fmla="*/ 419 h 458"/>
                <a:gd name="T14" fmla="*/ 1 w 266"/>
                <a:gd name="T15" fmla="*/ 420 h 458"/>
                <a:gd name="T16" fmla="*/ 1 w 266"/>
                <a:gd name="T17" fmla="*/ 421 h 458"/>
                <a:gd name="T18" fmla="*/ 1 w 266"/>
                <a:gd name="T19" fmla="*/ 421 h 458"/>
                <a:gd name="T20" fmla="*/ 1 w 266"/>
                <a:gd name="T21" fmla="*/ 422 h 458"/>
                <a:gd name="T22" fmla="*/ 1 w 266"/>
                <a:gd name="T23" fmla="*/ 422 h 458"/>
                <a:gd name="T24" fmla="*/ 1 w 266"/>
                <a:gd name="T25" fmla="*/ 423 h 458"/>
                <a:gd name="T26" fmla="*/ 1 w 266"/>
                <a:gd name="T27" fmla="*/ 423 h 458"/>
                <a:gd name="T28" fmla="*/ 1 w 266"/>
                <a:gd name="T29" fmla="*/ 424 h 458"/>
                <a:gd name="T30" fmla="*/ 1 w 266"/>
                <a:gd name="T31" fmla="*/ 424 h 458"/>
                <a:gd name="T32" fmla="*/ 1 w 266"/>
                <a:gd name="T33" fmla="*/ 425 h 458"/>
                <a:gd name="T34" fmla="*/ 1 w 266"/>
                <a:gd name="T35" fmla="*/ 425 h 458"/>
                <a:gd name="T36" fmla="*/ 1 w 266"/>
                <a:gd name="T37" fmla="*/ 426 h 458"/>
                <a:gd name="T38" fmla="*/ 1 w 266"/>
                <a:gd name="T39" fmla="*/ 426 h 458"/>
                <a:gd name="T40" fmla="*/ 1 w 266"/>
                <a:gd name="T41" fmla="*/ 427 h 458"/>
                <a:gd name="T42" fmla="*/ 1 w 266"/>
                <a:gd name="T43" fmla="*/ 428 h 458"/>
                <a:gd name="T44" fmla="*/ 1 w 266"/>
                <a:gd name="T45" fmla="*/ 430 h 458"/>
                <a:gd name="T46" fmla="*/ 1 w 266"/>
                <a:gd name="T47" fmla="*/ 431 h 458"/>
                <a:gd name="T48" fmla="*/ 1 w 266"/>
                <a:gd name="T49" fmla="*/ 431 h 458"/>
                <a:gd name="T50" fmla="*/ 1 w 266"/>
                <a:gd name="T51" fmla="*/ 432 h 458"/>
                <a:gd name="T52" fmla="*/ 1 w 266"/>
                <a:gd name="T53" fmla="*/ 432 h 458"/>
                <a:gd name="T54" fmla="*/ 1 w 266"/>
                <a:gd name="T55" fmla="*/ 433 h 458"/>
                <a:gd name="T56" fmla="*/ 1 w 266"/>
                <a:gd name="T57" fmla="*/ 433 h 458"/>
                <a:gd name="T58" fmla="*/ 1 w 266"/>
                <a:gd name="T59" fmla="*/ 434 h 458"/>
                <a:gd name="T60" fmla="*/ 1 w 266"/>
                <a:gd name="T61" fmla="*/ 434 h 458"/>
                <a:gd name="T62" fmla="*/ 1 w 266"/>
                <a:gd name="T63" fmla="*/ 435 h 458"/>
                <a:gd name="T64" fmla="*/ 1 w 266"/>
                <a:gd name="T65" fmla="*/ 435 h 458"/>
                <a:gd name="T66" fmla="*/ 1 w 266"/>
                <a:gd name="T67" fmla="*/ 436 h 458"/>
                <a:gd name="T68" fmla="*/ 1 w 266"/>
                <a:gd name="T69" fmla="*/ 436 h 458"/>
                <a:gd name="T70" fmla="*/ 1 w 266"/>
                <a:gd name="T71" fmla="*/ 437 h 458"/>
                <a:gd name="T72" fmla="*/ 1 w 266"/>
                <a:gd name="T73" fmla="*/ 437 h 458"/>
                <a:gd name="T74" fmla="*/ 1 w 266"/>
                <a:gd name="T75" fmla="*/ 438 h 458"/>
                <a:gd name="T76" fmla="*/ 1 w 266"/>
                <a:gd name="T77" fmla="*/ 439 h 458"/>
                <a:gd name="T78" fmla="*/ 1 w 266"/>
                <a:gd name="T79" fmla="*/ 439 h 458"/>
                <a:gd name="T80" fmla="*/ 1 w 266"/>
                <a:gd name="T81" fmla="*/ 440 h 458"/>
                <a:gd name="T82" fmla="*/ 1 w 266"/>
                <a:gd name="T83" fmla="*/ 440 h 458"/>
                <a:gd name="T84" fmla="*/ 1 w 266"/>
                <a:gd name="T85" fmla="*/ 441 h 458"/>
                <a:gd name="T86" fmla="*/ 1 w 266"/>
                <a:gd name="T87" fmla="*/ 441 h 458"/>
                <a:gd name="T88" fmla="*/ 1 w 266"/>
                <a:gd name="T89" fmla="*/ 442 h 458"/>
                <a:gd name="T90" fmla="*/ 1 w 266"/>
                <a:gd name="T91" fmla="*/ 442 h 458"/>
                <a:gd name="T92" fmla="*/ 1 w 266"/>
                <a:gd name="T93" fmla="*/ 443 h 458"/>
                <a:gd name="T94" fmla="*/ 1 w 266"/>
                <a:gd name="T95" fmla="*/ 443 h 458"/>
                <a:gd name="T96" fmla="*/ 1 w 266"/>
                <a:gd name="T97" fmla="*/ 444 h 458"/>
                <a:gd name="T98" fmla="*/ 1 w 266"/>
                <a:gd name="T99" fmla="*/ 444 h 458"/>
                <a:gd name="T100" fmla="*/ 0 w 266"/>
                <a:gd name="T101" fmla="*/ 445 h 458"/>
                <a:gd name="T102" fmla="*/ 0 w 266"/>
                <a:gd name="T103" fmla="*/ 446 h 458"/>
                <a:gd name="T104" fmla="*/ 0 w 266"/>
                <a:gd name="T105" fmla="*/ 446 h 458"/>
                <a:gd name="T106" fmla="*/ 0 w 266"/>
                <a:gd name="T107" fmla="*/ 447 h 458"/>
                <a:gd name="T108" fmla="*/ 266 w 266"/>
                <a:gd name="T10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5" y="7"/>
                    <a:pt x="11" y="188"/>
                    <a:pt x="1" y="416"/>
                  </a:cubicBezTo>
                  <a:cubicBezTo>
                    <a:pt x="1" y="416"/>
                    <a:pt x="1" y="416"/>
                    <a:pt x="1" y="416"/>
                  </a:cubicBezTo>
                  <a:cubicBezTo>
                    <a:pt x="1" y="416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025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025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67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767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38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538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94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294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337" y="3887"/>
              <a:ext cx="717" cy="128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337" y="3887"/>
              <a:ext cx="717" cy="128"/>
            </a:xfrm>
            <a:custGeom>
              <a:avLst/>
              <a:gdLst>
                <a:gd name="T0" fmla="*/ 0 w 717"/>
                <a:gd name="T1" fmla="*/ 128 h 128"/>
                <a:gd name="T2" fmla="*/ 717 w 717"/>
                <a:gd name="T3" fmla="*/ 128 h 128"/>
                <a:gd name="T4" fmla="*/ 717 w 717"/>
                <a:gd name="T5" fmla="*/ 0 h 128"/>
                <a:gd name="T6" fmla="*/ 0 w 717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28">
                  <a:moveTo>
                    <a:pt x="0" y="128"/>
                  </a:moveTo>
                  <a:lnTo>
                    <a:pt x="717" y="128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688" y="3786"/>
              <a:ext cx="913" cy="34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172" y="3818"/>
              <a:ext cx="114" cy="26"/>
            </a:xfrm>
            <a:custGeom>
              <a:avLst/>
              <a:gdLst>
                <a:gd name="T0" fmla="*/ 0 w 32"/>
                <a:gd name="T1" fmla="*/ 7 h 7"/>
                <a:gd name="T2" fmla="*/ 0 w 32"/>
                <a:gd name="T3" fmla="*/ 7 h 7"/>
                <a:gd name="T4" fmla="*/ 0 w 32"/>
                <a:gd name="T5" fmla="*/ 7 h 7"/>
                <a:gd name="T6" fmla="*/ 24 w 32"/>
                <a:gd name="T7" fmla="*/ 0 h 7"/>
                <a:gd name="T8" fmla="*/ 0 w 32"/>
                <a:gd name="T9" fmla="*/ 7 h 7"/>
                <a:gd name="T10" fmla="*/ 0 w 32"/>
                <a:gd name="T11" fmla="*/ 7 h 7"/>
                <a:gd name="T12" fmla="*/ 0 w 32"/>
                <a:gd name="T13" fmla="*/ 7 h 7"/>
                <a:gd name="T14" fmla="*/ 24 w 32"/>
                <a:gd name="T15" fmla="*/ 0 h 7"/>
                <a:gd name="T16" fmla="*/ 32 w 32"/>
                <a:gd name="T17" fmla="*/ 1 h 7"/>
                <a:gd name="T18" fmla="*/ 32 w 32"/>
                <a:gd name="T19" fmla="*/ 1 h 7"/>
                <a:gd name="T20" fmla="*/ 24 w 3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24" y="0"/>
                  </a:moveTo>
                  <a:cubicBezTo>
                    <a:pt x="15" y="0"/>
                    <a:pt x="7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27" y="0"/>
                    <a:pt x="2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146" y="3815"/>
              <a:ext cx="455" cy="319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9 w 127"/>
                <a:gd name="T25" fmla="*/ 2 h 89"/>
                <a:gd name="T26" fmla="*/ 31 w 127"/>
                <a:gd name="T27" fmla="*/ 1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7 w 127"/>
                <a:gd name="T35" fmla="*/ 8 h 89"/>
                <a:gd name="T36" fmla="*/ 0 w 12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3"/>
                    <a:pt x="59" y="6"/>
                    <a:pt x="39" y="2"/>
                  </a:cubicBezTo>
                  <a:cubicBezTo>
                    <a:pt x="37" y="1"/>
                    <a:pt x="3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842" y="3983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000" y="3861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043" y="3994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200" y="3901"/>
              <a:ext cx="101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315" y="4001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799" y="2382"/>
              <a:ext cx="680" cy="279"/>
            </a:xfrm>
            <a:custGeom>
              <a:avLst/>
              <a:gdLst>
                <a:gd name="T0" fmla="*/ 190 w 190"/>
                <a:gd name="T1" fmla="*/ 78 h 78"/>
                <a:gd name="T2" fmla="*/ 163 w 190"/>
                <a:gd name="T3" fmla="*/ 51 h 78"/>
                <a:gd name="T4" fmla="*/ 133 w 190"/>
                <a:gd name="T5" fmla="*/ 55 h 78"/>
                <a:gd name="T6" fmla="*/ 133 w 190"/>
                <a:gd name="T7" fmla="*/ 54 h 78"/>
                <a:gd name="T8" fmla="*/ 105 w 190"/>
                <a:gd name="T9" fmla="*/ 36 h 78"/>
                <a:gd name="T10" fmla="*/ 105 w 190"/>
                <a:gd name="T11" fmla="*/ 36 h 78"/>
                <a:gd name="T12" fmla="*/ 70 w 190"/>
                <a:gd name="T13" fmla="*/ 0 h 78"/>
                <a:gd name="T14" fmla="*/ 34 w 190"/>
                <a:gd name="T15" fmla="*/ 36 h 78"/>
                <a:gd name="T16" fmla="*/ 37 w 190"/>
                <a:gd name="T17" fmla="*/ 48 h 78"/>
                <a:gd name="T18" fmla="*/ 32 w 190"/>
                <a:gd name="T19" fmla="*/ 48 h 78"/>
                <a:gd name="T20" fmla="*/ 0 w 190"/>
                <a:gd name="T21" fmla="*/ 78 h 78"/>
                <a:gd name="T22" fmla="*/ 190 w 190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78">
                  <a:moveTo>
                    <a:pt x="190" y="78"/>
                  </a:moveTo>
                  <a:cubicBezTo>
                    <a:pt x="187" y="65"/>
                    <a:pt x="177" y="54"/>
                    <a:pt x="163" y="51"/>
                  </a:cubicBezTo>
                  <a:cubicBezTo>
                    <a:pt x="153" y="48"/>
                    <a:pt x="142" y="50"/>
                    <a:pt x="133" y="55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27" y="44"/>
                    <a:pt x="116" y="38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16"/>
                    <a:pt x="89" y="0"/>
                    <a:pt x="70" y="0"/>
                  </a:cubicBezTo>
                  <a:cubicBezTo>
                    <a:pt x="50" y="0"/>
                    <a:pt x="34" y="16"/>
                    <a:pt x="34" y="36"/>
                  </a:cubicBezTo>
                  <a:cubicBezTo>
                    <a:pt x="34" y="40"/>
                    <a:pt x="35" y="44"/>
                    <a:pt x="37" y="48"/>
                  </a:cubicBezTo>
                  <a:cubicBezTo>
                    <a:pt x="35" y="48"/>
                    <a:pt x="34" y="48"/>
                    <a:pt x="32" y="48"/>
                  </a:cubicBezTo>
                  <a:cubicBezTo>
                    <a:pt x="12" y="48"/>
                    <a:pt x="1" y="63"/>
                    <a:pt x="0" y="78"/>
                  </a:cubicBezTo>
                  <a:lnTo>
                    <a:pt x="190" y="7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5405" y="3732"/>
              <a:ext cx="132" cy="584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5183" y="3485"/>
              <a:ext cx="444" cy="47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5258" y="3604"/>
              <a:ext cx="269" cy="247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480" y="3912"/>
              <a:ext cx="197" cy="157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122"/>
          <p:cNvSpPr/>
          <p:nvPr/>
        </p:nvSpPr>
        <p:spPr bwMode="auto">
          <a:xfrm>
            <a:off x="-150131" y="6469061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6300246" y="1027222"/>
            <a:ext cx="5006851" cy="7327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26035"/>
            <a:ext cx="4411980" cy="6797040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1706690" y="812419"/>
            <a:ext cx="1875874" cy="4472093"/>
          </a:xfrm>
          <a:custGeom>
            <a:avLst/>
            <a:gdLst>
              <a:gd name="connsiteX0" fmla="*/ 0 w 1875874"/>
              <a:gd name="connsiteY0" fmla="*/ 0 h 4472093"/>
              <a:gd name="connsiteX1" fmla="*/ 192024 w 1875874"/>
              <a:gd name="connsiteY1" fmla="*/ 283464 h 4472093"/>
              <a:gd name="connsiteX2" fmla="*/ 237744 w 1875874"/>
              <a:gd name="connsiteY2" fmla="*/ 256032 h 4472093"/>
              <a:gd name="connsiteX3" fmla="*/ 292608 w 1875874"/>
              <a:gd name="connsiteY3" fmla="*/ 310896 h 4472093"/>
              <a:gd name="connsiteX4" fmla="*/ 237744 w 1875874"/>
              <a:gd name="connsiteY4" fmla="*/ 411480 h 4472093"/>
              <a:gd name="connsiteX5" fmla="*/ 274320 w 1875874"/>
              <a:gd name="connsiteY5" fmla="*/ 502920 h 4472093"/>
              <a:gd name="connsiteX6" fmla="*/ 320040 w 1875874"/>
              <a:gd name="connsiteY6" fmla="*/ 576072 h 4472093"/>
              <a:gd name="connsiteX7" fmla="*/ 530352 w 1875874"/>
              <a:gd name="connsiteY7" fmla="*/ 667512 h 4472093"/>
              <a:gd name="connsiteX8" fmla="*/ 585216 w 1875874"/>
              <a:gd name="connsiteY8" fmla="*/ 603504 h 4472093"/>
              <a:gd name="connsiteX9" fmla="*/ 649224 w 1875874"/>
              <a:gd name="connsiteY9" fmla="*/ 585216 h 4472093"/>
              <a:gd name="connsiteX10" fmla="*/ 704088 w 1875874"/>
              <a:gd name="connsiteY10" fmla="*/ 594360 h 4472093"/>
              <a:gd name="connsiteX11" fmla="*/ 777240 w 1875874"/>
              <a:gd name="connsiteY11" fmla="*/ 612648 h 4472093"/>
              <a:gd name="connsiteX12" fmla="*/ 822960 w 1875874"/>
              <a:gd name="connsiteY12" fmla="*/ 640080 h 4472093"/>
              <a:gd name="connsiteX13" fmla="*/ 832104 w 1875874"/>
              <a:gd name="connsiteY13" fmla="*/ 731520 h 4472093"/>
              <a:gd name="connsiteX14" fmla="*/ 768096 w 1875874"/>
              <a:gd name="connsiteY14" fmla="*/ 749808 h 4472093"/>
              <a:gd name="connsiteX15" fmla="*/ 768096 w 1875874"/>
              <a:gd name="connsiteY15" fmla="*/ 786384 h 4472093"/>
              <a:gd name="connsiteX16" fmla="*/ 804672 w 1875874"/>
              <a:gd name="connsiteY16" fmla="*/ 813816 h 4472093"/>
              <a:gd name="connsiteX17" fmla="*/ 859536 w 1875874"/>
              <a:gd name="connsiteY17" fmla="*/ 768096 h 4472093"/>
              <a:gd name="connsiteX18" fmla="*/ 868680 w 1875874"/>
              <a:gd name="connsiteY18" fmla="*/ 813816 h 4472093"/>
              <a:gd name="connsiteX19" fmla="*/ 868680 w 1875874"/>
              <a:gd name="connsiteY19" fmla="*/ 868680 h 4472093"/>
              <a:gd name="connsiteX20" fmla="*/ 923544 w 1875874"/>
              <a:gd name="connsiteY20" fmla="*/ 886968 h 4472093"/>
              <a:gd name="connsiteX21" fmla="*/ 960120 w 1875874"/>
              <a:gd name="connsiteY21" fmla="*/ 877824 h 4472093"/>
              <a:gd name="connsiteX22" fmla="*/ 978408 w 1875874"/>
              <a:gd name="connsiteY22" fmla="*/ 914400 h 4472093"/>
              <a:gd name="connsiteX23" fmla="*/ 905256 w 1875874"/>
              <a:gd name="connsiteY23" fmla="*/ 978408 h 4472093"/>
              <a:gd name="connsiteX24" fmla="*/ 859536 w 1875874"/>
              <a:gd name="connsiteY24" fmla="*/ 1051560 h 4472093"/>
              <a:gd name="connsiteX25" fmla="*/ 749808 w 1875874"/>
              <a:gd name="connsiteY25" fmla="*/ 1060704 h 4472093"/>
              <a:gd name="connsiteX26" fmla="*/ 676656 w 1875874"/>
              <a:gd name="connsiteY26" fmla="*/ 1069848 h 4472093"/>
              <a:gd name="connsiteX27" fmla="*/ 640080 w 1875874"/>
              <a:gd name="connsiteY27" fmla="*/ 1124712 h 4472093"/>
              <a:gd name="connsiteX28" fmla="*/ 612648 w 1875874"/>
              <a:gd name="connsiteY28" fmla="*/ 1170432 h 4472093"/>
              <a:gd name="connsiteX29" fmla="*/ 612648 w 1875874"/>
              <a:gd name="connsiteY29" fmla="*/ 1207008 h 4472093"/>
              <a:gd name="connsiteX30" fmla="*/ 749808 w 1875874"/>
              <a:gd name="connsiteY30" fmla="*/ 1280160 h 4472093"/>
              <a:gd name="connsiteX31" fmla="*/ 886968 w 1875874"/>
              <a:gd name="connsiteY31" fmla="*/ 1362456 h 4472093"/>
              <a:gd name="connsiteX32" fmla="*/ 960120 w 1875874"/>
              <a:gd name="connsiteY32" fmla="*/ 1408176 h 4472093"/>
              <a:gd name="connsiteX33" fmla="*/ 1014984 w 1875874"/>
              <a:gd name="connsiteY33" fmla="*/ 1426464 h 4472093"/>
              <a:gd name="connsiteX34" fmla="*/ 1042416 w 1875874"/>
              <a:gd name="connsiteY34" fmla="*/ 1435608 h 4472093"/>
              <a:gd name="connsiteX35" fmla="*/ 1014984 w 1875874"/>
              <a:gd name="connsiteY35" fmla="*/ 1517904 h 4472093"/>
              <a:gd name="connsiteX36" fmla="*/ 1024128 w 1875874"/>
              <a:gd name="connsiteY36" fmla="*/ 1572768 h 4472093"/>
              <a:gd name="connsiteX37" fmla="*/ 1060704 w 1875874"/>
              <a:gd name="connsiteY37" fmla="*/ 1609344 h 4472093"/>
              <a:gd name="connsiteX38" fmla="*/ 1115568 w 1875874"/>
              <a:gd name="connsiteY38" fmla="*/ 1627632 h 4472093"/>
              <a:gd name="connsiteX39" fmla="*/ 1143000 w 1875874"/>
              <a:gd name="connsiteY39" fmla="*/ 1618488 h 4472093"/>
              <a:gd name="connsiteX40" fmla="*/ 1197864 w 1875874"/>
              <a:gd name="connsiteY40" fmla="*/ 1728216 h 4472093"/>
              <a:gd name="connsiteX41" fmla="*/ 1225296 w 1875874"/>
              <a:gd name="connsiteY41" fmla="*/ 1828800 h 4472093"/>
              <a:gd name="connsiteX42" fmla="*/ 1417320 w 1875874"/>
              <a:gd name="connsiteY42" fmla="*/ 1975104 h 4472093"/>
              <a:gd name="connsiteX43" fmla="*/ 1481328 w 1875874"/>
              <a:gd name="connsiteY43" fmla="*/ 2048256 h 4472093"/>
              <a:gd name="connsiteX44" fmla="*/ 1499616 w 1875874"/>
              <a:gd name="connsiteY44" fmla="*/ 2139696 h 4472093"/>
              <a:gd name="connsiteX45" fmla="*/ 1517904 w 1875874"/>
              <a:gd name="connsiteY45" fmla="*/ 2240280 h 4472093"/>
              <a:gd name="connsiteX46" fmla="*/ 1545336 w 1875874"/>
              <a:gd name="connsiteY46" fmla="*/ 2258568 h 4472093"/>
              <a:gd name="connsiteX47" fmla="*/ 1591056 w 1875874"/>
              <a:gd name="connsiteY47" fmla="*/ 2249424 h 4472093"/>
              <a:gd name="connsiteX48" fmla="*/ 1655064 w 1875874"/>
              <a:gd name="connsiteY48" fmla="*/ 2304288 h 4472093"/>
              <a:gd name="connsiteX49" fmla="*/ 1682496 w 1875874"/>
              <a:gd name="connsiteY49" fmla="*/ 2340864 h 4472093"/>
              <a:gd name="connsiteX50" fmla="*/ 1728216 w 1875874"/>
              <a:gd name="connsiteY50" fmla="*/ 2359152 h 4472093"/>
              <a:gd name="connsiteX51" fmla="*/ 1773936 w 1875874"/>
              <a:gd name="connsiteY51" fmla="*/ 2404872 h 4472093"/>
              <a:gd name="connsiteX52" fmla="*/ 1792224 w 1875874"/>
              <a:gd name="connsiteY52" fmla="*/ 2432304 h 4472093"/>
              <a:gd name="connsiteX53" fmla="*/ 1801368 w 1875874"/>
              <a:gd name="connsiteY53" fmla="*/ 2450592 h 4472093"/>
              <a:gd name="connsiteX54" fmla="*/ 1792224 w 1875874"/>
              <a:gd name="connsiteY54" fmla="*/ 2487168 h 4472093"/>
              <a:gd name="connsiteX55" fmla="*/ 1746504 w 1875874"/>
              <a:gd name="connsiteY55" fmla="*/ 2505456 h 4472093"/>
              <a:gd name="connsiteX56" fmla="*/ 1746504 w 1875874"/>
              <a:gd name="connsiteY56" fmla="*/ 2551176 h 4472093"/>
              <a:gd name="connsiteX57" fmla="*/ 1792224 w 1875874"/>
              <a:gd name="connsiteY57" fmla="*/ 2615184 h 4472093"/>
              <a:gd name="connsiteX58" fmla="*/ 1810512 w 1875874"/>
              <a:gd name="connsiteY58" fmla="*/ 2642616 h 4472093"/>
              <a:gd name="connsiteX59" fmla="*/ 1856232 w 1875874"/>
              <a:gd name="connsiteY59" fmla="*/ 2651760 h 4472093"/>
              <a:gd name="connsiteX60" fmla="*/ 1874520 w 1875874"/>
              <a:gd name="connsiteY60" fmla="*/ 2743200 h 4472093"/>
              <a:gd name="connsiteX61" fmla="*/ 1874520 w 1875874"/>
              <a:gd name="connsiteY61" fmla="*/ 2798064 h 4472093"/>
              <a:gd name="connsiteX62" fmla="*/ 1837944 w 1875874"/>
              <a:gd name="connsiteY62" fmla="*/ 2834640 h 4472093"/>
              <a:gd name="connsiteX63" fmla="*/ 1856232 w 1875874"/>
              <a:gd name="connsiteY63" fmla="*/ 2880360 h 4472093"/>
              <a:gd name="connsiteX64" fmla="*/ 1847088 w 1875874"/>
              <a:gd name="connsiteY64" fmla="*/ 2944368 h 4472093"/>
              <a:gd name="connsiteX65" fmla="*/ 1810512 w 1875874"/>
              <a:gd name="connsiteY65" fmla="*/ 3035808 h 4472093"/>
              <a:gd name="connsiteX66" fmla="*/ 1801368 w 1875874"/>
              <a:gd name="connsiteY66" fmla="*/ 3099816 h 4472093"/>
              <a:gd name="connsiteX67" fmla="*/ 1764792 w 1875874"/>
              <a:gd name="connsiteY67" fmla="*/ 3154680 h 4472093"/>
              <a:gd name="connsiteX68" fmla="*/ 1764792 w 1875874"/>
              <a:gd name="connsiteY68" fmla="*/ 3191256 h 4472093"/>
              <a:gd name="connsiteX69" fmla="*/ 1801368 w 1875874"/>
              <a:gd name="connsiteY69" fmla="*/ 3282696 h 4472093"/>
              <a:gd name="connsiteX70" fmla="*/ 1837944 w 1875874"/>
              <a:gd name="connsiteY70" fmla="*/ 3319272 h 4472093"/>
              <a:gd name="connsiteX71" fmla="*/ 1865376 w 1875874"/>
              <a:gd name="connsiteY71" fmla="*/ 3401568 h 4472093"/>
              <a:gd name="connsiteX72" fmla="*/ 1828800 w 1875874"/>
              <a:gd name="connsiteY72" fmla="*/ 3493008 h 4472093"/>
              <a:gd name="connsiteX73" fmla="*/ 1819656 w 1875874"/>
              <a:gd name="connsiteY73" fmla="*/ 3575304 h 4472093"/>
              <a:gd name="connsiteX74" fmla="*/ 1847088 w 1875874"/>
              <a:gd name="connsiteY74" fmla="*/ 3675888 h 4472093"/>
              <a:gd name="connsiteX75" fmla="*/ 1847088 w 1875874"/>
              <a:gd name="connsiteY75" fmla="*/ 3776472 h 4472093"/>
              <a:gd name="connsiteX76" fmla="*/ 1810512 w 1875874"/>
              <a:gd name="connsiteY76" fmla="*/ 3803904 h 4472093"/>
              <a:gd name="connsiteX77" fmla="*/ 1764792 w 1875874"/>
              <a:gd name="connsiteY77" fmla="*/ 3785616 h 4472093"/>
              <a:gd name="connsiteX78" fmla="*/ 1709928 w 1875874"/>
              <a:gd name="connsiteY78" fmla="*/ 3849624 h 4472093"/>
              <a:gd name="connsiteX79" fmla="*/ 1627632 w 1875874"/>
              <a:gd name="connsiteY79" fmla="*/ 3867912 h 4472093"/>
              <a:gd name="connsiteX80" fmla="*/ 1572768 w 1875874"/>
              <a:gd name="connsiteY80" fmla="*/ 3895344 h 4472093"/>
              <a:gd name="connsiteX81" fmla="*/ 1481328 w 1875874"/>
              <a:gd name="connsiteY81" fmla="*/ 3941064 h 4472093"/>
              <a:gd name="connsiteX82" fmla="*/ 1453896 w 1875874"/>
              <a:gd name="connsiteY82" fmla="*/ 3922776 h 4472093"/>
              <a:gd name="connsiteX83" fmla="*/ 1453896 w 1875874"/>
              <a:gd name="connsiteY83" fmla="*/ 3986784 h 4472093"/>
              <a:gd name="connsiteX84" fmla="*/ 1408176 w 1875874"/>
              <a:gd name="connsiteY84" fmla="*/ 4005072 h 4472093"/>
              <a:gd name="connsiteX85" fmla="*/ 1371600 w 1875874"/>
              <a:gd name="connsiteY85" fmla="*/ 4005072 h 4472093"/>
              <a:gd name="connsiteX86" fmla="*/ 1325880 w 1875874"/>
              <a:gd name="connsiteY86" fmla="*/ 3986784 h 4472093"/>
              <a:gd name="connsiteX87" fmla="*/ 1261872 w 1875874"/>
              <a:gd name="connsiteY87" fmla="*/ 4014216 h 4472093"/>
              <a:gd name="connsiteX88" fmla="*/ 1234440 w 1875874"/>
              <a:gd name="connsiteY88" fmla="*/ 4023360 h 4472093"/>
              <a:gd name="connsiteX89" fmla="*/ 1216152 w 1875874"/>
              <a:gd name="connsiteY89" fmla="*/ 4078224 h 4472093"/>
              <a:gd name="connsiteX90" fmla="*/ 1225296 w 1875874"/>
              <a:gd name="connsiteY90" fmla="*/ 4178808 h 4472093"/>
              <a:gd name="connsiteX91" fmla="*/ 1252728 w 1875874"/>
              <a:gd name="connsiteY91" fmla="*/ 4224528 h 4472093"/>
              <a:gd name="connsiteX92" fmla="*/ 1316736 w 1875874"/>
              <a:gd name="connsiteY92" fmla="*/ 4270248 h 4472093"/>
              <a:gd name="connsiteX93" fmla="*/ 1344168 w 1875874"/>
              <a:gd name="connsiteY93" fmla="*/ 4279392 h 4472093"/>
              <a:gd name="connsiteX94" fmla="*/ 1335024 w 1875874"/>
              <a:gd name="connsiteY94" fmla="*/ 4343400 h 4472093"/>
              <a:gd name="connsiteX95" fmla="*/ 1325880 w 1875874"/>
              <a:gd name="connsiteY95" fmla="*/ 4361688 h 4472093"/>
              <a:gd name="connsiteX96" fmla="*/ 1280160 w 1875874"/>
              <a:gd name="connsiteY96" fmla="*/ 4352544 h 4472093"/>
              <a:gd name="connsiteX97" fmla="*/ 1225296 w 1875874"/>
              <a:gd name="connsiteY97" fmla="*/ 4325112 h 4472093"/>
              <a:gd name="connsiteX98" fmla="*/ 1197864 w 1875874"/>
              <a:gd name="connsiteY98" fmla="*/ 4279392 h 4472093"/>
              <a:gd name="connsiteX99" fmla="*/ 1170432 w 1875874"/>
              <a:gd name="connsiteY99" fmla="*/ 4261104 h 4472093"/>
              <a:gd name="connsiteX100" fmla="*/ 1124712 w 1875874"/>
              <a:gd name="connsiteY100" fmla="*/ 4270248 h 4472093"/>
              <a:gd name="connsiteX101" fmla="*/ 1097280 w 1875874"/>
              <a:gd name="connsiteY101" fmla="*/ 4288536 h 4472093"/>
              <a:gd name="connsiteX102" fmla="*/ 1024128 w 1875874"/>
              <a:gd name="connsiteY102" fmla="*/ 4306824 h 4472093"/>
              <a:gd name="connsiteX103" fmla="*/ 987552 w 1875874"/>
              <a:gd name="connsiteY103" fmla="*/ 4343400 h 4472093"/>
              <a:gd name="connsiteX104" fmla="*/ 941832 w 1875874"/>
              <a:gd name="connsiteY104" fmla="*/ 4306824 h 4472093"/>
              <a:gd name="connsiteX105" fmla="*/ 932688 w 1875874"/>
              <a:gd name="connsiteY105" fmla="*/ 4279392 h 4472093"/>
              <a:gd name="connsiteX106" fmla="*/ 932688 w 1875874"/>
              <a:gd name="connsiteY106" fmla="*/ 4352544 h 4472093"/>
              <a:gd name="connsiteX107" fmla="*/ 923544 w 1875874"/>
              <a:gd name="connsiteY107" fmla="*/ 4370832 h 4472093"/>
              <a:gd name="connsiteX108" fmla="*/ 841248 w 1875874"/>
              <a:gd name="connsiteY108" fmla="*/ 4443984 h 4472093"/>
              <a:gd name="connsiteX109" fmla="*/ 768096 w 1875874"/>
              <a:gd name="connsiteY109" fmla="*/ 4462272 h 4472093"/>
              <a:gd name="connsiteX110" fmla="*/ 722376 w 1875874"/>
              <a:gd name="connsiteY110" fmla="*/ 4471416 h 4472093"/>
              <a:gd name="connsiteX111" fmla="*/ 704088 w 1875874"/>
              <a:gd name="connsiteY111" fmla="*/ 4471416 h 4472093"/>
              <a:gd name="connsiteX112" fmla="*/ 704088 w 1875874"/>
              <a:gd name="connsiteY112" fmla="*/ 4471416 h 447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875874" h="4472093">
                <a:moveTo>
                  <a:pt x="0" y="0"/>
                </a:moveTo>
                <a:cubicBezTo>
                  <a:pt x="76200" y="120396"/>
                  <a:pt x="152400" y="240792"/>
                  <a:pt x="192024" y="283464"/>
                </a:cubicBezTo>
                <a:cubicBezTo>
                  <a:pt x="231648" y="326136"/>
                  <a:pt x="220980" y="251460"/>
                  <a:pt x="237744" y="256032"/>
                </a:cubicBezTo>
                <a:cubicBezTo>
                  <a:pt x="254508" y="260604"/>
                  <a:pt x="292608" y="284988"/>
                  <a:pt x="292608" y="310896"/>
                </a:cubicBezTo>
                <a:cubicBezTo>
                  <a:pt x="292608" y="336804"/>
                  <a:pt x="240792" y="379476"/>
                  <a:pt x="237744" y="411480"/>
                </a:cubicBezTo>
                <a:cubicBezTo>
                  <a:pt x="234696" y="443484"/>
                  <a:pt x="260604" y="475488"/>
                  <a:pt x="274320" y="502920"/>
                </a:cubicBezTo>
                <a:cubicBezTo>
                  <a:pt x="288036" y="530352"/>
                  <a:pt x="277368" y="548640"/>
                  <a:pt x="320040" y="576072"/>
                </a:cubicBezTo>
                <a:cubicBezTo>
                  <a:pt x="362712" y="603504"/>
                  <a:pt x="486156" y="662940"/>
                  <a:pt x="530352" y="667512"/>
                </a:cubicBezTo>
                <a:cubicBezTo>
                  <a:pt x="574548" y="672084"/>
                  <a:pt x="565404" y="617220"/>
                  <a:pt x="585216" y="603504"/>
                </a:cubicBezTo>
                <a:cubicBezTo>
                  <a:pt x="605028" y="589788"/>
                  <a:pt x="629412" y="586740"/>
                  <a:pt x="649224" y="585216"/>
                </a:cubicBezTo>
                <a:cubicBezTo>
                  <a:pt x="669036" y="583692"/>
                  <a:pt x="682752" y="589788"/>
                  <a:pt x="704088" y="594360"/>
                </a:cubicBezTo>
                <a:cubicBezTo>
                  <a:pt x="725424" y="598932"/>
                  <a:pt x="757428" y="605028"/>
                  <a:pt x="777240" y="612648"/>
                </a:cubicBezTo>
                <a:cubicBezTo>
                  <a:pt x="797052" y="620268"/>
                  <a:pt x="813816" y="620268"/>
                  <a:pt x="822960" y="640080"/>
                </a:cubicBezTo>
                <a:cubicBezTo>
                  <a:pt x="832104" y="659892"/>
                  <a:pt x="841248" y="713232"/>
                  <a:pt x="832104" y="731520"/>
                </a:cubicBezTo>
                <a:cubicBezTo>
                  <a:pt x="822960" y="749808"/>
                  <a:pt x="768096" y="749808"/>
                  <a:pt x="768096" y="749808"/>
                </a:cubicBezTo>
                <a:cubicBezTo>
                  <a:pt x="757428" y="758952"/>
                  <a:pt x="768096" y="786384"/>
                  <a:pt x="768096" y="786384"/>
                </a:cubicBezTo>
                <a:cubicBezTo>
                  <a:pt x="774192" y="797052"/>
                  <a:pt x="789432" y="816864"/>
                  <a:pt x="804672" y="813816"/>
                </a:cubicBezTo>
                <a:cubicBezTo>
                  <a:pt x="819912" y="810768"/>
                  <a:pt x="848868" y="768096"/>
                  <a:pt x="859536" y="768096"/>
                </a:cubicBezTo>
                <a:cubicBezTo>
                  <a:pt x="870204" y="768096"/>
                  <a:pt x="867156" y="797052"/>
                  <a:pt x="868680" y="813816"/>
                </a:cubicBezTo>
                <a:cubicBezTo>
                  <a:pt x="870204" y="830580"/>
                  <a:pt x="859536" y="856488"/>
                  <a:pt x="868680" y="868680"/>
                </a:cubicBezTo>
                <a:cubicBezTo>
                  <a:pt x="877824" y="880872"/>
                  <a:pt x="908304" y="885444"/>
                  <a:pt x="923544" y="886968"/>
                </a:cubicBezTo>
                <a:cubicBezTo>
                  <a:pt x="938784" y="888492"/>
                  <a:pt x="960120" y="877824"/>
                  <a:pt x="960120" y="877824"/>
                </a:cubicBezTo>
                <a:cubicBezTo>
                  <a:pt x="969264" y="882396"/>
                  <a:pt x="987552" y="897636"/>
                  <a:pt x="978408" y="914400"/>
                </a:cubicBezTo>
                <a:cubicBezTo>
                  <a:pt x="969264" y="931164"/>
                  <a:pt x="925068" y="955548"/>
                  <a:pt x="905256" y="978408"/>
                </a:cubicBezTo>
                <a:cubicBezTo>
                  <a:pt x="885444" y="1001268"/>
                  <a:pt x="885444" y="1037844"/>
                  <a:pt x="859536" y="1051560"/>
                </a:cubicBezTo>
                <a:cubicBezTo>
                  <a:pt x="833628" y="1065276"/>
                  <a:pt x="780288" y="1057656"/>
                  <a:pt x="749808" y="1060704"/>
                </a:cubicBezTo>
                <a:cubicBezTo>
                  <a:pt x="719328" y="1063752"/>
                  <a:pt x="694944" y="1059180"/>
                  <a:pt x="676656" y="1069848"/>
                </a:cubicBezTo>
                <a:cubicBezTo>
                  <a:pt x="658368" y="1080516"/>
                  <a:pt x="650748" y="1107948"/>
                  <a:pt x="640080" y="1124712"/>
                </a:cubicBezTo>
                <a:cubicBezTo>
                  <a:pt x="629412" y="1141476"/>
                  <a:pt x="617220" y="1156716"/>
                  <a:pt x="612648" y="1170432"/>
                </a:cubicBezTo>
                <a:cubicBezTo>
                  <a:pt x="608076" y="1184148"/>
                  <a:pt x="589788" y="1188720"/>
                  <a:pt x="612648" y="1207008"/>
                </a:cubicBezTo>
                <a:cubicBezTo>
                  <a:pt x="635508" y="1225296"/>
                  <a:pt x="704088" y="1254252"/>
                  <a:pt x="749808" y="1280160"/>
                </a:cubicBezTo>
                <a:cubicBezTo>
                  <a:pt x="795528" y="1306068"/>
                  <a:pt x="851916" y="1341120"/>
                  <a:pt x="886968" y="1362456"/>
                </a:cubicBezTo>
                <a:cubicBezTo>
                  <a:pt x="922020" y="1383792"/>
                  <a:pt x="938784" y="1397508"/>
                  <a:pt x="960120" y="1408176"/>
                </a:cubicBezTo>
                <a:cubicBezTo>
                  <a:pt x="981456" y="1418844"/>
                  <a:pt x="1014984" y="1426464"/>
                  <a:pt x="1014984" y="1426464"/>
                </a:cubicBezTo>
                <a:cubicBezTo>
                  <a:pt x="1028700" y="1431036"/>
                  <a:pt x="1042416" y="1420368"/>
                  <a:pt x="1042416" y="1435608"/>
                </a:cubicBezTo>
                <a:cubicBezTo>
                  <a:pt x="1042416" y="1450848"/>
                  <a:pt x="1018032" y="1495044"/>
                  <a:pt x="1014984" y="1517904"/>
                </a:cubicBezTo>
                <a:cubicBezTo>
                  <a:pt x="1011936" y="1540764"/>
                  <a:pt x="1024128" y="1572768"/>
                  <a:pt x="1024128" y="1572768"/>
                </a:cubicBezTo>
                <a:cubicBezTo>
                  <a:pt x="1031748" y="1588008"/>
                  <a:pt x="1045464" y="1600200"/>
                  <a:pt x="1060704" y="1609344"/>
                </a:cubicBezTo>
                <a:cubicBezTo>
                  <a:pt x="1075944" y="1618488"/>
                  <a:pt x="1115568" y="1627632"/>
                  <a:pt x="1115568" y="1627632"/>
                </a:cubicBezTo>
                <a:cubicBezTo>
                  <a:pt x="1129284" y="1629156"/>
                  <a:pt x="1129284" y="1601724"/>
                  <a:pt x="1143000" y="1618488"/>
                </a:cubicBezTo>
                <a:cubicBezTo>
                  <a:pt x="1156716" y="1635252"/>
                  <a:pt x="1184148" y="1693164"/>
                  <a:pt x="1197864" y="1728216"/>
                </a:cubicBezTo>
                <a:cubicBezTo>
                  <a:pt x="1211580" y="1763268"/>
                  <a:pt x="1188720" y="1787652"/>
                  <a:pt x="1225296" y="1828800"/>
                </a:cubicBezTo>
                <a:cubicBezTo>
                  <a:pt x="1261872" y="1869948"/>
                  <a:pt x="1374648" y="1938528"/>
                  <a:pt x="1417320" y="1975104"/>
                </a:cubicBezTo>
                <a:cubicBezTo>
                  <a:pt x="1459992" y="2011680"/>
                  <a:pt x="1467612" y="2020824"/>
                  <a:pt x="1481328" y="2048256"/>
                </a:cubicBezTo>
                <a:cubicBezTo>
                  <a:pt x="1495044" y="2075688"/>
                  <a:pt x="1493520" y="2107692"/>
                  <a:pt x="1499616" y="2139696"/>
                </a:cubicBezTo>
                <a:cubicBezTo>
                  <a:pt x="1505712" y="2171700"/>
                  <a:pt x="1510284" y="2220468"/>
                  <a:pt x="1517904" y="2240280"/>
                </a:cubicBezTo>
                <a:cubicBezTo>
                  <a:pt x="1525524" y="2260092"/>
                  <a:pt x="1533144" y="2257044"/>
                  <a:pt x="1545336" y="2258568"/>
                </a:cubicBezTo>
                <a:cubicBezTo>
                  <a:pt x="1557528" y="2260092"/>
                  <a:pt x="1572768" y="2241804"/>
                  <a:pt x="1591056" y="2249424"/>
                </a:cubicBezTo>
                <a:cubicBezTo>
                  <a:pt x="1609344" y="2257044"/>
                  <a:pt x="1639824" y="2289048"/>
                  <a:pt x="1655064" y="2304288"/>
                </a:cubicBezTo>
                <a:cubicBezTo>
                  <a:pt x="1670304" y="2319528"/>
                  <a:pt x="1670304" y="2331720"/>
                  <a:pt x="1682496" y="2340864"/>
                </a:cubicBezTo>
                <a:cubicBezTo>
                  <a:pt x="1694688" y="2350008"/>
                  <a:pt x="1712976" y="2348484"/>
                  <a:pt x="1728216" y="2359152"/>
                </a:cubicBezTo>
                <a:cubicBezTo>
                  <a:pt x="1743456" y="2369820"/>
                  <a:pt x="1773936" y="2404872"/>
                  <a:pt x="1773936" y="2404872"/>
                </a:cubicBezTo>
                <a:cubicBezTo>
                  <a:pt x="1784604" y="2417064"/>
                  <a:pt x="1792224" y="2432304"/>
                  <a:pt x="1792224" y="2432304"/>
                </a:cubicBezTo>
                <a:cubicBezTo>
                  <a:pt x="1796796" y="2439924"/>
                  <a:pt x="1801368" y="2450592"/>
                  <a:pt x="1801368" y="2450592"/>
                </a:cubicBezTo>
                <a:cubicBezTo>
                  <a:pt x="1801368" y="2459736"/>
                  <a:pt x="1801368" y="2478024"/>
                  <a:pt x="1792224" y="2487168"/>
                </a:cubicBezTo>
                <a:cubicBezTo>
                  <a:pt x="1783080" y="2496312"/>
                  <a:pt x="1746504" y="2505456"/>
                  <a:pt x="1746504" y="2505456"/>
                </a:cubicBezTo>
                <a:cubicBezTo>
                  <a:pt x="1738884" y="2516124"/>
                  <a:pt x="1738884" y="2532888"/>
                  <a:pt x="1746504" y="2551176"/>
                </a:cubicBezTo>
                <a:cubicBezTo>
                  <a:pt x="1754124" y="2569464"/>
                  <a:pt x="1792224" y="2615184"/>
                  <a:pt x="1792224" y="2615184"/>
                </a:cubicBezTo>
                <a:cubicBezTo>
                  <a:pt x="1802892" y="2630424"/>
                  <a:pt x="1799844" y="2636520"/>
                  <a:pt x="1810512" y="2642616"/>
                </a:cubicBezTo>
                <a:cubicBezTo>
                  <a:pt x="1821180" y="2648712"/>
                  <a:pt x="1845564" y="2634996"/>
                  <a:pt x="1856232" y="2651760"/>
                </a:cubicBezTo>
                <a:cubicBezTo>
                  <a:pt x="1866900" y="2668524"/>
                  <a:pt x="1871472" y="2718816"/>
                  <a:pt x="1874520" y="2743200"/>
                </a:cubicBezTo>
                <a:cubicBezTo>
                  <a:pt x="1877568" y="2767584"/>
                  <a:pt x="1874520" y="2798064"/>
                  <a:pt x="1874520" y="2798064"/>
                </a:cubicBezTo>
                <a:cubicBezTo>
                  <a:pt x="1868424" y="2813304"/>
                  <a:pt x="1840992" y="2820924"/>
                  <a:pt x="1837944" y="2834640"/>
                </a:cubicBezTo>
                <a:cubicBezTo>
                  <a:pt x="1834896" y="2848356"/>
                  <a:pt x="1854708" y="2862072"/>
                  <a:pt x="1856232" y="2880360"/>
                </a:cubicBezTo>
                <a:cubicBezTo>
                  <a:pt x="1857756" y="2898648"/>
                  <a:pt x="1854708" y="2918460"/>
                  <a:pt x="1847088" y="2944368"/>
                </a:cubicBezTo>
                <a:cubicBezTo>
                  <a:pt x="1839468" y="2970276"/>
                  <a:pt x="1818132" y="3009900"/>
                  <a:pt x="1810512" y="3035808"/>
                </a:cubicBezTo>
                <a:cubicBezTo>
                  <a:pt x="1802892" y="3061716"/>
                  <a:pt x="1808988" y="3080004"/>
                  <a:pt x="1801368" y="3099816"/>
                </a:cubicBezTo>
                <a:cubicBezTo>
                  <a:pt x="1793748" y="3119628"/>
                  <a:pt x="1770888" y="3139440"/>
                  <a:pt x="1764792" y="3154680"/>
                </a:cubicBezTo>
                <a:cubicBezTo>
                  <a:pt x="1758696" y="3169920"/>
                  <a:pt x="1758696" y="3169920"/>
                  <a:pt x="1764792" y="3191256"/>
                </a:cubicBezTo>
                <a:cubicBezTo>
                  <a:pt x="1770888" y="3212592"/>
                  <a:pt x="1789176" y="3261360"/>
                  <a:pt x="1801368" y="3282696"/>
                </a:cubicBezTo>
                <a:cubicBezTo>
                  <a:pt x="1813560" y="3304032"/>
                  <a:pt x="1827276" y="3299460"/>
                  <a:pt x="1837944" y="3319272"/>
                </a:cubicBezTo>
                <a:cubicBezTo>
                  <a:pt x="1848612" y="3339084"/>
                  <a:pt x="1866900" y="3372612"/>
                  <a:pt x="1865376" y="3401568"/>
                </a:cubicBezTo>
                <a:cubicBezTo>
                  <a:pt x="1863852" y="3430524"/>
                  <a:pt x="1836420" y="3464052"/>
                  <a:pt x="1828800" y="3493008"/>
                </a:cubicBezTo>
                <a:cubicBezTo>
                  <a:pt x="1821180" y="3521964"/>
                  <a:pt x="1816608" y="3544824"/>
                  <a:pt x="1819656" y="3575304"/>
                </a:cubicBezTo>
                <a:cubicBezTo>
                  <a:pt x="1822704" y="3605784"/>
                  <a:pt x="1842516" y="3642360"/>
                  <a:pt x="1847088" y="3675888"/>
                </a:cubicBezTo>
                <a:cubicBezTo>
                  <a:pt x="1851660" y="3709416"/>
                  <a:pt x="1853184" y="3755136"/>
                  <a:pt x="1847088" y="3776472"/>
                </a:cubicBezTo>
                <a:cubicBezTo>
                  <a:pt x="1840992" y="3797808"/>
                  <a:pt x="1824228" y="3802380"/>
                  <a:pt x="1810512" y="3803904"/>
                </a:cubicBezTo>
                <a:cubicBezTo>
                  <a:pt x="1796796" y="3805428"/>
                  <a:pt x="1781556" y="3777996"/>
                  <a:pt x="1764792" y="3785616"/>
                </a:cubicBezTo>
                <a:cubicBezTo>
                  <a:pt x="1748028" y="3793236"/>
                  <a:pt x="1732788" y="3835908"/>
                  <a:pt x="1709928" y="3849624"/>
                </a:cubicBezTo>
                <a:cubicBezTo>
                  <a:pt x="1687068" y="3863340"/>
                  <a:pt x="1650492" y="3860292"/>
                  <a:pt x="1627632" y="3867912"/>
                </a:cubicBezTo>
                <a:cubicBezTo>
                  <a:pt x="1604772" y="3875532"/>
                  <a:pt x="1572768" y="3895344"/>
                  <a:pt x="1572768" y="3895344"/>
                </a:cubicBezTo>
                <a:lnTo>
                  <a:pt x="1481328" y="3941064"/>
                </a:lnTo>
                <a:cubicBezTo>
                  <a:pt x="1461516" y="3945636"/>
                  <a:pt x="1458468" y="3915156"/>
                  <a:pt x="1453896" y="3922776"/>
                </a:cubicBezTo>
                <a:cubicBezTo>
                  <a:pt x="1449324" y="3930396"/>
                  <a:pt x="1453896" y="3986784"/>
                  <a:pt x="1453896" y="3986784"/>
                </a:cubicBezTo>
                <a:cubicBezTo>
                  <a:pt x="1446276" y="4000500"/>
                  <a:pt x="1421892" y="4002024"/>
                  <a:pt x="1408176" y="4005072"/>
                </a:cubicBezTo>
                <a:cubicBezTo>
                  <a:pt x="1394460" y="4008120"/>
                  <a:pt x="1385316" y="4008120"/>
                  <a:pt x="1371600" y="4005072"/>
                </a:cubicBezTo>
                <a:cubicBezTo>
                  <a:pt x="1357884" y="4002024"/>
                  <a:pt x="1344168" y="3985260"/>
                  <a:pt x="1325880" y="3986784"/>
                </a:cubicBezTo>
                <a:cubicBezTo>
                  <a:pt x="1307592" y="3988308"/>
                  <a:pt x="1277112" y="4008120"/>
                  <a:pt x="1261872" y="4014216"/>
                </a:cubicBezTo>
                <a:cubicBezTo>
                  <a:pt x="1246632" y="4020312"/>
                  <a:pt x="1242060" y="4012692"/>
                  <a:pt x="1234440" y="4023360"/>
                </a:cubicBezTo>
                <a:cubicBezTo>
                  <a:pt x="1226820" y="4034028"/>
                  <a:pt x="1217676" y="4052316"/>
                  <a:pt x="1216152" y="4078224"/>
                </a:cubicBezTo>
                <a:cubicBezTo>
                  <a:pt x="1214628" y="4104132"/>
                  <a:pt x="1219200" y="4154424"/>
                  <a:pt x="1225296" y="4178808"/>
                </a:cubicBezTo>
                <a:cubicBezTo>
                  <a:pt x="1231392" y="4203192"/>
                  <a:pt x="1237488" y="4209288"/>
                  <a:pt x="1252728" y="4224528"/>
                </a:cubicBezTo>
                <a:cubicBezTo>
                  <a:pt x="1267968" y="4239768"/>
                  <a:pt x="1316736" y="4270248"/>
                  <a:pt x="1316736" y="4270248"/>
                </a:cubicBezTo>
                <a:cubicBezTo>
                  <a:pt x="1331976" y="4279392"/>
                  <a:pt x="1341120" y="4267200"/>
                  <a:pt x="1344168" y="4279392"/>
                </a:cubicBezTo>
                <a:cubicBezTo>
                  <a:pt x="1347216" y="4291584"/>
                  <a:pt x="1335024" y="4343400"/>
                  <a:pt x="1335024" y="4343400"/>
                </a:cubicBezTo>
                <a:cubicBezTo>
                  <a:pt x="1331976" y="4357116"/>
                  <a:pt x="1325880" y="4361688"/>
                  <a:pt x="1325880" y="4361688"/>
                </a:cubicBezTo>
                <a:cubicBezTo>
                  <a:pt x="1316736" y="4363212"/>
                  <a:pt x="1296924" y="4358640"/>
                  <a:pt x="1280160" y="4352544"/>
                </a:cubicBezTo>
                <a:cubicBezTo>
                  <a:pt x="1263396" y="4346448"/>
                  <a:pt x="1239012" y="4337304"/>
                  <a:pt x="1225296" y="4325112"/>
                </a:cubicBezTo>
                <a:cubicBezTo>
                  <a:pt x="1211580" y="4312920"/>
                  <a:pt x="1197864" y="4279392"/>
                  <a:pt x="1197864" y="4279392"/>
                </a:cubicBezTo>
                <a:cubicBezTo>
                  <a:pt x="1188720" y="4268724"/>
                  <a:pt x="1182624" y="4262628"/>
                  <a:pt x="1170432" y="4261104"/>
                </a:cubicBezTo>
                <a:cubicBezTo>
                  <a:pt x="1158240" y="4259580"/>
                  <a:pt x="1124712" y="4270248"/>
                  <a:pt x="1124712" y="4270248"/>
                </a:cubicBezTo>
                <a:cubicBezTo>
                  <a:pt x="1112520" y="4274820"/>
                  <a:pt x="1114044" y="4282440"/>
                  <a:pt x="1097280" y="4288536"/>
                </a:cubicBezTo>
                <a:cubicBezTo>
                  <a:pt x="1080516" y="4294632"/>
                  <a:pt x="1024128" y="4306824"/>
                  <a:pt x="1024128" y="4306824"/>
                </a:cubicBezTo>
                <a:cubicBezTo>
                  <a:pt x="1005840" y="4315968"/>
                  <a:pt x="1001268" y="4343400"/>
                  <a:pt x="987552" y="4343400"/>
                </a:cubicBezTo>
                <a:cubicBezTo>
                  <a:pt x="973836" y="4343400"/>
                  <a:pt x="941832" y="4306824"/>
                  <a:pt x="941832" y="4306824"/>
                </a:cubicBezTo>
                <a:cubicBezTo>
                  <a:pt x="932688" y="4296156"/>
                  <a:pt x="934212" y="4271772"/>
                  <a:pt x="932688" y="4279392"/>
                </a:cubicBezTo>
                <a:cubicBezTo>
                  <a:pt x="931164" y="4287012"/>
                  <a:pt x="932688" y="4352544"/>
                  <a:pt x="932688" y="4352544"/>
                </a:cubicBezTo>
                <a:cubicBezTo>
                  <a:pt x="931164" y="4367784"/>
                  <a:pt x="938784" y="4355592"/>
                  <a:pt x="923544" y="4370832"/>
                </a:cubicBezTo>
                <a:cubicBezTo>
                  <a:pt x="908304" y="4386072"/>
                  <a:pt x="867156" y="4428744"/>
                  <a:pt x="841248" y="4443984"/>
                </a:cubicBezTo>
                <a:cubicBezTo>
                  <a:pt x="815340" y="4459224"/>
                  <a:pt x="768096" y="4462272"/>
                  <a:pt x="768096" y="4462272"/>
                </a:cubicBezTo>
                <a:cubicBezTo>
                  <a:pt x="748284" y="4466844"/>
                  <a:pt x="722376" y="4471416"/>
                  <a:pt x="722376" y="4471416"/>
                </a:cubicBezTo>
                <a:cubicBezTo>
                  <a:pt x="711708" y="4472940"/>
                  <a:pt x="704088" y="4471416"/>
                  <a:pt x="704088" y="4471416"/>
                </a:cubicBezTo>
                <a:lnTo>
                  <a:pt x="704088" y="447141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715834" y="537107"/>
            <a:ext cx="2066544" cy="677648"/>
          </a:xfrm>
          <a:custGeom>
            <a:avLst/>
            <a:gdLst>
              <a:gd name="connsiteX0" fmla="*/ 0 w 2066544"/>
              <a:gd name="connsiteY0" fmla="*/ 266168 h 677648"/>
              <a:gd name="connsiteX1" fmla="*/ 82296 w 2066544"/>
              <a:gd name="connsiteY1" fmla="*/ 257024 h 677648"/>
              <a:gd name="connsiteX2" fmla="*/ 91440 w 2066544"/>
              <a:gd name="connsiteY2" fmla="*/ 229592 h 677648"/>
              <a:gd name="connsiteX3" fmla="*/ 118872 w 2066544"/>
              <a:gd name="connsiteY3" fmla="*/ 211304 h 677648"/>
              <a:gd name="connsiteX4" fmla="*/ 173736 w 2066544"/>
              <a:gd name="connsiteY4" fmla="*/ 193016 h 677648"/>
              <a:gd name="connsiteX5" fmla="*/ 201168 w 2066544"/>
              <a:gd name="connsiteY5" fmla="*/ 211304 h 677648"/>
              <a:gd name="connsiteX6" fmla="*/ 237744 w 2066544"/>
              <a:gd name="connsiteY6" fmla="*/ 266168 h 677648"/>
              <a:gd name="connsiteX7" fmla="*/ 320040 w 2066544"/>
              <a:gd name="connsiteY7" fmla="*/ 302744 h 677648"/>
              <a:gd name="connsiteX8" fmla="*/ 347472 w 2066544"/>
              <a:gd name="connsiteY8" fmla="*/ 293600 h 677648"/>
              <a:gd name="connsiteX9" fmla="*/ 402336 w 2066544"/>
              <a:gd name="connsiteY9" fmla="*/ 257024 h 677648"/>
              <a:gd name="connsiteX10" fmla="*/ 420624 w 2066544"/>
              <a:gd name="connsiteY10" fmla="*/ 229592 h 677648"/>
              <a:gd name="connsiteX11" fmla="*/ 475488 w 2066544"/>
              <a:gd name="connsiteY11" fmla="*/ 211304 h 677648"/>
              <a:gd name="connsiteX12" fmla="*/ 557784 w 2066544"/>
              <a:gd name="connsiteY12" fmla="*/ 220448 h 677648"/>
              <a:gd name="connsiteX13" fmla="*/ 576072 w 2066544"/>
              <a:gd name="connsiteY13" fmla="*/ 247880 h 677648"/>
              <a:gd name="connsiteX14" fmla="*/ 603504 w 2066544"/>
              <a:gd name="connsiteY14" fmla="*/ 266168 h 677648"/>
              <a:gd name="connsiteX15" fmla="*/ 621792 w 2066544"/>
              <a:gd name="connsiteY15" fmla="*/ 238736 h 677648"/>
              <a:gd name="connsiteX16" fmla="*/ 630936 w 2066544"/>
              <a:gd name="connsiteY16" fmla="*/ 211304 h 677648"/>
              <a:gd name="connsiteX17" fmla="*/ 685800 w 2066544"/>
              <a:gd name="connsiteY17" fmla="*/ 202160 h 677648"/>
              <a:gd name="connsiteX18" fmla="*/ 713232 w 2066544"/>
              <a:gd name="connsiteY18" fmla="*/ 193016 h 677648"/>
              <a:gd name="connsiteX19" fmla="*/ 722376 w 2066544"/>
              <a:gd name="connsiteY19" fmla="*/ 165584 h 677648"/>
              <a:gd name="connsiteX20" fmla="*/ 768096 w 2066544"/>
              <a:gd name="connsiteY20" fmla="*/ 202160 h 677648"/>
              <a:gd name="connsiteX21" fmla="*/ 813816 w 2066544"/>
              <a:gd name="connsiteY21" fmla="*/ 165584 h 677648"/>
              <a:gd name="connsiteX22" fmla="*/ 841248 w 2066544"/>
              <a:gd name="connsiteY22" fmla="*/ 156440 h 677648"/>
              <a:gd name="connsiteX23" fmla="*/ 923544 w 2066544"/>
              <a:gd name="connsiteY23" fmla="*/ 147296 h 677648"/>
              <a:gd name="connsiteX24" fmla="*/ 941832 w 2066544"/>
              <a:gd name="connsiteY24" fmla="*/ 83288 h 677648"/>
              <a:gd name="connsiteX25" fmla="*/ 960120 w 2066544"/>
              <a:gd name="connsiteY25" fmla="*/ 28424 h 677648"/>
              <a:gd name="connsiteX26" fmla="*/ 1069848 w 2066544"/>
              <a:gd name="connsiteY26" fmla="*/ 19280 h 677648"/>
              <a:gd name="connsiteX27" fmla="*/ 1097280 w 2066544"/>
              <a:gd name="connsiteY27" fmla="*/ 992 h 677648"/>
              <a:gd name="connsiteX28" fmla="*/ 1152144 w 2066544"/>
              <a:gd name="connsiteY28" fmla="*/ 37568 h 677648"/>
              <a:gd name="connsiteX29" fmla="*/ 1179576 w 2066544"/>
              <a:gd name="connsiteY29" fmla="*/ 65000 h 677648"/>
              <a:gd name="connsiteX30" fmla="*/ 1197864 w 2066544"/>
              <a:gd name="connsiteY30" fmla="*/ 92432 h 677648"/>
              <a:gd name="connsiteX31" fmla="*/ 1225296 w 2066544"/>
              <a:gd name="connsiteY31" fmla="*/ 101576 h 677648"/>
              <a:gd name="connsiteX32" fmla="*/ 1252728 w 2066544"/>
              <a:gd name="connsiteY32" fmla="*/ 119864 h 677648"/>
              <a:gd name="connsiteX33" fmla="*/ 1280160 w 2066544"/>
              <a:gd name="connsiteY33" fmla="*/ 129008 h 677648"/>
              <a:gd name="connsiteX34" fmla="*/ 1490472 w 2066544"/>
              <a:gd name="connsiteY34" fmla="*/ 147296 h 677648"/>
              <a:gd name="connsiteX35" fmla="*/ 1545336 w 2066544"/>
              <a:gd name="connsiteY35" fmla="*/ 156440 h 677648"/>
              <a:gd name="connsiteX36" fmla="*/ 1591056 w 2066544"/>
              <a:gd name="connsiteY36" fmla="*/ 211304 h 677648"/>
              <a:gd name="connsiteX37" fmla="*/ 1581912 w 2066544"/>
              <a:gd name="connsiteY37" fmla="*/ 247880 h 677648"/>
              <a:gd name="connsiteX38" fmla="*/ 1554480 w 2066544"/>
              <a:gd name="connsiteY38" fmla="*/ 257024 h 677648"/>
              <a:gd name="connsiteX39" fmla="*/ 1563624 w 2066544"/>
              <a:gd name="connsiteY39" fmla="*/ 458192 h 677648"/>
              <a:gd name="connsiteX40" fmla="*/ 1636776 w 2066544"/>
              <a:gd name="connsiteY40" fmla="*/ 503912 h 677648"/>
              <a:gd name="connsiteX41" fmla="*/ 1664208 w 2066544"/>
              <a:gd name="connsiteY41" fmla="*/ 513056 h 677648"/>
              <a:gd name="connsiteX42" fmla="*/ 1682496 w 2066544"/>
              <a:gd name="connsiteY42" fmla="*/ 540488 h 677648"/>
              <a:gd name="connsiteX43" fmla="*/ 1691640 w 2066544"/>
              <a:gd name="connsiteY43" fmla="*/ 567920 h 677648"/>
              <a:gd name="connsiteX44" fmla="*/ 1737360 w 2066544"/>
              <a:gd name="connsiteY44" fmla="*/ 613640 h 677648"/>
              <a:gd name="connsiteX45" fmla="*/ 1773936 w 2066544"/>
              <a:gd name="connsiteY45" fmla="*/ 622784 h 677648"/>
              <a:gd name="connsiteX46" fmla="*/ 1801368 w 2066544"/>
              <a:gd name="connsiteY46" fmla="*/ 631928 h 677648"/>
              <a:gd name="connsiteX47" fmla="*/ 1965960 w 2066544"/>
              <a:gd name="connsiteY47" fmla="*/ 650216 h 677648"/>
              <a:gd name="connsiteX48" fmla="*/ 2020824 w 2066544"/>
              <a:gd name="connsiteY48" fmla="*/ 659360 h 677648"/>
              <a:gd name="connsiteX49" fmla="*/ 2066544 w 2066544"/>
              <a:gd name="connsiteY49" fmla="*/ 677648 h 67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66544" h="677648">
                <a:moveTo>
                  <a:pt x="0" y="266168"/>
                </a:moveTo>
                <a:cubicBezTo>
                  <a:pt x="27432" y="263120"/>
                  <a:pt x="56669" y="267275"/>
                  <a:pt x="82296" y="257024"/>
                </a:cubicBezTo>
                <a:cubicBezTo>
                  <a:pt x="91245" y="253444"/>
                  <a:pt x="85419" y="237118"/>
                  <a:pt x="91440" y="229592"/>
                </a:cubicBezTo>
                <a:cubicBezTo>
                  <a:pt x="98305" y="221010"/>
                  <a:pt x="108829" y="215767"/>
                  <a:pt x="118872" y="211304"/>
                </a:cubicBezTo>
                <a:cubicBezTo>
                  <a:pt x="136488" y="203475"/>
                  <a:pt x="173736" y="193016"/>
                  <a:pt x="173736" y="193016"/>
                </a:cubicBezTo>
                <a:cubicBezTo>
                  <a:pt x="182880" y="199112"/>
                  <a:pt x="193931" y="203033"/>
                  <a:pt x="201168" y="211304"/>
                </a:cubicBezTo>
                <a:cubicBezTo>
                  <a:pt x="215642" y="227845"/>
                  <a:pt x="216892" y="259217"/>
                  <a:pt x="237744" y="266168"/>
                </a:cubicBezTo>
                <a:cubicBezTo>
                  <a:pt x="303034" y="287931"/>
                  <a:pt x="276568" y="273763"/>
                  <a:pt x="320040" y="302744"/>
                </a:cubicBezTo>
                <a:cubicBezTo>
                  <a:pt x="329184" y="299696"/>
                  <a:pt x="339452" y="298947"/>
                  <a:pt x="347472" y="293600"/>
                </a:cubicBezTo>
                <a:cubicBezTo>
                  <a:pt x="415967" y="247937"/>
                  <a:pt x="337109" y="278766"/>
                  <a:pt x="402336" y="257024"/>
                </a:cubicBezTo>
                <a:cubicBezTo>
                  <a:pt x="408432" y="247880"/>
                  <a:pt x="411305" y="235417"/>
                  <a:pt x="420624" y="229592"/>
                </a:cubicBezTo>
                <a:cubicBezTo>
                  <a:pt x="436971" y="219375"/>
                  <a:pt x="475488" y="211304"/>
                  <a:pt x="475488" y="211304"/>
                </a:cubicBezTo>
                <a:cubicBezTo>
                  <a:pt x="502920" y="214352"/>
                  <a:pt x="531845" y="211016"/>
                  <a:pt x="557784" y="220448"/>
                </a:cubicBezTo>
                <a:cubicBezTo>
                  <a:pt x="568112" y="224204"/>
                  <a:pt x="568301" y="240109"/>
                  <a:pt x="576072" y="247880"/>
                </a:cubicBezTo>
                <a:cubicBezTo>
                  <a:pt x="583843" y="255651"/>
                  <a:pt x="594360" y="260072"/>
                  <a:pt x="603504" y="266168"/>
                </a:cubicBezTo>
                <a:cubicBezTo>
                  <a:pt x="609600" y="257024"/>
                  <a:pt x="616877" y="248566"/>
                  <a:pt x="621792" y="238736"/>
                </a:cubicBezTo>
                <a:cubicBezTo>
                  <a:pt x="626103" y="230115"/>
                  <a:pt x="622567" y="216086"/>
                  <a:pt x="630936" y="211304"/>
                </a:cubicBezTo>
                <a:cubicBezTo>
                  <a:pt x="647033" y="202105"/>
                  <a:pt x="667701" y="206182"/>
                  <a:pt x="685800" y="202160"/>
                </a:cubicBezTo>
                <a:cubicBezTo>
                  <a:pt x="695209" y="200069"/>
                  <a:pt x="704088" y="196064"/>
                  <a:pt x="713232" y="193016"/>
                </a:cubicBezTo>
                <a:cubicBezTo>
                  <a:pt x="716280" y="183872"/>
                  <a:pt x="713755" y="169895"/>
                  <a:pt x="722376" y="165584"/>
                </a:cubicBezTo>
                <a:cubicBezTo>
                  <a:pt x="744460" y="154542"/>
                  <a:pt x="762447" y="193686"/>
                  <a:pt x="768096" y="202160"/>
                </a:cubicBezTo>
                <a:cubicBezTo>
                  <a:pt x="837047" y="179176"/>
                  <a:pt x="754730" y="212853"/>
                  <a:pt x="813816" y="165584"/>
                </a:cubicBezTo>
                <a:cubicBezTo>
                  <a:pt x="821342" y="159563"/>
                  <a:pt x="831741" y="158025"/>
                  <a:pt x="841248" y="156440"/>
                </a:cubicBezTo>
                <a:cubicBezTo>
                  <a:pt x="868473" y="151902"/>
                  <a:pt x="896112" y="150344"/>
                  <a:pt x="923544" y="147296"/>
                </a:cubicBezTo>
                <a:cubicBezTo>
                  <a:pt x="954274" y="55105"/>
                  <a:pt x="907387" y="198105"/>
                  <a:pt x="941832" y="83288"/>
                </a:cubicBezTo>
                <a:cubicBezTo>
                  <a:pt x="947371" y="64824"/>
                  <a:pt x="940909" y="30025"/>
                  <a:pt x="960120" y="28424"/>
                </a:cubicBezTo>
                <a:lnTo>
                  <a:pt x="1069848" y="19280"/>
                </a:lnTo>
                <a:cubicBezTo>
                  <a:pt x="1078992" y="13184"/>
                  <a:pt x="1086401" y="2546"/>
                  <a:pt x="1097280" y="992"/>
                </a:cubicBezTo>
                <a:cubicBezTo>
                  <a:pt x="1137151" y="-4704"/>
                  <a:pt x="1133327" y="14987"/>
                  <a:pt x="1152144" y="37568"/>
                </a:cubicBezTo>
                <a:cubicBezTo>
                  <a:pt x="1160423" y="47502"/>
                  <a:pt x="1171297" y="55066"/>
                  <a:pt x="1179576" y="65000"/>
                </a:cubicBezTo>
                <a:cubicBezTo>
                  <a:pt x="1186611" y="73443"/>
                  <a:pt x="1189282" y="85567"/>
                  <a:pt x="1197864" y="92432"/>
                </a:cubicBezTo>
                <a:cubicBezTo>
                  <a:pt x="1205390" y="98453"/>
                  <a:pt x="1216675" y="97265"/>
                  <a:pt x="1225296" y="101576"/>
                </a:cubicBezTo>
                <a:cubicBezTo>
                  <a:pt x="1235126" y="106491"/>
                  <a:pt x="1242898" y="114949"/>
                  <a:pt x="1252728" y="119864"/>
                </a:cubicBezTo>
                <a:cubicBezTo>
                  <a:pt x="1261349" y="124175"/>
                  <a:pt x="1270892" y="126360"/>
                  <a:pt x="1280160" y="129008"/>
                </a:cubicBezTo>
                <a:cubicBezTo>
                  <a:pt x="1358772" y="151468"/>
                  <a:pt x="1369828" y="140946"/>
                  <a:pt x="1490472" y="147296"/>
                </a:cubicBezTo>
                <a:cubicBezTo>
                  <a:pt x="1508760" y="150344"/>
                  <a:pt x="1528394" y="148910"/>
                  <a:pt x="1545336" y="156440"/>
                </a:cubicBezTo>
                <a:cubicBezTo>
                  <a:pt x="1562011" y="163851"/>
                  <a:pt x="1581340" y="196731"/>
                  <a:pt x="1591056" y="211304"/>
                </a:cubicBezTo>
                <a:cubicBezTo>
                  <a:pt x="1588008" y="223496"/>
                  <a:pt x="1589763" y="238067"/>
                  <a:pt x="1581912" y="247880"/>
                </a:cubicBezTo>
                <a:cubicBezTo>
                  <a:pt x="1575891" y="255406"/>
                  <a:pt x="1555315" y="247422"/>
                  <a:pt x="1554480" y="257024"/>
                </a:cubicBezTo>
                <a:cubicBezTo>
                  <a:pt x="1548665" y="323897"/>
                  <a:pt x="1555626" y="391545"/>
                  <a:pt x="1563624" y="458192"/>
                </a:cubicBezTo>
                <a:cubicBezTo>
                  <a:pt x="1567850" y="493412"/>
                  <a:pt x="1614909" y="496623"/>
                  <a:pt x="1636776" y="503912"/>
                </a:cubicBezTo>
                <a:lnTo>
                  <a:pt x="1664208" y="513056"/>
                </a:lnTo>
                <a:cubicBezTo>
                  <a:pt x="1670304" y="522200"/>
                  <a:pt x="1677581" y="530658"/>
                  <a:pt x="1682496" y="540488"/>
                </a:cubicBezTo>
                <a:cubicBezTo>
                  <a:pt x="1686807" y="549109"/>
                  <a:pt x="1687329" y="559299"/>
                  <a:pt x="1691640" y="567920"/>
                </a:cubicBezTo>
                <a:cubicBezTo>
                  <a:pt x="1702724" y="590087"/>
                  <a:pt x="1714084" y="603665"/>
                  <a:pt x="1737360" y="613640"/>
                </a:cubicBezTo>
                <a:cubicBezTo>
                  <a:pt x="1748911" y="618590"/>
                  <a:pt x="1761852" y="619332"/>
                  <a:pt x="1773936" y="622784"/>
                </a:cubicBezTo>
                <a:cubicBezTo>
                  <a:pt x="1783204" y="625432"/>
                  <a:pt x="1791826" y="630565"/>
                  <a:pt x="1801368" y="631928"/>
                </a:cubicBezTo>
                <a:cubicBezTo>
                  <a:pt x="1856015" y="639735"/>
                  <a:pt x="1911509" y="641141"/>
                  <a:pt x="1965960" y="650216"/>
                </a:cubicBezTo>
                <a:cubicBezTo>
                  <a:pt x="1984248" y="653264"/>
                  <a:pt x="2002725" y="655338"/>
                  <a:pt x="2020824" y="659360"/>
                </a:cubicBezTo>
                <a:cubicBezTo>
                  <a:pt x="2041163" y="663880"/>
                  <a:pt x="2049223" y="668987"/>
                  <a:pt x="2066544" y="67764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053" y="-663981"/>
            <a:ext cx="9567119" cy="3665896"/>
          </a:xfrm>
          <a:prstGeom prst="rect">
            <a:avLst/>
          </a:prstGeom>
        </p:spPr>
      </p:pic>
      <p:sp>
        <p:nvSpPr>
          <p:cNvPr id="5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3052" y="429819"/>
            <a:ext cx="478490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19744" y="3001915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1355" y="3844413"/>
            <a:ext cx="2820965" cy="315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95" y="3468960"/>
            <a:ext cx="1421153" cy="1253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414" y="-382578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99585" y="809546"/>
            <a:ext cx="4765242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9585" y="3288792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46"/>
          <p:cNvGrpSpPr/>
          <p:nvPr/>
        </p:nvGrpSpPr>
        <p:grpSpPr>
          <a:xfrm>
            <a:off x="-153988" y="4256628"/>
            <a:ext cx="6021388" cy="2544223"/>
            <a:chOff x="-153988" y="4656138"/>
            <a:chExt cx="5256213" cy="2220913"/>
          </a:xfrm>
        </p:grpSpPr>
        <p:sp>
          <p:nvSpPr>
            <p:cNvPr id="11" name="Freeform 5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grpSp>
        <p:nvGrpSpPr>
          <p:cNvPr id="44" name="组合 47"/>
          <p:cNvGrpSpPr/>
          <p:nvPr/>
        </p:nvGrpSpPr>
        <p:grpSpPr>
          <a:xfrm>
            <a:off x="153356" y="163067"/>
            <a:ext cx="881147" cy="881146"/>
            <a:chOff x="5564188" y="4319588"/>
            <a:chExt cx="554038" cy="554037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7" y="4731642"/>
            <a:ext cx="2719742" cy="2296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1" y="60960"/>
            <a:ext cx="4411980" cy="679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0" y="-361116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19985" y="858707"/>
            <a:ext cx="508445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43872" y="3459480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0"/>
          <p:cNvGrpSpPr/>
          <p:nvPr/>
        </p:nvGrpSpPr>
        <p:grpSpPr>
          <a:xfrm>
            <a:off x="9655592" y="4704967"/>
            <a:ext cx="1462627" cy="2162939"/>
            <a:chOff x="8521700" y="1270000"/>
            <a:chExt cx="630238" cy="939800"/>
          </a:xfrm>
        </p:grpSpPr>
        <p:sp>
          <p:nvSpPr>
            <p:cNvPr id="10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31"/>
          <p:cNvGrpSpPr/>
          <p:nvPr/>
        </p:nvGrpSpPr>
        <p:grpSpPr>
          <a:xfrm>
            <a:off x="10343165" y="3621444"/>
            <a:ext cx="2170462" cy="3236556"/>
            <a:chOff x="8521700" y="1270000"/>
            <a:chExt cx="630238" cy="939800"/>
          </a:xfrm>
        </p:grpSpPr>
        <p:sp>
          <p:nvSpPr>
            <p:cNvPr id="13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0" y="-361116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81136" y="736814"/>
            <a:ext cx="5104122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" y="60960"/>
            <a:ext cx="4411980" cy="67970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7666" y="3238902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CHỌN ĐÂU CHO ĐÚNG?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6002337" y="4123735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48"/>
          <p:cNvGrpSpPr/>
          <p:nvPr/>
        </p:nvGrpSpPr>
        <p:grpSpPr>
          <a:xfrm>
            <a:off x="192883" y="4613468"/>
            <a:ext cx="4705349" cy="2255878"/>
            <a:chOff x="5033963" y="5529263"/>
            <a:chExt cx="2778125" cy="1331912"/>
          </a:xfrm>
        </p:grpSpPr>
        <p:sp>
          <p:nvSpPr>
            <p:cNvPr id="96" name="Freeform 5"/>
            <p:cNvSpPr/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"/>
            <p:cNvSpPr/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"/>
            <p:cNvSpPr/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"/>
            <p:cNvSpPr/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4"/>
            <p:cNvSpPr/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5"/>
            <p:cNvSpPr/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115" grpId="0" animBg="1"/>
      <p:bldP spid="116" grpId="0" animBg="1"/>
      <p:bldP spid="117" grpId="0" animBg="1"/>
      <p:bldP spid="118" grpId="0" animBg="1"/>
      <p:bldP spid="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96" y="-574859"/>
            <a:ext cx="9567119" cy="36658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5622" y="770217"/>
            <a:ext cx="4716081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3822" y="3091037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8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grpSp>
        <p:nvGrpSpPr>
          <p:cNvPr id="9" name="组合 35"/>
          <p:cNvGrpSpPr/>
          <p:nvPr/>
        </p:nvGrpSpPr>
        <p:grpSpPr>
          <a:xfrm>
            <a:off x="134005" y="5437238"/>
            <a:ext cx="1263234" cy="1181358"/>
            <a:chOff x="6738938" y="5481638"/>
            <a:chExt cx="1408113" cy="1087438"/>
          </a:xfrm>
        </p:grpSpPr>
        <p:sp>
          <p:nvSpPr>
            <p:cNvPr id="10" name="Freeform 5"/>
            <p:cNvSpPr/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4" y="459269"/>
            <a:ext cx="7863753" cy="603724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5" name="Freeform 5"/>
            <p:cNvSpPr/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4" name="Freeform 13"/>
            <p:cNvSpPr/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6"/>
          <p:cNvSpPr/>
          <p:nvPr/>
        </p:nvSpPr>
        <p:spPr bwMode="auto">
          <a:xfrm>
            <a:off x="711224" y="131374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7"/>
          <p:cNvSpPr/>
          <p:nvPr/>
        </p:nvSpPr>
        <p:spPr bwMode="auto">
          <a:xfrm>
            <a:off x="2560661" y="165188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8"/>
          <p:cNvSpPr/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9"/>
          <p:cNvSpPr/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0"/>
          <p:cNvSpPr/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1"/>
          <p:cNvSpPr/>
          <p:nvPr/>
        </p:nvSpPr>
        <p:spPr bwMode="auto">
          <a:xfrm>
            <a:off x="1517674" y="123595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04"/>
          <p:cNvSpPr/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31" name="Freeform 21"/>
            <p:cNvSpPr/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20" name="Freeform 83"/>
              <p:cNvSpPr/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84"/>
              <p:cNvSpPr/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7" name="Freeform 85"/>
            <p:cNvSpPr/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9348788" y="142440"/>
            <a:ext cx="1579776" cy="77535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9542463" y="4699821"/>
            <a:ext cx="2617713" cy="2071402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9566995" y="4703457"/>
            <a:ext cx="1267161" cy="206776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8256513" y="5099649"/>
            <a:ext cx="2010013" cy="1592197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8275335" y="5103286"/>
            <a:ext cx="973854" cy="1588560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915349" y="5829162"/>
            <a:ext cx="1408113" cy="817563"/>
            <a:chOff x="6461125" y="5857875"/>
            <a:chExt cx="1408113" cy="817563"/>
          </a:xfrm>
        </p:grpSpPr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553200" y="6488113"/>
              <a:ext cx="6350" cy="187325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6993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6993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262813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2813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8738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8738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46112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646112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534150" y="6124575"/>
              <a:ext cx="1212850" cy="219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6534150" y="6124575"/>
              <a:ext cx="1212850" cy="219075"/>
            </a:xfrm>
            <a:custGeom>
              <a:avLst/>
              <a:gdLst>
                <a:gd name="T0" fmla="*/ 0 w 764"/>
                <a:gd name="T1" fmla="*/ 138 h 138"/>
                <a:gd name="T2" fmla="*/ 764 w 764"/>
                <a:gd name="T3" fmla="*/ 138 h 138"/>
                <a:gd name="T4" fmla="*/ 764 w 764"/>
                <a:gd name="T5" fmla="*/ 0 h 138"/>
                <a:gd name="T6" fmla="*/ 0 w 76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138">
                  <a:moveTo>
                    <a:pt x="0" y="138"/>
                  </a:moveTo>
                  <a:lnTo>
                    <a:pt x="764" y="138"/>
                  </a:lnTo>
                  <a:lnTo>
                    <a:pt x="76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1312525" y="503305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778140" y="2103496"/>
            <a:ext cx="11151349" cy="1023808"/>
            <a:chOff x="1034431" y="1085489"/>
            <a:chExt cx="11151349" cy="1023808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A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124547" y="1155190"/>
              <a:ext cx="1006123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71260" y="3211489"/>
            <a:ext cx="10675946" cy="1020759"/>
            <a:chOff x="1034430" y="3702856"/>
            <a:chExt cx="10675946" cy="1020759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0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B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65" name="文本框 66"/>
            <p:cNvSpPr txBox="1">
              <a:spLocks noChangeArrowheads="1"/>
            </p:cNvSpPr>
            <p:nvPr/>
          </p:nvSpPr>
          <p:spPr bwMode="auto">
            <a:xfrm>
              <a:off x="2060829" y="3769508"/>
              <a:ext cx="964954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71260" y="4460630"/>
            <a:ext cx="9495266" cy="1102266"/>
            <a:chOff x="1043764" y="5009485"/>
            <a:chExt cx="9495266" cy="1102266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C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2118240" y="5157644"/>
              <a:ext cx="84207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407544" y="155002"/>
            <a:ext cx="1389168" cy="1389168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11004926" y="1005708"/>
            <a:ext cx="1098412" cy="53951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9183135" y="1127466"/>
            <a:ext cx="978880" cy="44259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10200575" y="1658069"/>
            <a:ext cx="851802" cy="51620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976" y="-426131"/>
            <a:ext cx="8760714" cy="2535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128" y="611494"/>
            <a:ext cx="450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5" grpId="0" animBg="1"/>
      <p:bldP spid="116" grpId="0" animBg="1"/>
      <p:bldP spid="117" grpId="0" animBg="1"/>
      <p:bldP spid="11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9348788" y="142440"/>
            <a:ext cx="1579776" cy="77535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9542463" y="4699821"/>
            <a:ext cx="2617713" cy="2071402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9566995" y="4703457"/>
            <a:ext cx="1267161" cy="206776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8256513" y="5099649"/>
            <a:ext cx="2010013" cy="1592197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8275335" y="5103286"/>
            <a:ext cx="973854" cy="1588560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915349" y="5829162"/>
            <a:ext cx="1408113" cy="817563"/>
            <a:chOff x="6461125" y="5857875"/>
            <a:chExt cx="1408113" cy="817563"/>
          </a:xfrm>
        </p:grpSpPr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553200" y="6488113"/>
              <a:ext cx="6350" cy="187325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6993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6993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262813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2813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8738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8738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46112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646112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534150" y="6124575"/>
              <a:ext cx="1212850" cy="219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6534150" y="6124575"/>
              <a:ext cx="1212850" cy="219075"/>
            </a:xfrm>
            <a:custGeom>
              <a:avLst/>
              <a:gdLst>
                <a:gd name="T0" fmla="*/ 0 w 764"/>
                <a:gd name="T1" fmla="*/ 138 h 138"/>
                <a:gd name="T2" fmla="*/ 764 w 764"/>
                <a:gd name="T3" fmla="*/ 138 h 138"/>
                <a:gd name="T4" fmla="*/ 764 w 764"/>
                <a:gd name="T5" fmla="*/ 0 h 138"/>
                <a:gd name="T6" fmla="*/ 0 w 76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138">
                  <a:moveTo>
                    <a:pt x="0" y="138"/>
                  </a:moveTo>
                  <a:lnTo>
                    <a:pt x="764" y="138"/>
                  </a:lnTo>
                  <a:lnTo>
                    <a:pt x="76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1312525" y="503305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1516054" y="4773928"/>
            <a:ext cx="10675946" cy="1017632"/>
            <a:chOff x="1034430" y="3702856"/>
            <a:chExt cx="10675946" cy="1017632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0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C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65" name="文本框 66"/>
            <p:cNvSpPr txBox="1">
              <a:spLocks noChangeArrowheads="1"/>
            </p:cNvSpPr>
            <p:nvPr/>
          </p:nvSpPr>
          <p:spPr bwMode="auto">
            <a:xfrm>
              <a:off x="2060829" y="3769508"/>
              <a:ext cx="96495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70996" y="3654774"/>
            <a:ext cx="9495266" cy="1017632"/>
            <a:chOff x="1043764" y="5009485"/>
            <a:chExt cx="9495266" cy="1017632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B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2118240" y="5157644"/>
              <a:ext cx="84207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407544" y="155002"/>
            <a:ext cx="1389168" cy="1389168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11004926" y="1005708"/>
            <a:ext cx="1098412" cy="53951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9183135" y="1127466"/>
            <a:ext cx="978880" cy="44259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10200575" y="1658069"/>
            <a:ext cx="851802" cy="51620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6" y="-335757"/>
            <a:ext cx="11696718" cy="2947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437" y="775343"/>
            <a:ext cx="6300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51066" y="2515701"/>
            <a:ext cx="11125301" cy="1017632"/>
            <a:chOff x="1034431" y="1085489"/>
            <a:chExt cx="11125301" cy="1017632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A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098499" y="1322095"/>
              <a:ext cx="100612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5" grpId="0" animBg="1"/>
      <p:bldP spid="116" grpId="0" animBg="1"/>
      <p:bldP spid="117" grpId="0" animBg="1"/>
      <p:bldP spid="1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0"/>
          <p:cNvSpPr/>
          <p:nvPr/>
        </p:nvSpPr>
        <p:spPr bwMode="auto">
          <a:xfrm>
            <a:off x="202916" y="362981"/>
            <a:ext cx="1112599" cy="55166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43" y="-848543"/>
            <a:ext cx="4203848" cy="3872914"/>
          </a:xfrm>
          <a:prstGeom prst="rect">
            <a:avLst/>
          </a:prstGeom>
        </p:spPr>
      </p:pic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1513140" y="1840823"/>
            <a:ext cx="90313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8800" b="1" spc="300" dirty="0">
                <a:solidFill>
                  <a:srgbClr val="C56D27"/>
                </a:solidFill>
                <a:latin typeface="UTM Marlboro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rPr>
              <a:t>CÁCH SỬ DỤNG BẢN ĐỒ</a:t>
            </a:r>
            <a:endParaRPr lang="zh-CN" altLang="en-US" sz="8800" b="1" spc="300" dirty="0">
              <a:solidFill>
                <a:srgbClr val="C56D27"/>
              </a:solidFill>
              <a:latin typeface="UTM Marlboro" panose="02040603050506020204" pitchFamily="18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567420" y="991117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7C6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03</a:t>
            </a:r>
            <a:endParaRPr lang="zh-CN" altLang="en-US" sz="9600" b="1" dirty="0">
              <a:solidFill>
                <a:srgbClr val="FF7C6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56" y="3472495"/>
            <a:ext cx="3890743" cy="3284976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879188" y="184776"/>
            <a:ext cx="1617900" cy="1617898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21"/>
          <p:cNvSpPr/>
          <p:nvPr/>
        </p:nvSpPr>
        <p:spPr bwMode="auto">
          <a:xfrm>
            <a:off x="10443272" y="504646"/>
            <a:ext cx="992065" cy="44967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411683" y="4594827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/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576">
            <a:off x="10307495" y="2072743"/>
            <a:ext cx="1075498" cy="1506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481713" y="1715159"/>
            <a:ext cx="3269012" cy="4874695"/>
            <a:chOff x="8521700" y="1270000"/>
            <a:chExt cx="630238" cy="939800"/>
          </a:xfrm>
        </p:grpSpPr>
        <p:sp>
          <p:nvSpPr>
            <p:cNvPr id="18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27124" y="3579804"/>
            <a:ext cx="2170462" cy="3236556"/>
            <a:chOff x="8521700" y="1270000"/>
            <a:chExt cx="630238" cy="939800"/>
          </a:xfrm>
        </p:grpSpPr>
        <p:sp>
          <p:nvSpPr>
            <p:cNvPr id="33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34961" y="211437"/>
            <a:ext cx="1287361" cy="1287359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椭圆 19"/>
          <p:cNvSpPr>
            <a:spLocks noChangeArrowheads="1"/>
          </p:cNvSpPr>
          <p:nvPr/>
        </p:nvSpPr>
        <p:spPr bwMode="auto">
          <a:xfrm>
            <a:off x="6934852" y="582903"/>
            <a:ext cx="4038600" cy="404093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6868" y="1451542"/>
            <a:ext cx="34328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350" l="0" r="94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4647" y="1714715"/>
            <a:ext cx="8038629" cy="565765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 rot="17100000">
            <a:off x="4837662" y="4384311"/>
            <a:ext cx="785813" cy="577849"/>
            <a:chOff x="10780713" y="4090988"/>
            <a:chExt cx="785813" cy="577849"/>
          </a:xfrm>
        </p:grpSpPr>
        <p:sp>
          <p:nvSpPr>
            <p:cNvPr id="39" name="Freeform 18"/>
            <p:cNvSpPr/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/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004">
            <a:off x="5649176" y="168689"/>
            <a:ext cx="1878974" cy="1586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858">
            <a:off x="5528117" y="2301213"/>
            <a:ext cx="897904" cy="125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54" y="4103146"/>
            <a:ext cx="1421153" cy="125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626">
            <a:off x="10366814" y="-215498"/>
            <a:ext cx="2046571" cy="188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849">
            <a:off x="10966144" y="2484941"/>
            <a:ext cx="1459254" cy="14592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517">
            <a:off x="9012507" y="4212221"/>
            <a:ext cx="2099897" cy="2345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47587" y="4529423"/>
            <a:ext cx="3685203" cy="2116722"/>
            <a:chOff x="6907875" y="4103688"/>
            <a:chExt cx="4072863" cy="243046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382125" y="4297363"/>
              <a:ext cx="412750" cy="1293812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382125" y="4103688"/>
              <a:ext cx="412750" cy="220662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907338" y="4359275"/>
              <a:ext cx="2019300" cy="2168525"/>
            </a:xfrm>
            <a:custGeom>
              <a:avLst/>
              <a:gdLst>
                <a:gd name="T0" fmla="*/ 1272 w 1272"/>
                <a:gd name="T1" fmla="*/ 1366 h 1366"/>
                <a:gd name="T2" fmla="*/ 1272 w 1272"/>
                <a:gd name="T3" fmla="*/ 650 h 1366"/>
                <a:gd name="T4" fmla="*/ 638 w 1272"/>
                <a:gd name="T5" fmla="*/ 0 h 1366"/>
                <a:gd name="T6" fmla="*/ 0 w 1272"/>
                <a:gd name="T7" fmla="*/ 650 h 1366"/>
                <a:gd name="T8" fmla="*/ 0 w 1272"/>
                <a:gd name="T9" fmla="*/ 1366 h 1366"/>
                <a:gd name="T10" fmla="*/ 1272 w 1272"/>
                <a:gd name="T11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2" h="1366">
                  <a:moveTo>
                    <a:pt x="1272" y="1366"/>
                  </a:moveTo>
                  <a:lnTo>
                    <a:pt x="1272" y="650"/>
                  </a:lnTo>
                  <a:lnTo>
                    <a:pt x="638" y="0"/>
                  </a:lnTo>
                  <a:lnTo>
                    <a:pt x="0" y="650"/>
                  </a:lnTo>
                  <a:lnTo>
                    <a:pt x="0" y="1366"/>
                  </a:lnTo>
                  <a:lnTo>
                    <a:pt x="1272" y="1366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858125" y="4318000"/>
              <a:ext cx="2109788" cy="1135062"/>
            </a:xfrm>
            <a:custGeom>
              <a:avLst/>
              <a:gdLst>
                <a:gd name="T0" fmla="*/ 0 w 1329"/>
                <a:gd name="T1" fmla="*/ 689 h 715"/>
                <a:gd name="T2" fmla="*/ 660 w 1329"/>
                <a:gd name="T3" fmla="*/ 0 h 715"/>
                <a:gd name="T4" fmla="*/ 1329 w 1329"/>
                <a:gd name="T5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9" h="715">
                  <a:moveTo>
                    <a:pt x="0" y="689"/>
                  </a:moveTo>
                  <a:lnTo>
                    <a:pt x="660" y="0"/>
                  </a:lnTo>
                  <a:lnTo>
                    <a:pt x="1329" y="715"/>
                  </a:lnTo>
                </a:path>
              </a:pathLst>
            </a:custGeom>
            <a:noFill/>
            <a:ln w="206375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154988" y="5535613"/>
              <a:ext cx="247650" cy="5651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9456738" y="5535613"/>
              <a:ext cx="255588" cy="5651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8650288" y="4930775"/>
              <a:ext cx="531813" cy="530225"/>
            </a:xfrm>
            <a:prstGeom prst="ellipse">
              <a:avLst/>
            </a:pr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58225" y="5845175"/>
              <a:ext cx="515938" cy="682625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0180638" y="4881563"/>
              <a:ext cx="800100" cy="1328737"/>
            </a:xfrm>
            <a:custGeom>
              <a:avLst/>
              <a:gdLst>
                <a:gd name="T0" fmla="*/ 504 w 504"/>
                <a:gd name="T1" fmla="*/ 837 h 837"/>
                <a:gd name="T2" fmla="*/ 252 w 504"/>
                <a:gd name="T3" fmla="*/ 0 h 837"/>
                <a:gd name="T4" fmla="*/ 0 w 504"/>
                <a:gd name="T5" fmla="*/ 837 h 837"/>
                <a:gd name="T6" fmla="*/ 504 w 504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837">
                  <a:moveTo>
                    <a:pt x="504" y="837"/>
                  </a:moveTo>
                  <a:lnTo>
                    <a:pt x="252" y="0"/>
                  </a:lnTo>
                  <a:lnTo>
                    <a:pt x="0" y="837"/>
                  </a:lnTo>
                  <a:lnTo>
                    <a:pt x="504" y="837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498138" y="5453063"/>
              <a:ext cx="171450" cy="1081087"/>
            </a:xfrm>
            <a:custGeom>
              <a:avLst/>
              <a:gdLst>
                <a:gd name="T0" fmla="*/ 108 w 108"/>
                <a:gd name="T1" fmla="*/ 681 h 681"/>
                <a:gd name="T2" fmla="*/ 52 w 108"/>
                <a:gd name="T3" fmla="*/ 0 h 681"/>
                <a:gd name="T4" fmla="*/ 0 w 108"/>
                <a:gd name="T5" fmla="*/ 681 h 681"/>
                <a:gd name="T6" fmla="*/ 108 w 108"/>
                <a:gd name="T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681">
                  <a:moveTo>
                    <a:pt x="108" y="681"/>
                  </a:moveTo>
                  <a:lnTo>
                    <a:pt x="52" y="0"/>
                  </a:lnTo>
                  <a:lnTo>
                    <a:pt x="0" y="681"/>
                  </a:lnTo>
                  <a:lnTo>
                    <a:pt x="108" y="681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 rot="1999581">
              <a:off x="6907875" y="5131944"/>
              <a:ext cx="785813" cy="577849"/>
              <a:chOff x="10780713" y="4090988"/>
              <a:chExt cx="785813" cy="577849"/>
            </a:xfrm>
          </p:grpSpPr>
          <p:sp>
            <p:nvSpPr>
              <p:cNvPr id="20" name="Freeform 18"/>
              <p:cNvSpPr/>
              <p:nvPr/>
            </p:nvSpPr>
            <p:spPr bwMode="auto">
              <a:xfrm>
                <a:off x="10836275" y="4090988"/>
                <a:ext cx="565150" cy="295275"/>
              </a:xfrm>
              <a:custGeom>
                <a:avLst/>
                <a:gdLst>
                  <a:gd name="T0" fmla="*/ 45 w 82"/>
                  <a:gd name="T1" fmla="*/ 26 h 43"/>
                  <a:gd name="T2" fmla="*/ 19 w 82"/>
                  <a:gd name="T3" fmla="*/ 3 h 43"/>
                  <a:gd name="T4" fmla="*/ 43 w 82"/>
                  <a:gd name="T5" fmla="*/ 41 h 43"/>
                  <a:gd name="T6" fmla="*/ 45 w 82"/>
                  <a:gd name="T7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43">
                    <a:moveTo>
                      <a:pt x="45" y="26"/>
                    </a:moveTo>
                    <a:cubicBezTo>
                      <a:pt x="45" y="26"/>
                      <a:pt x="37" y="0"/>
                      <a:pt x="19" y="3"/>
                    </a:cubicBezTo>
                    <a:cubicBezTo>
                      <a:pt x="0" y="7"/>
                      <a:pt x="5" y="40"/>
                      <a:pt x="43" y="41"/>
                    </a:cubicBezTo>
                    <a:cubicBezTo>
                      <a:pt x="82" y="43"/>
                      <a:pt x="45" y="26"/>
                      <a:pt x="45" y="26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10780713" y="4310063"/>
                <a:ext cx="612775" cy="323850"/>
              </a:xfrm>
              <a:custGeom>
                <a:avLst/>
                <a:gdLst>
                  <a:gd name="T0" fmla="*/ 49 w 89"/>
                  <a:gd name="T1" fmla="*/ 24 h 47"/>
                  <a:gd name="T2" fmla="*/ 18 w 89"/>
                  <a:gd name="T3" fmla="*/ 39 h 47"/>
                  <a:gd name="T4" fmla="*/ 51 w 89"/>
                  <a:gd name="T5" fmla="*/ 9 h 47"/>
                  <a:gd name="T6" fmla="*/ 49 w 89"/>
                  <a:gd name="T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7">
                    <a:moveTo>
                      <a:pt x="49" y="24"/>
                    </a:moveTo>
                    <a:cubicBezTo>
                      <a:pt x="49" y="24"/>
                      <a:pt x="35" y="47"/>
                      <a:pt x="18" y="39"/>
                    </a:cubicBezTo>
                    <a:cubicBezTo>
                      <a:pt x="0" y="31"/>
                      <a:pt x="14" y="0"/>
                      <a:pt x="51" y="9"/>
                    </a:cubicBezTo>
                    <a:cubicBezTo>
                      <a:pt x="89" y="18"/>
                      <a:pt x="49" y="24"/>
                      <a:pt x="49" y="24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10945813" y="4132263"/>
                <a:ext cx="620713" cy="336550"/>
              </a:xfrm>
              <a:custGeom>
                <a:avLst/>
                <a:gdLst>
                  <a:gd name="T0" fmla="*/ 41 w 90"/>
                  <a:gd name="T1" fmla="*/ 22 h 49"/>
                  <a:gd name="T2" fmla="*/ 73 w 90"/>
                  <a:gd name="T3" fmla="*/ 9 h 49"/>
                  <a:gd name="T4" fmla="*/ 37 w 90"/>
                  <a:gd name="T5" fmla="*/ 37 h 49"/>
                  <a:gd name="T6" fmla="*/ 41 w 90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49">
                    <a:moveTo>
                      <a:pt x="41" y="22"/>
                    </a:moveTo>
                    <a:cubicBezTo>
                      <a:pt x="41" y="22"/>
                      <a:pt x="57" y="0"/>
                      <a:pt x="73" y="9"/>
                    </a:cubicBezTo>
                    <a:cubicBezTo>
                      <a:pt x="90" y="19"/>
                      <a:pt x="74" y="49"/>
                      <a:pt x="37" y="37"/>
                    </a:cubicBezTo>
                    <a:cubicBezTo>
                      <a:pt x="0" y="26"/>
                      <a:pt x="41" y="22"/>
                      <a:pt x="41" y="22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10939463" y="4359275"/>
                <a:ext cx="544513" cy="309562"/>
              </a:xfrm>
              <a:custGeom>
                <a:avLst/>
                <a:gdLst>
                  <a:gd name="T0" fmla="*/ 36 w 79"/>
                  <a:gd name="T1" fmla="*/ 19 h 45"/>
                  <a:gd name="T2" fmla="*/ 61 w 79"/>
                  <a:gd name="T3" fmla="*/ 43 h 45"/>
                  <a:gd name="T4" fmla="*/ 38 w 79"/>
                  <a:gd name="T5" fmla="*/ 4 h 45"/>
                  <a:gd name="T6" fmla="*/ 36 w 79"/>
                  <a:gd name="T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45">
                    <a:moveTo>
                      <a:pt x="36" y="19"/>
                    </a:moveTo>
                    <a:cubicBezTo>
                      <a:pt x="36" y="19"/>
                      <a:pt x="42" y="45"/>
                      <a:pt x="61" y="43"/>
                    </a:cubicBezTo>
                    <a:cubicBezTo>
                      <a:pt x="79" y="41"/>
                      <a:pt x="77" y="8"/>
                      <a:pt x="38" y="4"/>
                    </a:cubicBezTo>
                    <a:cubicBezTo>
                      <a:pt x="0" y="0"/>
                      <a:pt x="36" y="19"/>
                      <a:pt x="36" y="19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11063288" y="4194175"/>
                <a:ext cx="227013" cy="377825"/>
              </a:xfrm>
              <a:custGeom>
                <a:avLst/>
                <a:gdLst>
                  <a:gd name="T0" fmla="*/ 31 w 33"/>
                  <a:gd name="T1" fmla="*/ 30 h 55"/>
                  <a:gd name="T2" fmla="*/ 12 w 33"/>
                  <a:gd name="T3" fmla="*/ 54 h 55"/>
                  <a:gd name="T4" fmla="*/ 3 w 33"/>
                  <a:gd name="T5" fmla="*/ 25 h 55"/>
                  <a:gd name="T6" fmla="*/ 21 w 33"/>
                  <a:gd name="T7" fmla="*/ 1 h 55"/>
                  <a:gd name="T8" fmla="*/ 31 w 33"/>
                  <a:gd name="T9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31" y="30"/>
                    </a:moveTo>
                    <a:cubicBezTo>
                      <a:pt x="28" y="44"/>
                      <a:pt x="20" y="55"/>
                      <a:pt x="12" y="54"/>
                    </a:cubicBezTo>
                    <a:cubicBezTo>
                      <a:pt x="4" y="53"/>
                      <a:pt x="0" y="40"/>
                      <a:pt x="3" y="25"/>
                    </a:cubicBezTo>
                    <a:cubicBezTo>
                      <a:pt x="5" y="10"/>
                      <a:pt x="13" y="0"/>
                      <a:pt x="21" y="1"/>
                    </a:cubicBezTo>
                    <a:cubicBezTo>
                      <a:pt x="29" y="2"/>
                      <a:pt x="33" y="15"/>
                      <a:pt x="31" y="3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11090275" y="4262438"/>
                <a:ext cx="187325" cy="103187"/>
              </a:xfrm>
              <a:custGeom>
                <a:avLst/>
                <a:gdLst>
                  <a:gd name="T0" fmla="*/ 27 w 27"/>
                  <a:gd name="T1" fmla="*/ 15 h 15"/>
                  <a:gd name="T2" fmla="*/ 27 w 27"/>
                  <a:gd name="T3" fmla="*/ 4 h 15"/>
                  <a:gd name="T4" fmla="*/ 4 w 27"/>
                  <a:gd name="T5" fmla="*/ 0 h 15"/>
                  <a:gd name="T6" fmla="*/ 0 w 27"/>
                  <a:gd name="T7" fmla="*/ 10 h 15"/>
                  <a:gd name="T8" fmla="*/ 27 w 2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27" y="15"/>
                    </a:moveTo>
                    <a:cubicBezTo>
                      <a:pt x="27" y="11"/>
                      <a:pt x="27" y="7"/>
                      <a:pt x="27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6"/>
                      <a:pt x="0" y="10"/>
                    </a:cubicBez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85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1077575" y="4435475"/>
                <a:ext cx="177800" cy="95250"/>
              </a:xfrm>
              <a:custGeom>
                <a:avLst/>
                <a:gdLst>
                  <a:gd name="T0" fmla="*/ 20 w 26"/>
                  <a:gd name="T1" fmla="*/ 14 h 14"/>
                  <a:gd name="T2" fmla="*/ 26 w 26"/>
                  <a:gd name="T3" fmla="*/ 5 h 14"/>
                  <a:gd name="T4" fmla="*/ 0 w 26"/>
                  <a:gd name="T5" fmla="*/ 0 h 14"/>
                  <a:gd name="T6" fmla="*/ 2 w 26"/>
                  <a:gd name="T7" fmla="*/ 11 h 14"/>
                  <a:gd name="T8" fmla="*/ 20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20" y="14"/>
                    </a:moveTo>
                    <a:cubicBezTo>
                      <a:pt x="22" y="12"/>
                      <a:pt x="24" y="9"/>
                      <a:pt x="2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2" y="11"/>
                    </a:cubicBez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85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7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1" name="Group 3"/>
          <p:cNvGrpSpPr/>
          <p:nvPr/>
        </p:nvGrpSpPr>
        <p:grpSpPr>
          <a:xfrm>
            <a:off x="485888" y="98323"/>
            <a:ext cx="11546902" cy="6370739"/>
            <a:chOff x="1912729" y="1458758"/>
            <a:chExt cx="3510756" cy="5187394"/>
          </a:xfrm>
        </p:grpSpPr>
        <p:grpSp>
          <p:nvGrpSpPr>
            <p:cNvPr id="122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139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44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33"/>
            <p:cNvSpPr/>
            <p:nvPr/>
          </p:nvSpPr>
          <p:spPr>
            <a:xfrm>
              <a:off x="2156458" y="2372252"/>
              <a:ext cx="3108111" cy="476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2" name="TextBox 38"/>
            <p:cNvSpPr txBox="1"/>
            <p:nvPr/>
          </p:nvSpPr>
          <p:spPr>
            <a:xfrm>
              <a:off x="1986972" y="2199668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33" name="TextBox 191"/>
            <p:cNvSpPr txBox="1"/>
            <p:nvPr/>
          </p:nvSpPr>
          <p:spPr>
            <a:xfrm>
              <a:off x="1986972" y="3080491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34" name="TextBox 192"/>
            <p:cNvSpPr txBox="1"/>
            <p:nvPr/>
          </p:nvSpPr>
          <p:spPr>
            <a:xfrm>
              <a:off x="1988006" y="4003339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6" name="Rectangle 38"/>
            <p:cNvSpPr/>
            <p:nvPr/>
          </p:nvSpPr>
          <p:spPr>
            <a:xfrm>
              <a:off x="2108783" y="3341824"/>
              <a:ext cx="3220099" cy="42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7" name="Rectangle 39"/>
            <p:cNvSpPr/>
            <p:nvPr/>
          </p:nvSpPr>
          <p:spPr>
            <a:xfrm>
              <a:off x="2191599" y="4241843"/>
              <a:ext cx="3023300" cy="42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3522" y="386250"/>
            <a:ext cx="9326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46"/>
          <p:cNvGrpSpPr/>
          <p:nvPr/>
        </p:nvGrpSpPr>
        <p:grpSpPr>
          <a:xfrm>
            <a:off x="-330203" y="3952844"/>
            <a:ext cx="7167565" cy="2886821"/>
            <a:chOff x="-153988" y="4656138"/>
            <a:chExt cx="5256213" cy="2220913"/>
          </a:xfrm>
        </p:grpSpPr>
        <p:sp>
          <p:nvSpPr>
            <p:cNvPr id="85" name="Freeform 5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THỰC HÀNH THÔI NÀO!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908674" y="4575276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115" grpId="0" animBg="1"/>
      <p:bldP spid="116" grpId="0" animBg="1"/>
      <p:bldP spid="117" grpId="0" animBg="1"/>
      <p:bldP spid="118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2" y="0"/>
            <a:ext cx="4678680" cy="679704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8" y="-397907"/>
            <a:ext cx="9806737" cy="5442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72" y="5652751"/>
            <a:ext cx="1427503" cy="1205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47" y="288932"/>
            <a:ext cx="1421153" cy="125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19" y="3089731"/>
            <a:ext cx="3500181" cy="3909881"/>
          </a:xfrm>
          <a:prstGeom prst="rect">
            <a:avLst/>
          </a:prstGeom>
        </p:spPr>
      </p:pic>
      <p:sp>
        <p:nvSpPr>
          <p:cNvPr id="108" name="Rectangle 2"/>
          <p:cNvSpPr txBox="1">
            <a:spLocks noChangeArrowheads="1"/>
          </p:cNvSpPr>
          <p:nvPr/>
        </p:nvSpPr>
        <p:spPr>
          <a:xfrm rot="21123150">
            <a:off x="6022664" y="1385324"/>
            <a:ext cx="4775827" cy="2086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Nam,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卡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557</Words>
  <Application>Microsoft Office PowerPoint</Application>
  <PresentationFormat>Custom</PresentationFormat>
  <Paragraphs>80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等线</vt:lpstr>
      <vt:lpstr>等线 Light</vt:lpstr>
      <vt:lpstr>Microsoft YaHei</vt:lpstr>
      <vt:lpstr>方正字迹-童体毛笔字体</vt:lpstr>
      <vt:lpstr>UTM Avo</vt:lpstr>
      <vt:lpstr>Segoe Print</vt:lpstr>
      <vt:lpstr>UTM Marlboro</vt:lpstr>
      <vt:lpstr>UTM Sharnay</vt:lpstr>
      <vt:lpstr>SimSun</vt:lpstr>
      <vt:lpstr>方正稚艺简体</vt:lpstr>
      <vt:lpstr>Office 主题​​</vt:lpstr>
      <vt:lpstr>PBrush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</dc:title>
  <dc:creator>KTUTS</dc:creator>
  <cp:keywords>Yen Vu</cp:keywords>
  <cp:lastModifiedBy>Khanh Linh</cp:lastModifiedBy>
  <cp:revision>35</cp:revision>
  <dcterms:created xsi:type="dcterms:W3CDTF">2017-07-06T02:21:00Z</dcterms:created>
  <dcterms:modified xsi:type="dcterms:W3CDTF">2021-09-12T16:12:06Z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275994A64DCE4A9FA133A65FB89FFC8B</vt:lpwstr>
  </property>
  <property fmtid="{D5CDD505-2E9C-101B-9397-08002B2CF9AE}" pid="3" name="KSOProductBuildVer">
    <vt:lpwstr>1033-11.2.0.10294</vt:lpwstr>
  </property>
</Properties>
</file>