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289" r:id="rId2"/>
    <p:sldId id="259" r:id="rId3"/>
    <p:sldId id="258" r:id="rId4"/>
    <p:sldId id="257" r:id="rId5"/>
    <p:sldId id="290" r:id="rId6"/>
    <p:sldId id="260" r:id="rId7"/>
    <p:sldId id="293" r:id="rId8"/>
    <p:sldId id="262" r:id="rId9"/>
    <p:sldId id="292" r:id="rId10"/>
    <p:sldId id="268" r:id="rId11"/>
  </p:sldIdLst>
  <p:sldSz cx="9144000" cy="5143500" type="screen16x9"/>
  <p:notesSz cx="6858000" cy="9144000"/>
  <p:embeddedFontLst>
    <p:embeddedFont>
      <p:font typeface="Catamaran" charset="0"/>
      <p:regular r:id="rId13"/>
      <p:bold r:id="rId14"/>
    </p:embeddedFont>
    <p:embeddedFont>
      <p:font typeface="Cambria" pitchFamily="18" charset="0"/>
      <p:regular r:id="rId15"/>
      <p:bold r:id="rId16"/>
      <p:italic r:id="rId17"/>
      <p:boldItalic r:id="rId18"/>
    </p:embeddedFont>
    <p:embeddedFont>
      <p:font typeface="Mali" charset="-34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D296E1-758E-4153-9E3B-468A8303AE5A}">
  <a:tblStyle styleId="{25D296E1-758E-4153-9E3B-468A8303AE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-936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389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57666404c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57666404c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0ba41449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0ba41449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b02c50ada_0_1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b02c50ada_0_1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57666404c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57666404c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57666404c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57666404c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65c2bdbe35_0_1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65c2bdbe35_0_1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47375" y="622925"/>
            <a:ext cx="49656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47375" y="2116750"/>
            <a:ext cx="5456400" cy="27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10800000">
            <a:off x="7516727" y="-290359"/>
            <a:ext cx="1897829" cy="1006827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9117405">
            <a:off x="7821973" y="1207690"/>
            <a:ext cx="1897783" cy="100680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5400000">
            <a:off x="8157858" y="163904"/>
            <a:ext cx="1226015" cy="106529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-240375" y="4823952"/>
            <a:ext cx="9624742" cy="467111"/>
          </a:xfrm>
          <a:custGeom>
            <a:avLst/>
            <a:gdLst/>
            <a:ahLst/>
            <a:cxnLst/>
            <a:rect l="l" t="t" r="r" b="b"/>
            <a:pathLst>
              <a:path w="158739" h="34665" extrusionOk="0">
                <a:moveTo>
                  <a:pt x="3007" y="1"/>
                </a:moveTo>
                <a:cubicBezTo>
                  <a:pt x="2827" y="1"/>
                  <a:pt x="2647" y="89"/>
                  <a:pt x="2585" y="260"/>
                </a:cubicBezTo>
                <a:cubicBezTo>
                  <a:pt x="2546" y="162"/>
                  <a:pt x="2444" y="114"/>
                  <a:pt x="2338" y="114"/>
                </a:cubicBezTo>
                <a:cubicBezTo>
                  <a:pt x="2253" y="114"/>
                  <a:pt x="2165" y="144"/>
                  <a:pt x="2103" y="202"/>
                </a:cubicBezTo>
                <a:cubicBezTo>
                  <a:pt x="1964" y="334"/>
                  <a:pt x="1933" y="542"/>
                  <a:pt x="1934" y="732"/>
                </a:cubicBezTo>
                <a:cubicBezTo>
                  <a:pt x="1891" y="703"/>
                  <a:pt x="1842" y="690"/>
                  <a:pt x="1793" y="690"/>
                </a:cubicBezTo>
                <a:cubicBezTo>
                  <a:pt x="1590" y="690"/>
                  <a:pt x="1378" y="915"/>
                  <a:pt x="1461" y="1116"/>
                </a:cubicBezTo>
                <a:cubicBezTo>
                  <a:pt x="1456" y="1116"/>
                  <a:pt x="1451" y="1116"/>
                  <a:pt x="1446" y="1116"/>
                </a:cubicBezTo>
                <a:cubicBezTo>
                  <a:pt x="1204" y="1116"/>
                  <a:pt x="980" y="1340"/>
                  <a:pt x="985" y="1583"/>
                </a:cubicBezTo>
                <a:cubicBezTo>
                  <a:pt x="582" y="1624"/>
                  <a:pt x="219" y="1848"/>
                  <a:pt x="0" y="2191"/>
                </a:cubicBezTo>
                <a:lnTo>
                  <a:pt x="0" y="34664"/>
                </a:lnTo>
                <a:lnTo>
                  <a:pt x="158739" y="34664"/>
                </a:lnTo>
                <a:lnTo>
                  <a:pt x="158730" y="4785"/>
                </a:lnTo>
                <a:cubicBezTo>
                  <a:pt x="157628" y="4757"/>
                  <a:pt x="156337" y="4614"/>
                  <a:pt x="155119" y="4614"/>
                </a:cubicBezTo>
                <a:cubicBezTo>
                  <a:pt x="155014" y="4614"/>
                  <a:pt x="154909" y="4615"/>
                  <a:pt x="154805" y="4617"/>
                </a:cubicBezTo>
                <a:cubicBezTo>
                  <a:pt x="154797" y="4618"/>
                  <a:pt x="154788" y="4618"/>
                  <a:pt x="154780" y="4618"/>
                </a:cubicBezTo>
                <a:cubicBezTo>
                  <a:pt x="154741" y="4618"/>
                  <a:pt x="154703" y="4614"/>
                  <a:pt x="154671" y="4593"/>
                </a:cubicBezTo>
                <a:cubicBezTo>
                  <a:pt x="154628" y="4564"/>
                  <a:pt x="154608" y="4510"/>
                  <a:pt x="154576" y="4469"/>
                </a:cubicBezTo>
                <a:cubicBezTo>
                  <a:pt x="154529" y="4409"/>
                  <a:pt x="154426" y="4374"/>
                  <a:pt x="154331" y="4374"/>
                </a:cubicBezTo>
                <a:cubicBezTo>
                  <a:pt x="154261" y="4374"/>
                  <a:pt x="154195" y="4394"/>
                  <a:pt x="154162" y="4439"/>
                </a:cubicBezTo>
                <a:cubicBezTo>
                  <a:pt x="154167" y="4355"/>
                  <a:pt x="154168" y="4264"/>
                  <a:pt x="154123" y="4194"/>
                </a:cubicBezTo>
                <a:cubicBezTo>
                  <a:pt x="154094" y="4149"/>
                  <a:pt x="154038" y="4119"/>
                  <a:pt x="153987" y="4119"/>
                </a:cubicBezTo>
                <a:cubicBezTo>
                  <a:pt x="153957" y="4119"/>
                  <a:pt x="153929" y="4129"/>
                  <a:pt x="153908" y="4153"/>
                </a:cubicBezTo>
                <a:cubicBezTo>
                  <a:pt x="154002" y="3972"/>
                  <a:pt x="153857" y="3787"/>
                  <a:pt x="153687" y="3787"/>
                </a:cubicBezTo>
                <a:cubicBezTo>
                  <a:pt x="153641" y="3787"/>
                  <a:pt x="153593" y="3801"/>
                  <a:pt x="153547" y="3831"/>
                </a:cubicBezTo>
                <a:cubicBezTo>
                  <a:pt x="153529" y="3730"/>
                  <a:pt x="153507" y="3624"/>
                  <a:pt x="153441" y="3545"/>
                </a:cubicBezTo>
                <a:cubicBezTo>
                  <a:pt x="153399" y="3496"/>
                  <a:pt x="153332" y="3465"/>
                  <a:pt x="153269" y="3465"/>
                </a:cubicBezTo>
                <a:cubicBezTo>
                  <a:pt x="153231" y="3465"/>
                  <a:pt x="153194" y="3477"/>
                  <a:pt x="153166" y="3503"/>
                </a:cubicBezTo>
                <a:cubicBezTo>
                  <a:pt x="153188" y="3360"/>
                  <a:pt x="153053" y="3224"/>
                  <a:pt x="152913" y="3224"/>
                </a:cubicBezTo>
                <a:cubicBezTo>
                  <a:pt x="152894" y="3224"/>
                  <a:pt x="152875" y="3226"/>
                  <a:pt x="152857" y="3231"/>
                </a:cubicBezTo>
                <a:cubicBezTo>
                  <a:pt x="152823" y="3130"/>
                  <a:pt x="152727" y="3063"/>
                  <a:pt x="152623" y="3063"/>
                </a:cubicBezTo>
                <a:cubicBezTo>
                  <a:pt x="152608" y="3063"/>
                  <a:pt x="152594" y="3065"/>
                  <a:pt x="152579" y="3067"/>
                </a:cubicBezTo>
                <a:cubicBezTo>
                  <a:pt x="152458" y="3090"/>
                  <a:pt x="152371" y="3198"/>
                  <a:pt x="152377" y="3321"/>
                </a:cubicBezTo>
                <a:cubicBezTo>
                  <a:pt x="152348" y="3278"/>
                  <a:pt x="152298" y="3258"/>
                  <a:pt x="152247" y="3258"/>
                </a:cubicBezTo>
                <a:cubicBezTo>
                  <a:pt x="152190" y="3258"/>
                  <a:pt x="152130" y="3282"/>
                  <a:pt x="152090" y="3323"/>
                </a:cubicBezTo>
                <a:cubicBezTo>
                  <a:pt x="152014" y="3402"/>
                  <a:pt x="151993" y="3517"/>
                  <a:pt x="151983" y="3626"/>
                </a:cubicBezTo>
                <a:cubicBezTo>
                  <a:pt x="151947" y="3607"/>
                  <a:pt x="151912" y="3598"/>
                  <a:pt x="151878" y="3598"/>
                </a:cubicBezTo>
                <a:cubicBezTo>
                  <a:pt x="151716" y="3598"/>
                  <a:pt x="151591" y="3792"/>
                  <a:pt x="151706" y="3946"/>
                </a:cubicBezTo>
                <a:cubicBezTo>
                  <a:pt x="151668" y="3920"/>
                  <a:pt x="151624" y="3907"/>
                  <a:pt x="151579" y="3907"/>
                </a:cubicBezTo>
                <a:cubicBezTo>
                  <a:pt x="151536" y="3907"/>
                  <a:pt x="151494" y="3919"/>
                  <a:pt x="151456" y="3944"/>
                </a:cubicBezTo>
                <a:cubicBezTo>
                  <a:pt x="151455" y="4043"/>
                  <a:pt x="151484" y="4139"/>
                  <a:pt x="151540" y="4221"/>
                </a:cubicBezTo>
                <a:cubicBezTo>
                  <a:pt x="151130" y="4247"/>
                  <a:pt x="150715" y="4319"/>
                  <a:pt x="150309" y="4377"/>
                </a:cubicBezTo>
                <a:cubicBezTo>
                  <a:pt x="150359" y="4255"/>
                  <a:pt x="150251" y="4102"/>
                  <a:pt x="150122" y="4102"/>
                </a:cubicBezTo>
                <a:cubicBezTo>
                  <a:pt x="150117" y="4102"/>
                  <a:pt x="150112" y="4102"/>
                  <a:pt x="150107" y="4103"/>
                </a:cubicBezTo>
                <a:cubicBezTo>
                  <a:pt x="150177" y="4033"/>
                  <a:pt x="150179" y="3919"/>
                  <a:pt x="150109" y="3848"/>
                </a:cubicBezTo>
                <a:cubicBezTo>
                  <a:pt x="150074" y="3813"/>
                  <a:pt x="150028" y="3795"/>
                  <a:pt x="149981" y="3795"/>
                </a:cubicBezTo>
                <a:cubicBezTo>
                  <a:pt x="149936" y="3795"/>
                  <a:pt x="149891" y="3812"/>
                  <a:pt x="149855" y="3846"/>
                </a:cubicBezTo>
                <a:cubicBezTo>
                  <a:pt x="149877" y="3767"/>
                  <a:pt x="149898" y="3682"/>
                  <a:pt x="149867" y="3607"/>
                </a:cubicBezTo>
                <a:cubicBezTo>
                  <a:pt x="149847" y="3555"/>
                  <a:pt x="149790" y="3518"/>
                  <a:pt x="149737" y="3518"/>
                </a:cubicBezTo>
                <a:cubicBezTo>
                  <a:pt x="149713" y="3518"/>
                  <a:pt x="149689" y="3526"/>
                  <a:pt x="149671" y="3545"/>
                </a:cubicBezTo>
                <a:cubicBezTo>
                  <a:pt x="149746" y="3458"/>
                  <a:pt x="149669" y="3310"/>
                  <a:pt x="149560" y="3278"/>
                </a:cubicBezTo>
                <a:cubicBezTo>
                  <a:pt x="149536" y="3272"/>
                  <a:pt x="149512" y="3269"/>
                  <a:pt x="149488" y="3269"/>
                </a:cubicBezTo>
                <a:cubicBezTo>
                  <a:pt x="149400" y="3269"/>
                  <a:pt x="149311" y="3309"/>
                  <a:pt x="149234" y="3356"/>
                </a:cubicBezTo>
                <a:cubicBezTo>
                  <a:pt x="149255" y="3217"/>
                  <a:pt x="149110" y="3102"/>
                  <a:pt x="148977" y="3102"/>
                </a:cubicBezTo>
                <a:cubicBezTo>
                  <a:pt x="148926" y="3102"/>
                  <a:pt x="148877" y="3119"/>
                  <a:pt x="148839" y="3156"/>
                </a:cubicBezTo>
                <a:cubicBezTo>
                  <a:pt x="148824" y="3047"/>
                  <a:pt x="148804" y="2927"/>
                  <a:pt x="148719" y="2855"/>
                </a:cubicBezTo>
                <a:cubicBezTo>
                  <a:pt x="148689" y="2828"/>
                  <a:pt x="148647" y="2816"/>
                  <a:pt x="148605" y="2816"/>
                </a:cubicBezTo>
                <a:cubicBezTo>
                  <a:pt x="148534" y="2816"/>
                  <a:pt x="148465" y="2853"/>
                  <a:pt x="148459" y="2922"/>
                </a:cubicBezTo>
                <a:cubicBezTo>
                  <a:pt x="148460" y="2788"/>
                  <a:pt x="148349" y="2663"/>
                  <a:pt x="148215" y="2649"/>
                </a:cubicBezTo>
                <a:cubicBezTo>
                  <a:pt x="148206" y="2648"/>
                  <a:pt x="148197" y="2648"/>
                  <a:pt x="148188" y="2648"/>
                </a:cubicBezTo>
                <a:cubicBezTo>
                  <a:pt x="148065" y="2648"/>
                  <a:pt x="147945" y="2741"/>
                  <a:pt x="147918" y="2863"/>
                </a:cubicBezTo>
                <a:cubicBezTo>
                  <a:pt x="147901" y="2781"/>
                  <a:pt x="147817" y="2737"/>
                  <a:pt x="147732" y="2737"/>
                </a:cubicBezTo>
                <a:cubicBezTo>
                  <a:pt x="147698" y="2737"/>
                  <a:pt x="147664" y="2744"/>
                  <a:pt x="147634" y="2759"/>
                </a:cubicBezTo>
                <a:cubicBezTo>
                  <a:pt x="147529" y="2811"/>
                  <a:pt x="147470" y="2922"/>
                  <a:pt x="147425" y="3031"/>
                </a:cubicBezTo>
                <a:cubicBezTo>
                  <a:pt x="147416" y="2914"/>
                  <a:pt x="147325" y="2822"/>
                  <a:pt x="147209" y="2809"/>
                </a:cubicBezTo>
                <a:cubicBezTo>
                  <a:pt x="147200" y="2808"/>
                  <a:pt x="147190" y="2807"/>
                  <a:pt x="147181" y="2807"/>
                </a:cubicBezTo>
                <a:cubicBezTo>
                  <a:pt x="147076" y="2807"/>
                  <a:pt x="146982" y="2876"/>
                  <a:pt x="146949" y="2978"/>
                </a:cubicBezTo>
                <a:cubicBezTo>
                  <a:pt x="146928" y="2847"/>
                  <a:pt x="146815" y="2751"/>
                  <a:pt x="146683" y="2751"/>
                </a:cubicBezTo>
                <a:cubicBezTo>
                  <a:pt x="146679" y="2751"/>
                  <a:pt x="146675" y="2751"/>
                  <a:pt x="146671" y="2751"/>
                </a:cubicBezTo>
                <a:cubicBezTo>
                  <a:pt x="146534" y="2756"/>
                  <a:pt x="146423" y="2862"/>
                  <a:pt x="146411" y="2998"/>
                </a:cubicBezTo>
                <a:cubicBezTo>
                  <a:pt x="146355" y="2872"/>
                  <a:pt x="146231" y="2793"/>
                  <a:pt x="146096" y="2793"/>
                </a:cubicBezTo>
                <a:cubicBezTo>
                  <a:pt x="146079" y="2793"/>
                  <a:pt x="146061" y="2794"/>
                  <a:pt x="146044" y="2797"/>
                </a:cubicBezTo>
                <a:cubicBezTo>
                  <a:pt x="145891" y="2820"/>
                  <a:pt x="145771" y="2944"/>
                  <a:pt x="145754" y="3099"/>
                </a:cubicBezTo>
                <a:cubicBezTo>
                  <a:pt x="145696" y="3077"/>
                  <a:pt x="145635" y="3067"/>
                  <a:pt x="145576" y="3067"/>
                </a:cubicBezTo>
                <a:cubicBezTo>
                  <a:pt x="145385" y="3067"/>
                  <a:pt x="145209" y="3174"/>
                  <a:pt x="145189" y="3371"/>
                </a:cubicBezTo>
                <a:cubicBezTo>
                  <a:pt x="145172" y="3367"/>
                  <a:pt x="145154" y="3366"/>
                  <a:pt x="145137" y="3366"/>
                </a:cubicBezTo>
                <a:cubicBezTo>
                  <a:pt x="144983" y="3366"/>
                  <a:pt x="144835" y="3512"/>
                  <a:pt x="144849" y="3670"/>
                </a:cubicBezTo>
                <a:cubicBezTo>
                  <a:pt x="144851" y="3695"/>
                  <a:pt x="144856" y="3724"/>
                  <a:pt x="144843" y="3746"/>
                </a:cubicBezTo>
                <a:cubicBezTo>
                  <a:pt x="144823" y="3778"/>
                  <a:pt x="144778" y="3777"/>
                  <a:pt x="144740" y="3783"/>
                </a:cubicBezTo>
                <a:cubicBezTo>
                  <a:pt x="144634" y="3800"/>
                  <a:pt x="144557" y="3899"/>
                  <a:pt x="144533" y="4003"/>
                </a:cubicBezTo>
                <a:cubicBezTo>
                  <a:pt x="144507" y="4108"/>
                  <a:pt x="144525" y="4216"/>
                  <a:pt x="144542" y="4322"/>
                </a:cubicBezTo>
                <a:cubicBezTo>
                  <a:pt x="144371" y="4313"/>
                  <a:pt x="144198" y="4308"/>
                  <a:pt x="144026" y="4308"/>
                </a:cubicBezTo>
                <a:cubicBezTo>
                  <a:pt x="143774" y="4308"/>
                  <a:pt x="143522" y="4319"/>
                  <a:pt x="143275" y="4352"/>
                </a:cubicBezTo>
                <a:cubicBezTo>
                  <a:pt x="143249" y="4221"/>
                  <a:pt x="143195" y="4087"/>
                  <a:pt x="143084" y="4015"/>
                </a:cubicBezTo>
                <a:cubicBezTo>
                  <a:pt x="143041" y="3988"/>
                  <a:pt x="142988" y="3974"/>
                  <a:pt x="142937" y="3974"/>
                </a:cubicBezTo>
                <a:cubicBezTo>
                  <a:pt x="142854" y="3974"/>
                  <a:pt x="142774" y="4010"/>
                  <a:pt x="142737" y="4082"/>
                </a:cubicBezTo>
                <a:cubicBezTo>
                  <a:pt x="142722" y="3906"/>
                  <a:pt x="142607" y="3755"/>
                  <a:pt x="142440" y="3693"/>
                </a:cubicBezTo>
                <a:cubicBezTo>
                  <a:pt x="142356" y="3663"/>
                  <a:pt x="142269" y="3638"/>
                  <a:pt x="142187" y="3638"/>
                </a:cubicBezTo>
                <a:cubicBezTo>
                  <a:pt x="142110" y="3638"/>
                  <a:pt x="142038" y="3660"/>
                  <a:pt x="141980" y="3720"/>
                </a:cubicBezTo>
                <a:cubicBezTo>
                  <a:pt x="141816" y="3159"/>
                  <a:pt x="141398" y="2620"/>
                  <a:pt x="140820" y="2530"/>
                </a:cubicBezTo>
                <a:cubicBezTo>
                  <a:pt x="140756" y="2520"/>
                  <a:pt x="140692" y="2515"/>
                  <a:pt x="140627" y="2515"/>
                </a:cubicBezTo>
                <a:cubicBezTo>
                  <a:pt x="140425" y="2515"/>
                  <a:pt x="140221" y="2559"/>
                  <a:pt x="140023" y="2606"/>
                </a:cubicBezTo>
                <a:cubicBezTo>
                  <a:pt x="139882" y="2640"/>
                  <a:pt x="139740" y="2675"/>
                  <a:pt x="139607" y="2735"/>
                </a:cubicBezTo>
                <a:cubicBezTo>
                  <a:pt x="139342" y="2856"/>
                  <a:pt x="139144" y="3089"/>
                  <a:pt x="138940" y="3295"/>
                </a:cubicBezTo>
                <a:cubicBezTo>
                  <a:pt x="138792" y="3150"/>
                  <a:pt x="138584" y="3071"/>
                  <a:pt x="138377" y="3071"/>
                </a:cubicBezTo>
                <a:cubicBezTo>
                  <a:pt x="138288" y="3071"/>
                  <a:pt x="138199" y="3086"/>
                  <a:pt x="138115" y="3117"/>
                </a:cubicBezTo>
                <a:cubicBezTo>
                  <a:pt x="137836" y="3218"/>
                  <a:pt x="137586" y="3571"/>
                  <a:pt x="137558" y="3866"/>
                </a:cubicBezTo>
                <a:cubicBezTo>
                  <a:pt x="137110" y="3887"/>
                  <a:pt x="136624" y="3878"/>
                  <a:pt x="136177" y="3899"/>
                </a:cubicBezTo>
                <a:cubicBezTo>
                  <a:pt x="136235" y="3742"/>
                  <a:pt x="136111" y="3597"/>
                  <a:pt x="135968" y="3597"/>
                </a:cubicBezTo>
                <a:cubicBezTo>
                  <a:pt x="135931" y="3597"/>
                  <a:pt x="135893" y="3607"/>
                  <a:pt x="135856" y="3629"/>
                </a:cubicBezTo>
                <a:cubicBezTo>
                  <a:pt x="135915" y="3434"/>
                  <a:pt x="135765" y="3214"/>
                  <a:pt x="135569" y="3164"/>
                </a:cubicBezTo>
                <a:cubicBezTo>
                  <a:pt x="135531" y="3154"/>
                  <a:pt x="135494" y="3150"/>
                  <a:pt x="135457" y="3150"/>
                </a:cubicBezTo>
                <a:cubicBezTo>
                  <a:pt x="135299" y="3150"/>
                  <a:pt x="135147" y="3234"/>
                  <a:pt x="135046" y="3365"/>
                </a:cubicBezTo>
                <a:cubicBezTo>
                  <a:pt x="135060" y="3274"/>
                  <a:pt x="134996" y="3188"/>
                  <a:pt x="134905" y="3177"/>
                </a:cubicBezTo>
                <a:cubicBezTo>
                  <a:pt x="134898" y="3176"/>
                  <a:pt x="134891" y="3176"/>
                  <a:pt x="134885" y="3176"/>
                </a:cubicBezTo>
                <a:cubicBezTo>
                  <a:pt x="134800" y="3176"/>
                  <a:pt x="134729" y="3240"/>
                  <a:pt x="134721" y="3326"/>
                </a:cubicBezTo>
                <a:cubicBezTo>
                  <a:pt x="134691" y="3218"/>
                  <a:pt x="134592" y="3147"/>
                  <a:pt x="134484" y="3147"/>
                </a:cubicBezTo>
                <a:cubicBezTo>
                  <a:pt x="134471" y="3147"/>
                  <a:pt x="134457" y="3148"/>
                  <a:pt x="134443" y="3150"/>
                </a:cubicBezTo>
                <a:cubicBezTo>
                  <a:pt x="134319" y="3172"/>
                  <a:pt x="134232" y="3283"/>
                  <a:pt x="134239" y="3409"/>
                </a:cubicBezTo>
                <a:cubicBezTo>
                  <a:pt x="134203" y="3322"/>
                  <a:pt x="134114" y="3281"/>
                  <a:pt x="134020" y="3281"/>
                </a:cubicBezTo>
                <a:cubicBezTo>
                  <a:pt x="133943" y="3281"/>
                  <a:pt x="133862" y="3309"/>
                  <a:pt x="133807" y="3363"/>
                </a:cubicBezTo>
                <a:cubicBezTo>
                  <a:pt x="133685" y="3482"/>
                  <a:pt x="133667" y="3654"/>
                  <a:pt x="133683" y="3824"/>
                </a:cubicBezTo>
                <a:cubicBezTo>
                  <a:pt x="133489" y="3814"/>
                  <a:pt x="133296" y="3810"/>
                  <a:pt x="133103" y="3810"/>
                </a:cubicBezTo>
                <a:cubicBezTo>
                  <a:pt x="133042" y="3810"/>
                  <a:pt x="132981" y="3810"/>
                  <a:pt x="132920" y="3811"/>
                </a:cubicBezTo>
                <a:cubicBezTo>
                  <a:pt x="132943" y="3709"/>
                  <a:pt x="132951" y="3598"/>
                  <a:pt x="132902" y="3507"/>
                </a:cubicBezTo>
                <a:cubicBezTo>
                  <a:pt x="132865" y="3441"/>
                  <a:pt x="132789" y="3392"/>
                  <a:pt x="132716" y="3392"/>
                </a:cubicBezTo>
                <a:cubicBezTo>
                  <a:pt x="132689" y="3392"/>
                  <a:pt x="132663" y="3399"/>
                  <a:pt x="132638" y="3414"/>
                </a:cubicBezTo>
                <a:cubicBezTo>
                  <a:pt x="132682" y="3316"/>
                  <a:pt x="132676" y="3187"/>
                  <a:pt x="132595" y="3115"/>
                </a:cubicBezTo>
                <a:cubicBezTo>
                  <a:pt x="132565" y="3089"/>
                  <a:pt x="132524" y="3076"/>
                  <a:pt x="132483" y="3076"/>
                </a:cubicBezTo>
                <a:cubicBezTo>
                  <a:pt x="132416" y="3076"/>
                  <a:pt x="132350" y="3111"/>
                  <a:pt x="132333" y="3176"/>
                </a:cubicBezTo>
                <a:cubicBezTo>
                  <a:pt x="132354" y="3061"/>
                  <a:pt x="132372" y="2934"/>
                  <a:pt x="132309" y="2837"/>
                </a:cubicBezTo>
                <a:cubicBezTo>
                  <a:pt x="132276" y="2785"/>
                  <a:pt x="132211" y="2756"/>
                  <a:pt x="132151" y="2756"/>
                </a:cubicBezTo>
                <a:cubicBezTo>
                  <a:pt x="132098" y="2756"/>
                  <a:pt x="132048" y="2779"/>
                  <a:pt x="132030" y="2831"/>
                </a:cubicBezTo>
                <a:cubicBezTo>
                  <a:pt x="132023" y="2721"/>
                  <a:pt x="131920" y="2626"/>
                  <a:pt x="131810" y="2626"/>
                </a:cubicBezTo>
                <a:cubicBezTo>
                  <a:pt x="131807" y="2626"/>
                  <a:pt x="131805" y="2626"/>
                  <a:pt x="131802" y="2627"/>
                </a:cubicBezTo>
                <a:cubicBezTo>
                  <a:pt x="131688" y="2633"/>
                  <a:pt x="131591" y="2739"/>
                  <a:pt x="131595" y="2852"/>
                </a:cubicBezTo>
                <a:cubicBezTo>
                  <a:pt x="131551" y="2758"/>
                  <a:pt x="131457" y="2700"/>
                  <a:pt x="131357" y="2700"/>
                </a:cubicBezTo>
                <a:cubicBezTo>
                  <a:pt x="131340" y="2700"/>
                  <a:pt x="131324" y="2702"/>
                  <a:pt x="131307" y="2705"/>
                </a:cubicBezTo>
                <a:cubicBezTo>
                  <a:pt x="131189" y="2728"/>
                  <a:pt x="131100" y="2828"/>
                  <a:pt x="131093" y="2949"/>
                </a:cubicBezTo>
                <a:cubicBezTo>
                  <a:pt x="131054" y="2874"/>
                  <a:pt x="130977" y="2829"/>
                  <a:pt x="130895" y="2829"/>
                </a:cubicBezTo>
                <a:cubicBezTo>
                  <a:pt x="130886" y="2829"/>
                  <a:pt x="130876" y="2829"/>
                  <a:pt x="130866" y="2831"/>
                </a:cubicBezTo>
                <a:cubicBezTo>
                  <a:pt x="130776" y="2844"/>
                  <a:pt x="130591" y="2948"/>
                  <a:pt x="130576" y="3038"/>
                </a:cubicBezTo>
                <a:cubicBezTo>
                  <a:pt x="130528" y="2829"/>
                  <a:pt x="130369" y="2665"/>
                  <a:pt x="130162" y="2612"/>
                </a:cubicBezTo>
                <a:cubicBezTo>
                  <a:pt x="130122" y="2602"/>
                  <a:pt x="130081" y="2597"/>
                  <a:pt x="130040" y="2597"/>
                </a:cubicBezTo>
                <a:cubicBezTo>
                  <a:pt x="129874" y="2597"/>
                  <a:pt x="129710" y="2674"/>
                  <a:pt x="129603" y="2803"/>
                </a:cubicBezTo>
                <a:cubicBezTo>
                  <a:pt x="129665" y="2701"/>
                  <a:pt x="129545" y="2567"/>
                  <a:pt x="129426" y="2567"/>
                </a:cubicBezTo>
                <a:cubicBezTo>
                  <a:pt x="129426" y="2567"/>
                  <a:pt x="129425" y="2567"/>
                  <a:pt x="129425" y="2567"/>
                </a:cubicBezTo>
                <a:cubicBezTo>
                  <a:pt x="129305" y="2569"/>
                  <a:pt x="129204" y="2652"/>
                  <a:pt x="129113" y="2729"/>
                </a:cubicBezTo>
                <a:cubicBezTo>
                  <a:pt x="129106" y="2606"/>
                  <a:pt x="129011" y="2506"/>
                  <a:pt x="128889" y="2492"/>
                </a:cubicBezTo>
                <a:cubicBezTo>
                  <a:pt x="128879" y="2492"/>
                  <a:pt x="128870" y="2491"/>
                  <a:pt x="128861" y="2491"/>
                </a:cubicBezTo>
                <a:cubicBezTo>
                  <a:pt x="128749" y="2491"/>
                  <a:pt x="128648" y="2565"/>
                  <a:pt x="128618" y="2676"/>
                </a:cubicBezTo>
                <a:cubicBezTo>
                  <a:pt x="128616" y="2560"/>
                  <a:pt x="128500" y="2467"/>
                  <a:pt x="128384" y="2467"/>
                </a:cubicBezTo>
                <a:cubicBezTo>
                  <a:pt x="128383" y="2467"/>
                  <a:pt x="128382" y="2467"/>
                  <a:pt x="128382" y="2467"/>
                </a:cubicBezTo>
                <a:cubicBezTo>
                  <a:pt x="128265" y="2468"/>
                  <a:pt x="128158" y="2544"/>
                  <a:pt x="128094" y="2642"/>
                </a:cubicBezTo>
                <a:cubicBezTo>
                  <a:pt x="128110" y="2512"/>
                  <a:pt x="128011" y="2378"/>
                  <a:pt x="127881" y="2356"/>
                </a:cubicBezTo>
                <a:cubicBezTo>
                  <a:pt x="127868" y="2354"/>
                  <a:pt x="127855" y="2353"/>
                  <a:pt x="127843" y="2353"/>
                </a:cubicBezTo>
                <a:cubicBezTo>
                  <a:pt x="127726" y="2353"/>
                  <a:pt x="127610" y="2441"/>
                  <a:pt x="127586" y="2556"/>
                </a:cubicBezTo>
                <a:cubicBezTo>
                  <a:pt x="127551" y="2378"/>
                  <a:pt x="127417" y="2235"/>
                  <a:pt x="127241" y="2191"/>
                </a:cubicBezTo>
                <a:cubicBezTo>
                  <a:pt x="127213" y="2184"/>
                  <a:pt x="127183" y="2181"/>
                  <a:pt x="127152" y="2181"/>
                </a:cubicBezTo>
                <a:cubicBezTo>
                  <a:pt x="126995" y="2181"/>
                  <a:pt x="126817" y="2265"/>
                  <a:pt x="126728" y="2384"/>
                </a:cubicBezTo>
                <a:cubicBezTo>
                  <a:pt x="126740" y="2270"/>
                  <a:pt x="126666" y="2167"/>
                  <a:pt x="126555" y="2141"/>
                </a:cubicBezTo>
                <a:cubicBezTo>
                  <a:pt x="126538" y="2137"/>
                  <a:pt x="126521" y="2135"/>
                  <a:pt x="126505" y="2135"/>
                </a:cubicBezTo>
                <a:cubicBezTo>
                  <a:pt x="126412" y="2135"/>
                  <a:pt x="126326" y="2194"/>
                  <a:pt x="126294" y="2286"/>
                </a:cubicBezTo>
                <a:cubicBezTo>
                  <a:pt x="126282" y="2191"/>
                  <a:pt x="126184" y="2122"/>
                  <a:pt x="126088" y="2122"/>
                </a:cubicBezTo>
                <a:cubicBezTo>
                  <a:pt x="126078" y="2122"/>
                  <a:pt x="126068" y="2123"/>
                  <a:pt x="126059" y="2124"/>
                </a:cubicBezTo>
                <a:cubicBezTo>
                  <a:pt x="125954" y="2140"/>
                  <a:pt x="125869" y="2224"/>
                  <a:pt x="125829" y="2323"/>
                </a:cubicBezTo>
                <a:cubicBezTo>
                  <a:pt x="125774" y="2191"/>
                  <a:pt x="125655" y="2127"/>
                  <a:pt x="125535" y="2127"/>
                </a:cubicBezTo>
                <a:cubicBezTo>
                  <a:pt x="125403" y="2127"/>
                  <a:pt x="125271" y="2206"/>
                  <a:pt x="125228" y="2358"/>
                </a:cubicBezTo>
                <a:cubicBezTo>
                  <a:pt x="125105" y="2294"/>
                  <a:pt x="124969" y="2261"/>
                  <a:pt x="124833" y="2261"/>
                </a:cubicBezTo>
                <a:cubicBezTo>
                  <a:pt x="124713" y="2261"/>
                  <a:pt x="124592" y="2287"/>
                  <a:pt x="124480" y="2338"/>
                </a:cubicBezTo>
                <a:cubicBezTo>
                  <a:pt x="124244" y="2447"/>
                  <a:pt x="124032" y="2633"/>
                  <a:pt x="123976" y="2886"/>
                </a:cubicBezTo>
                <a:cubicBezTo>
                  <a:pt x="123995" y="2760"/>
                  <a:pt x="123866" y="2655"/>
                  <a:pt x="123745" y="2655"/>
                </a:cubicBezTo>
                <a:cubicBezTo>
                  <a:pt x="123703" y="2655"/>
                  <a:pt x="123662" y="2668"/>
                  <a:pt x="123629" y="2698"/>
                </a:cubicBezTo>
                <a:cubicBezTo>
                  <a:pt x="123651" y="2543"/>
                  <a:pt x="123527" y="2435"/>
                  <a:pt x="123399" y="2435"/>
                </a:cubicBezTo>
                <a:cubicBezTo>
                  <a:pt x="123336" y="2435"/>
                  <a:pt x="123271" y="2462"/>
                  <a:pt x="123223" y="2524"/>
                </a:cubicBezTo>
                <a:cubicBezTo>
                  <a:pt x="123216" y="2378"/>
                  <a:pt x="123098" y="2291"/>
                  <a:pt x="122978" y="2291"/>
                </a:cubicBezTo>
                <a:cubicBezTo>
                  <a:pt x="122899" y="2291"/>
                  <a:pt x="122819" y="2329"/>
                  <a:pt x="122770" y="2413"/>
                </a:cubicBezTo>
                <a:cubicBezTo>
                  <a:pt x="122796" y="2284"/>
                  <a:pt x="122710" y="2141"/>
                  <a:pt x="122583" y="2105"/>
                </a:cubicBezTo>
                <a:cubicBezTo>
                  <a:pt x="122561" y="2099"/>
                  <a:pt x="122539" y="2096"/>
                  <a:pt x="122517" y="2096"/>
                </a:cubicBezTo>
                <a:cubicBezTo>
                  <a:pt x="122409" y="2096"/>
                  <a:pt x="122301" y="2165"/>
                  <a:pt x="122262" y="2267"/>
                </a:cubicBezTo>
                <a:cubicBezTo>
                  <a:pt x="122224" y="2150"/>
                  <a:pt x="122115" y="2072"/>
                  <a:pt x="121995" y="2072"/>
                </a:cubicBezTo>
                <a:cubicBezTo>
                  <a:pt x="121986" y="2072"/>
                  <a:pt x="121977" y="2073"/>
                  <a:pt x="121967" y="2074"/>
                </a:cubicBezTo>
                <a:cubicBezTo>
                  <a:pt x="121836" y="2087"/>
                  <a:pt x="121732" y="2191"/>
                  <a:pt x="121716" y="2321"/>
                </a:cubicBezTo>
                <a:cubicBezTo>
                  <a:pt x="121667" y="2239"/>
                  <a:pt x="121578" y="2191"/>
                  <a:pt x="121486" y="2191"/>
                </a:cubicBezTo>
                <a:cubicBezTo>
                  <a:pt x="121455" y="2191"/>
                  <a:pt x="121423" y="2197"/>
                  <a:pt x="121391" y="2209"/>
                </a:cubicBezTo>
                <a:cubicBezTo>
                  <a:pt x="121271" y="2256"/>
                  <a:pt x="121201" y="2384"/>
                  <a:pt x="121226" y="2511"/>
                </a:cubicBezTo>
                <a:cubicBezTo>
                  <a:pt x="121185" y="2471"/>
                  <a:pt x="121132" y="2452"/>
                  <a:pt x="121078" y="2452"/>
                </a:cubicBezTo>
                <a:cubicBezTo>
                  <a:pt x="121034" y="2452"/>
                  <a:pt x="120991" y="2465"/>
                  <a:pt x="120953" y="2491"/>
                </a:cubicBezTo>
                <a:cubicBezTo>
                  <a:pt x="120870" y="2552"/>
                  <a:pt x="120841" y="2663"/>
                  <a:pt x="120884" y="2757"/>
                </a:cubicBezTo>
                <a:cubicBezTo>
                  <a:pt x="120883" y="2757"/>
                  <a:pt x="120881" y="2757"/>
                  <a:pt x="120879" y="2757"/>
                </a:cubicBezTo>
                <a:cubicBezTo>
                  <a:pt x="120677" y="2757"/>
                  <a:pt x="120541" y="3038"/>
                  <a:pt x="120668" y="3196"/>
                </a:cubicBezTo>
                <a:cubicBezTo>
                  <a:pt x="120637" y="3187"/>
                  <a:pt x="120605" y="3182"/>
                  <a:pt x="120572" y="3182"/>
                </a:cubicBezTo>
                <a:cubicBezTo>
                  <a:pt x="120440" y="3182"/>
                  <a:pt x="120307" y="3259"/>
                  <a:pt x="120249" y="3380"/>
                </a:cubicBezTo>
                <a:cubicBezTo>
                  <a:pt x="120167" y="3309"/>
                  <a:pt x="120059" y="3275"/>
                  <a:pt x="119949" y="3275"/>
                </a:cubicBezTo>
                <a:cubicBezTo>
                  <a:pt x="119797" y="3275"/>
                  <a:pt x="119642" y="3339"/>
                  <a:pt x="119548" y="3455"/>
                </a:cubicBezTo>
                <a:cubicBezTo>
                  <a:pt x="119443" y="3449"/>
                  <a:pt x="119338" y="3447"/>
                  <a:pt x="119234" y="3447"/>
                </a:cubicBezTo>
                <a:cubicBezTo>
                  <a:pt x="118769" y="3447"/>
                  <a:pt x="118309" y="3490"/>
                  <a:pt x="117843" y="3490"/>
                </a:cubicBezTo>
                <a:cubicBezTo>
                  <a:pt x="117819" y="3490"/>
                  <a:pt x="117794" y="3490"/>
                  <a:pt x="117770" y="3490"/>
                </a:cubicBezTo>
                <a:cubicBezTo>
                  <a:pt x="117512" y="3487"/>
                  <a:pt x="117254" y="3486"/>
                  <a:pt x="116996" y="3486"/>
                </a:cubicBezTo>
                <a:cubicBezTo>
                  <a:pt x="112096" y="3486"/>
                  <a:pt x="107206" y="3934"/>
                  <a:pt x="102333" y="4466"/>
                </a:cubicBezTo>
                <a:cubicBezTo>
                  <a:pt x="102037" y="4499"/>
                  <a:pt x="101737" y="4547"/>
                  <a:pt x="101443" y="4547"/>
                </a:cubicBezTo>
                <a:cubicBezTo>
                  <a:pt x="101249" y="4547"/>
                  <a:pt x="101058" y="4526"/>
                  <a:pt x="100870" y="4466"/>
                </a:cubicBezTo>
                <a:cubicBezTo>
                  <a:pt x="100940" y="4138"/>
                  <a:pt x="100728" y="3792"/>
                  <a:pt x="100431" y="3633"/>
                </a:cubicBezTo>
                <a:cubicBezTo>
                  <a:pt x="100428" y="3523"/>
                  <a:pt x="100340" y="3461"/>
                  <a:pt x="100252" y="3461"/>
                </a:cubicBezTo>
                <a:cubicBezTo>
                  <a:pt x="100186" y="3461"/>
                  <a:pt x="100119" y="3497"/>
                  <a:pt x="100089" y="3574"/>
                </a:cubicBezTo>
                <a:cubicBezTo>
                  <a:pt x="100134" y="3455"/>
                  <a:pt x="100031" y="3323"/>
                  <a:pt x="99909" y="3287"/>
                </a:cubicBezTo>
                <a:cubicBezTo>
                  <a:pt x="99871" y="3276"/>
                  <a:pt x="99833" y="3271"/>
                  <a:pt x="99794" y="3271"/>
                </a:cubicBezTo>
                <a:cubicBezTo>
                  <a:pt x="99708" y="3271"/>
                  <a:pt x="99620" y="3293"/>
                  <a:pt x="99535" y="3315"/>
                </a:cubicBezTo>
                <a:cubicBezTo>
                  <a:pt x="99572" y="3129"/>
                  <a:pt x="99426" y="2978"/>
                  <a:pt x="99261" y="2978"/>
                </a:cubicBezTo>
                <a:cubicBezTo>
                  <a:pt x="99212" y="2978"/>
                  <a:pt x="99161" y="2992"/>
                  <a:pt x="99114" y="3021"/>
                </a:cubicBezTo>
                <a:cubicBezTo>
                  <a:pt x="99156" y="2882"/>
                  <a:pt x="99099" y="2734"/>
                  <a:pt x="98976" y="2659"/>
                </a:cubicBezTo>
                <a:cubicBezTo>
                  <a:pt x="98925" y="2629"/>
                  <a:pt x="98869" y="2614"/>
                  <a:pt x="98813" y="2614"/>
                </a:cubicBezTo>
                <a:cubicBezTo>
                  <a:pt x="98732" y="2614"/>
                  <a:pt x="98652" y="2645"/>
                  <a:pt x="98591" y="2705"/>
                </a:cubicBezTo>
                <a:cubicBezTo>
                  <a:pt x="98569" y="2398"/>
                  <a:pt x="98383" y="2071"/>
                  <a:pt x="98081" y="2014"/>
                </a:cubicBezTo>
                <a:cubicBezTo>
                  <a:pt x="98061" y="2010"/>
                  <a:pt x="98040" y="2009"/>
                  <a:pt x="98019" y="2009"/>
                </a:cubicBezTo>
                <a:cubicBezTo>
                  <a:pt x="97856" y="2009"/>
                  <a:pt x="97665" y="2116"/>
                  <a:pt x="97564" y="2234"/>
                </a:cubicBezTo>
                <a:cubicBezTo>
                  <a:pt x="97554" y="2144"/>
                  <a:pt x="97479" y="2079"/>
                  <a:pt x="97391" y="2079"/>
                </a:cubicBezTo>
                <a:cubicBezTo>
                  <a:pt x="97383" y="2079"/>
                  <a:pt x="97375" y="2080"/>
                  <a:pt x="97367" y="2081"/>
                </a:cubicBezTo>
                <a:cubicBezTo>
                  <a:pt x="97270" y="2094"/>
                  <a:pt x="97204" y="2185"/>
                  <a:pt x="97219" y="2281"/>
                </a:cubicBezTo>
                <a:cubicBezTo>
                  <a:pt x="97147" y="2206"/>
                  <a:pt x="97057" y="2172"/>
                  <a:pt x="96968" y="2172"/>
                </a:cubicBezTo>
                <a:cubicBezTo>
                  <a:pt x="96783" y="2172"/>
                  <a:pt x="96606" y="2319"/>
                  <a:pt x="96613" y="2537"/>
                </a:cubicBezTo>
                <a:cubicBezTo>
                  <a:pt x="96444" y="2372"/>
                  <a:pt x="96210" y="2260"/>
                  <a:pt x="95977" y="2260"/>
                </a:cubicBezTo>
                <a:cubicBezTo>
                  <a:pt x="95915" y="2260"/>
                  <a:pt x="95853" y="2268"/>
                  <a:pt x="95792" y="2285"/>
                </a:cubicBezTo>
                <a:cubicBezTo>
                  <a:pt x="95505" y="2367"/>
                  <a:pt x="95288" y="2692"/>
                  <a:pt x="95382" y="2977"/>
                </a:cubicBezTo>
                <a:cubicBezTo>
                  <a:pt x="95356" y="2966"/>
                  <a:pt x="95329" y="2961"/>
                  <a:pt x="95302" y="2961"/>
                </a:cubicBezTo>
                <a:cubicBezTo>
                  <a:pt x="95229" y="2961"/>
                  <a:pt x="95158" y="3000"/>
                  <a:pt x="95119" y="3067"/>
                </a:cubicBezTo>
                <a:cubicBezTo>
                  <a:pt x="95063" y="2970"/>
                  <a:pt x="94961" y="2912"/>
                  <a:pt x="94852" y="2912"/>
                </a:cubicBezTo>
                <a:cubicBezTo>
                  <a:pt x="94837" y="2912"/>
                  <a:pt x="94822" y="2913"/>
                  <a:pt x="94807" y="2915"/>
                </a:cubicBezTo>
                <a:cubicBezTo>
                  <a:pt x="94697" y="3119"/>
                  <a:pt x="94488" y="3235"/>
                  <a:pt x="94272" y="3235"/>
                </a:cubicBezTo>
                <a:cubicBezTo>
                  <a:pt x="94176" y="3235"/>
                  <a:pt x="94078" y="3212"/>
                  <a:pt x="93988" y="3164"/>
                </a:cubicBezTo>
                <a:cubicBezTo>
                  <a:pt x="93955" y="3012"/>
                  <a:pt x="93796" y="2915"/>
                  <a:pt x="93644" y="2915"/>
                </a:cubicBezTo>
                <a:cubicBezTo>
                  <a:pt x="93567" y="2915"/>
                  <a:pt x="93490" y="2940"/>
                  <a:pt x="93433" y="2996"/>
                </a:cubicBezTo>
                <a:cubicBezTo>
                  <a:pt x="93436" y="2815"/>
                  <a:pt x="93330" y="2651"/>
                  <a:pt x="93165" y="2578"/>
                </a:cubicBezTo>
                <a:cubicBezTo>
                  <a:pt x="93125" y="2562"/>
                  <a:pt x="93081" y="2554"/>
                  <a:pt x="93036" y="2554"/>
                </a:cubicBezTo>
                <a:cubicBezTo>
                  <a:pt x="92896" y="2554"/>
                  <a:pt x="92742" y="2625"/>
                  <a:pt x="92650" y="2721"/>
                </a:cubicBezTo>
                <a:cubicBezTo>
                  <a:pt x="92630" y="2555"/>
                  <a:pt x="92473" y="2418"/>
                  <a:pt x="92307" y="2418"/>
                </a:cubicBezTo>
                <a:cubicBezTo>
                  <a:pt x="92304" y="2418"/>
                  <a:pt x="92301" y="2418"/>
                  <a:pt x="92299" y="2418"/>
                </a:cubicBezTo>
                <a:cubicBezTo>
                  <a:pt x="92130" y="2421"/>
                  <a:pt x="91976" y="2569"/>
                  <a:pt x="91964" y="2739"/>
                </a:cubicBezTo>
                <a:cubicBezTo>
                  <a:pt x="91919" y="2592"/>
                  <a:pt x="91769" y="2488"/>
                  <a:pt x="91618" y="2488"/>
                </a:cubicBezTo>
                <a:cubicBezTo>
                  <a:pt x="91594" y="2488"/>
                  <a:pt x="91570" y="2491"/>
                  <a:pt x="91546" y="2496"/>
                </a:cubicBezTo>
                <a:cubicBezTo>
                  <a:pt x="91408" y="2527"/>
                  <a:pt x="91229" y="2575"/>
                  <a:pt x="91176" y="2682"/>
                </a:cubicBezTo>
                <a:lnTo>
                  <a:pt x="91176" y="2682"/>
                </a:lnTo>
                <a:cubicBezTo>
                  <a:pt x="91173" y="2514"/>
                  <a:pt x="91032" y="2347"/>
                  <a:pt x="90860" y="2339"/>
                </a:cubicBezTo>
                <a:cubicBezTo>
                  <a:pt x="90898" y="2237"/>
                  <a:pt x="90853" y="2122"/>
                  <a:pt x="90756" y="2072"/>
                </a:cubicBezTo>
                <a:cubicBezTo>
                  <a:pt x="90725" y="2057"/>
                  <a:pt x="90692" y="2049"/>
                  <a:pt x="90659" y="2049"/>
                </a:cubicBezTo>
                <a:cubicBezTo>
                  <a:pt x="90589" y="2049"/>
                  <a:pt x="90521" y="2084"/>
                  <a:pt x="90480" y="2146"/>
                </a:cubicBezTo>
                <a:cubicBezTo>
                  <a:pt x="90540" y="2014"/>
                  <a:pt x="90483" y="1843"/>
                  <a:pt x="90356" y="1773"/>
                </a:cubicBezTo>
                <a:cubicBezTo>
                  <a:pt x="90315" y="1751"/>
                  <a:pt x="90269" y="1740"/>
                  <a:pt x="90223" y="1740"/>
                </a:cubicBezTo>
                <a:cubicBezTo>
                  <a:pt x="90126" y="1740"/>
                  <a:pt x="90028" y="1787"/>
                  <a:pt x="89975" y="1868"/>
                </a:cubicBezTo>
                <a:cubicBezTo>
                  <a:pt x="90026" y="1756"/>
                  <a:pt x="89901" y="1631"/>
                  <a:pt x="89778" y="1631"/>
                </a:cubicBezTo>
                <a:cubicBezTo>
                  <a:pt x="89774" y="1631"/>
                  <a:pt x="89770" y="1631"/>
                  <a:pt x="89766" y="1632"/>
                </a:cubicBezTo>
                <a:cubicBezTo>
                  <a:pt x="89639" y="1639"/>
                  <a:pt x="89535" y="1731"/>
                  <a:pt x="89442" y="1816"/>
                </a:cubicBezTo>
                <a:cubicBezTo>
                  <a:pt x="89441" y="1679"/>
                  <a:pt x="89318" y="1553"/>
                  <a:pt x="89179" y="1550"/>
                </a:cubicBezTo>
                <a:cubicBezTo>
                  <a:pt x="89177" y="1550"/>
                  <a:pt x="89175" y="1550"/>
                  <a:pt x="89173" y="1550"/>
                </a:cubicBezTo>
                <a:cubicBezTo>
                  <a:pt x="89038" y="1550"/>
                  <a:pt x="88911" y="1668"/>
                  <a:pt x="88903" y="1803"/>
                </a:cubicBezTo>
                <a:cubicBezTo>
                  <a:pt x="88897" y="1659"/>
                  <a:pt x="88745" y="1564"/>
                  <a:pt x="88597" y="1564"/>
                </a:cubicBezTo>
                <a:cubicBezTo>
                  <a:pt x="88569" y="1564"/>
                  <a:pt x="88542" y="1568"/>
                  <a:pt x="88515" y="1575"/>
                </a:cubicBezTo>
                <a:cubicBezTo>
                  <a:pt x="88348" y="1620"/>
                  <a:pt x="88226" y="1757"/>
                  <a:pt x="88115" y="1890"/>
                </a:cubicBezTo>
                <a:cubicBezTo>
                  <a:pt x="88080" y="1739"/>
                  <a:pt x="87945" y="1634"/>
                  <a:pt x="87791" y="1634"/>
                </a:cubicBezTo>
                <a:cubicBezTo>
                  <a:pt x="87789" y="1634"/>
                  <a:pt x="87786" y="1634"/>
                  <a:pt x="87783" y="1634"/>
                </a:cubicBezTo>
                <a:cubicBezTo>
                  <a:pt x="87628" y="1638"/>
                  <a:pt x="87494" y="1749"/>
                  <a:pt x="87463" y="1903"/>
                </a:cubicBezTo>
                <a:cubicBezTo>
                  <a:pt x="87451" y="1804"/>
                  <a:pt x="87348" y="1746"/>
                  <a:pt x="87245" y="1746"/>
                </a:cubicBezTo>
                <a:cubicBezTo>
                  <a:pt x="87211" y="1746"/>
                  <a:pt x="87177" y="1752"/>
                  <a:pt x="87146" y="1766"/>
                </a:cubicBezTo>
                <a:cubicBezTo>
                  <a:pt x="87024" y="1818"/>
                  <a:pt x="86947" y="1938"/>
                  <a:pt x="86877" y="2053"/>
                </a:cubicBezTo>
                <a:cubicBezTo>
                  <a:pt x="86850" y="1916"/>
                  <a:pt x="86708" y="1825"/>
                  <a:pt x="86571" y="1825"/>
                </a:cubicBezTo>
                <a:cubicBezTo>
                  <a:pt x="86512" y="1825"/>
                  <a:pt x="86453" y="1842"/>
                  <a:pt x="86406" y="1880"/>
                </a:cubicBezTo>
                <a:cubicBezTo>
                  <a:pt x="86394" y="1703"/>
                  <a:pt x="86192" y="1510"/>
                  <a:pt x="86013" y="1510"/>
                </a:cubicBezTo>
                <a:cubicBezTo>
                  <a:pt x="85990" y="1510"/>
                  <a:pt x="85967" y="1514"/>
                  <a:pt x="85945" y="1521"/>
                </a:cubicBezTo>
                <a:cubicBezTo>
                  <a:pt x="85959" y="1367"/>
                  <a:pt x="85818" y="1219"/>
                  <a:pt x="85665" y="1219"/>
                </a:cubicBezTo>
                <a:cubicBezTo>
                  <a:pt x="85658" y="1219"/>
                  <a:pt x="85652" y="1219"/>
                  <a:pt x="85645" y="1220"/>
                </a:cubicBezTo>
                <a:lnTo>
                  <a:pt x="85586" y="1033"/>
                </a:lnTo>
                <a:cubicBezTo>
                  <a:pt x="85181" y="852"/>
                  <a:pt x="84746" y="759"/>
                  <a:pt x="84307" y="759"/>
                </a:cubicBezTo>
                <a:cubicBezTo>
                  <a:pt x="84123" y="759"/>
                  <a:pt x="83938" y="775"/>
                  <a:pt x="83755" y="808"/>
                </a:cubicBezTo>
                <a:cubicBezTo>
                  <a:pt x="83603" y="836"/>
                  <a:pt x="83411" y="944"/>
                  <a:pt x="83463" y="1090"/>
                </a:cubicBezTo>
                <a:cubicBezTo>
                  <a:pt x="83426" y="1011"/>
                  <a:pt x="83339" y="963"/>
                  <a:pt x="83254" y="963"/>
                </a:cubicBezTo>
                <a:cubicBezTo>
                  <a:pt x="83219" y="963"/>
                  <a:pt x="83185" y="970"/>
                  <a:pt x="83155" y="987"/>
                </a:cubicBezTo>
                <a:cubicBezTo>
                  <a:pt x="83048" y="1044"/>
                  <a:pt x="83006" y="1197"/>
                  <a:pt x="83070" y="1300"/>
                </a:cubicBezTo>
                <a:cubicBezTo>
                  <a:pt x="83024" y="1254"/>
                  <a:pt x="82967" y="1235"/>
                  <a:pt x="82907" y="1235"/>
                </a:cubicBezTo>
                <a:cubicBezTo>
                  <a:pt x="82723" y="1235"/>
                  <a:pt x="82519" y="1423"/>
                  <a:pt x="82587" y="1610"/>
                </a:cubicBezTo>
                <a:lnTo>
                  <a:pt x="82587" y="1610"/>
                </a:lnTo>
                <a:cubicBezTo>
                  <a:pt x="82552" y="1523"/>
                  <a:pt x="82462" y="1480"/>
                  <a:pt x="82367" y="1480"/>
                </a:cubicBezTo>
                <a:cubicBezTo>
                  <a:pt x="82287" y="1480"/>
                  <a:pt x="82204" y="1511"/>
                  <a:pt x="82150" y="1571"/>
                </a:cubicBezTo>
                <a:cubicBezTo>
                  <a:pt x="82033" y="1703"/>
                  <a:pt x="82038" y="1907"/>
                  <a:pt x="82101" y="2074"/>
                </a:cubicBezTo>
                <a:cubicBezTo>
                  <a:pt x="82003" y="1992"/>
                  <a:pt x="81876" y="1950"/>
                  <a:pt x="81749" y="1950"/>
                </a:cubicBezTo>
                <a:cubicBezTo>
                  <a:pt x="81648" y="1950"/>
                  <a:pt x="81547" y="1976"/>
                  <a:pt x="81462" y="2030"/>
                </a:cubicBezTo>
                <a:cubicBezTo>
                  <a:pt x="81269" y="2153"/>
                  <a:pt x="81169" y="2406"/>
                  <a:pt x="81227" y="2627"/>
                </a:cubicBezTo>
                <a:cubicBezTo>
                  <a:pt x="81192" y="2588"/>
                  <a:pt x="81143" y="2571"/>
                  <a:pt x="81093" y="2571"/>
                </a:cubicBezTo>
                <a:cubicBezTo>
                  <a:pt x="80992" y="2571"/>
                  <a:pt x="80885" y="2639"/>
                  <a:pt x="80875" y="2742"/>
                </a:cubicBezTo>
                <a:cubicBezTo>
                  <a:pt x="80800" y="2689"/>
                  <a:pt x="80711" y="2665"/>
                  <a:pt x="80620" y="2665"/>
                </a:cubicBezTo>
                <a:cubicBezTo>
                  <a:pt x="80433" y="2665"/>
                  <a:pt x="80243" y="2769"/>
                  <a:pt x="80168" y="2942"/>
                </a:cubicBezTo>
                <a:cubicBezTo>
                  <a:pt x="80111" y="2789"/>
                  <a:pt x="79948" y="2708"/>
                  <a:pt x="79787" y="2708"/>
                </a:cubicBezTo>
                <a:cubicBezTo>
                  <a:pt x="79653" y="2708"/>
                  <a:pt x="79521" y="2764"/>
                  <a:pt x="79453" y="2881"/>
                </a:cubicBezTo>
                <a:cubicBezTo>
                  <a:pt x="79462" y="2733"/>
                  <a:pt x="79310" y="2620"/>
                  <a:pt x="79168" y="2620"/>
                </a:cubicBezTo>
                <a:cubicBezTo>
                  <a:pt x="79112" y="2620"/>
                  <a:pt x="79057" y="2638"/>
                  <a:pt x="79015" y="2678"/>
                </a:cubicBezTo>
                <a:cubicBezTo>
                  <a:pt x="79035" y="2582"/>
                  <a:pt x="78932" y="2512"/>
                  <a:pt x="78840" y="2512"/>
                </a:cubicBezTo>
                <a:cubicBezTo>
                  <a:pt x="78789" y="2512"/>
                  <a:pt x="78741" y="2533"/>
                  <a:pt x="78719" y="2583"/>
                </a:cubicBezTo>
                <a:cubicBezTo>
                  <a:pt x="78704" y="2553"/>
                  <a:pt x="78667" y="2543"/>
                  <a:pt x="78623" y="2543"/>
                </a:cubicBezTo>
                <a:cubicBezTo>
                  <a:pt x="78559" y="2543"/>
                  <a:pt x="78482" y="2562"/>
                  <a:pt x="78434" y="2567"/>
                </a:cubicBezTo>
                <a:cubicBezTo>
                  <a:pt x="78213" y="2234"/>
                  <a:pt x="77815" y="2076"/>
                  <a:pt x="77410" y="2076"/>
                </a:cubicBezTo>
                <a:cubicBezTo>
                  <a:pt x="77188" y="2076"/>
                  <a:pt x="76963" y="2123"/>
                  <a:pt x="76763" y="2215"/>
                </a:cubicBezTo>
                <a:cubicBezTo>
                  <a:pt x="76865" y="1941"/>
                  <a:pt x="76687" y="1597"/>
                  <a:pt x="76405" y="1521"/>
                </a:cubicBezTo>
                <a:cubicBezTo>
                  <a:pt x="76365" y="1510"/>
                  <a:pt x="76324" y="1505"/>
                  <a:pt x="76283" y="1505"/>
                </a:cubicBezTo>
                <a:cubicBezTo>
                  <a:pt x="76035" y="1505"/>
                  <a:pt x="75788" y="1693"/>
                  <a:pt x="75746" y="1941"/>
                </a:cubicBezTo>
                <a:cubicBezTo>
                  <a:pt x="75521" y="1655"/>
                  <a:pt x="75158" y="1506"/>
                  <a:pt x="74797" y="1506"/>
                </a:cubicBezTo>
                <a:cubicBezTo>
                  <a:pt x="74520" y="1506"/>
                  <a:pt x="74244" y="1594"/>
                  <a:pt x="74034" y="1777"/>
                </a:cubicBezTo>
                <a:cubicBezTo>
                  <a:pt x="73969" y="1755"/>
                  <a:pt x="73900" y="1744"/>
                  <a:pt x="73832" y="1744"/>
                </a:cubicBezTo>
                <a:cubicBezTo>
                  <a:pt x="73630" y="1744"/>
                  <a:pt x="73428" y="1836"/>
                  <a:pt x="73305" y="1995"/>
                </a:cubicBezTo>
                <a:cubicBezTo>
                  <a:pt x="73216" y="1758"/>
                  <a:pt x="72970" y="1594"/>
                  <a:pt x="72719" y="1594"/>
                </a:cubicBezTo>
                <a:cubicBezTo>
                  <a:pt x="72700" y="1594"/>
                  <a:pt x="72680" y="1595"/>
                  <a:pt x="72661" y="1597"/>
                </a:cubicBezTo>
                <a:cubicBezTo>
                  <a:pt x="72391" y="1623"/>
                  <a:pt x="72154" y="1848"/>
                  <a:pt x="72111" y="2115"/>
                </a:cubicBezTo>
                <a:cubicBezTo>
                  <a:pt x="71375" y="1941"/>
                  <a:pt x="70632" y="1809"/>
                  <a:pt x="69882" y="1719"/>
                </a:cubicBezTo>
                <a:cubicBezTo>
                  <a:pt x="69796" y="1708"/>
                  <a:pt x="69707" y="1699"/>
                  <a:pt x="69619" y="1699"/>
                </a:cubicBezTo>
                <a:cubicBezTo>
                  <a:pt x="69471" y="1699"/>
                  <a:pt x="69328" y="1725"/>
                  <a:pt x="69212" y="1813"/>
                </a:cubicBezTo>
                <a:cubicBezTo>
                  <a:pt x="69184" y="1652"/>
                  <a:pt x="69017" y="1553"/>
                  <a:pt x="68857" y="1553"/>
                </a:cubicBezTo>
                <a:cubicBezTo>
                  <a:pt x="68763" y="1553"/>
                  <a:pt x="68672" y="1587"/>
                  <a:pt x="68613" y="1663"/>
                </a:cubicBezTo>
                <a:lnTo>
                  <a:pt x="64799" y="1574"/>
                </a:lnTo>
                <a:cubicBezTo>
                  <a:pt x="64746" y="1507"/>
                  <a:pt x="64668" y="1479"/>
                  <a:pt x="64585" y="1479"/>
                </a:cubicBezTo>
                <a:cubicBezTo>
                  <a:pt x="64473" y="1479"/>
                  <a:pt x="64350" y="1528"/>
                  <a:pt x="64260" y="1598"/>
                </a:cubicBezTo>
                <a:cubicBezTo>
                  <a:pt x="64103" y="1721"/>
                  <a:pt x="63976" y="1895"/>
                  <a:pt x="63786" y="1959"/>
                </a:cubicBezTo>
                <a:cubicBezTo>
                  <a:pt x="63733" y="1977"/>
                  <a:pt x="63679" y="1985"/>
                  <a:pt x="63625" y="1985"/>
                </a:cubicBezTo>
                <a:cubicBezTo>
                  <a:pt x="63355" y="1985"/>
                  <a:pt x="63091" y="1778"/>
                  <a:pt x="62846" y="1627"/>
                </a:cubicBezTo>
                <a:cubicBezTo>
                  <a:pt x="62507" y="1419"/>
                  <a:pt x="62112" y="1320"/>
                  <a:pt x="61716" y="1320"/>
                </a:cubicBezTo>
                <a:cubicBezTo>
                  <a:pt x="61012" y="1320"/>
                  <a:pt x="60301" y="1633"/>
                  <a:pt x="59880" y="2202"/>
                </a:cubicBezTo>
                <a:cubicBezTo>
                  <a:pt x="59732" y="1858"/>
                  <a:pt x="59341" y="1705"/>
                  <a:pt x="58956" y="1705"/>
                </a:cubicBezTo>
                <a:cubicBezTo>
                  <a:pt x="58862" y="1705"/>
                  <a:pt x="58769" y="1714"/>
                  <a:pt x="58680" y="1732"/>
                </a:cubicBezTo>
                <a:cubicBezTo>
                  <a:pt x="58223" y="1822"/>
                  <a:pt x="57813" y="2070"/>
                  <a:pt x="57361" y="2182"/>
                </a:cubicBezTo>
                <a:cubicBezTo>
                  <a:pt x="57235" y="2045"/>
                  <a:pt x="57048" y="1971"/>
                  <a:pt x="56862" y="1971"/>
                </a:cubicBezTo>
                <a:cubicBezTo>
                  <a:pt x="56767" y="1971"/>
                  <a:pt x="56672" y="1990"/>
                  <a:pt x="56585" y="2031"/>
                </a:cubicBezTo>
                <a:lnTo>
                  <a:pt x="55818" y="1592"/>
                </a:lnTo>
                <a:cubicBezTo>
                  <a:pt x="55728" y="1539"/>
                  <a:pt x="55632" y="1486"/>
                  <a:pt x="55529" y="1470"/>
                </a:cubicBezTo>
                <a:cubicBezTo>
                  <a:pt x="55508" y="1467"/>
                  <a:pt x="55484" y="1465"/>
                  <a:pt x="55459" y="1465"/>
                </a:cubicBezTo>
                <a:cubicBezTo>
                  <a:pt x="55300" y="1465"/>
                  <a:pt x="55065" y="1523"/>
                  <a:pt x="54987" y="1628"/>
                </a:cubicBezTo>
                <a:cubicBezTo>
                  <a:pt x="54929" y="1610"/>
                  <a:pt x="54869" y="1601"/>
                  <a:pt x="54808" y="1601"/>
                </a:cubicBezTo>
                <a:cubicBezTo>
                  <a:pt x="54604" y="1601"/>
                  <a:pt x="54397" y="1702"/>
                  <a:pt x="54282" y="1872"/>
                </a:cubicBezTo>
                <a:cubicBezTo>
                  <a:pt x="54225" y="1754"/>
                  <a:pt x="54095" y="1697"/>
                  <a:pt x="53961" y="1697"/>
                </a:cubicBezTo>
                <a:cubicBezTo>
                  <a:pt x="53894" y="1697"/>
                  <a:pt x="53826" y="1712"/>
                  <a:pt x="53766" y="1740"/>
                </a:cubicBezTo>
                <a:cubicBezTo>
                  <a:pt x="53587" y="1825"/>
                  <a:pt x="53467" y="1995"/>
                  <a:pt x="53354" y="2157"/>
                </a:cubicBezTo>
                <a:cubicBezTo>
                  <a:pt x="53278" y="2054"/>
                  <a:pt x="53152" y="2005"/>
                  <a:pt x="53025" y="2005"/>
                </a:cubicBezTo>
                <a:cubicBezTo>
                  <a:pt x="52873" y="2005"/>
                  <a:pt x="52720" y="2076"/>
                  <a:pt x="52648" y="2211"/>
                </a:cubicBezTo>
                <a:cubicBezTo>
                  <a:pt x="52544" y="2100"/>
                  <a:pt x="52391" y="2040"/>
                  <a:pt x="52239" y="2040"/>
                </a:cubicBezTo>
                <a:cubicBezTo>
                  <a:pt x="52141" y="2040"/>
                  <a:pt x="52044" y="2065"/>
                  <a:pt x="51960" y="2116"/>
                </a:cubicBezTo>
                <a:cubicBezTo>
                  <a:pt x="51950" y="1866"/>
                  <a:pt x="51803" y="1643"/>
                  <a:pt x="51577" y="1535"/>
                </a:cubicBezTo>
                <a:cubicBezTo>
                  <a:pt x="51448" y="1475"/>
                  <a:pt x="51264" y="1425"/>
                  <a:pt x="51096" y="1425"/>
                </a:cubicBezTo>
                <a:cubicBezTo>
                  <a:pt x="50978" y="1425"/>
                  <a:pt x="50868" y="1450"/>
                  <a:pt x="50789" y="1513"/>
                </a:cubicBezTo>
                <a:cubicBezTo>
                  <a:pt x="50742" y="1438"/>
                  <a:pt x="50654" y="1397"/>
                  <a:pt x="50566" y="1397"/>
                </a:cubicBezTo>
                <a:cubicBezTo>
                  <a:pt x="50506" y="1397"/>
                  <a:pt x="50446" y="1416"/>
                  <a:pt x="50401" y="1457"/>
                </a:cubicBezTo>
                <a:cubicBezTo>
                  <a:pt x="50346" y="1369"/>
                  <a:pt x="50226" y="1355"/>
                  <a:pt x="50122" y="1350"/>
                </a:cubicBezTo>
                <a:cubicBezTo>
                  <a:pt x="49804" y="1336"/>
                  <a:pt x="49484" y="1318"/>
                  <a:pt x="49165" y="1298"/>
                </a:cubicBezTo>
                <a:cubicBezTo>
                  <a:pt x="49089" y="1221"/>
                  <a:pt x="48980" y="1183"/>
                  <a:pt x="48872" y="1183"/>
                </a:cubicBezTo>
                <a:cubicBezTo>
                  <a:pt x="48738" y="1183"/>
                  <a:pt x="48604" y="1240"/>
                  <a:pt x="48526" y="1348"/>
                </a:cubicBezTo>
                <a:cubicBezTo>
                  <a:pt x="48537" y="1149"/>
                  <a:pt x="48335" y="986"/>
                  <a:pt x="48142" y="986"/>
                </a:cubicBezTo>
                <a:cubicBezTo>
                  <a:pt x="48082" y="986"/>
                  <a:pt x="48024" y="1002"/>
                  <a:pt x="47972" y="1037"/>
                </a:cubicBezTo>
                <a:cubicBezTo>
                  <a:pt x="47920" y="1073"/>
                  <a:pt x="47875" y="1123"/>
                  <a:pt x="47814" y="1143"/>
                </a:cubicBezTo>
                <a:cubicBezTo>
                  <a:pt x="47796" y="1148"/>
                  <a:pt x="47778" y="1151"/>
                  <a:pt x="47760" y="1151"/>
                </a:cubicBezTo>
                <a:cubicBezTo>
                  <a:pt x="47614" y="1151"/>
                  <a:pt x="47497" y="971"/>
                  <a:pt x="47347" y="910"/>
                </a:cubicBezTo>
                <a:cubicBezTo>
                  <a:pt x="47306" y="893"/>
                  <a:pt x="47265" y="886"/>
                  <a:pt x="47223" y="886"/>
                </a:cubicBezTo>
                <a:cubicBezTo>
                  <a:pt x="47053" y="886"/>
                  <a:pt x="46879" y="1008"/>
                  <a:pt x="46718" y="1093"/>
                </a:cubicBezTo>
                <a:cubicBezTo>
                  <a:pt x="46462" y="1228"/>
                  <a:pt x="46182" y="1320"/>
                  <a:pt x="45915" y="1320"/>
                </a:cubicBezTo>
                <a:cubicBezTo>
                  <a:pt x="45684" y="1320"/>
                  <a:pt x="45465" y="1251"/>
                  <a:pt x="45281" y="1080"/>
                </a:cubicBezTo>
                <a:cubicBezTo>
                  <a:pt x="44886" y="1010"/>
                  <a:pt x="44487" y="974"/>
                  <a:pt x="44087" y="974"/>
                </a:cubicBezTo>
                <a:cubicBezTo>
                  <a:pt x="43576" y="974"/>
                  <a:pt x="43066" y="1032"/>
                  <a:pt x="42565" y="1146"/>
                </a:cubicBezTo>
                <a:cubicBezTo>
                  <a:pt x="41997" y="1277"/>
                  <a:pt x="41451" y="1478"/>
                  <a:pt x="40888" y="1628"/>
                </a:cubicBezTo>
                <a:cubicBezTo>
                  <a:pt x="40206" y="1809"/>
                  <a:pt x="39506" y="1913"/>
                  <a:pt x="38799" y="1936"/>
                </a:cubicBezTo>
                <a:cubicBezTo>
                  <a:pt x="38731" y="1938"/>
                  <a:pt x="38663" y="1939"/>
                  <a:pt x="38594" y="1939"/>
                </a:cubicBezTo>
                <a:cubicBezTo>
                  <a:pt x="38141" y="1939"/>
                  <a:pt x="37679" y="1882"/>
                  <a:pt x="37298" y="1644"/>
                </a:cubicBezTo>
                <a:cubicBezTo>
                  <a:pt x="37033" y="1478"/>
                  <a:pt x="36780" y="1303"/>
                  <a:pt x="36469" y="1278"/>
                </a:cubicBezTo>
                <a:cubicBezTo>
                  <a:pt x="36432" y="1275"/>
                  <a:pt x="36395" y="1273"/>
                  <a:pt x="36359" y="1273"/>
                </a:cubicBezTo>
                <a:cubicBezTo>
                  <a:pt x="36073" y="1273"/>
                  <a:pt x="35793" y="1364"/>
                  <a:pt x="35560" y="1533"/>
                </a:cubicBezTo>
                <a:cubicBezTo>
                  <a:pt x="35458" y="1382"/>
                  <a:pt x="35327" y="1215"/>
                  <a:pt x="35145" y="1215"/>
                </a:cubicBezTo>
                <a:cubicBezTo>
                  <a:pt x="35144" y="1215"/>
                  <a:pt x="35143" y="1215"/>
                  <a:pt x="35143" y="1215"/>
                </a:cubicBezTo>
                <a:cubicBezTo>
                  <a:pt x="34963" y="1216"/>
                  <a:pt x="34835" y="1382"/>
                  <a:pt x="34720" y="1521"/>
                </a:cubicBezTo>
                <a:cubicBezTo>
                  <a:pt x="34627" y="1634"/>
                  <a:pt x="34491" y="1747"/>
                  <a:pt x="34354" y="1747"/>
                </a:cubicBezTo>
                <a:cubicBezTo>
                  <a:pt x="34323" y="1747"/>
                  <a:pt x="34292" y="1741"/>
                  <a:pt x="34261" y="1728"/>
                </a:cubicBezTo>
                <a:cubicBezTo>
                  <a:pt x="34167" y="1687"/>
                  <a:pt x="34108" y="1589"/>
                  <a:pt x="34016" y="1544"/>
                </a:cubicBezTo>
                <a:cubicBezTo>
                  <a:pt x="33977" y="1524"/>
                  <a:pt x="33937" y="1516"/>
                  <a:pt x="33895" y="1516"/>
                </a:cubicBezTo>
                <a:cubicBezTo>
                  <a:pt x="33763" y="1516"/>
                  <a:pt x="33626" y="1602"/>
                  <a:pt x="33513" y="1685"/>
                </a:cubicBezTo>
                <a:cubicBezTo>
                  <a:pt x="33464" y="1474"/>
                  <a:pt x="33155" y="1261"/>
                  <a:pt x="32921" y="1261"/>
                </a:cubicBezTo>
                <a:cubicBezTo>
                  <a:pt x="32852" y="1261"/>
                  <a:pt x="32790" y="1280"/>
                  <a:pt x="32743" y="1323"/>
                </a:cubicBezTo>
                <a:lnTo>
                  <a:pt x="32321" y="743"/>
                </a:lnTo>
                <a:cubicBezTo>
                  <a:pt x="32211" y="591"/>
                  <a:pt x="32026" y="429"/>
                  <a:pt x="31864" y="429"/>
                </a:cubicBezTo>
                <a:cubicBezTo>
                  <a:pt x="31809" y="429"/>
                  <a:pt x="31757" y="447"/>
                  <a:pt x="31712" y="490"/>
                </a:cubicBezTo>
                <a:cubicBezTo>
                  <a:pt x="31792" y="370"/>
                  <a:pt x="31646" y="211"/>
                  <a:pt x="31503" y="211"/>
                </a:cubicBezTo>
                <a:cubicBezTo>
                  <a:pt x="31493" y="211"/>
                  <a:pt x="31483" y="211"/>
                  <a:pt x="31472" y="213"/>
                </a:cubicBezTo>
                <a:cubicBezTo>
                  <a:pt x="31320" y="237"/>
                  <a:pt x="31213" y="373"/>
                  <a:pt x="31122" y="497"/>
                </a:cubicBezTo>
                <a:cubicBezTo>
                  <a:pt x="31080" y="428"/>
                  <a:pt x="31005" y="397"/>
                  <a:pt x="30928" y="397"/>
                </a:cubicBezTo>
                <a:cubicBezTo>
                  <a:pt x="30787" y="397"/>
                  <a:pt x="30636" y="496"/>
                  <a:pt x="30642" y="642"/>
                </a:cubicBezTo>
                <a:cubicBezTo>
                  <a:pt x="30610" y="630"/>
                  <a:pt x="30576" y="624"/>
                  <a:pt x="30543" y="624"/>
                </a:cubicBezTo>
                <a:cubicBezTo>
                  <a:pt x="30334" y="624"/>
                  <a:pt x="30130" y="846"/>
                  <a:pt x="30188" y="1057"/>
                </a:cubicBezTo>
                <a:cubicBezTo>
                  <a:pt x="30161" y="1024"/>
                  <a:pt x="30125" y="1010"/>
                  <a:pt x="30086" y="1010"/>
                </a:cubicBezTo>
                <a:cubicBezTo>
                  <a:pt x="30001" y="1010"/>
                  <a:pt x="29903" y="1078"/>
                  <a:pt x="29860" y="1161"/>
                </a:cubicBezTo>
                <a:cubicBezTo>
                  <a:pt x="29798" y="1283"/>
                  <a:pt x="29787" y="1433"/>
                  <a:pt x="29694" y="1531"/>
                </a:cubicBezTo>
                <a:cubicBezTo>
                  <a:pt x="29606" y="1627"/>
                  <a:pt x="29467" y="1653"/>
                  <a:pt x="29338" y="1672"/>
                </a:cubicBezTo>
                <a:cubicBezTo>
                  <a:pt x="28526" y="1791"/>
                  <a:pt x="27710" y="1842"/>
                  <a:pt x="26892" y="1842"/>
                </a:cubicBezTo>
                <a:cubicBezTo>
                  <a:pt x="25891" y="1842"/>
                  <a:pt x="24888" y="1765"/>
                  <a:pt x="23891" y="1640"/>
                </a:cubicBezTo>
                <a:cubicBezTo>
                  <a:pt x="23921" y="1471"/>
                  <a:pt x="23817" y="1288"/>
                  <a:pt x="23657" y="1227"/>
                </a:cubicBezTo>
                <a:cubicBezTo>
                  <a:pt x="23617" y="1212"/>
                  <a:pt x="23575" y="1205"/>
                  <a:pt x="23534" y="1205"/>
                </a:cubicBezTo>
                <a:cubicBezTo>
                  <a:pt x="23405" y="1205"/>
                  <a:pt x="23276" y="1272"/>
                  <a:pt x="23209" y="1382"/>
                </a:cubicBezTo>
                <a:cubicBezTo>
                  <a:pt x="23236" y="1222"/>
                  <a:pt x="23107" y="1052"/>
                  <a:pt x="22945" y="1035"/>
                </a:cubicBezTo>
                <a:cubicBezTo>
                  <a:pt x="22936" y="1034"/>
                  <a:pt x="22928" y="1034"/>
                  <a:pt x="22919" y="1034"/>
                </a:cubicBezTo>
                <a:cubicBezTo>
                  <a:pt x="22766" y="1034"/>
                  <a:pt x="22623" y="1166"/>
                  <a:pt x="22616" y="1320"/>
                </a:cubicBezTo>
                <a:cubicBezTo>
                  <a:pt x="22611" y="1217"/>
                  <a:pt x="22506" y="1154"/>
                  <a:pt x="22403" y="1154"/>
                </a:cubicBezTo>
                <a:cubicBezTo>
                  <a:pt x="22368" y="1154"/>
                  <a:pt x="22333" y="1161"/>
                  <a:pt x="22302" y="1177"/>
                </a:cubicBezTo>
                <a:cubicBezTo>
                  <a:pt x="22180" y="1238"/>
                  <a:pt x="22120" y="1379"/>
                  <a:pt x="22093" y="1513"/>
                </a:cubicBezTo>
                <a:cubicBezTo>
                  <a:pt x="22067" y="1647"/>
                  <a:pt x="22063" y="1787"/>
                  <a:pt x="22010" y="1914"/>
                </a:cubicBezTo>
                <a:cubicBezTo>
                  <a:pt x="21926" y="2117"/>
                  <a:pt x="21711" y="2256"/>
                  <a:pt x="21492" y="2256"/>
                </a:cubicBezTo>
                <a:cubicBezTo>
                  <a:pt x="21471" y="2256"/>
                  <a:pt x="21450" y="2255"/>
                  <a:pt x="21429" y="2252"/>
                </a:cubicBezTo>
                <a:lnTo>
                  <a:pt x="21429" y="2252"/>
                </a:lnTo>
                <a:cubicBezTo>
                  <a:pt x="21433" y="2372"/>
                  <a:pt x="21321" y="2430"/>
                  <a:pt x="21197" y="2430"/>
                </a:cubicBezTo>
                <a:cubicBezTo>
                  <a:pt x="21115" y="2430"/>
                  <a:pt x="21028" y="2405"/>
                  <a:pt x="20966" y="2356"/>
                </a:cubicBezTo>
                <a:cubicBezTo>
                  <a:pt x="20809" y="2234"/>
                  <a:pt x="20696" y="2035"/>
                  <a:pt x="20502" y="1994"/>
                </a:cubicBezTo>
                <a:cubicBezTo>
                  <a:pt x="20432" y="1979"/>
                  <a:pt x="20357" y="1987"/>
                  <a:pt x="20292" y="1960"/>
                </a:cubicBezTo>
                <a:cubicBezTo>
                  <a:pt x="20215" y="1930"/>
                  <a:pt x="20163" y="1860"/>
                  <a:pt x="20094" y="1815"/>
                </a:cubicBezTo>
                <a:cubicBezTo>
                  <a:pt x="20039" y="1782"/>
                  <a:pt x="19978" y="1765"/>
                  <a:pt x="19918" y="1765"/>
                </a:cubicBezTo>
                <a:cubicBezTo>
                  <a:pt x="19835" y="1765"/>
                  <a:pt x="19752" y="1796"/>
                  <a:pt x="19688" y="1855"/>
                </a:cubicBezTo>
                <a:cubicBezTo>
                  <a:pt x="19652" y="1702"/>
                  <a:pt x="19502" y="1586"/>
                  <a:pt x="19345" y="1586"/>
                </a:cubicBezTo>
                <a:cubicBezTo>
                  <a:pt x="19342" y="1586"/>
                  <a:pt x="19339" y="1586"/>
                  <a:pt x="19336" y="1586"/>
                </a:cubicBezTo>
                <a:cubicBezTo>
                  <a:pt x="19176" y="1592"/>
                  <a:pt x="19029" y="1720"/>
                  <a:pt x="19003" y="1877"/>
                </a:cubicBezTo>
                <a:cubicBezTo>
                  <a:pt x="18970" y="1696"/>
                  <a:pt x="18820" y="1559"/>
                  <a:pt x="18638" y="1542"/>
                </a:cubicBezTo>
                <a:cubicBezTo>
                  <a:pt x="18625" y="1541"/>
                  <a:pt x="18612" y="1541"/>
                  <a:pt x="18600" y="1541"/>
                </a:cubicBezTo>
                <a:cubicBezTo>
                  <a:pt x="18431" y="1541"/>
                  <a:pt x="18278" y="1644"/>
                  <a:pt x="18218" y="1803"/>
                </a:cubicBezTo>
                <a:cubicBezTo>
                  <a:pt x="18193" y="1676"/>
                  <a:pt x="18069" y="1578"/>
                  <a:pt x="17941" y="1578"/>
                </a:cubicBezTo>
                <a:cubicBezTo>
                  <a:pt x="17930" y="1578"/>
                  <a:pt x="17919" y="1578"/>
                  <a:pt x="17909" y="1580"/>
                </a:cubicBezTo>
                <a:cubicBezTo>
                  <a:pt x="17771" y="1598"/>
                  <a:pt x="17494" y="1737"/>
                  <a:pt x="17505" y="1877"/>
                </a:cubicBezTo>
                <a:lnTo>
                  <a:pt x="17505" y="1877"/>
                </a:lnTo>
                <a:cubicBezTo>
                  <a:pt x="17489" y="1891"/>
                  <a:pt x="17283" y="2095"/>
                  <a:pt x="17268" y="2111"/>
                </a:cubicBezTo>
                <a:lnTo>
                  <a:pt x="17268" y="2111"/>
                </a:lnTo>
                <a:cubicBezTo>
                  <a:pt x="17252" y="2110"/>
                  <a:pt x="17237" y="2109"/>
                  <a:pt x="17221" y="2109"/>
                </a:cubicBezTo>
                <a:cubicBezTo>
                  <a:pt x="16810" y="2109"/>
                  <a:pt x="16536" y="2587"/>
                  <a:pt x="16503" y="3008"/>
                </a:cubicBezTo>
                <a:cubicBezTo>
                  <a:pt x="16493" y="3153"/>
                  <a:pt x="16496" y="3305"/>
                  <a:pt x="16429" y="3434"/>
                </a:cubicBezTo>
                <a:cubicBezTo>
                  <a:pt x="16290" y="3697"/>
                  <a:pt x="15951" y="3735"/>
                  <a:pt x="15643" y="3735"/>
                </a:cubicBezTo>
                <a:cubicBezTo>
                  <a:pt x="15605" y="3735"/>
                  <a:pt x="15567" y="3734"/>
                  <a:pt x="15530" y="3734"/>
                </a:cubicBezTo>
                <a:cubicBezTo>
                  <a:pt x="15518" y="3733"/>
                  <a:pt x="15505" y="3733"/>
                  <a:pt x="15492" y="3733"/>
                </a:cubicBezTo>
                <a:cubicBezTo>
                  <a:pt x="15165" y="3733"/>
                  <a:pt x="14772" y="3823"/>
                  <a:pt x="14705" y="4137"/>
                </a:cubicBezTo>
                <a:cubicBezTo>
                  <a:pt x="14622" y="4035"/>
                  <a:pt x="14492" y="3985"/>
                  <a:pt x="14362" y="3985"/>
                </a:cubicBezTo>
                <a:cubicBezTo>
                  <a:pt x="14223" y="3985"/>
                  <a:pt x="14083" y="4042"/>
                  <a:pt x="14001" y="4155"/>
                </a:cubicBezTo>
                <a:lnTo>
                  <a:pt x="13750" y="3956"/>
                </a:lnTo>
                <a:lnTo>
                  <a:pt x="13391" y="4137"/>
                </a:lnTo>
                <a:cubicBezTo>
                  <a:pt x="13324" y="3903"/>
                  <a:pt x="13251" y="3660"/>
                  <a:pt x="13091" y="3475"/>
                </a:cubicBezTo>
                <a:cubicBezTo>
                  <a:pt x="12973" y="3340"/>
                  <a:pt x="12793" y="3244"/>
                  <a:pt x="12618" y="3244"/>
                </a:cubicBezTo>
                <a:cubicBezTo>
                  <a:pt x="12556" y="3244"/>
                  <a:pt x="12494" y="3256"/>
                  <a:pt x="12436" y="3283"/>
                </a:cubicBezTo>
                <a:cubicBezTo>
                  <a:pt x="12408" y="3190"/>
                  <a:pt x="12313" y="3143"/>
                  <a:pt x="12217" y="3143"/>
                </a:cubicBezTo>
                <a:cubicBezTo>
                  <a:pt x="12119" y="3143"/>
                  <a:pt x="12021" y="3192"/>
                  <a:pt x="11994" y="3288"/>
                </a:cubicBezTo>
                <a:cubicBezTo>
                  <a:pt x="11961" y="3133"/>
                  <a:pt x="11802" y="3048"/>
                  <a:pt x="11646" y="3048"/>
                </a:cubicBezTo>
                <a:cubicBezTo>
                  <a:pt x="11518" y="3048"/>
                  <a:pt x="11392" y="3105"/>
                  <a:pt x="11341" y="3227"/>
                </a:cubicBezTo>
                <a:cubicBezTo>
                  <a:pt x="11287" y="3043"/>
                  <a:pt x="11094" y="2922"/>
                  <a:pt x="10905" y="2922"/>
                </a:cubicBezTo>
                <a:cubicBezTo>
                  <a:pt x="10836" y="2922"/>
                  <a:pt x="10768" y="2938"/>
                  <a:pt x="10707" y="2973"/>
                </a:cubicBezTo>
                <a:cubicBezTo>
                  <a:pt x="10602" y="3033"/>
                  <a:pt x="10526" y="3135"/>
                  <a:pt x="10427" y="3205"/>
                </a:cubicBezTo>
                <a:cubicBezTo>
                  <a:pt x="10327" y="3274"/>
                  <a:pt x="10185" y="3310"/>
                  <a:pt x="10042" y="3310"/>
                </a:cubicBezTo>
                <a:cubicBezTo>
                  <a:pt x="9857" y="3310"/>
                  <a:pt x="9672" y="3251"/>
                  <a:pt x="9574" y="3128"/>
                </a:cubicBezTo>
                <a:cubicBezTo>
                  <a:pt x="9594" y="3128"/>
                  <a:pt x="9364" y="3091"/>
                  <a:pt x="9384" y="3091"/>
                </a:cubicBezTo>
                <a:cubicBezTo>
                  <a:pt x="9196" y="2843"/>
                  <a:pt x="8882" y="2705"/>
                  <a:pt x="8572" y="2705"/>
                </a:cubicBezTo>
                <a:cubicBezTo>
                  <a:pt x="8404" y="2705"/>
                  <a:pt x="8238" y="2745"/>
                  <a:pt x="8092" y="2829"/>
                </a:cubicBezTo>
                <a:cubicBezTo>
                  <a:pt x="8048" y="2742"/>
                  <a:pt x="7956" y="2703"/>
                  <a:pt x="7861" y="2703"/>
                </a:cubicBezTo>
                <a:cubicBezTo>
                  <a:pt x="7728" y="2703"/>
                  <a:pt x="7590" y="2781"/>
                  <a:pt x="7571" y="2916"/>
                </a:cubicBezTo>
                <a:cubicBezTo>
                  <a:pt x="7481" y="2797"/>
                  <a:pt x="7331" y="2734"/>
                  <a:pt x="7182" y="2734"/>
                </a:cubicBezTo>
                <a:cubicBezTo>
                  <a:pt x="7078" y="2734"/>
                  <a:pt x="6973" y="2765"/>
                  <a:pt x="6891" y="2831"/>
                </a:cubicBezTo>
                <a:cubicBezTo>
                  <a:pt x="7006" y="2345"/>
                  <a:pt x="7042" y="1692"/>
                  <a:pt x="6585" y="1495"/>
                </a:cubicBezTo>
                <a:cubicBezTo>
                  <a:pt x="6657" y="1349"/>
                  <a:pt x="6594" y="1151"/>
                  <a:pt x="6450" y="1074"/>
                </a:cubicBezTo>
                <a:cubicBezTo>
                  <a:pt x="6406" y="1050"/>
                  <a:pt x="6356" y="1038"/>
                  <a:pt x="6306" y="1038"/>
                </a:cubicBezTo>
                <a:cubicBezTo>
                  <a:pt x="6195" y="1038"/>
                  <a:pt x="6082" y="1094"/>
                  <a:pt x="6024" y="1190"/>
                </a:cubicBezTo>
                <a:cubicBezTo>
                  <a:pt x="6136" y="993"/>
                  <a:pt x="5934" y="726"/>
                  <a:pt x="5709" y="726"/>
                </a:cubicBezTo>
                <a:cubicBezTo>
                  <a:pt x="5702" y="726"/>
                  <a:pt x="5696" y="726"/>
                  <a:pt x="5689" y="726"/>
                </a:cubicBezTo>
                <a:cubicBezTo>
                  <a:pt x="5456" y="743"/>
                  <a:pt x="5282" y="980"/>
                  <a:pt x="5275" y="1214"/>
                </a:cubicBezTo>
                <a:cubicBezTo>
                  <a:pt x="5028" y="1145"/>
                  <a:pt x="4939" y="853"/>
                  <a:pt x="4815" y="630"/>
                </a:cubicBezTo>
                <a:cubicBezTo>
                  <a:pt x="4729" y="477"/>
                  <a:pt x="4543" y="345"/>
                  <a:pt x="4388" y="345"/>
                </a:cubicBezTo>
                <a:cubicBezTo>
                  <a:pt x="4316" y="345"/>
                  <a:pt x="4251" y="373"/>
                  <a:pt x="4205" y="439"/>
                </a:cubicBezTo>
                <a:cubicBezTo>
                  <a:pt x="4144" y="236"/>
                  <a:pt x="3929" y="114"/>
                  <a:pt x="3721" y="114"/>
                </a:cubicBezTo>
                <a:cubicBezTo>
                  <a:pt x="3606" y="114"/>
                  <a:pt x="3493" y="151"/>
                  <a:pt x="3409" y="234"/>
                </a:cubicBezTo>
                <a:cubicBezTo>
                  <a:pt x="3342" y="77"/>
                  <a:pt x="3175" y="1"/>
                  <a:pt x="3007" y="1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-91851" y="-246425"/>
            <a:ext cx="4870692" cy="5724829"/>
          </a:xfrm>
          <a:custGeom>
            <a:avLst/>
            <a:gdLst/>
            <a:ahLst/>
            <a:cxnLst/>
            <a:rect l="l" t="t" r="r" b="b"/>
            <a:pathLst>
              <a:path w="174953" h="209528" extrusionOk="0">
                <a:moveTo>
                  <a:pt x="26848" y="25159"/>
                </a:moveTo>
                <a:cubicBezTo>
                  <a:pt x="26848" y="25159"/>
                  <a:pt x="27656" y="25663"/>
                  <a:pt x="28700" y="26215"/>
                </a:cubicBezTo>
                <a:cubicBezTo>
                  <a:pt x="28390" y="26490"/>
                  <a:pt x="28076" y="26789"/>
                  <a:pt x="27761" y="27113"/>
                </a:cubicBezTo>
                <a:cubicBezTo>
                  <a:pt x="27501" y="26441"/>
                  <a:pt x="27196" y="25789"/>
                  <a:pt x="26848" y="25159"/>
                </a:cubicBezTo>
                <a:close/>
                <a:moveTo>
                  <a:pt x="24779" y="30715"/>
                </a:moveTo>
                <a:lnTo>
                  <a:pt x="24779" y="30715"/>
                </a:lnTo>
                <a:cubicBezTo>
                  <a:pt x="22877" y="33090"/>
                  <a:pt x="22416" y="33496"/>
                  <a:pt x="22125" y="33496"/>
                </a:cubicBezTo>
                <a:cubicBezTo>
                  <a:pt x="21982" y="33496"/>
                  <a:pt x="21880" y="33398"/>
                  <a:pt x="21669" y="33387"/>
                </a:cubicBezTo>
                <a:cubicBezTo>
                  <a:pt x="21433" y="33376"/>
                  <a:pt x="21358" y="32638"/>
                  <a:pt x="21686" y="31474"/>
                </a:cubicBezTo>
                <a:cubicBezTo>
                  <a:pt x="22694" y="31266"/>
                  <a:pt x="23725" y="31014"/>
                  <a:pt x="24779" y="30715"/>
                </a:cubicBezTo>
                <a:close/>
                <a:moveTo>
                  <a:pt x="32790" y="49234"/>
                </a:moveTo>
                <a:cubicBezTo>
                  <a:pt x="33379" y="49234"/>
                  <a:pt x="33783" y="50185"/>
                  <a:pt x="34313" y="51498"/>
                </a:cubicBezTo>
                <a:cubicBezTo>
                  <a:pt x="33902" y="51802"/>
                  <a:pt x="33466" y="52133"/>
                  <a:pt x="33014" y="52487"/>
                </a:cubicBezTo>
                <a:cubicBezTo>
                  <a:pt x="32995" y="52439"/>
                  <a:pt x="32975" y="52394"/>
                  <a:pt x="32956" y="52346"/>
                </a:cubicBezTo>
                <a:cubicBezTo>
                  <a:pt x="32957" y="52346"/>
                  <a:pt x="31493" y="49261"/>
                  <a:pt x="32779" y="49234"/>
                </a:cubicBezTo>
                <a:cubicBezTo>
                  <a:pt x="32783" y="49234"/>
                  <a:pt x="32787" y="49234"/>
                  <a:pt x="32790" y="49234"/>
                </a:cubicBezTo>
                <a:close/>
                <a:moveTo>
                  <a:pt x="35022" y="53186"/>
                </a:moveTo>
                <a:cubicBezTo>
                  <a:pt x="35174" y="53522"/>
                  <a:pt x="35339" y="53865"/>
                  <a:pt x="35519" y="54207"/>
                </a:cubicBezTo>
                <a:lnTo>
                  <a:pt x="35518" y="54207"/>
                </a:lnTo>
                <a:cubicBezTo>
                  <a:pt x="35162" y="54529"/>
                  <a:pt x="34799" y="54870"/>
                  <a:pt x="34429" y="55231"/>
                </a:cubicBezTo>
                <a:cubicBezTo>
                  <a:pt x="34250" y="54953"/>
                  <a:pt x="34076" y="54661"/>
                  <a:pt x="33908" y="54359"/>
                </a:cubicBezTo>
                <a:cubicBezTo>
                  <a:pt x="34297" y="53948"/>
                  <a:pt x="34670" y="53556"/>
                  <a:pt x="35022" y="53186"/>
                </a:cubicBezTo>
                <a:close/>
                <a:moveTo>
                  <a:pt x="27532" y="50421"/>
                </a:moveTo>
                <a:lnTo>
                  <a:pt x="27532" y="50422"/>
                </a:lnTo>
                <a:cubicBezTo>
                  <a:pt x="27609" y="50646"/>
                  <a:pt x="27692" y="50891"/>
                  <a:pt x="27784" y="51165"/>
                </a:cubicBezTo>
                <a:cubicBezTo>
                  <a:pt x="28054" y="51966"/>
                  <a:pt x="28661" y="53622"/>
                  <a:pt x="29554" y="55416"/>
                </a:cubicBezTo>
                <a:cubicBezTo>
                  <a:pt x="29127" y="55808"/>
                  <a:pt x="28697" y="56214"/>
                  <a:pt x="28273" y="56632"/>
                </a:cubicBezTo>
                <a:cubicBezTo>
                  <a:pt x="28118" y="56335"/>
                  <a:pt x="27966" y="56029"/>
                  <a:pt x="27819" y="55705"/>
                </a:cubicBezTo>
                <a:cubicBezTo>
                  <a:pt x="27275" y="54502"/>
                  <a:pt x="26846" y="53493"/>
                  <a:pt x="26515" y="52649"/>
                </a:cubicBezTo>
                <a:cubicBezTo>
                  <a:pt x="26872" y="51882"/>
                  <a:pt x="27211" y="51139"/>
                  <a:pt x="27532" y="50421"/>
                </a:cubicBezTo>
                <a:close/>
                <a:moveTo>
                  <a:pt x="20052" y="46512"/>
                </a:moveTo>
                <a:cubicBezTo>
                  <a:pt x="20098" y="46512"/>
                  <a:pt x="20141" y="46515"/>
                  <a:pt x="20182" y="46519"/>
                </a:cubicBezTo>
                <a:cubicBezTo>
                  <a:pt x="20742" y="46577"/>
                  <a:pt x="20908" y="47479"/>
                  <a:pt x="20834" y="48962"/>
                </a:cubicBezTo>
                <a:cubicBezTo>
                  <a:pt x="20795" y="49753"/>
                  <a:pt x="20556" y="52602"/>
                  <a:pt x="20819" y="55478"/>
                </a:cubicBezTo>
                <a:cubicBezTo>
                  <a:pt x="20361" y="56454"/>
                  <a:pt x="19919" y="57471"/>
                  <a:pt x="19500" y="58528"/>
                </a:cubicBezTo>
                <a:cubicBezTo>
                  <a:pt x="19079" y="57378"/>
                  <a:pt x="18694" y="55987"/>
                  <a:pt x="18505" y="54427"/>
                </a:cubicBezTo>
                <a:cubicBezTo>
                  <a:pt x="18644" y="53762"/>
                  <a:pt x="18771" y="53083"/>
                  <a:pt x="18880" y="52388"/>
                </a:cubicBezTo>
                <a:cubicBezTo>
                  <a:pt x="19250" y="50049"/>
                  <a:pt x="19510" y="48163"/>
                  <a:pt x="19709" y="46580"/>
                </a:cubicBezTo>
                <a:cubicBezTo>
                  <a:pt x="19831" y="46527"/>
                  <a:pt x="19948" y="46512"/>
                  <a:pt x="20052" y="46512"/>
                </a:cubicBezTo>
                <a:close/>
                <a:moveTo>
                  <a:pt x="37284" y="56732"/>
                </a:moveTo>
                <a:cubicBezTo>
                  <a:pt x="37802" y="57286"/>
                  <a:pt x="38275" y="57765"/>
                  <a:pt x="38717" y="58173"/>
                </a:cubicBezTo>
                <a:cubicBezTo>
                  <a:pt x="38360" y="58386"/>
                  <a:pt x="38001" y="58621"/>
                  <a:pt x="37641" y="58880"/>
                </a:cubicBezTo>
                <a:cubicBezTo>
                  <a:pt x="37165" y="58483"/>
                  <a:pt x="36713" y="58058"/>
                  <a:pt x="36286" y="57608"/>
                </a:cubicBezTo>
                <a:cubicBezTo>
                  <a:pt x="36616" y="57321"/>
                  <a:pt x="36949" y="57028"/>
                  <a:pt x="37284" y="56732"/>
                </a:cubicBezTo>
                <a:close/>
                <a:moveTo>
                  <a:pt x="30792" y="57643"/>
                </a:moveTo>
                <a:cubicBezTo>
                  <a:pt x="30979" y="57944"/>
                  <a:pt x="31174" y="58239"/>
                  <a:pt x="31376" y="58526"/>
                </a:cubicBezTo>
                <a:cubicBezTo>
                  <a:pt x="31043" y="58920"/>
                  <a:pt x="30705" y="59330"/>
                  <a:pt x="30364" y="59757"/>
                </a:cubicBezTo>
                <a:cubicBezTo>
                  <a:pt x="30125" y="59475"/>
                  <a:pt x="29884" y="59172"/>
                  <a:pt x="29645" y="58846"/>
                </a:cubicBezTo>
                <a:cubicBezTo>
                  <a:pt x="30029" y="58445"/>
                  <a:pt x="30411" y="58045"/>
                  <a:pt x="30792" y="57643"/>
                </a:cubicBezTo>
                <a:close/>
                <a:moveTo>
                  <a:pt x="32965" y="60433"/>
                </a:moveTo>
                <a:cubicBezTo>
                  <a:pt x="33490" y="60947"/>
                  <a:pt x="34048" y="61384"/>
                  <a:pt x="34635" y="61702"/>
                </a:cubicBezTo>
                <a:cubicBezTo>
                  <a:pt x="34338" y="62059"/>
                  <a:pt x="34046" y="62440"/>
                  <a:pt x="33758" y="62843"/>
                </a:cubicBezTo>
                <a:cubicBezTo>
                  <a:pt x="33771" y="62754"/>
                  <a:pt x="33728" y="62666"/>
                  <a:pt x="33651" y="62620"/>
                </a:cubicBezTo>
                <a:cubicBezTo>
                  <a:pt x="33225" y="62364"/>
                  <a:pt x="32602" y="61941"/>
                  <a:pt x="31893" y="61319"/>
                </a:cubicBezTo>
                <a:cubicBezTo>
                  <a:pt x="32240" y="61034"/>
                  <a:pt x="32598" y="60739"/>
                  <a:pt x="32965" y="60433"/>
                </a:cubicBezTo>
                <a:close/>
                <a:moveTo>
                  <a:pt x="33636" y="63019"/>
                </a:moveTo>
                <a:cubicBezTo>
                  <a:pt x="33177" y="63681"/>
                  <a:pt x="32757" y="64367"/>
                  <a:pt x="32375" y="65076"/>
                </a:cubicBezTo>
                <a:lnTo>
                  <a:pt x="32374" y="65077"/>
                </a:lnTo>
                <a:cubicBezTo>
                  <a:pt x="30559" y="65235"/>
                  <a:pt x="28746" y="65431"/>
                  <a:pt x="26936" y="65664"/>
                </a:cubicBezTo>
                <a:cubicBezTo>
                  <a:pt x="26724" y="65694"/>
                  <a:pt x="26511" y="65727"/>
                  <a:pt x="26298" y="65757"/>
                </a:cubicBezTo>
                <a:cubicBezTo>
                  <a:pt x="26313" y="65742"/>
                  <a:pt x="26328" y="65726"/>
                  <a:pt x="26342" y="65711"/>
                </a:cubicBezTo>
                <a:cubicBezTo>
                  <a:pt x="26937" y="65262"/>
                  <a:pt x="28023" y="64429"/>
                  <a:pt x="29443" y="63300"/>
                </a:cubicBezTo>
                <a:cubicBezTo>
                  <a:pt x="29519" y="63301"/>
                  <a:pt x="29594" y="63301"/>
                  <a:pt x="29670" y="63301"/>
                </a:cubicBezTo>
                <a:cubicBezTo>
                  <a:pt x="31285" y="63301"/>
                  <a:pt x="32743" y="63149"/>
                  <a:pt x="33560" y="63043"/>
                </a:cubicBezTo>
                <a:cubicBezTo>
                  <a:pt x="33587" y="63040"/>
                  <a:pt x="33612" y="63031"/>
                  <a:pt x="33636" y="63019"/>
                </a:cubicBezTo>
                <a:close/>
                <a:moveTo>
                  <a:pt x="26288" y="65752"/>
                </a:moveTo>
                <a:cubicBezTo>
                  <a:pt x="26287" y="65755"/>
                  <a:pt x="26285" y="65757"/>
                  <a:pt x="26283" y="65759"/>
                </a:cubicBezTo>
                <a:lnTo>
                  <a:pt x="26279" y="65760"/>
                </a:lnTo>
                <a:lnTo>
                  <a:pt x="26288" y="65752"/>
                </a:lnTo>
                <a:close/>
                <a:moveTo>
                  <a:pt x="25721" y="62900"/>
                </a:moveTo>
                <a:cubicBezTo>
                  <a:pt x="26374" y="63057"/>
                  <a:pt x="27068" y="63160"/>
                  <a:pt x="27768" y="63222"/>
                </a:cubicBezTo>
                <a:cubicBezTo>
                  <a:pt x="27197" y="64033"/>
                  <a:pt x="26616" y="64890"/>
                  <a:pt x="26027" y="65796"/>
                </a:cubicBezTo>
                <a:cubicBezTo>
                  <a:pt x="24690" y="65987"/>
                  <a:pt x="23355" y="66199"/>
                  <a:pt x="22023" y="66431"/>
                </a:cubicBezTo>
                <a:cubicBezTo>
                  <a:pt x="22832" y="65768"/>
                  <a:pt x="24163" y="64476"/>
                  <a:pt x="25721" y="62900"/>
                </a:cubicBezTo>
                <a:close/>
                <a:moveTo>
                  <a:pt x="35209" y="65015"/>
                </a:moveTo>
                <a:lnTo>
                  <a:pt x="35208" y="65016"/>
                </a:lnTo>
                <a:cubicBezTo>
                  <a:pt x="36108" y="65301"/>
                  <a:pt x="37211" y="65748"/>
                  <a:pt x="38424" y="66292"/>
                </a:cubicBezTo>
                <a:cubicBezTo>
                  <a:pt x="37361" y="66725"/>
                  <a:pt x="36193" y="66953"/>
                  <a:pt x="34994" y="67118"/>
                </a:cubicBezTo>
                <a:cubicBezTo>
                  <a:pt x="33152" y="66072"/>
                  <a:pt x="31914" y="65667"/>
                  <a:pt x="31144" y="65520"/>
                </a:cubicBezTo>
                <a:cubicBezTo>
                  <a:pt x="32496" y="65326"/>
                  <a:pt x="33850" y="65158"/>
                  <a:pt x="35209" y="65015"/>
                </a:cubicBezTo>
                <a:close/>
                <a:moveTo>
                  <a:pt x="22115" y="60487"/>
                </a:moveTo>
                <a:cubicBezTo>
                  <a:pt x="22392" y="60976"/>
                  <a:pt x="22721" y="61393"/>
                  <a:pt x="23111" y="61716"/>
                </a:cubicBezTo>
                <a:cubicBezTo>
                  <a:pt x="23283" y="61857"/>
                  <a:pt x="23465" y="61986"/>
                  <a:pt x="23655" y="62099"/>
                </a:cubicBezTo>
                <a:cubicBezTo>
                  <a:pt x="22696" y="63534"/>
                  <a:pt x="21907" y="65026"/>
                  <a:pt x="21393" y="66545"/>
                </a:cubicBezTo>
                <a:cubicBezTo>
                  <a:pt x="20340" y="66735"/>
                  <a:pt x="19291" y="66937"/>
                  <a:pt x="18243" y="67153"/>
                </a:cubicBezTo>
                <a:cubicBezTo>
                  <a:pt x="18272" y="66983"/>
                  <a:pt x="18302" y="66811"/>
                  <a:pt x="18328" y="66643"/>
                </a:cubicBezTo>
                <a:cubicBezTo>
                  <a:pt x="18338" y="66584"/>
                  <a:pt x="18348" y="66523"/>
                  <a:pt x="18377" y="66472"/>
                </a:cubicBezTo>
                <a:cubicBezTo>
                  <a:pt x="18481" y="66291"/>
                  <a:pt x="18794" y="66270"/>
                  <a:pt x="18829" y="66063"/>
                </a:cubicBezTo>
                <a:cubicBezTo>
                  <a:pt x="18842" y="65982"/>
                  <a:pt x="18802" y="65897"/>
                  <a:pt x="18818" y="65816"/>
                </a:cubicBezTo>
                <a:cubicBezTo>
                  <a:pt x="18829" y="65756"/>
                  <a:pt x="18869" y="65706"/>
                  <a:pt x="18904" y="65656"/>
                </a:cubicBezTo>
                <a:cubicBezTo>
                  <a:pt x="19014" y="65500"/>
                  <a:pt x="19089" y="65323"/>
                  <a:pt x="19123" y="65135"/>
                </a:cubicBezTo>
                <a:cubicBezTo>
                  <a:pt x="19139" y="65047"/>
                  <a:pt x="19134" y="64941"/>
                  <a:pt x="19079" y="64878"/>
                </a:cubicBezTo>
                <a:cubicBezTo>
                  <a:pt x="19964" y="63672"/>
                  <a:pt x="21023" y="62169"/>
                  <a:pt x="22115" y="60487"/>
                </a:cubicBezTo>
                <a:close/>
                <a:moveTo>
                  <a:pt x="30293" y="65647"/>
                </a:moveTo>
                <a:cubicBezTo>
                  <a:pt x="31004" y="66258"/>
                  <a:pt x="31707" y="66853"/>
                  <a:pt x="32402" y="67430"/>
                </a:cubicBezTo>
                <a:cubicBezTo>
                  <a:pt x="31147" y="67585"/>
                  <a:pt x="29913" y="67785"/>
                  <a:pt x="28779" y="68189"/>
                </a:cubicBezTo>
                <a:cubicBezTo>
                  <a:pt x="27830" y="67535"/>
                  <a:pt x="26847" y="66929"/>
                  <a:pt x="25833" y="66386"/>
                </a:cubicBezTo>
                <a:cubicBezTo>
                  <a:pt x="26227" y="66316"/>
                  <a:pt x="26620" y="66242"/>
                  <a:pt x="27014" y="66174"/>
                </a:cubicBezTo>
                <a:cubicBezTo>
                  <a:pt x="28105" y="65984"/>
                  <a:pt x="29198" y="65811"/>
                  <a:pt x="30293" y="65647"/>
                </a:cubicBezTo>
                <a:close/>
                <a:moveTo>
                  <a:pt x="25594" y="66430"/>
                </a:moveTo>
                <a:cubicBezTo>
                  <a:pt x="26121" y="67184"/>
                  <a:pt x="26724" y="67990"/>
                  <a:pt x="27386" y="68829"/>
                </a:cubicBezTo>
                <a:lnTo>
                  <a:pt x="27386" y="68830"/>
                </a:lnTo>
                <a:cubicBezTo>
                  <a:pt x="27110" y="68991"/>
                  <a:pt x="26845" y="69173"/>
                  <a:pt x="26595" y="69373"/>
                </a:cubicBezTo>
                <a:cubicBezTo>
                  <a:pt x="26118" y="69753"/>
                  <a:pt x="25708" y="70197"/>
                  <a:pt x="25309" y="70657"/>
                </a:cubicBezTo>
                <a:cubicBezTo>
                  <a:pt x="23839" y="69217"/>
                  <a:pt x="22303" y="68077"/>
                  <a:pt x="20730" y="67411"/>
                </a:cubicBezTo>
                <a:cubicBezTo>
                  <a:pt x="22344" y="67053"/>
                  <a:pt x="23966" y="66725"/>
                  <a:pt x="25594" y="66430"/>
                </a:cubicBezTo>
                <a:close/>
                <a:moveTo>
                  <a:pt x="20258" y="67513"/>
                </a:moveTo>
                <a:cubicBezTo>
                  <a:pt x="21138" y="69237"/>
                  <a:pt x="22168" y="71023"/>
                  <a:pt x="23282" y="72812"/>
                </a:cubicBezTo>
                <a:cubicBezTo>
                  <a:pt x="22637" y="73348"/>
                  <a:pt x="21923" y="73800"/>
                  <a:pt x="21192" y="74229"/>
                </a:cubicBezTo>
                <a:cubicBezTo>
                  <a:pt x="20470" y="73457"/>
                  <a:pt x="19721" y="72696"/>
                  <a:pt x="18947" y="71955"/>
                </a:cubicBezTo>
                <a:cubicBezTo>
                  <a:pt x="19067" y="71815"/>
                  <a:pt x="19064" y="71562"/>
                  <a:pt x="18902" y="71458"/>
                </a:cubicBezTo>
                <a:cubicBezTo>
                  <a:pt x="19041" y="71309"/>
                  <a:pt x="19001" y="71033"/>
                  <a:pt x="18824" y="70929"/>
                </a:cubicBezTo>
                <a:cubicBezTo>
                  <a:pt x="18913" y="70889"/>
                  <a:pt x="18958" y="70789"/>
                  <a:pt x="18928" y="70697"/>
                </a:cubicBezTo>
                <a:cubicBezTo>
                  <a:pt x="18903" y="70616"/>
                  <a:pt x="18828" y="70564"/>
                  <a:pt x="18747" y="70564"/>
                </a:cubicBezTo>
                <a:cubicBezTo>
                  <a:pt x="18735" y="70564"/>
                  <a:pt x="18723" y="70565"/>
                  <a:pt x="18711" y="70567"/>
                </a:cubicBezTo>
                <a:cubicBezTo>
                  <a:pt x="18750" y="70487"/>
                  <a:pt x="18776" y="70395"/>
                  <a:pt x="18750" y="70310"/>
                </a:cubicBezTo>
                <a:cubicBezTo>
                  <a:pt x="18728" y="70239"/>
                  <a:pt x="18657" y="70180"/>
                  <a:pt x="18586" y="70180"/>
                </a:cubicBezTo>
                <a:cubicBezTo>
                  <a:pt x="18572" y="70180"/>
                  <a:pt x="18558" y="70182"/>
                  <a:pt x="18544" y="70187"/>
                </a:cubicBezTo>
                <a:cubicBezTo>
                  <a:pt x="18612" y="70124"/>
                  <a:pt x="18604" y="70010"/>
                  <a:pt x="18554" y="69931"/>
                </a:cubicBezTo>
                <a:cubicBezTo>
                  <a:pt x="18503" y="69854"/>
                  <a:pt x="18420" y="69805"/>
                  <a:pt x="18340" y="69759"/>
                </a:cubicBezTo>
                <a:cubicBezTo>
                  <a:pt x="18179" y="69665"/>
                  <a:pt x="18018" y="69571"/>
                  <a:pt x="17856" y="69477"/>
                </a:cubicBezTo>
                <a:cubicBezTo>
                  <a:pt x="17932" y="68997"/>
                  <a:pt x="18016" y="68508"/>
                  <a:pt x="18099" y="68021"/>
                </a:cubicBezTo>
                <a:lnTo>
                  <a:pt x="18099" y="68020"/>
                </a:lnTo>
                <a:cubicBezTo>
                  <a:pt x="18817" y="67845"/>
                  <a:pt x="19537" y="67676"/>
                  <a:pt x="20258" y="67513"/>
                </a:cubicBezTo>
                <a:close/>
                <a:moveTo>
                  <a:pt x="17969" y="74840"/>
                </a:moveTo>
                <a:lnTo>
                  <a:pt x="17969" y="74840"/>
                </a:lnTo>
                <a:cubicBezTo>
                  <a:pt x="18164" y="75153"/>
                  <a:pt x="18366" y="75470"/>
                  <a:pt x="18574" y="75790"/>
                </a:cubicBezTo>
                <a:cubicBezTo>
                  <a:pt x="18339" y="75947"/>
                  <a:pt x="18108" y="76109"/>
                  <a:pt x="17887" y="76280"/>
                </a:cubicBezTo>
                <a:cubicBezTo>
                  <a:pt x="17888" y="76273"/>
                  <a:pt x="17891" y="76264"/>
                  <a:pt x="17892" y="76256"/>
                </a:cubicBezTo>
                <a:cubicBezTo>
                  <a:pt x="17962" y="75938"/>
                  <a:pt x="18031" y="75615"/>
                  <a:pt x="18021" y="75289"/>
                </a:cubicBezTo>
                <a:cubicBezTo>
                  <a:pt x="18015" y="75138"/>
                  <a:pt x="17998" y="74988"/>
                  <a:pt x="17969" y="74840"/>
                </a:cubicBezTo>
                <a:close/>
                <a:moveTo>
                  <a:pt x="32089" y="85274"/>
                </a:moveTo>
                <a:cubicBezTo>
                  <a:pt x="32418" y="85697"/>
                  <a:pt x="32741" y="86109"/>
                  <a:pt x="33057" y="86508"/>
                </a:cubicBezTo>
                <a:lnTo>
                  <a:pt x="33056" y="86509"/>
                </a:lnTo>
                <a:cubicBezTo>
                  <a:pt x="32517" y="87190"/>
                  <a:pt x="32047" y="87917"/>
                  <a:pt x="31688" y="88588"/>
                </a:cubicBezTo>
                <a:cubicBezTo>
                  <a:pt x="31410" y="88107"/>
                  <a:pt x="31105" y="87592"/>
                  <a:pt x="30775" y="87049"/>
                </a:cubicBezTo>
                <a:cubicBezTo>
                  <a:pt x="31172" y="86466"/>
                  <a:pt x="31610" y="85872"/>
                  <a:pt x="32089" y="85274"/>
                </a:cubicBezTo>
                <a:close/>
                <a:moveTo>
                  <a:pt x="36297" y="90512"/>
                </a:moveTo>
                <a:cubicBezTo>
                  <a:pt x="36738" y="91044"/>
                  <a:pt x="37126" y="91506"/>
                  <a:pt x="37452" y="91892"/>
                </a:cubicBezTo>
                <a:cubicBezTo>
                  <a:pt x="36116" y="93499"/>
                  <a:pt x="35156" y="94632"/>
                  <a:pt x="34509" y="94632"/>
                </a:cubicBezTo>
                <a:cubicBezTo>
                  <a:pt x="34399" y="94632"/>
                  <a:pt x="34299" y="94599"/>
                  <a:pt x="34207" y="94531"/>
                </a:cubicBezTo>
                <a:cubicBezTo>
                  <a:pt x="33756" y="94200"/>
                  <a:pt x="34556" y="92390"/>
                  <a:pt x="36296" y="90512"/>
                </a:cubicBezTo>
                <a:close/>
                <a:moveTo>
                  <a:pt x="22407" y="90083"/>
                </a:moveTo>
                <a:cubicBezTo>
                  <a:pt x="22896" y="90751"/>
                  <a:pt x="23368" y="91383"/>
                  <a:pt x="23812" y="91969"/>
                </a:cubicBezTo>
                <a:cubicBezTo>
                  <a:pt x="23651" y="94294"/>
                  <a:pt x="23350" y="95513"/>
                  <a:pt x="22659" y="95725"/>
                </a:cubicBezTo>
                <a:cubicBezTo>
                  <a:pt x="22631" y="95734"/>
                  <a:pt x="22601" y="95738"/>
                  <a:pt x="22571" y="95738"/>
                </a:cubicBezTo>
                <a:cubicBezTo>
                  <a:pt x="21966" y="95738"/>
                  <a:pt x="20951" y="94057"/>
                  <a:pt x="22192" y="90140"/>
                </a:cubicBezTo>
                <a:lnTo>
                  <a:pt x="22407" y="90083"/>
                </a:lnTo>
                <a:close/>
                <a:moveTo>
                  <a:pt x="29975" y="88301"/>
                </a:moveTo>
                <a:cubicBezTo>
                  <a:pt x="30424" y="88760"/>
                  <a:pt x="30841" y="89196"/>
                  <a:pt x="31218" y="89598"/>
                </a:cubicBezTo>
                <a:cubicBezTo>
                  <a:pt x="30238" y="92009"/>
                  <a:pt x="29252" y="95776"/>
                  <a:pt x="28146" y="95776"/>
                </a:cubicBezTo>
                <a:cubicBezTo>
                  <a:pt x="28085" y="95776"/>
                  <a:pt x="28025" y="95765"/>
                  <a:pt x="27963" y="95741"/>
                </a:cubicBezTo>
                <a:lnTo>
                  <a:pt x="27963" y="95742"/>
                </a:lnTo>
                <a:cubicBezTo>
                  <a:pt x="27146" y="95431"/>
                  <a:pt x="27622" y="92221"/>
                  <a:pt x="29975" y="88301"/>
                </a:cubicBezTo>
                <a:close/>
                <a:moveTo>
                  <a:pt x="16593" y="95117"/>
                </a:moveTo>
                <a:cubicBezTo>
                  <a:pt x="16777" y="95347"/>
                  <a:pt x="16955" y="95561"/>
                  <a:pt x="17127" y="95761"/>
                </a:cubicBezTo>
                <a:cubicBezTo>
                  <a:pt x="17320" y="98247"/>
                  <a:pt x="17069" y="97724"/>
                  <a:pt x="16709" y="98040"/>
                </a:cubicBezTo>
                <a:cubicBezTo>
                  <a:pt x="16691" y="98056"/>
                  <a:pt x="16668" y="98063"/>
                  <a:pt x="16640" y="98063"/>
                </a:cubicBezTo>
                <a:cubicBezTo>
                  <a:pt x="16550" y="98063"/>
                  <a:pt x="16414" y="97978"/>
                  <a:pt x="16252" y="97813"/>
                </a:cubicBezTo>
                <a:cubicBezTo>
                  <a:pt x="16316" y="96909"/>
                  <a:pt x="16430" y="96009"/>
                  <a:pt x="16593" y="95117"/>
                </a:cubicBezTo>
                <a:close/>
                <a:moveTo>
                  <a:pt x="23780" y="106777"/>
                </a:moveTo>
                <a:cubicBezTo>
                  <a:pt x="24158" y="106777"/>
                  <a:pt x="24691" y="107214"/>
                  <a:pt x="25348" y="107963"/>
                </a:cubicBezTo>
                <a:cubicBezTo>
                  <a:pt x="25450" y="108079"/>
                  <a:pt x="25611" y="108270"/>
                  <a:pt x="25821" y="108513"/>
                </a:cubicBezTo>
                <a:cubicBezTo>
                  <a:pt x="25529" y="108563"/>
                  <a:pt x="25301" y="108605"/>
                  <a:pt x="25180" y="108629"/>
                </a:cubicBezTo>
                <a:cubicBezTo>
                  <a:pt x="25119" y="108640"/>
                  <a:pt x="25066" y="108677"/>
                  <a:pt x="25032" y="108729"/>
                </a:cubicBezTo>
                <a:cubicBezTo>
                  <a:pt x="24934" y="108886"/>
                  <a:pt x="24701" y="109263"/>
                  <a:pt x="24406" y="109800"/>
                </a:cubicBezTo>
                <a:cubicBezTo>
                  <a:pt x="22736" y="107669"/>
                  <a:pt x="23210" y="107110"/>
                  <a:pt x="23519" y="106866"/>
                </a:cubicBezTo>
                <a:cubicBezTo>
                  <a:pt x="23595" y="106806"/>
                  <a:pt x="23683" y="106777"/>
                  <a:pt x="23780" y="106777"/>
                </a:cubicBezTo>
                <a:close/>
                <a:moveTo>
                  <a:pt x="30021" y="112614"/>
                </a:moveTo>
                <a:cubicBezTo>
                  <a:pt x="30522" y="112995"/>
                  <a:pt x="31037" y="113341"/>
                  <a:pt x="31552" y="113623"/>
                </a:cubicBezTo>
                <a:cubicBezTo>
                  <a:pt x="31359" y="114064"/>
                  <a:pt x="31188" y="114505"/>
                  <a:pt x="31042" y="114936"/>
                </a:cubicBezTo>
                <a:cubicBezTo>
                  <a:pt x="30467" y="114701"/>
                  <a:pt x="29906" y="114433"/>
                  <a:pt x="29361" y="114131"/>
                </a:cubicBezTo>
                <a:cubicBezTo>
                  <a:pt x="29563" y="113635"/>
                  <a:pt x="29783" y="113128"/>
                  <a:pt x="30021" y="112614"/>
                </a:cubicBezTo>
                <a:close/>
                <a:moveTo>
                  <a:pt x="30450" y="117362"/>
                </a:moveTo>
                <a:cubicBezTo>
                  <a:pt x="29947" y="120488"/>
                  <a:pt x="29708" y="124894"/>
                  <a:pt x="28374" y="124894"/>
                </a:cubicBezTo>
                <a:cubicBezTo>
                  <a:pt x="28343" y="124894"/>
                  <a:pt x="28310" y="124892"/>
                  <a:pt x="28278" y="124887"/>
                </a:cubicBezTo>
                <a:cubicBezTo>
                  <a:pt x="27433" y="124757"/>
                  <a:pt x="27115" y="122123"/>
                  <a:pt x="28011" y="118326"/>
                </a:cubicBezTo>
                <a:cubicBezTo>
                  <a:pt x="28849" y="118076"/>
                  <a:pt x="29666" y="117753"/>
                  <a:pt x="30450" y="117362"/>
                </a:cubicBezTo>
                <a:close/>
                <a:moveTo>
                  <a:pt x="20336" y="118655"/>
                </a:moveTo>
                <a:lnTo>
                  <a:pt x="20336" y="118655"/>
                </a:lnTo>
                <a:cubicBezTo>
                  <a:pt x="20915" y="118774"/>
                  <a:pt x="21501" y="118859"/>
                  <a:pt x="22091" y="118913"/>
                </a:cubicBezTo>
                <a:cubicBezTo>
                  <a:pt x="22890" y="123362"/>
                  <a:pt x="23084" y="125654"/>
                  <a:pt x="22125" y="126189"/>
                </a:cubicBezTo>
                <a:cubicBezTo>
                  <a:pt x="22071" y="126220"/>
                  <a:pt x="22007" y="126235"/>
                  <a:pt x="21937" y="126235"/>
                </a:cubicBezTo>
                <a:cubicBezTo>
                  <a:pt x="21141" y="126235"/>
                  <a:pt x="19511" y="124196"/>
                  <a:pt x="20336" y="118655"/>
                </a:cubicBezTo>
                <a:close/>
                <a:moveTo>
                  <a:pt x="16158" y="129259"/>
                </a:moveTo>
                <a:cubicBezTo>
                  <a:pt x="16158" y="129263"/>
                  <a:pt x="16159" y="129267"/>
                  <a:pt x="16159" y="129271"/>
                </a:cubicBezTo>
                <a:lnTo>
                  <a:pt x="16152" y="129266"/>
                </a:lnTo>
                <a:cubicBezTo>
                  <a:pt x="16155" y="129263"/>
                  <a:pt x="16156" y="129261"/>
                  <a:pt x="16158" y="129259"/>
                </a:cubicBezTo>
                <a:close/>
                <a:moveTo>
                  <a:pt x="17274" y="137056"/>
                </a:moveTo>
                <a:cubicBezTo>
                  <a:pt x="17860" y="137056"/>
                  <a:pt x="18033" y="137421"/>
                  <a:pt x="18052" y="137467"/>
                </a:cubicBezTo>
                <a:cubicBezTo>
                  <a:pt x="18054" y="137471"/>
                  <a:pt x="18054" y="137471"/>
                  <a:pt x="18056" y="137477"/>
                </a:cubicBezTo>
                <a:cubicBezTo>
                  <a:pt x="18088" y="137569"/>
                  <a:pt x="18476" y="138902"/>
                  <a:pt x="15512" y="140556"/>
                </a:cubicBezTo>
                <a:cubicBezTo>
                  <a:pt x="15305" y="140673"/>
                  <a:pt x="15107" y="140808"/>
                  <a:pt x="14922" y="140959"/>
                </a:cubicBezTo>
                <a:cubicBezTo>
                  <a:pt x="14886" y="140852"/>
                  <a:pt x="14821" y="140711"/>
                  <a:pt x="14731" y="140658"/>
                </a:cubicBezTo>
                <a:lnTo>
                  <a:pt x="14731" y="140658"/>
                </a:lnTo>
                <a:cubicBezTo>
                  <a:pt x="14735" y="140658"/>
                  <a:pt x="14739" y="140658"/>
                  <a:pt x="14744" y="140658"/>
                </a:cubicBezTo>
                <a:cubicBezTo>
                  <a:pt x="14863" y="140658"/>
                  <a:pt x="14983" y="140601"/>
                  <a:pt x="15047" y="140500"/>
                </a:cubicBezTo>
                <a:cubicBezTo>
                  <a:pt x="15133" y="140365"/>
                  <a:pt x="15110" y="140171"/>
                  <a:pt x="14996" y="140060"/>
                </a:cubicBezTo>
                <a:lnTo>
                  <a:pt x="14996" y="140060"/>
                </a:lnTo>
                <a:cubicBezTo>
                  <a:pt x="15008" y="140061"/>
                  <a:pt x="15019" y="140062"/>
                  <a:pt x="15031" y="140062"/>
                </a:cubicBezTo>
                <a:cubicBezTo>
                  <a:pt x="15168" y="140062"/>
                  <a:pt x="15302" y="139964"/>
                  <a:pt x="15340" y="139830"/>
                </a:cubicBezTo>
                <a:cubicBezTo>
                  <a:pt x="15381" y="139686"/>
                  <a:pt x="15301" y="139517"/>
                  <a:pt x="15163" y="139456"/>
                </a:cubicBezTo>
                <a:lnTo>
                  <a:pt x="15163" y="139456"/>
                </a:lnTo>
                <a:cubicBezTo>
                  <a:pt x="15186" y="139460"/>
                  <a:pt x="15209" y="139462"/>
                  <a:pt x="15231" y="139462"/>
                </a:cubicBezTo>
                <a:cubicBezTo>
                  <a:pt x="15395" y="139462"/>
                  <a:pt x="15558" y="139365"/>
                  <a:pt x="15631" y="139217"/>
                </a:cubicBezTo>
                <a:cubicBezTo>
                  <a:pt x="15715" y="139050"/>
                  <a:pt x="15674" y="138829"/>
                  <a:pt x="15537" y="138701"/>
                </a:cubicBezTo>
                <a:cubicBezTo>
                  <a:pt x="15713" y="138699"/>
                  <a:pt x="15902" y="138625"/>
                  <a:pt x="15989" y="138470"/>
                </a:cubicBezTo>
                <a:cubicBezTo>
                  <a:pt x="16076" y="138316"/>
                  <a:pt x="16015" y="138082"/>
                  <a:pt x="15845" y="138031"/>
                </a:cubicBezTo>
                <a:cubicBezTo>
                  <a:pt x="15975" y="137994"/>
                  <a:pt x="16071" y="137881"/>
                  <a:pt x="16086" y="137745"/>
                </a:cubicBezTo>
                <a:cubicBezTo>
                  <a:pt x="16096" y="137637"/>
                  <a:pt x="16044" y="137530"/>
                  <a:pt x="15959" y="137463"/>
                </a:cubicBezTo>
                <a:cubicBezTo>
                  <a:pt x="16539" y="137158"/>
                  <a:pt x="16964" y="137056"/>
                  <a:pt x="17274" y="137056"/>
                </a:cubicBezTo>
                <a:close/>
                <a:moveTo>
                  <a:pt x="26321" y="138704"/>
                </a:moveTo>
                <a:cubicBezTo>
                  <a:pt x="26767" y="138704"/>
                  <a:pt x="27440" y="139070"/>
                  <a:pt x="28291" y="139702"/>
                </a:cubicBezTo>
                <a:cubicBezTo>
                  <a:pt x="29144" y="140336"/>
                  <a:pt x="32863" y="143315"/>
                  <a:pt x="36334" y="144534"/>
                </a:cubicBezTo>
                <a:lnTo>
                  <a:pt x="36334" y="144536"/>
                </a:lnTo>
                <a:cubicBezTo>
                  <a:pt x="36164" y="144712"/>
                  <a:pt x="35999" y="144892"/>
                  <a:pt x="35843" y="145071"/>
                </a:cubicBezTo>
                <a:cubicBezTo>
                  <a:pt x="35576" y="145378"/>
                  <a:pt x="35323" y="145697"/>
                  <a:pt x="35082" y="146023"/>
                </a:cubicBezTo>
                <a:cubicBezTo>
                  <a:pt x="33433" y="145584"/>
                  <a:pt x="31488" y="144830"/>
                  <a:pt x="29617" y="143535"/>
                </a:cubicBezTo>
                <a:cubicBezTo>
                  <a:pt x="25010" y="140351"/>
                  <a:pt x="25540" y="139321"/>
                  <a:pt x="25898" y="138887"/>
                </a:cubicBezTo>
                <a:cubicBezTo>
                  <a:pt x="26000" y="138763"/>
                  <a:pt x="26143" y="138704"/>
                  <a:pt x="26321" y="138704"/>
                </a:cubicBezTo>
                <a:close/>
                <a:moveTo>
                  <a:pt x="32124" y="151927"/>
                </a:moveTo>
                <a:lnTo>
                  <a:pt x="32124" y="151927"/>
                </a:lnTo>
                <a:cubicBezTo>
                  <a:pt x="30625" y="156170"/>
                  <a:pt x="30521" y="159496"/>
                  <a:pt x="30598" y="161134"/>
                </a:cubicBezTo>
                <a:cubicBezTo>
                  <a:pt x="30594" y="161117"/>
                  <a:pt x="30591" y="161099"/>
                  <a:pt x="30589" y="161082"/>
                </a:cubicBezTo>
                <a:lnTo>
                  <a:pt x="30486" y="161095"/>
                </a:lnTo>
                <a:cubicBezTo>
                  <a:pt x="30504" y="161258"/>
                  <a:pt x="30528" y="161421"/>
                  <a:pt x="30547" y="161584"/>
                </a:cubicBezTo>
                <a:cubicBezTo>
                  <a:pt x="30290" y="160468"/>
                  <a:pt x="29416" y="156684"/>
                  <a:pt x="28512" y="153008"/>
                </a:cubicBezTo>
                <a:cubicBezTo>
                  <a:pt x="29750" y="152770"/>
                  <a:pt x="30960" y="152408"/>
                  <a:pt x="32124" y="151927"/>
                </a:cubicBezTo>
                <a:close/>
                <a:moveTo>
                  <a:pt x="22612" y="153201"/>
                </a:moveTo>
                <a:lnTo>
                  <a:pt x="22612" y="153201"/>
                </a:lnTo>
                <a:cubicBezTo>
                  <a:pt x="23382" y="153296"/>
                  <a:pt x="24158" y="153343"/>
                  <a:pt x="24933" y="153343"/>
                </a:cubicBezTo>
                <a:cubicBezTo>
                  <a:pt x="25266" y="153343"/>
                  <a:pt x="25598" y="153335"/>
                  <a:pt x="25930" y="153317"/>
                </a:cubicBezTo>
                <a:cubicBezTo>
                  <a:pt x="26759" y="155627"/>
                  <a:pt x="28200" y="158454"/>
                  <a:pt x="30580" y="161854"/>
                </a:cubicBezTo>
                <a:cubicBezTo>
                  <a:pt x="30696" y="162814"/>
                  <a:pt x="30826" y="163771"/>
                  <a:pt x="30970" y="164728"/>
                </a:cubicBezTo>
                <a:cubicBezTo>
                  <a:pt x="30951" y="164704"/>
                  <a:pt x="30929" y="164678"/>
                  <a:pt x="30906" y="164649"/>
                </a:cubicBezTo>
                <a:cubicBezTo>
                  <a:pt x="29854" y="163338"/>
                  <a:pt x="25354" y="157664"/>
                  <a:pt x="22612" y="153201"/>
                </a:cubicBezTo>
                <a:close/>
                <a:moveTo>
                  <a:pt x="45426" y="159099"/>
                </a:moveTo>
                <a:cubicBezTo>
                  <a:pt x="45828" y="160607"/>
                  <a:pt x="46257" y="162098"/>
                  <a:pt x="46699" y="163550"/>
                </a:cubicBezTo>
                <a:cubicBezTo>
                  <a:pt x="45855" y="164101"/>
                  <a:pt x="45009" y="164676"/>
                  <a:pt x="44173" y="165274"/>
                </a:cubicBezTo>
                <a:cubicBezTo>
                  <a:pt x="43212" y="164281"/>
                  <a:pt x="42262" y="163620"/>
                  <a:pt x="41575" y="163214"/>
                </a:cubicBezTo>
                <a:cubicBezTo>
                  <a:pt x="42896" y="161836"/>
                  <a:pt x="44199" y="160440"/>
                  <a:pt x="45426" y="159099"/>
                </a:cubicBezTo>
                <a:close/>
                <a:moveTo>
                  <a:pt x="50938" y="164082"/>
                </a:moveTo>
                <a:lnTo>
                  <a:pt x="50938" y="164083"/>
                </a:lnTo>
                <a:cubicBezTo>
                  <a:pt x="51088" y="164690"/>
                  <a:pt x="51261" y="165406"/>
                  <a:pt x="51450" y="166201"/>
                </a:cubicBezTo>
                <a:cubicBezTo>
                  <a:pt x="51184" y="166395"/>
                  <a:pt x="50913" y="166595"/>
                  <a:pt x="50638" y="166800"/>
                </a:cubicBezTo>
                <a:cubicBezTo>
                  <a:pt x="50431" y="166121"/>
                  <a:pt x="50217" y="165490"/>
                  <a:pt x="49995" y="164909"/>
                </a:cubicBezTo>
                <a:cubicBezTo>
                  <a:pt x="50315" y="164629"/>
                  <a:pt x="50630" y="164354"/>
                  <a:pt x="50938" y="164082"/>
                </a:cubicBezTo>
                <a:close/>
                <a:moveTo>
                  <a:pt x="15231" y="150482"/>
                </a:moveTo>
                <a:cubicBezTo>
                  <a:pt x="15936" y="151042"/>
                  <a:pt x="16807" y="151553"/>
                  <a:pt x="17880" y="151985"/>
                </a:cubicBezTo>
                <a:cubicBezTo>
                  <a:pt x="19005" y="152437"/>
                  <a:pt x="20172" y="152779"/>
                  <a:pt x="21363" y="153008"/>
                </a:cubicBezTo>
                <a:cubicBezTo>
                  <a:pt x="21808" y="156047"/>
                  <a:pt x="23660" y="161484"/>
                  <a:pt x="30989" y="164863"/>
                </a:cubicBezTo>
                <a:cubicBezTo>
                  <a:pt x="31031" y="165148"/>
                  <a:pt x="31081" y="165430"/>
                  <a:pt x="31127" y="165714"/>
                </a:cubicBezTo>
                <a:cubicBezTo>
                  <a:pt x="30272" y="166142"/>
                  <a:pt x="29447" y="166598"/>
                  <a:pt x="28703" y="167133"/>
                </a:cubicBezTo>
                <a:cubicBezTo>
                  <a:pt x="25410" y="163527"/>
                  <a:pt x="20256" y="158144"/>
                  <a:pt x="14601" y="153220"/>
                </a:cubicBezTo>
                <a:cubicBezTo>
                  <a:pt x="14565" y="153004"/>
                  <a:pt x="14484" y="152800"/>
                  <a:pt x="14361" y="152620"/>
                </a:cubicBezTo>
                <a:lnTo>
                  <a:pt x="14361" y="152620"/>
                </a:lnTo>
                <a:cubicBezTo>
                  <a:pt x="14390" y="152627"/>
                  <a:pt x="14419" y="152631"/>
                  <a:pt x="14448" y="152631"/>
                </a:cubicBezTo>
                <a:cubicBezTo>
                  <a:pt x="14586" y="152631"/>
                  <a:pt x="14723" y="152550"/>
                  <a:pt x="14782" y="152425"/>
                </a:cubicBezTo>
                <a:cubicBezTo>
                  <a:pt x="14852" y="152273"/>
                  <a:pt x="14800" y="152074"/>
                  <a:pt x="14664" y="151977"/>
                </a:cubicBezTo>
                <a:cubicBezTo>
                  <a:pt x="14839" y="151965"/>
                  <a:pt x="14991" y="151851"/>
                  <a:pt x="15049" y="151687"/>
                </a:cubicBezTo>
                <a:cubicBezTo>
                  <a:pt x="15108" y="151522"/>
                  <a:pt x="15063" y="151337"/>
                  <a:pt x="14935" y="151217"/>
                </a:cubicBezTo>
                <a:lnTo>
                  <a:pt x="14935" y="151217"/>
                </a:lnTo>
                <a:cubicBezTo>
                  <a:pt x="14955" y="151221"/>
                  <a:pt x="14974" y="151223"/>
                  <a:pt x="14994" y="151223"/>
                </a:cubicBezTo>
                <a:cubicBezTo>
                  <a:pt x="15135" y="151223"/>
                  <a:pt x="15274" y="151125"/>
                  <a:pt x="15313" y="150988"/>
                </a:cubicBezTo>
                <a:cubicBezTo>
                  <a:pt x="15358" y="150832"/>
                  <a:pt x="15267" y="150650"/>
                  <a:pt x="15114" y="150593"/>
                </a:cubicBezTo>
                <a:cubicBezTo>
                  <a:pt x="15161" y="150565"/>
                  <a:pt x="15201" y="150528"/>
                  <a:pt x="15231" y="150482"/>
                </a:cubicBezTo>
                <a:close/>
                <a:moveTo>
                  <a:pt x="41200" y="163603"/>
                </a:moveTo>
                <a:cubicBezTo>
                  <a:pt x="41732" y="164385"/>
                  <a:pt x="42289" y="165288"/>
                  <a:pt x="42844" y="166250"/>
                </a:cubicBezTo>
                <a:cubicBezTo>
                  <a:pt x="42196" y="166740"/>
                  <a:pt x="41561" y="167242"/>
                  <a:pt x="40946" y="167755"/>
                </a:cubicBezTo>
                <a:cubicBezTo>
                  <a:pt x="40243" y="166996"/>
                  <a:pt x="39574" y="166384"/>
                  <a:pt x="38949" y="165895"/>
                </a:cubicBezTo>
                <a:cubicBezTo>
                  <a:pt x="39697" y="165149"/>
                  <a:pt x="40451" y="164380"/>
                  <a:pt x="41200" y="163603"/>
                </a:cubicBezTo>
                <a:close/>
                <a:moveTo>
                  <a:pt x="47741" y="166838"/>
                </a:moveTo>
                <a:cubicBezTo>
                  <a:pt x="47936" y="167433"/>
                  <a:pt x="48132" y="168016"/>
                  <a:pt x="48327" y="168586"/>
                </a:cubicBezTo>
                <a:cubicBezTo>
                  <a:pt x="47884" y="168941"/>
                  <a:pt x="47436" y="169307"/>
                  <a:pt x="46983" y="169685"/>
                </a:cubicBezTo>
                <a:cubicBezTo>
                  <a:pt x="46771" y="169138"/>
                  <a:pt x="46523" y="168603"/>
                  <a:pt x="46241" y="168086"/>
                </a:cubicBezTo>
                <a:cubicBezTo>
                  <a:pt x="46749" y="167669"/>
                  <a:pt x="47249" y="167252"/>
                  <a:pt x="47741" y="166838"/>
                </a:cubicBezTo>
                <a:close/>
                <a:moveTo>
                  <a:pt x="38665" y="168832"/>
                </a:moveTo>
                <a:cubicBezTo>
                  <a:pt x="38843" y="168984"/>
                  <a:pt x="39023" y="169137"/>
                  <a:pt x="39203" y="169290"/>
                </a:cubicBezTo>
                <a:cubicBezTo>
                  <a:pt x="38469" y="169976"/>
                  <a:pt x="37781" y="170675"/>
                  <a:pt x="37156" y="171386"/>
                </a:cubicBezTo>
                <a:cubicBezTo>
                  <a:pt x="37724" y="170559"/>
                  <a:pt x="38347" y="169761"/>
                  <a:pt x="38665" y="168832"/>
                </a:cubicBezTo>
                <a:close/>
                <a:moveTo>
                  <a:pt x="44589" y="169427"/>
                </a:moveTo>
                <a:cubicBezTo>
                  <a:pt x="44875" y="169970"/>
                  <a:pt x="45151" y="170507"/>
                  <a:pt x="45415" y="171030"/>
                </a:cubicBezTo>
                <a:cubicBezTo>
                  <a:pt x="45017" y="171380"/>
                  <a:pt x="44619" y="171739"/>
                  <a:pt x="44219" y="172107"/>
                </a:cubicBezTo>
                <a:cubicBezTo>
                  <a:pt x="43867" y="171548"/>
                  <a:pt x="43520" y="171026"/>
                  <a:pt x="43178" y="170541"/>
                </a:cubicBezTo>
                <a:cubicBezTo>
                  <a:pt x="43652" y="170171"/>
                  <a:pt x="44123" y="169801"/>
                  <a:pt x="44589" y="169427"/>
                </a:cubicBezTo>
                <a:close/>
                <a:moveTo>
                  <a:pt x="51997" y="168505"/>
                </a:moveTo>
                <a:lnTo>
                  <a:pt x="51997" y="168505"/>
                </a:lnTo>
                <a:cubicBezTo>
                  <a:pt x="52331" y="169912"/>
                  <a:pt x="52692" y="171430"/>
                  <a:pt x="53056" y="172934"/>
                </a:cubicBezTo>
                <a:cubicBezTo>
                  <a:pt x="52722" y="173087"/>
                  <a:pt x="52390" y="173237"/>
                  <a:pt x="52060" y="173383"/>
                </a:cubicBezTo>
                <a:cubicBezTo>
                  <a:pt x="51847" y="171905"/>
                  <a:pt x="51596" y="170565"/>
                  <a:pt x="51315" y="169348"/>
                </a:cubicBezTo>
                <a:cubicBezTo>
                  <a:pt x="51544" y="169061"/>
                  <a:pt x="51772" y="168778"/>
                  <a:pt x="51997" y="168505"/>
                </a:cubicBezTo>
                <a:close/>
                <a:moveTo>
                  <a:pt x="41875" y="171543"/>
                </a:moveTo>
                <a:cubicBezTo>
                  <a:pt x="42429" y="172005"/>
                  <a:pt x="42956" y="172446"/>
                  <a:pt x="43432" y="172841"/>
                </a:cubicBezTo>
                <a:cubicBezTo>
                  <a:pt x="43243" y="173021"/>
                  <a:pt x="43054" y="173202"/>
                  <a:pt x="42866" y="173385"/>
                </a:cubicBezTo>
                <a:cubicBezTo>
                  <a:pt x="42077" y="173081"/>
                  <a:pt x="41271" y="172820"/>
                  <a:pt x="40452" y="172606"/>
                </a:cubicBezTo>
                <a:cubicBezTo>
                  <a:pt x="40929" y="172257"/>
                  <a:pt x="41403" y="171902"/>
                  <a:pt x="41875" y="171543"/>
                </a:cubicBezTo>
                <a:close/>
                <a:moveTo>
                  <a:pt x="14384" y="154010"/>
                </a:moveTo>
                <a:cubicBezTo>
                  <a:pt x="14931" y="156244"/>
                  <a:pt x="17288" y="161613"/>
                  <a:pt x="27386" y="168279"/>
                </a:cubicBezTo>
                <a:cubicBezTo>
                  <a:pt x="27093" y="168591"/>
                  <a:pt x="26831" y="168930"/>
                  <a:pt x="26602" y="169291"/>
                </a:cubicBezTo>
                <a:cubicBezTo>
                  <a:pt x="26589" y="169310"/>
                  <a:pt x="26579" y="169331"/>
                  <a:pt x="26567" y="169351"/>
                </a:cubicBezTo>
                <a:cubicBezTo>
                  <a:pt x="21904" y="165391"/>
                  <a:pt x="16494" y="160975"/>
                  <a:pt x="15819" y="160246"/>
                </a:cubicBezTo>
                <a:cubicBezTo>
                  <a:pt x="15723" y="160143"/>
                  <a:pt x="15633" y="160034"/>
                  <a:pt x="15547" y="159923"/>
                </a:cubicBezTo>
                <a:cubicBezTo>
                  <a:pt x="13927" y="157853"/>
                  <a:pt x="13839" y="154600"/>
                  <a:pt x="13839" y="154599"/>
                </a:cubicBezTo>
                <a:lnTo>
                  <a:pt x="13839" y="154599"/>
                </a:lnTo>
                <a:cubicBezTo>
                  <a:pt x="13839" y="154600"/>
                  <a:pt x="13413" y="158545"/>
                  <a:pt x="15049" y="160883"/>
                </a:cubicBezTo>
                <a:cubicBezTo>
                  <a:pt x="16153" y="162460"/>
                  <a:pt x="20308" y="167780"/>
                  <a:pt x="25504" y="171702"/>
                </a:cubicBezTo>
                <a:cubicBezTo>
                  <a:pt x="25314" y="172190"/>
                  <a:pt x="25117" y="172675"/>
                  <a:pt x="24877" y="173138"/>
                </a:cubicBezTo>
                <a:cubicBezTo>
                  <a:pt x="24728" y="173419"/>
                  <a:pt x="24566" y="173693"/>
                  <a:pt x="24391" y="173957"/>
                </a:cubicBezTo>
                <a:cubicBezTo>
                  <a:pt x="22731" y="173106"/>
                  <a:pt x="20982" y="172288"/>
                  <a:pt x="19227" y="171597"/>
                </a:cubicBezTo>
                <a:cubicBezTo>
                  <a:pt x="17187" y="170793"/>
                  <a:pt x="15311" y="170106"/>
                  <a:pt x="13627" y="169506"/>
                </a:cubicBezTo>
                <a:cubicBezTo>
                  <a:pt x="13662" y="167539"/>
                  <a:pt x="13693" y="165579"/>
                  <a:pt x="13711" y="163640"/>
                </a:cubicBezTo>
                <a:cubicBezTo>
                  <a:pt x="13743" y="160547"/>
                  <a:pt x="13670" y="157352"/>
                  <a:pt x="13701" y="154259"/>
                </a:cubicBezTo>
                <a:lnTo>
                  <a:pt x="13701" y="154259"/>
                </a:lnTo>
                <a:cubicBezTo>
                  <a:pt x="13745" y="154269"/>
                  <a:pt x="13788" y="154273"/>
                  <a:pt x="13831" y="154273"/>
                </a:cubicBezTo>
                <a:cubicBezTo>
                  <a:pt x="14038" y="154273"/>
                  <a:pt x="14238" y="154168"/>
                  <a:pt x="14384" y="154010"/>
                </a:cubicBezTo>
                <a:close/>
                <a:moveTo>
                  <a:pt x="49426" y="171713"/>
                </a:moveTo>
                <a:cubicBezTo>
                  <a:pt x="49746" y="172598"/>
                  <a:pt x="50055" y="173435"/>
                  <a:pt x="50348" y="174208"/>
                </a:cubicBezTo>
                <a:cubicBezTo>
                  <a:pt x="49619" y="174603"/>
                  <a:pt x="48835" y="175077"/>
                  <a:pt x="48025" y="175601"/>
                </a:cubicBezTo>
                <a:cubicBezTo>
                  <a:pt x="48027" y="174855"/>
                  <a:pt x="47981" y="174110"/>
                  <a:pt x="47892" y="173370"/>
                </a:cubicBezTo>
                <a:cubicBezTo>
                  <a:pt x="48431" y="172825"/>
                  <a:pt x="48945" y="172273"/>
                  <a:pt x="49426" y="171713"/>
                </a:cubicBezTo>
                <a:close/>
                <a:moveTo>
                  <a:pt x="46998" y="174246"/>
                </a:moveTo>
                <a:cubicBezTo>
                  <a:pt x="47305" y="174887"/>
                  <a:pt x="47554" y="175419"/>
                  <a:pt x="47729" y="175796"/>
                </a:cubicBezTo>
                <a:cubicBezTo>
                  <a:pt x="47660" y="175839"/>
                  <a:pt x="47592" y="175885"/>
                  <a:pt x="47523" y="175931"/>
                </a:cubicBezTo>
                <a:lnTo>
                  <a:pt x="47524" y="175932"/>
                </a:lnTo>
                <a:cubicBezTo>
                  <a:pt x="47075" y="175621"/>
                  <a:pt x="46623" y="175314"/>
                  <a:pt x="46169" y="175010"/>
                </a:cubicBezTo>
                <a:cubicBezTo>
                  <a:pt x="46449" y="174758"/>
                  <a:pt x="46725" y="174504"/>
                  <a:pt x="46998" y="174246"/>
                </a:cubicBezTo>
                <a:close/>
                <a:moveTo>
                  <a:pt x="46057" y="175110"/>
                </a:moveTo>
                <a:cubicBezTo>
                  <a:pt x="46484" y="175423"/>
                  <a:pt x="46909" y="175739"/>
                  <a:pt x="47332" y="176058"/>
                </a:cubicBezTo>
                <a:lnTo>
                  <a:pt x="47333" y="176060"/>
                </a:lnTo>
                <a:cubicBezTo>
                  <a:pt x="47008" y="176278"/>
                  <a:pt x="46681" y="176504"/>
                  <a:pt x="46351" y="176736"/>
                </a:cubicBezTo>
                <a:cubicBezTo>
                  <a:pt x="45900" y="176702"/>
                  <a:pt x="45391" y="176681"/>
                  <a:pt x="44815" y="176681"/>
                </a:cubicBezTo>
                <a:cubicBezTo>
                  <a:pt x="44617" y="176681"/>
                  <a:pt x="44411" y="176684"/>
                  <a:pt x="44198" y="176689"/>
                </a:cubicBezTo>
                <a:cubicBezTo>
                  <a:pt x="44825" y="176182"/>
                  <a:pt x="45448" y="175655"/>
                  <a:pt x="46057" y="175110"/>
                </a:cubicBezTo>
                <a:close/>
                <a:moveTo>
                  <a:pt x="68439" y="170174"/>
                </a:moveTo>
                <a:lnTo>
                  <a:pt x="68439" y="170175"/>
                </a:lnTo>
                <a:cubicBezTo>
                  <a:pt x="69063" y="171312"/>
                  <a:pt x="70261" y="173457"/>
                  <a:pt x="71816" y="176032"/>
                </a:cubicBezTo>
                <a:cubicBezTo>
                  <a:pt x="71480" y="176479"/>
                  <a:pt x="71133" y="176936"/>
                  <a:pt x="70774" y="177404"/>
                </a:cubicBezTo>
                <a:cubicBezTo>
                  <a:pt x="69462" y="175679"/>
                  <a:pt x="68349" y="174379"/>
                  <a:pt x="67703" y="173651"/>
                </a:cubicBezTo>
                <a:cubicBezTo>
                  <a:pt x="67983" y="172467"/>
                  <a:pt x="68227" y="171301"/>
                  <a:pt x="68439" y="170174"/>
                </a:cubicBezTo>
                <a:close/>
                <a:moveTo>
                  <a:pt x="38294" y="174148"/>
                </a:moveTo>
                <a:cubicBezTo>
                  <a:pt x="39521" y="174211"/>
                  <a:pt x="40729" y="174292"/>
                  <a:pt x="41849" y="174393"/>
                </a:cubicBezTo>
                <a:cubicBezTo>
                  <a:pt x="40985" y="175267"/>
                  <a:pt x="40134" y="176178"/>
                  <a:pt x="39309" y="177124"/>
                </a:cubicBezTo>
                <a:cubicBezTo>
                  <a:pt x="38357" y="177257"/>
                  <a:pt x="37321" y="177427"/>
                  <a:pt x="36194" y="177637"/>
                </a:cubicBezTo>
                <a:cubicBezTo>
                  <a:pt x="36096" y="176994"/>
                  <a:pt x="35994" y="176352"/>
                  <a:pt x="35944" y="175717"/>
                </a:cubicBezTo>
                <a:cubicBezTo>
                  <a:pt x="36721" y="175218"/>
                  <a:pt x="37505" y="174695"/>
                  <a:pt x="38294" y="174148"/>
                </a:cubicBezTo>
                <a:close/>
                <a:moveTo>
                  <a:pt x="13567" y="172730"/>
                </a:moveTo>
                <a:cubicBezTo>
                  <a:pt x="16246" y="174368"/>
                  <a:pt x="19059" y="175775"/>
                  <a:pt x="21975" y="176937"/>
                </a:cubicBezTo>
                <a:cubicBezTo>
                  <a:pt x="21347" y="177671"/>
                  <a:pt x="20751" y="178421"/>
                  <a:pt x="20289" y="179249"/>
                </a:cubicBezTo>
                <a:cubicBezTo>
                  <a:pt x="19920" y="179203"/>
                  <a:pt x="19548" y="179162"/>
                  <a:pt x="19171" y="179126"/>
                </a:cubicBezTo>
                <a:cubicBezTo>
                  <a:pt x="16873" y="178910"/>
                  <a:pt x="15014" y="178770"/>
                  <a:pt x="13448" y="178671"/>
                </a:cubicBezTo>
                <a:cubicBezTo>
                  <a:pt x="13487" y="176703"/>
                  <a:pt x="13528" y="174717"/>
                  <a:pt x="13567" y="172730"/>
                </a:cubicBezTo>
                <a:close/>
                <a:moveTo>
                  <a:pt x="51529" y="177252"/>
                </a:moveTo>
                <a:cubicBezTo>
                  <a:pt x="51933" y="178264"/>
                  <a:pt x="52253" y="179038"/>
                  <a:pt x="52450" y="179509"/>
                </a:cubicBezTo>
                <a:cubicBezTo>
                  <a:pt x="52456" y="179528"/>
                  <a:pt x="52460" y="179547"/>
                  <a:pt x="52465" y="179565"/>
                </a:cubicBezTo>
                <a:cubicBezTo>
                  <a:pt x="52312" y="179446"/>
                  <a:pt x="52161" y="179323"/>
                  <a:pt x="52008" y="179203"/>
                </a:cubicBezTo>
                <a:cubicBezTo>
                  <a:pt x="51497" y="178811"/>
                  <a:pt x="50981" y="178428"/>
                  <a:pt x="50465" y="178045"/>
                </a:cubicBezTo>
                <a:lnTo>
                  <a:pt x="50465" y="178045"/>
                </a:lnTo>
                <a:cubicBezTo>
                  <a:pt x="50823" y="177781"/>
                  <a:pt x="51177" y="177517"/>
                  <a:pt x="51529" y="177252"/>
                </a:cubicBezTo>
                <a:close/>
                <a:moveTo>
                  <a:pt x="52475" y="179568"/>
                </a:moveTo>
                <a:cubicBezTo>
                  <a:pt x="52476" y="179571"/>
                  <a:pt x="52477" y="179574"/>
                  <a:pt x="52479" y="179577"/>
                </a:cubicBezTo>
                <a:lnTo>
                  <a:pt x="52476" y="179575"/>
                </a:lnTo>
                <a:cubicBezTo>
                  <a:pt x="52476" y="179572"/>
                  <a:pt x="52476" y="179570"/>
                  <a:pt x="52475" y="179568"/>
                </a:cubicBezTo>
                <a:close/>
                <a:moveTo>
                  <a:pt x="58074" y="171975"/>
                </a:moveTo>
                <a:cubicBezTo>
                  <a:pt x="57992" y="174416"/>
                  <a:pt x="58080" y="176844"/>
                  <a:pt x="58229" y="178962"/>
                </a:cubicBezTo>
                <a:cubicBezTo>
                  <a:pt x="57624" y="179243"/>
                  <a:pt x="56955" y="179538"/>
                  <a:pt x="56226" y="179849"/>
                </a:cubicBezTo>
                <a:cubicBezTo>
                  <a:pt x="56285" y="177949"/>
                  <a:pt x="56054" y="175953"/>
                  <a:pt x="55655" y="174001"/>
                </a:cubicBezTo>
                <a:cubicBezTo>
                  <a:pt x="56521" y="173292"/>
                  <a:pt x="57333" y="172609"/>
                  <a:pt x="58074" y="171975"/>
                </a:cubicBezTo>
                <a:close/>
                <a:moveTo>
                  <a:pt x="50146" y="178278"/>
                </a:moveTo>
                <a:cubicBezTo>
                  <a:pt x="50673" y="178703"/>
                  <a:pt x="51194" y="179134"/>
                  <a:pt x="51714" y="179567"/>
                </a:cubicBezTo>
                <a:lnTo>
                  <a:pt x="51714" y="179568"/>
                </a:lnTo>
                <a:cubicBezTo>
                  <a:pt x="51992" y="179798"/>
                  <a:pt x="52266" y="180036"/>
                  <a:pt x="52542" y="180270"/>
                </a:cubicBezTo>
                <a:cubicBezTo>
                  <a:pt x="52239" y="180259"/>
                  <a:pt x="51936" y="180254"/>
                  <a:pt x="51632" y="180254"/>
                </a:cubicBezTo>
                <a:cubicBezTo>
                  <a:pt x="49987" y="180254"/>
                  <a:pt x="48337" y="180405"/>
                  <a:pt x="46714" y="180663"/>
                </a:cubicBezTo>
                <a:cubicBezTo>
                  <a:pt x="47873" y="179900"/>
                  <a:pt x="49024" y="179096"/>
                  <a:pt x="50146" y="178278"/>
                </a:cubicBezTo>
                <a:close/>
                <a:moveTo>
                  <a:pt x="53702" y="175573"/>
                </a:moveTo>
                <a:cubicBezTo>
                  <a:pt x="54158" y="177405"/>
                  <a:pt x="54597" y="179090"/>
                  <a:pt x="54970" y="180368"/>
                </a:cubicBezTo>
                <a:cubicBezTo>
                  <a:pt x="54647" y="180498"/>
                  <a:pt x="54312" y="180631"/>
                  <a:pt x="53967" y="180766"/>
                </a:cubicBezTo>
                <a:cubicBezTo>
                  <a:pt x="53533" y="180414"/>
                  <a:pt x="53097" y="180066"/>
                  <a:pt x="52659" y="179719"/>
                </a:cubicBezTo>
                <a:cubicBezTo>
                  <a:pt x="52602" y="178612"/>
                  <a:pt x="52526" y="177562"/>
                  <a:pt x="52434" y="176563"/>
                </a:cubicBezTo>
                <a:cubicBezTo>
                  <a:pt x="52864" y="176231"/>
                  <a:pt x="53287" y="175902"/>
                  <a:pt x="53702" y="175573"/>
                </a:cubicBezTo>
                <a:close/>
                <a:moveTo>
                  <a:pt x="37393" y="179442"/>
                </a:moveTo>
                <a:cubicBezTo>
                  <a:pt x="37054" y="179876"/>
                  <a:pt x="36724" y="180318"/>
                  <a:pt x="36401" y="180767"/>
                </a:cubicBezTo>
                <a:cubicBezTo>
                  <a:pt x="36426" y="180361"/>
                  <a:pt x="36428" y="179954"/>
                  <a:pt x="36408" y="179548"/>
                </a:cubicBezTo>
                <a:lnTo>
                  <a:pt x="36408" y="179548"/>
                </a:lnTo>
                <a:cubicBezTo>
                  <a:pt x="36730" y="179514"/>
                  <a:pt x="37058" y="179478"/>
                  <a:pt x="37393" y="179442"/>
                </a:cubicBezTo>
                <a:close/>
                <a:moveTo>
                  <a:pt x="87099" y="181697"/>
                </a:moveTo>
                <a:lnTo>
                  <a:pt x="87115" y="181709"/>
                </a:lnTo>
                <a:lnTo>
                  <a:pt x="87084" y="181730"/>
                </a:lnTo>
                <a:cubicBezTo>
                  <a:pt x="87090" y="181719"/>
                  <a:pt x="87094" y="181708"/>
                  <a:pt x="87099" y="181697"/>
                </a:cubicBezTo>
                <a:close/>
                <a:moveTo>
                  <a:pt x="86445" y="181160"/>
                </a:moveTo>
                <a:lnTo>
                  <a:pt x="86445" y="181160"/>
                </a:lnTo>
                <a:cubicBezTo>
                  <a:pt x="86618" y="181305"/>
                  <a:pt x="86782" y="181440"/>
                  <a:pt x="86932" y="181563"/>
                </a:cubicBezTo>
                <a:cubicBezTo>
                  <a:pt x="86855" y="181706"/>
                  <a:pt x="86776" y="181850"/>
                  <a:pt x="86699" y="181992"/>
                </a:cubicBezTo>
                <a:cubicBezTo>
                  <a:pt x="86611" y="181966"/>
                  <a:pt x="86525" y="181936"/>
                  <a:pt x="86438" y="181907"/>
                </a:cubicBezTo>
                <a:cubicBezTo>
                  <a:pt x="86450" y="181688"/>
                  <a:pt x="86454" y="181440"/>
                  <a:pt x="86445" y="181160"/>
                </a:cubicBezTo>
                <a:close/>
                <a:moveTo>
                  <a:pt x="67630" y="173951"/>
                </a:moveTo>
                <a:cubicBezTo>
                  <a:pt x="68144" y="174908"/>
                  <a:pt x="68968" y="176535"/>
                  <a:pt x="69857" y="178619"/>
                </a:cubicBezTo>
                <a:cubicBezTo>
                  <a:pt x="69063" y="179713"/>
                  <a:pt x="68332" y="180855"/>
                  <a:pt x="67670" y="182035"/>
                </a:cubicBezTo>
                <a:cubicBezTo>
                  <a:pt x="67009" y="181420"/>
                  <a:pt x="66363" y="180796"/>
                  <a:pt x="65763" y="180200"/>
                </a:cubicBezTo>
                <a:cubicBezTo>
                  <a:pt x="66515" y="178147"/>
                  <a:pt x="67128" y="176026"/>
                  <a:pt x="67630" y="173951"/>
                </a:cubicBezTo>
                <a:close/>
                <a:moveTo>
                  <a:pt x="87227" y="181798"/>
                </a:moveTo>
                <a:lnTo>
                  <a:pt x="87227" y="181800"/>
                </a:lnTo>
                <a:cubicBezTo>
                  <a:pt x="87544" y="182053"/>
                  <a:pt x="87752" y="182212"/>
                  <a:pt x="87752" y="182212"/>
                </a:cubicBezTo>
                <a:cubicBezTo>
                  <a:pt x="87479" y="182184"/>
                  <a:pt x="87200" y="182127"/>
                  <a:pt x="86924" y="182054"/>
                </a:cubicBezTo>
                <a:cubicBezTo>
                  <a:pt x="86961" y="181978"/>
                  <a:pt x="87000" y="181904"/>
                  <a:pt x="87037" y="181828"/>
                </a:cubicBezTo>
                <a:cubicBezTo>
                  <a:pt x="87102" y="181819"/>
                  <a:pt x="87162" y="181808"/>
                  <a:pt x="87227" y="181798"/>
                </a:cubicBezTo>
                <a:close/>
                <a:moveTo>
                  <a:pt x="43828" y="178601"/>
                </a:moveTo>
                <a:lnTo>
                  <a:pt x="43828" y="178601"/>
                </a:lnTo>
                <a:cubicBezTo>
                  <a:pt x="42186" y="179876"/>
                  <a:pt x="40632" y="181198"/>
                  <a:pt x="39390" y="182374"/>
                </a:cubicBezTo>
                <a:cubicBezTo>
                  <a:pt x="39364" y="182366"/>
                  <a:pt x="39337" y="182363"/>
                  <a:pt x="39310" y="182363"/>
                </a:cubicBezTo>
                <a:cubicBezTo>
                  <a:pt x="39230" y="182363"/>
                  <a:pt x="39150" y="182395"/>
                  <a:pt x="39107" y="182465"/>
                </a:cubicBezTo>
                <a:cubicBezTo>
                  <a:pt x="39092" y="182385"/>
                  <a:pt x="39009" y="182336"/>
                  <a:pt x="38930" y="182336"/>
                </a:cubicBezTo>
                <a:cubicBezTo>
                  <a:pt x="38886" y="182336"/>
                  <a:pt x="38843" y="182351"/>
                  <a:pt x="38813" y="182385"/>
                </a:cubicBezTo>
                <a:cubicBezTo>
                  <a:pt x="38779" y="182425"/>
                  <a:pt x="38762" y="182479"/>
                  <a:pt x="38716" y="182502"/>
                </a:cubicBezTo>
                <a:cubicBezTo>
                  <a:pt x="38702" y="182509"/>
                  <a:pt x="38686" y="182512"/>
                  <a:pt x="38671" y="182512"/>
                </a:cubicBezTo>
                <a:cubicBezTo>
                  <a:pt x="38627" y="182512"/>
                  <a:pt x="38580" y="182489"/>
                  <a:pt x="38535" y="182478"/>
                </a:cubicBezTo>
                <a:cubicBezTo>
                  <a:pt x="38516" y="182473"/>
                  <a:pt x="38496" y="182470"/>
                  <a:pt x="38477" y="182470"/>
                </a:cubicBezTo>
                <a:cubicBezTo>
                  <a:pt x="38312" y="182470"/>
                  <a:pt x="38156" y="182650"/>
                  <a:pt x="38202" y="182816"/>
                </a:cubicBezTo>
                <a:cubicBezTo>
                  <a:pt x="38100" y="182586"/>
                  <a:pt x="37785" y="182461"/>
                  <a:pt x="37489" y="182461"/>
                </a:cubicBezTo>
                <a:cubicBezTo>
                  <a:pt x="37332" y="182461"/>
                  <a:pt x="37181" y="182496"/>
                  <a:pt x="37069" y="182569"/>
                </a:cubicBezTo>
                <a:cubicBezTo>
                  <a:pt x="37046" y="182390"/>
                  <a:pt x="36911" y="182246"/>
                  <a:pt x="36733" y="182216"/>
                </a:cubicBezTo>
                <a:cubicBezTo>
                  <a:pt x="36709" y="182212"/>
                  <a:pt x="36685" y="182210"/>
                  <a:pt x="36662" y="182210"/>
                </a:cubicBezTo>
                <a:cubicBezTo>
                  <a:pt x="36510" y="182210"/>
                  <a:pt x="36368" y="182294"/>
                  <a:pt x="36297" y="182433"/>
                </a:cubicBezTo>
                <a:cubicBezTo>
                  <a:pt x="36271" y="182385"/>
                  <a:pt x="36235" y="182343"/>
                  <a:pt x="36193" y="182309"/>
                </a:cubicBezTo>
                <a:cubicBezTo>
                  <a:pt x="36223" y="182157"/>
                  <a:pt x="36250" y="182005"/>
                  <a:pt x="36275" y="181853"/>
                </a:cubicBezTo>
                <a:cubicBezTo>
                  <a:pt x="37500" y="181310"/>
                  <a:pt x="39235" y="180298"/>
                  <a:pt x="41130" y="178985"/>
                </a:cubicBezTo>
                <a:cubicBezTo>
                  <a:pt x="42005" y="178867"/>
                  <a:pt x="42904" y="178739"/>
                  <a:pt x="43828" y="178601"/>
                </a:cubicBezTo>
                <a:close/>
                <a:moveTo>
                  <a:pt x="55772" y="183117"/>
                </a:moveTo>
                <a:lnTo>
                  <a:pt x="55772" y="183118"/>
                </a:lnTo>
                <a:cubicBezTo>
                  <a:pt x="55871" y="183208"/>
                  <a:pt x="55973" y="183298"/>
                  <a:pt x="56072" y="183389"/>
                </a:cubicBezTo>
                <a:cubicBezTo>
                  <a:pt x="55850" y="183361"/>
                  <a:pt x="55622" y="183342"/>
                  <a:pt x="55392" y="183330"/>
                </a:cubicBezTo>
                <a:cubicBezTo>
                  <a:pt x="55519" y="183260"/>
                  <a:pt x="55648" y="183188"/>
                  <a:pt x="55772" y="183117"/>
                </a:cubicBezTo>
                <a:close/>
                <a:moveTo>
                  <a:pt x="52710" y="180411"/>
                </a:moveTo>
                <a:cubicBezTo>
                  <a:pt x="52935" y="180603"/>
                  <a:pt x="53156" y="180799"/>
                  <a:pt x="53380" y="180993"/>
                </a:cubicBezTo>
                <a:cubicBezTo>
                  <a:pt x="52861" y="181191"/>
                  <a:pt x="52323" y="181392"/>
                  <a:pt x="51754" y="181599"/>
                </a:cubicBezTo>
                <a:cubicBezTo>
                  <a:pt x="49292" y="182493"/>
                  <a:pt x="47245" y="183380"/>
                  <a:pt x="45548" y="184217"/>
                </a:cubicBezTo>
                <a:cubicBezTo>
                  <a:pt x="44922" y="184069"/>
                  <a:pt x="44293" y="183921"/>
                  <a:pt x="43670" y="183777"/>
                </a:cubicBezTo>
                <a:cubicBezTo>
                  <a:pt x="47050" y="182696"/>
                  <a:pt x="50305" y="181533"/>
                  <a:pt x="52710" y="180411"/>
                </a:cubicBezTo>
                <a:close/>
                <a:moveTo>
                  <a:pt x="62634" y="178093"/>
                </a:moveTo>
                <a:cubicBezTo>
                  <a:pt x="62140" y="180273"/>
                  <a:pt x="61817" y="182487"/>
                  <a:pt x="61669" y="184716"/>
                </a:cubicBezTo>
                <a:cubicBezTo>
                  <a:pt x="60785" y="183830"/>
                  <a:pt x="60231" y="183176"/>
                  <a:pt x="59850" y="182725"/>
                </a:cubicBezTo>
                <a:cubicBezTo>
                  <a:pt x="60110" y="181785"/>
                  <a:pt x="60337" y="180857"/>
                  <a:pt x="60532" y="179942"/>
                </a:cubicBezTo>
                <a:cubicBezTo>
                  <a:pt x="61377" y="179272"/>
                  <a:pt x="62071" y="178649"/>
                  <a:pt x="62634" y="178093"/>
                </a:cubicBezTo>
                <a:close/>
                <a:moveTo>
                  <a:pt x="58441" y="181468"/>
                </a:moveTo>
                <a:cubicBezTo>
                  <a:pt x="58599" y="183045"/>
                  <a:pt x="58765" y="184286"/>
                  <a:pt x="58866" y="184977"/>
                </a:cubicBezTo>
                <a:cubicBezTo>
                  <a:pt x="58727" y="184850"/>
                  <a:pt x="58588" y="184722"/>
                  <a:pt x="58449" y="184595"/>
                </a:cubicBezTo>
                <a:cubicBezTo>
                  <a:pt x="57763" y="183977"/>
                  <a:pt x="57067" y="183373"/>
                  <a:pt x="56367" y="182774"/>
                </a:cubicBezTo>
                <a:cubicBezTo>
                  <a:pt x="57118" y="182330"/>
                  <a:pt x="57810" y="181895"/>
                  <a:pt x="58441" y="181468"/>
                </a:cubicBezTo>
                <a:close/>
                <a:moveTo>
                  <a:pt x="56395" y="183683"/>
                </a:moveTo>
                <a:lnTo>
                  <a:pt x="56395" y="183683"/>
                </a:lnTo>
                <a:cubicBezTo>
                  <a:pt x="56913" y="184164"/>
                  <a:pt x="57427" y="184650"/>
                  <a:pt x="57937" y="185140"/>
                </a:cubicBezTo>
                <a:cubicBezTo>
                  <a:pt x="58042" y="185241"/>
                  <a:pt x="58144" y="185346"/>
                  <a:pt x="58249" y="185449"/>
                </a:cubicBezTo>
                <a:cubicBezTo>
                  <a:pt x="58220" y="185446"/>
                  <a:pt x="58191" y="185445"/>
                  <a:pt x="58163" y="185445"/>
                </a:cubicBezTo>
                <a:cubicBezTo>
                  <a:pt x="58021" y="185445"/>
                  <a:pt x="57891" y="185480"/>
                  <a:pt x="57805" y="185556"/>
                </a:cubicBezTo>
                <a:cubicBezTo>
                  <a:pt x="57734" y="185361"/>
                  <a:pt x="57610" y="185129"/>
                  <a:pt x="57409" y="185129"/>
                </a:cubicBezTo>
                <a:cubicBezTo>
                  <a:pt x="57401" y="185129"/>
                  <a:pt x="57393" y="185130"/>
                  <a:pt x="57385" y="185131"/>
                </a:cubicBezTo>
                <a:cubicBezTo>
                  <a:pt x="57335" y="185135"/>
                  <a:pt x="57286" y="185154"/>
                  <a:pt x="57236" y="185154"/>
                </a:cubicBezTo>
                <a:cubicBezTo>
                  <a:pt x="57110" y="185153"/>
                  <a:pt x="57021" y="185035"/>
                  <a:pt x="56917" y="184964"/>
                </a:cubicBezTo>
                <a:cubicBezTo>
                  <a:pt x="56880" y="184939"/>
                  <a:pt x="56830" y="184926"/>
                  <a:pt x="56782" y="184926"/>
                </a:cubicBezTo>
                <a:cubicBezTo>
                  <a:pt x="56698" y="184926"/>
                  <a:pt x="56620" y="184966"/>
                  <a:pt x="56628" y="185047"/>
                </a:cubicBezTo>
                <a:cubicBezTo>
                  <a:pt x="56548" y="184979"/>
                  <a:pt x="56448" y="184908"/>
                  <a:pt x="56350" y="184908"/>
                </a:cubicBezTo>
                <a:cubicBezTo>
                  <a:pt x="56324" y="184908"/>
                  <a:pt x="56298" y="184913"/>
                  <a:pt x="56272" y="184924"/>
                </a:cubicBezTo>
                <a:cubicBezTo>
                  <a:pt x="56232" y="184942"/>
                  <a:pt x="56200" y="184976"/>
                  <a:pt x="56162" y="184999"/>
                </a:cubicBezTo>
                <a:cubicBezTo>
                  <a:pt x="56095" y="185040"/>
                  <a:pt x="56015" y="185049"/>
                  <a:pt x="55938" y="185057"/>
                </a:cubicBezTo>
                <a:lnTo>
                  <a:pt x="54540" y="185204"/>
                </a:lnTo>
                <a:cubicBezTo>
                  <a:pt x="54504" y="185208"/>
                  <a:pt x="54467" y="185210"/>
                  <a:pt x="54431" y="185210"/>
                </a:cubicBezTo>
                <a:cubicBezTo>
                  <a:pt x="54289" y="185210"/>
                  <a:pt x="54143" y="185183"/>
                  <a:pt x="53996" y="185142"/>
                </a:cubicBezTo>
                <a:cubicBezTo>
                  <a:pt x="54827" y="184662"/>
                  <a:pt x="55631" y="184175"/>
                  <a:pt x="56395" y="183683"/>
                </a:cubicBezTo>
                <a:close/>
                <a:moveTo>
                  <a:pt x="59590" y="183625"/>
                </a:moveTo>
                <a:cubicBezTo>
                  <a:pt x="59832" y="184140"/>
                  <a:pt x="60159" y="184760"/>
                  <a:pt x="60601" y="185473"/>
                </a:cubicBezTo>
                <a:cubicBezTo>
                  <a:pt x="60530" y="185449"/>
                  <a:pt x="60459" y="185422"/>
                  <a:pt x="60396" y="185422"/>
                </a:cubicBezTo>
                <a:cubicBezTo>
                  <a:pt x="60356" y="185422"/>
                  <a:pt x="60319" y="185433"/>
                  <a:pt x="60287" y="185462"/>
                </a:cubicBezTo>
                <a:cubicBezTo>
                  <a:pt x="60246" y="185499"/>
                  <a:pt x="60229" y="185558"/>
                  <a:pt x="60185" y="185589"/>
                </a:cubicBezTo>
                <a:cubicBezTo>
                  <a:pt x="60161" y="185607"/>
                  <a:pt x="60135" y="185613"/>
                  <a:pt x="60108" y="185613"/>
                </a:cubicBezTo>
                <a:cubicBezTo>
                  <a:pt x="60028" y="185613"/>
                  <a:pt x="59938" y="185555"/>
                  <a:pt x="59852" y="185537"/>
                </a:cubicBezTo>
                <a:cubicBezTo>
                  <a:pt x="59832" y="185533"/>
                  <a:pt x="59812" y="185531"/>
                  <a:pt x="59792" y="185531"/>
                </a:cubicBezTo>
                <a:cubicBezTo>
                  <a:pt x="59709" y="185531"/>
                  <a:pt x="59626" y="185563"/>
                  <a:pt x="59547" y="185596"/>
                </a:cubicBezTo>
                <a:lnTo>
                  <a:pt x="59535" y="185600"/>
                </a:lnTo>
                <a:cubicBezTo>
                  <a:pt x="59388" y="185463"/>
                  <a:pt x="59243" y="185325"/>
                  <a:pt x="59096" y="185189"/>
                </a:cubicBezTo>
                <a:cubicBezTo>
                  <a:pt x="59115" y="185128"/>
                  <a:pt x="59136" y="185070"/>
                  <a:pt x="59156" y="185010"/>
                </a:cubicBezTo>
                <a:lnTo>
                  <a:pt x="59156" y="185010"/>
                </a:lnTo>
                <a:cubicBezTo>
                  <a:pt x="59154" y="185031"/>
                  <a:pt x="59152" y="185051"/>
                  <a:pt x="59151" y="185072"/>
                </a:cubicBezTo>
                <a:cubicBezTo>
                  <a:pt x="59153" y="185048"/>
                  <a:pt x="59156" y="185024"/>
                  <a:pt x="59159" y="185000"/>
                </a:cubicBezTo>
                <a:cubicBezTo>
                  <a:pt x="59311" y="184539"/>
                  <a:pt x="59456" y="184080"/>
                  <a:pt x="59590" y="183625"/>
                </a:cubicBezTo>
                <a:close/>
                <a:moveTo>
                  <a:pt x="102001" y="185097"/>
                </a:moveTo>
                <a:cubicBezTo>
                  <a:pt x="102058" y="185164"/>
                  <a:pt x="102117" y="185234"/>
                  <a:pt x="102178" y="185307"/>
                </a:cubicBezTo>
                <a:cubicBezTo>
                  <a:pt x="101614" y="185562"/>
                  <a:pt x="101267" y="185726"/>
                  <a:pt x="101267" y="185726"/>
                </a:cubicBezTo>
                <a:cubicBezTo>
                  <a:pt x="101466" y="185538"/>
                  <a:pt x="101716" y="185325"/>
                  <a:pt x="102001" y="185097"/>
                </a:cubicBezTo>
                <a:close/>
                <a:moveTo>
                  <a:pt x="65273" y="181474"/>
                </a:moveTo>
                <a:cubicBezTo>
                  <a:pt x="65729" y="182191"/>
                  <a:pt x="66230" y="182958"/>
                  <a:pt x="66764" y="183755"/>
                </a:cubicBezTo>
                <a:cubicBezTo>
                  <a:pt x="66493" y="184308"/>
                  <a:pt x="66248" y="184841"/>
                  <a:pt x="66026" y="185354"/>
                </a:cubicBezTo>
                <a:cubicBezTo>
                  <a:pt x="66009" y="185354"/>
                  <a:pt x="65992" y="185353"/>
                  <a:pt x="65975" y="185353"/>
                </a:cubicBezTo>
                <a:cubicBezTo>
                  <a:pt x="65805" y="185353"/>
                  <a:pt x="65637" y="185393"/>
                  <a:pt x="65485" y="185470"/>
                </a:cubicBezTo>
                <a:cubicBezTo>
                  <a:pt x="65451" y="185606"/>
                  <a:pt x="65266" y="185615"/>
                  <a:pt x="65126" y="185622"/>
                </a:cubicBezTo>
                <a:cubicBezTo>
                  <a:pt x="64986" y="185628"/>
                  <a:pt x="64806" y="185746"/>
                  <a:pt x="64879" y="185867"/>
                </a:cubicBezTo>
                <a:cubicBezTo>
                  <a:pt x="64864" y="185902"/>
                  <a:pt x="64834" y="185917"/>
                  <a:pt x="64796" y="185917"/>
                </a:cubicBezTo>
                <a:cubicBezTo>
                  <a:pt x="64667" y="185917"/>
                  <a:pt x="64444" y="185746"/>
                  <a:pt x="64355" y="185648"/>
                </a:cubicBezTo>
                <a:cubicBezTo>
                  <a:pt x="64264" y="185546"/>
                  <a:pt x="64140" y="185422"/>
                  <a:pt x="64018" y="185422"/>
                </a:cubicBezTo>
                <a:cubicBezTo>
                  <a:pt x="63989" y="185422"/>
                  <a:pt x="63959" y="185429"/>
                  <a:pt x="63930" y="185446"/>
                </a:cubicBezTo>
                <a:cubicBezTo>
                  <a:pt x="63887" y="185471"/>
                  <a:pt x="63852" y="185516"/>
                  <a:pt x="63802" y="185520"/>
                </a:cubicBezTo>
                <a:cubicBezTo>
                  <a:pt x="63800" y="185520"/>
                  <a:pt x="63798" y="185520"/>
                  <a:pt x="63796" y="185520"/>
                </a:cubicBezTo>
                <a:cubicBezTo>
                  <a:pt x="63715" y="185520"/>
                  <a:pt x="63681" y="185416"/>
                  <a:pt x="63642" y="185343"/>
                </a:cubicBezTo>
                <a:cubicBezTo>
                  <a:pt x="63615" y="185294"/>
                  <a:pt x="63574" y="185252"/>
                  <a:pt x="63523" y="185227"/>
                </a:cubicBezTo>
                <a:cubicBezTo>
                  <a:pt x="64169" y="184035"/>
                  <a:pt x="64751" y="182775"/>
                  <a:pt x="65273" y="181474"/>
                </a:cubicBezTo>
                <a:close/>
                <a:moveTo>
                  <a:pt x="76293" y="171522"/>
                </a:moveTo>
                <a:cubicBezTo>
                  <a:pt x="78152" y="175598"/>
                  <a:pt x="80705" y="180916"/>
                  <a:pt x="82991" y="184698"/>
                </a:cubicBezTo>
                <a:cubicBezTo>
                  <a:pt x="82839" y="186169"/>
                  <a:pt x="82830" y="187253"/>
                  <a:pt x="82830" y="187253"/>
                </a:cubicBezTo>
                <a:cubicBezTo>
                  <a:pt x="82840" y="187275"/>
                  <a:pt x="82852" y="187298"/>
                  <a:pt x="82863" y="187321"/>
                </a:cubicBezTo>
                <a:cubicBezTo>
                  <a:pt x="82771" y="187215"/>
                  <a:pt x="82628" y="187151"/>
                  <a:pt x="82488" y="187151"/>
                </a:cubicBezTo>
                <a:cubicBezTo>
                  <a:pt x="82421" y="187151"/>
                  <a:pt x="82355" y="187165"/>
                  <a:pt x="82294" y="187197"/>
                </a:cubicBezTo>
                <a:cubicBezTo>
                  <a:pt x="82250" y="187027"/>
                  <a:pt x="82073" y="186918"/>
                  <a:pt x="81900" y="186918"/>
                </a:cubicBezTo>
                <a:cubicBezTo>
                  <a:pt x="81825" y="186918"/>
                  <a:pt x="81750" y="186939"/>
                  <a:pt x="81689" y="186985"/>
                </a:cubicBezTo>
                <a:cubicBezTo>
                  <a:pt x="81720" y="186865"/>
                  <a:pt x="81617" y="186729"/>
                  <a:pt x="81492" y="186728"/>
                </a:cubicBezTo>
                <a:cubicBezTo>
                  <a:pt x="81461" y="186728"/>
                  <a:pt x="81430" y="186735"/>
                  <a:pt x="81404" y="186750"/>
                </a:cubicBezTo>
                <a:cubicBezTo>
                  <a:pt x="80147" y="183086"/>
                  <a:pt x="77177" y="179076"/>
                  <a:pt x="74347" y="175825"/>
                </a:cubicBezTo>
                <a:lnTo>
                  <a:pt x="76293" y="171522"/>
                </a:lnTo>
                <a:close/>
                <a:moveTo>
                  <a:pt x="71183" y="181967"/>
                </a:moveTo>
                <a:cubicBezTo>
                  <a:pt x="71947" y="183925"/>
                  <a:pt x="73117" y="185978"/>
                  <a:pt x="74369" y="187831"/>
                </a:cubicBezTo>
                <a:cubicBezTo>
                  <a:pt x="73883" y="187765"/>
                  <a:pt x="73398" y="187681"/>
                  <a:pt x="72914" y="187584"/>
                </a:cubicBezTo>
                <a:lnTo>
                  <a:pt x="72914" y="187585"/>
                </a:lnTo>
                <a:cubicBezTo>
                  <a:pt x="71891" y="186227"/>
                  <a:pt x="70840" y="184975"/>
                  <a:pt x="69901" y="184055"/>
                </a:cubicBezTo>
                <a:cubicBezTo>
                  <a:pt x="70344" y="183367"/>
                  <a:pt x="70772" y="182667"/>
                  <a:pt x="71183" y="181967"/>
                </a:cubicBezTo>
                <a:close/>
                <a:moveTo>
                  <a:pt x="73190" y="178263"/>
                </a:moveTo>
                <a:cubicBezTo>
                  <a:pt x="75169" y="181419"/>
                  <a:pt x="77531" y="184925"/>
                  <a:pt x="79956" y="187932"/>
                </a:cubicBezTo>
                <a:cubicBezTo>
                  <a:pt x="79171" y="188009"/>
                  <a:pt x="78382" y="188047"/>
                  <a:pt x="77594" y="188047"/>
                </a:cubicBezTo>
                <a:cubicBezTo>
                  <a:pt x="77513" y="188047"/>
                  <a:pt x="77432" y="188047"/>
                  <a:pt x="77351" y="188046"/>
                </a:cubicBezTo>
                <a:cubicBezTo>
                  <a:pt x="75869" y="184920"/>
                  <a:pt x="74098" y="182065"/>
                  <a:pt x="72448" y="179700"/>
                </a:cubicBezTo>
                <a:cubicBezTo>
                  <a:pt x="72706" y="179214"/>
                  <a:pt x="72953" y="178736"/>
                  <a:pt x="73190" y="178263"/>
                </a:cubicBezTo>
                <a:close/>
                <a:moveTo>
                  <a:pt x="83817" y="188602"/>
                </a:moveTo>
                <a:cubicBezTo>
                  <a:pt x="83846" y="188632"/>
                  <a:pt x="83875" y="188662"/>
                  <a:pt x="83904" y="188692"/>
                </a:cubicBezTo>
                <a:cubicBezTo>
                  <a:pt x="83860" y="188715"/>
                  <a:pt x="83814" y="188738"/>
                  <a:pt x="83771" y="188760"/>
                </a:cubicBezTo>
                <a:lnTo>
                  <a:pt x="83747" y="188759"/>
                </a:lnTo>
                <a:cubicBezTo>
                  <a:pt x="83780" y="188712"/>
                  <a:pt x="83804" y="188658"/>
                  <a:pt x="83817" y="188602"/>
                </a:cubicBezTo>
                <a:close/>
                <a:moveTo>
                  <a:pt x="122860" y="188795"/>
                </a:moveTo>
                <a:cubicBezTo>
                  <a:pt x="122861" y="188795"/>
                  <a:pt x="123056" y="188806"/>
                  <a:pt x="123366" y="188818"/>
                </a:cubicBezTo>
                <a:cubicBezTo>
                  <a:pt x="123461" y="188956"/>
                  <a:pt x="123555" y="189095"/>
                  <a:pt x="123652" y="189234"/>
                </a:cubicBezTo>
                <a:cubicBezTo>
                  <a:pt x="123371" y="189108"/>
                  <a:pt x="123100" y="188964"/>
                  <a:pt x="122860" y="188795"/>
                </a:cubicBezTo>
                <a:close/>
                <a:moveTo>
                  <a:pt x="125479" y="191798"/>
                </a:moveTo>
                <a:lnTo>
                  <a:pt x="125481" y="191802"/>
                </a:lnTo>
                <a:lnTo>
                  <a:pt x="125476" y="191802"/>
                </a:lnTo>
                <a:cubicBezTo>
                  <a:pt x="125476" y="191800"/>
                  <a:pt x="125477" y="191800"/>
                  <a:pt x="125479" y="191798"/>
                </a:cubicBezTo>
                <a:close/>
                <a:moveTo>
                  <a:pt x="128025" y="187909"/>
                </a:moveTo>
                <a:cubicBezTo>
                  <a:pt x="129068" y="190104"/>
                  <a:pt x="130509" y="192325"/>
                  <a:pt x="131912" y="194173"/>
                </a:cubicBezTo>
                <a:cubicBezTo>
                  <a:pt x="131463" y="194143"/>
                  <a:pt x="131015" y="194115"/>
                  <a:pt x="130571" y="194081"/>
                </a:cubicBezTo>
                <a:cubicBezTo>
                  <a:pt x="130564" y="194072"/>
                  <a:pt x="130559" y="194064"/>
                  <a:pt x="130552" y="194055"/>
                </a:cubicBezTo>
                <a:cubicBezTo>
                  <a:pt x="130641" y="193697"/>
                  <a:pt x="130390" y="193309"/>
                  <a:pt x="130046" y="193174"/>
                </a:cubicBezTo>
                <a:cubicBezTo>
                  <a:pt x="130000" y="193157"/>
                  <a:pt x="129953" y="193143"/>
                  <a:pt x="129905" y="193132"/>
                </a:cubicBezTo>
                <a:cubicBezTo>
                  <a:pt x="128733" y="191492"/>
                  <a:pt x="127473" y="189919"/>
                  <a:pt x="126350" y="188777"/>
                </a:cubicBezTo>
                <a:cubicBezTo>
                  <a:pt x="126982" y="188719"/>
                  <a:pt x="127506" y="188614"/>
                  <a:pt x="127710" y="188431"/>
                </a:cubicBezTo>
                <a:cubicBezTo>
                  <a:pt x="127710" y="188431"/>
                  <a:pt x="127829" y="188236"/>
                  <a:pt x="128025" y="187909"/>
                </a:cubicBezTo>
                <a:close/>
                <a:moveTo>
                  <a:pt x="133228" y="177579"/>
                </a:moveTo>
                <a:cubicBezTo>
                  <a:pt x="134690" y="180728"/>
                  <a:pt x="136453" y="184347"/>
                  <a:pt x="138154" y="187379"/>
                </a:cubicBezTo>
                <a:cubicBezTo>
                  <a:pt x="138620" y="189527"/>
                  <a:pt x="138226" y="191810"/>
                  <a:pt x="138416" y="193986"/>
                </a:cubicBezTo>
                <a:cubicBezTo>
                  <a:pt x="138352" y="194083"/>
                  <a:pt x="138292" y="194180"/>
                  <a:pt x="138229" y="194276"/>
                </a:cubicBezTo>
                <a:cubicBezTo>
                  <a:pt x="138087" y="190303"/>
                  <a:pt x="134834" y="185414"/>
                  <a:pt x="131495" y="181407"/>
                </a:cubicBezTo>
                <a:cubicBezTo>
                  <a:pt x="131518" y="181353"/>
                  <a:pt x="131540" y="181298"/>
                  <a:pt x="131561" y="181245"/>
                </a:cubicBezTo>
                <a:lnTo>
                  <a:pt x="131561" y="181245"/>
                </a:lnTo>
                <a:cubicBezTo>
                  <a:pt x="131543" y="181246"/>
                  <a:pt x="131526" y="181246"/>
                  <a:pt x="131508" y="181246"/>
                </a:cubicBezTo>
                <a:cubicBezTo>
                  <a:pt x="131457" y="181246"/>
                  <a:pt x="131405" y="181244"/>
                  <a:pt x="131355" y="181240"/>
                </a:cubicBezTo>
                <a:cubicBezTo>
                  <a:pt x="131098" y="180933"/>
                  <a:pt x="130841" y="180633"/>
                  <a:pt x="130584" y="180337"/>
                </a:cubicBezTo>
                <a:lnTo>
                  <a:pt x="132157" y="179599"/>
                </a:lnTo>
                <a:cubicBezTo>
                  <a:pt x="132157" y="179599"/>
                  <a:pt x="132615" y="178828"/>
                  <a:pt x="133228" y="177579"/>
                </a:cubicBezTo>
                <a:close/>
                <a:moveTo>
                  <a:pt x="130218" y="184037"/>
                </a:moveTo>
                <a:cubicBezTo>
                  <a:pt x="132532" y="187641"/>
                  <a:pt x="135268" y="191538"/>
                  <a:pt x="137981" y="194552"/>
                </a:cubicBezTo>
                <a:cubicBezTo>
                  <a:pt x="136780" y="194475"/>
                  <a:pt x="135576" y="194401"/>
                  <a:pt x="134367" y="194331"/>
                </a:cubicBezTo>
                <a:cubicBezTo>
                  <a:pt x="132978" y="191030"/>
                  <a:pt x="131201" y="187972"/>
                  <a:pt x="129480" y="185389"/>
                </a:cubicBezTo>
                <a:cubicBezTo>
                  <a:pt x="129725" y="184951"/>
                  <a:pt x="129976" y="184495"/>
                  <a:pt x="130218" y="184037"/>
                </a:cubicBezTo>
                <a:close/>
                <a:moveTo>
                  <a:pt x="46477" y="0"/>
                </a:moveTo>
                <a:cubicBezTo>
                  <a:pt x="45091" y="0"/>
                  <a:pt x="42466" y="110"/>
                  <a:pt x="40102" y="827"/>
                </a:cubicBezTo>
                <a:cubicBezTo>
                  <a:pt x="40102" y="827"/>
                  <a:pt x="40169" y="2747"/>
                  <a:pt x="39550" y="4360"/>
                </a:cubicBezTo>
                <a:cubicBezTo>
                  <a:pt x="39550" y="4360"/>
                  <a:pt x="38998" y="1757"/>
                  <a:pt x="38608" y="1122"/>
                </a:cubicBezTo>
                <a:cubicBezTo>
                  <a:pt x="38608" y="1122"/>
                  <a:pt x="35411" y="1419"/>
                  <a:pt x="34124" y="2007"/>
                </a:cubicBezTo>
                <a:cubicBezTo>
                  <a:pt x="32837" y="2594"/>
                  <a:pt x="29332" y="2787"/>
                  <a:pt x="28702" y="3057"/>
                </a:cubicBezTo>
                <a:cubicBezTo>
                  <a:pt x="28702" y="3057"/>
                  <a:pt x="27883" y="10155"/>
                  <a:pt x="27102" y="12411"/>
                </a:cubicBezTo>
                <a:cubicBezTo>
                  <a:pt x="27102" y="12411"/>
                  <a:pt x="27198" y="6324"/>
                  <a:pt x="26447" y="3978"/>
                </a:cubicBezTo>
                <a:cubicBezTo>
                  <a:pt x="26447" y="3978"/>
                  <a:pt x="24101" y="4729"/>
                  <a:pt x="22132" y="5681"/>
                </a:cubicBezTo>
                <a:cubicBezTo>
                  <a:pt x="21045" y="6207"/>
                  <a:pt x="19797" y="6832"/>
                  <a:pt x="18791" y="7383"/>
                </a:cubicBezTo>
                <a:lnTo>
                  <a:pt x="18793" y="7189"/>
                </a:lnTo>
                <a:lnTo>
                  <a:pt x="0" y="7386"/>
                </a:lnTo>
                <a:lnTo>
                  <a:pt x="0" y="209527"/>
                </a:lnTo>
                <a:lnTo>
                  <a:pt x="174326" y="209526"/>
                </a:lnTo>
                <a:lnTo>
                  <a:pt x="174952" y="197921"/>
                </a:lnTo>
                <a:lnTo>
                  <a:pt x="174952" y="197921"/>
                </a:lnTo>
                <a:cubicBezTo>
                  <a:pt x="173722" y="198048"/>
                  <a:pt x="172488" y="198111"/>
                  <a:pt x="171254" y="198111"/>
                </a:cubicBezTo>
                <a:cubicBezTo>
                  <a:pt x="168585" y="198111"/>
                  <a:pt x="165920" y="197814"/>
                  <a:pt x="163309" y="197224"/>
                </a:cubicBezTo>
                <a:cubicBezTo>
                  <a:pt x="162252" y="196985"/>
                  <a:pt x="161205" y="196698"/>
                  <a:pt x="160140" y="196501"/>
                </a:cubicBezTo>
                <a:cubicBezTo>
                  <a:pt x="158922" y="196276"/>
                  <a:pt x="157686" y="196170"/>
                  <a:pt x="156452" y="196066"/>
                </a:cubicBezTo>
                <a:cubicBezTo>
                  <a:pt x="156263" y="196050"/>
                  <a:pt x="156072" y="196033"/>
                  <a:pt x="155881" y="196017"/>
                </a:cubicBezTo>
                <a:cubicBezTo>
                  <a:pt x="160286" y="194760"/>
                  <a:pt x="162909" y="193257"/>
                  <a:pt x="162910" y="193257"/>
                </a:cubicBezTo>
                <a:lnTo>
                  <a:pt x="162910" y="193257"/>
                </a:lnTo>
                <a:cubicBezTo>
                  <a:pt x="162005" y="193740"/>
                  <a:pt x="159397" y="193748"/>
                  <a:pt x="155468" y="193906"/>
                </a:cubicBezTo>
                <a:cubicBezTo>
                  <a:pt x="156311" y="192735"/>
                  <a:pt x="157300" y="191661"/>
                  <a:pt x="158180" y="190512"/>
                </a:cubicBezTo>
                <a:cubicBezTo>
                  <a:pt x="159477" y="188818"/>
                  <a:pt x="160536" y="186954"/>
                  <a:pt x="161328" y="184973"/>
                </a:cubicBezTo>
                <a:cubicBezTo>
                  <a:pt x="161547" y="183075"/>
                  <a:pt x="161380" y="181156"/>
                  <a:pt x="160709" y="179365"/>
                </a:cubicBezTo>
                <a:cubicBezTo>
                  <a:pt x="159985" y="177431"/>
                  <a:pt x="158687" y="175597"/>
                  <a:pt x="158793" y="173536"/>
                </a:cubicBezTo>
                <a:cubicBezTo>
                  <a:pt x="158882" y="171773"/>
                  <a:pt x="160008" y="170151"/>
                  <a:pt x="159950" y="168387"/>
                </a:cubicBezTo>
                <a:cubicBezTo>
                  <a:pt x="159860" y="165730"/>
                  <a:pt x="157289" y="163843"/>
                  <a:pt x="157233" y="161185"/>
                </a:cubicBezTo>
                <a:cubicBezTo>
                  <a:pt x="155996" y="165846"/>
                  <a:pt x="149819" y="167903"/>
                  <a:pt x="148501" y="172541"/>
                </a:cubicBezTo>
                <a:cubicBezTo>
                  <a:pt x="148116" y="173897"/>
                  <a:pt x="148200" y="175338"/>
                  <a:pt x="147928" y="176719"/>
                </a:cubicBezTo>
                <a:cubicBezTo>
                  <a:pt x="147744" y="177653"/>
                  <a:pt x="147400" y="178546"/>
                  <a:pt x="147013" y="179425"/>
                </a:cubicBezTo>
                <a:cubicBezTo>
                  <a:pt x="146926" y="179570"/>
                  <a:pt x="146841" y="179713"/>
                  <a:pt x="146756" y="179856"/>
                </a:cubicBezTo>
                <a:cubicBezTo>
                  <a:pt x="146249" y="178258"/>
                  <a:pt x="146561" y="176429"/>
                  <a:pt x="145840" y="174911"/>
                </a:cubicBezTo>
                <a:cubicBezTo>
                  <a:pt x="145677" y="174570"/>
                  <a:pt x="145471" y="174267"/>
                  <a:pt x="145241" y="173984"/>
                </a:cubicBezTo>
                <a:cubicBezTo>
                  <a:pt x="145225" y="173868"/>
                  <a:pt x="145213" y="173755"/>
                  <a:pt x="145197" y="173636"/>
                </a:cubicBezTo>
                <a:cubicBezTo>
                  <a:pt x="145026" y="172450"/>
                  <a:pt x="144719" y="171285"/>
                  <a:pt x="144236" y="170189"/>
                </a:cubicBezTo>
                <a:cubicBezTo>
                  <a:pt x="143782" y="169157"/>
                  <a:pt x="143126" y="168040"/>
                  <a:pt x="142318" y="167694"/>
                </a:cubicBezTo>
                <a:lnTo>
                  <a:pt x="142318" y="167694"/>
                </a:lnTo>
                <a:cubicBezTo>
                  <a:pt x="142318" y="167694"/>
                  <a:pt x="142633" y="169536"/>
                  <a:pt x="142998" y="172050"/>
                </a:cubicBezTo>
                <a:cubicBezTo>
                  <a:pt x="141988" y="171308"/>
                  <a:pt x="141003" y="170547"/>
                  <a:pt x="140471" y="169395"/>
                </a:cubicBezTo>
                <a:lnTo>
                  <a:pt x="140471" y="169395"/>
                </a:lnTo>
                <a:cubicBezTo>
                  <a:pt x="140727" y="171066"/>
                  <a:pt x="140296" y="172688"/>
                  <a:pt x="139658" y="174295"/>
                </a:cubicBezTo>
                <a:cubicBezTo>
                  <a:pt x="138853" y="172226"/>
                  <a:pt x="137844" y="169859"/>
                  <a:pt x="136578" y="167144"/>
                </a:cubicBezTo>
                <a:lnTo>
                  <a:pt x="136578" y="167144"/>
                </a:lnTo>
                <a:cubicBezTo>
                  <a:pt x="136578" y="167144"/>
                  <a:pt x="136598" y="167268"/>
                  <a:pt x="136639" y="167495"/>
                </a:cubicBezTo>
                <a:cubicBezTo>
                  <a:pt x="136825" y="168529"/>
                  <a:pt x="137454" y="171816"/>
                  <a:pt x="138710" y="176469"/>
                </a:cubicBezTo>
                <a:cubicBezTo>
                  <a:pt x="138070" y="177877"/>
                  <a:pt x="137436" y="179286"/>
                  <a:pt x="137133" y="180722"/>
                </a:cubicBezTo>
                <a:cubicBezTo>
                  <a:pt x="136176" y="178828"/>
                  <a:pt x="135129" y="177092"/>
                  <a:pt x="134133" y="175596"/>
                </a:cubicBezTo>
                <a:cubicBezTo>
                  <a:pt x="135664" y="171990"/>
                  <a:pt x="137279" y="166674"/>
                  <a:pt x="135698" y="162776"/>
                </a:cubicBezTo>
                <a:cubicBezTo>
                  <a:pt x="135698" y="162776"/>
                  <a:pt x="134313" y="161898"/>
                  <a:pt x="131507" y="161898"/>
                </a:cubicBezTo>
                <a:cubicBezTo>
                  <a:pt x="130788" y="161898"/>
                  <a:pt x="129976" y="161956"/>
                  <a:pt x="129069" y="162100"/>
                </a:cubicBezTo>
                <a:cubicBezTo>
                  <a:pt x="129069" y="162100"/>
                  <a:pt x="128604" y="164597"/>
                  <a:pt x="128538" y="167598"/>
                </a:cubicBezTo>
                <a:cubicBezTo>
                  <a:pt x="128538" y="167598"/>
                  <a:pt x="127804" y="164497"/>
                  <a:pt x="128072" y="162633"/>
                </a:cubicBezTo>
                <a:lnTo>
                  <a:pt x="128072" y="162633"/>
                </a:lnTo>
                <a:cubicBezTo>
                  <a:pt x="128072" y="162633"/>
                  <a:pt x="127097" y="162792"/>
                  <a:pt x="126541" y="163135"/>
                </a:cubicBezTo>
                <a:cubicBezTo>
                  <a:pt x="126541" y="163135"/>
                  <a:pt x="126272" y="167790"/>
                  <a:pt x="126636" y="169851"/>
                </a:cubicBezTo>
                <a:cubicBezTo>
                  <a:pt x="126636" y="169851"/>
                  <a:pt x="125080" y="165198"/>
                  <a:pt x="125170" y="163646"/>
                </a:cubicBezTo>
                <a:lnTo>
                  <a:pt x="125170" y="163646"/>
                </a:lnTo>
                <a:cubicBezTo>
                  <a:pt x="125170" y="163647"/>
                  <a:pt x="121489" y="165098"/>
                  <a:pt x="118830" y="167467"/>
                </a:cubicBezTo>
                <a:cubicBezTo>
                  <a:pt x="118830" y="167467"/>
                  <a:pt x="119697" y="169181"/>
                  <a:pt x="119811" y="170905"/>
                </a:cubicBezTo>
                <a:cubicBezTo>
                  <a:pt x="119811" y="170905"/>
                  <a:pt x="118218" y="168773"/>
                  <a:pt x="117597" y="168361"/>
                </a:cubicBezTo>
                <a:cubicBezTo>
                  <a:pt x="117597" y="168361"/>
                  <a:pt x="114820" y="169972"/>
                  <a:pt x="113899" y="171047"/>
                </a:cubicBezTo>
                <a:cubicBezTo>
                  <a:pt x="112979" y="172121"/>
                  <a:pt x="109877" y="173767"/>
                  <a:pt x="109418" y="174276"/>
                </a:cubicBezTo>
                <a:cubicBezTo>
                  <a:pt x="109418" y="174276"/>
                  <a:pt x="111657" y="181061"/>
                  <a:pt x="111895" y="183438"/>
                </a:cubicBezTo>
                <a:cubicBezTo>
                  <a:pt x="111895" y="183438"/>
                  <a:pt x="111085" y="181613"/>
                  <a:pt x="110079" y="179713"/>
                </a:cubicBezTo>
                <a:cubicBezTo>
                  <a:pt x="110186" y="179648"/>
                  <a:pt x="110246" y="179612"/>
                  <a:pt x="110246" y="179612"/>
                </a:cubicBezTo>
                <a:cubicBezTo>
                  <a:pt x="110227" y="178827"/>
                  <a:pt x="108759" y="175086"/>
                  <a:pt x="108759" y="173467"/>
                </a:cubicBezTo>
                <a:cubicBezTo>
                  <a:pt x="108759" y="171848"/>
                  <a:pt x="107548" y="168379"/>
                  <a:pt x="107548" y="168379"/>
                </a:cubicBezTo>
                <a:cubicBezTo>
                  <a:pt x="107487" y="168371"/>
                  <a:pt x="107414" y="168368"/>
                  <a:pt x="107331" y="168368"/>
                </a:cubicBezTo>
                <a:cubicBezTo>
                  <a:pt x="106284" y="168368"/>
                  <a:pt x="103728" y="168938"/>
                  <a:pt x="103728" y="168938"/>
                </a:cubicBezTo>
                <a:cubicBezTo>
                  <a:pt x="105113" y="167525"/>
                  <a:pt x="107144" y="166682"/>
                  <a:pt x="107144" y="166682"/>
                </a:cubicBezTo>
                <a:cubicBezTo>
                  <a:pt x="106598" y="162642"/>
                  <a:pt x="104483" y="158638"/>
                  <a:pt x="104483" y="158638"/>
                </a:cubicBezTo>
                <a:cubicBezTo>
                  <a:pt x="103404" y="160053"/>
                  <a:pt x="98585" y="162935"/>
                  <a:pt x="98585" y="162935"/>
                </a:cubicBezTo>
                <a:cubicBezTo>
                  <a:pt x="100437" y="161417"/>
                  <a:pt x="103672" y="157172"/>
                  <a:pt x="103672" y="157172"/>
                </a:cubicBezTo>
                <a:cubicBezTo>
                  <a:pt x="103444" y="156459"/>
                  <a:pt x="102715" y="155594"/>
                  <a:pt x="102715" y="155594"/>
                </a:cubicBezTo>
                <a:cubicBezTo>
                  <a:pt x="101560" y="157414"/>
                  <a:pt x="98611" y="159562"/>
                  <a:pt x="98611" y="159562"/>
                </a:cubicBezTo>
                <a:cubicBezTo>
                  <a:pt x="100791" y="156905"/>
                  <a:pt x="102245" y="154389"/>
                  <a:pt x="102245" y="154389"/>
                </a:cubicBezTo>
                <a:cubicBezTo>
                  <a:pt x="98915" y="150462"/>
                  <a:pt x="95985" y="150038"/>
                  <a:pt x="95985" y="150038"/>
                </a:cubicBezTo>
                <a:cubicBezTo>
                  <a:pt x="91023" y="152597"/>
                  <a:pt x="88375" y="160018"/>
                  <a:pt x="87230" y="164247"/>
                </a:cubicBezTo>
                <a:cubicBezTo>
                  <a:pt x="86900" y="163774"/>
                  <a:pt x="86524" y="163389"/>
                  <a:pt x="86107" y="163209"/>
                </a:cubicBezTo>
                <a:lnTo>
                  <a:pt x="86107" y="163209"/>
                </a:lnTo>
                <a:cubicBezTo>
                  <a:pt x="86107" y="163209"/>
                  <a:pt x="86347" y="164615"/>
                  <a:pt x="86650" y="166648"/>
                </a:cubicBezTo>
                <a:cubicBezTo>
                  <a:pt x="86566" y="167058"/>
                  <a:pt x="86524" y="167292"/>
                  <a:pt x="86524" y="167292"/>
                </a:cubicBezTo>
                <a:lnTo>
                  <a:pt x="86851" y="168019"/>
                </a:lnTo>
                <a:cubicBezTo>
                  <a:pt x="86932" y="168584"/>
                  <a:pt x="87015" y="169178"/>
                  <a:pt x="87096" y="169788"/>
                </a:cubicBezTo>
                <a:cubicBezTo>
                  <a:pt x="86345" y="169672"/>
                  <a:pt x="85814" y="169167"/>
                  <a:pt x="85814" y="169167"/>
                </a:cubicBezTo>
                <a:cubicBezTo>
                  <a:pt x="85436" y="170273"/>
                  <a:pt x="85058" y="171837"/>
                  <a:pt x="84734" y="173358"/>
                </a:cubicBezTo>
                <a:cubicBezTo>
                  <a:pt x="83812" y="170583"/>
                  <a:pt x="82427" y="167080"/>
                  <a:pt x="80366" y="162660"/>
                </a:cubicBezTo>
                <a:lnTo>
                  <a:pt x="80366" y="162660"/>
                </a:lnTo>
                <a:cubicBezTo>
                  <a:pt x="80366" y="162660"/>
                  <a:pt x="80386" y="162783"/>
                  <a:pt x="80428" y="163010"/>
                </a:cubicBezTo>
                <a:cubicBezTo>
                  <a:pt x="80677" y="164394"/>
                  <a:pt x="81722" y="169819"/>
                  <a:pt x="83998" y="177153"/>
                </a:cubicBezTo>
                <a:cubicBezTo>
                  <a:pt x="83876" y="177843"/>
                  <a:pt x="83805" y="178278"/>
                  <a:pt x="83805" y="178278"/>
                </a:cubicBezTo>
                <a:cubicBezTo>
                  <a:pt x="83849" y="178605"/>
                  <a:pt x="84262" y="179120"/>
                  <a:pt x="84804" y="179670"/>
                </a:cubicBezTo>
                <a:cubicBezTo>
                  <a:pt x="85002" y="180269"/>
                  <a:pt x="85208" y="180875"/>
                  <a:pt x="85420" y="181492"/>
                </a:cubicBezTo>
                <a:cubicBezTo>
                  <a:pt x="84467" y="181045"/>
                  <a:pt x="83762" y="180560"/>
                  <a:pt x="83762" y="180560"/>
                </a:cubicBezTo>
                <a:cubicBezTo>
                  <a:pt x="83597" y="181110"/>
                  <a:pt x="83461" y="181683"/>
                  <a:pt x="83349" y="182252"/>
                </a:cubicBezTo>
                <a:cubicBezTo>
                  <a:pt x="81906" y="177377"/>
                  <a:pt x="79227" y="172925"/>
                  <a:pt x="77049" y="169840"/>
                </a:cubicBezTo>
                <a:cubicBezTo>
                  <a:pt x="77976" y="167791"/>
                  <a:pt x="78610" y="166387"/>
                  <a:pt x="78610" y="166387"/>
                </a:cubicBezTo>
                <a:lnTo>
                  <a:pt x="78610" y="166387"/>
                </a:lnTo>
                <a:cubicBezTo>
                  <a:pt x="78610" y="166387"/>
                  <a:pt x="77922" y="167470"/>
                  <a:pt x="76664" y="169302"/>
                </a:cubicBezTo>
                <a:cubicBezTo>
                  <a:pt x="74956" y="166944"/>
                  <a:pt x="73644" y="165514"/>
                  <a:pt x="73644" y="165514"/>
                </a:cubicBezTo>
                <a:lnTo>
                  <a:pt x="73644" y="165514"/>
                </a:lnTo>
                <a:cubicBezTo>
                  <a:pt x="73644" y="165514"/>
                  <a:pt x="74513" y="167584"/>
                  <a:pt x="75829" y="170504"/>
                </a:cubicBezTo>
                <a:cubicBezTo>
                  <a:pt x="75048" y="171621"/>
                  <a:pt x="74116" y="172926"/>
                  <a:pt x="73049" y="174373"/>
                </a:cubicBezTo>
                <a:cubicBezTo>
                  <a:pt x="71092" y="172239"/>
                  <a:pt x="69353" y="170578"/>
                  <a:pt x="68507" y="169792"/>
                </a:cubicBezTo>
                <a:cubicBezTo>
                  <a:pt x="69638" y="163625"/>
                  <a:pt x="69817" y="158716"/>
                  <a:pt x="69817" y="158715"/>
                </a:cubicBezTo>
                <a:lnTo>
                  <a:pt x="69817" y="158715"/>
                </a:lnTo>
                <a:cubicBezTo>
                  <a:pt x="68722" y="162773"/>
                  <a:pt x="67568" y="164120"/>
                  <a:pt x="64339" y="172470"/>
                </a:cubicBezTo>
                <a:cubicBezTo>
                  <a:pt x="63849" y="173742"/>
                  <a:pt x="63424" y="175036"/>
                  <a:pt x="63066" y="176352"/>
                </a:cubicBezTo>
                <a:cubicBezTo>
                  <a:pt x="62877" y="176471"/>
                  <a:pt x="62665" y="176603"/>
                  <a:pt x="62429" y="176745"/>
                </a:cubicBezTo>
                <a:lnTo>
                  <a:pt x="62391" y="176705"/>
                </a:lnTo>
                <a:lnTo>
                  <a:pt x="62391" y="176705"/>
                </a:lnTo>
                <a:cubicBezTo>
                  <a:pt x="62391" y="176705"/>
                  <a:pt x="62400" y="176721"/>
                  <a:pt x="62418" y="176753"/>
                </a:cubicBezTo>
                <a:cubicBezTo>
                  <a:pt x="62015" y="176998"/>
                  <a:pt x="61539" y="177274"/>
                  <a:pt x="60973" y="177582"/>
                </a:cubicBezTo>
                <a:cubicBezTo>
                  <a:pt x="61441" y="174697"/>
                  <a:pt x="61652" y="171776"/>
                  <a:pt x="61604" y="168853"/>
                </a:cubicBezTo>
                <a:cubicBezTo>
                  <a:pt x="62240" y="168271"/>
                  <a:pt x="62595" y="167932"/>
                  <a:pt x="62595" y="167932"/>
                </a:cubicBezTo>
                <a:lnTo>
                  <a:pt x="62595" y="167932"/>
                </a:lnTo>
                <a:cubicBezTo>
                  <a:pt x="62595" y="167932"/>
                  <a:pt x="62283" y="168116"/>
                  <a:pt x="61744" y="168421"/>
                </a:cubicBezTo>
                <a:cubicBezTo>
                  <a:pt x="61889" y="168304"/>
                  <a:pt x="62034" y="168187"/>
                  <a:pt x="62178" y="168068"/>
                </a:cubicBezTo>
                <a:lnTo>
                  <a:pt x="62178" y="168068"/>
                </a:lnTo>
                <a:cubicBezTo>
                  <a:pt x="61985" y="168215"/>
                  <a:pt x="61791" y="168356"/>
                  <a:pt x="61597" y="168501"/>
                </a:cubicBezTo>
                <a:cubicBezTo>
                  <a:pt x="61417" y="160635"/>
                  <a:pt x="59449" y="155392"/>
                  <a:pt x="59448" y="155391"/>
                </a:cubicBezTo>
                <a:lnTo>
                  <a:pt x="59448" y="155391"/>
                </a:lnTo>
                <a:cubicBezTo>
                  <a:pt x="59968" y="156910"/>
                  <a:pt x="58892" y="161872"/>
                  <a:pt x="58221" y="169471"/>
                </a:cubicBezTo>
                <a:cubicBezTo>
                  <a:pt x="58193" y="169778"/>
                  <a:pt x="58171" y="170086"/>
                  <a:pt x="58151" y="170393"/>
                </a:cubicBezTo>
                <a:cubicBezTo>
                  <a:pt x="57224" y="170885"/>
                  <a:pt x="56210" y="171408"/>
                  <a:pt x="55165" y="171924"/>
                </a:cubicBezTo>
                <a:cubicBezTo>
                  <a:pt x="54674" y="170061"/>
                  <a:pt x="54072" y="168292"/>
                  <a:pt x="53476" y="166752"/>
                </a:cubicBezTo>
                <a:cubicBezTo>
                  <a:pt x="55268" y="164696"/>
                  <a:pt x="56773" y="163178"/>
                  <a:pt x="57610" y="162366"/>
                </a:cubicBezTo>
                <a:cubicBezTo>
                  <a:pt x="57680" y="162297"/>
                  <a:pt x="57751" y="162230"/>
                  <a:pt x="57822" y="162160"/>
                </a:cubicBezTo>
                <a:cubicBezTo>
                  <a:pt x="58144" y="161851"/>
                  <a:pt x="58325" y="161689"/>
                  <a:pt x="58325" y="161688"/>
                </a:cubicBezTo>
                <a:lnTo>
                  <a:pt x="58325" y="161688"/>
                </a:lnTo>
                <a:cubicBezTo>
                  <a:pt x="58325" y="161689"/>
                  <a:pt x="56075" y="162941"/>
                  <a:pt x="52849" y="165199"/>
                </a:cubicBezTo>
                <a:cubicBezTo>
                  <a:pt x="52524" y="164429"/>
                  <a:pt x="52217" y="163750"/>
                  <a:pt x="51949" y="163183"/>
                </a:cubicBezTo>
                <a:cubicBezTo>
                  <a:pt x="55948" y="159615"/>
                  <a:pt x="58665" y="156915"/>
                  <a:pt x="58665" y="156915"/>
                </a:cubicBezTo>
                <a:lnTo>
                  <a:pt x="58665" y="156915"/>
                </a:lnTo>
                <a:cubicBezTo>
                  <a:pt x="58665" y="156915"/>
                  <a:pt x="58477" y="157001"/>
                  <a:pt x="58137" y="157162"/>
                </a:cubicBezTo>
                <a:lnTo>
                  <a:pt x="58336" y="157004"/>
                </a:lnTo>
                <a:lnTo>
                  <a:pt x="58336" y="157004"/>
                </a:lnTo>
                <a:cubicBezTo>
                  <a:pt x="58255" y="157063"/>
                  <a:pt x="58175" y="157122"/>
                  <a:pt x="58094" y="157181"/>
                </a:cubicBezTo>
                <a:cubicBezTo>
                  <a:pt x="56929" y="157732"/>
                  <a:pt x="54100" y="159114"/>
                  <a:pt x="50760" y="161051"/>
                </a:cubicBezTo>
                <a:cubicBezTo>
                  <a:pt x="49306" y="159232"/>
                  <a:pt x="46637" y="158240"/>
                  <a:pt x="46637" y="158240"/>
                </a:cubicBezTo>
                <a:lnTo>
                  <a:pt x="46637" y="158240"/>
                </a:lnTo>
                <a:cubicBezTo>
                  <a:pt x="46637" y="158240"/>
                  <a:pt x="48972" y="159487"/>
                  <a:pt x="50086" y="161446"/>
                </a:cubicBezTo>
                <a:cubicBezTo>
                  <a:pt x="49660" y="161697"/>
                  <a:pt x="49229" y="161957"/>
                  <a:pt x="48792" y="162223"/>
                </a:cubicBezTo>
                <a:cubicBezTo>
                  <a:pt x="47734" y="160226"/>
                  <a:pt x="46691" y="159090"/>
                  <a:pt x="45985" y="158481"/>
                </a:cubicBezTo>
                <a:cubicBezTo>
                  <a:pt x="50090" y="153970"/>
                  <a:pt x="53235" y="150233"/>
                  <a:pt x="53235" y="150233"/>
                </a:cubicBezTo>
                <a:lnTo>
                  <a:pt x="53235" y="150233"/>
                </a:lnTo>
                <a:cubicBezTo>
                  <a:pt x="53235" y="150234"/>
                  <a:pt x="44704" y="155185"/>
                  <a:pt x="38097" y="163015"/>
                </a:cubicBezTo>
                <a:cubicBezTo>
                  <a:pt x="37992" y="162294"/>
                  <a:pt x="37978" y="161574"/>
                  <a:pt x="38174" y="160850"/>
                </a:cubicBezTo>
                <a:lnTo>
                  <a:pt x="38174" y="160850"/>
                </a:lnTo>
                <a:cubicBezTo>
                  <a:pt x="37298" y="162296"/>
                  <a:pt x="35929" y="163263"/>
                  <a:pt x="34409" y="164087"/>
                </a:cubicBezTo>
                <a:cubicBezTo>
                  <a:pt x="34043" y="164133"/>
                  <a:pt x="33838" y="164255"/>
                  <a:pt x="33827" y="164362"/>
                </a:cubicBezTo>
                <a:cubicBezTo>
                  <a:pt x="33827" y="164367"/>
                  <a:pt x="33835" y="164379"/>
                  <a:pt x="33837" y="164387"/>
                </a:cubicBezTo>
                <a:cubicBezTo>
                  <a:pt x="33688" y="164463"/>
                  <a:pt x="33539" y="164538"/>
                  <a:pt x="33388" y="164613"/>
                </a:cubicBezTo>
                <a:cubicBezTo>
                  <a:pt x="40692" y="154623"/>
                  <a:pt x="45042" y="146516"/>
                  <a:pt x="46001" y="144674"/>
                </a:cubicBezTo>
                <a:cubicBezTo>
                  <a:pt x="46135" y="144415"/>
                  <a:pt x="46207" y="144274"/>
                  <a:pt x="46207" y="144274"/>
                </a:cubicBezTo>
                <a:lnTo>
                  <a:pt x="46207" y="144274"/>
                </a:lnTo>
                <a:cubicBezTo>
                  <a:pt x="34851" y="156760"/>
                  <a:pt x="32173" y="162875"/>
                  <a:pt x="31607" y="165475"/>
                </a:cubicBezTo>
                <a:cubicBezTo>
                  <a:pt x="31540" y="165508"/>
                  <a:pt x="31474" y="165540"/>
                  <a:pt x="31407" y="165573"/>
                </a:cubicBezTo>
                <a:cubicBezTo>
                  <a:pt x="31169" y="164399"/>
                  <a:pt x="30949" y="163220"/>
                  <a:pt x="30748" y="162039"/>
                </a:cubicBezTo>
                <a:cubicBezTo>
                  <a:pt x="31466" y="159165"/>
                  <a:pt x="33618" y="154220"/>
                  <a:pt x="35555" y="150060"/>
                </a:cubicBezTo>
                <a:cubicBezTo>
                  <a:pt x="36815" y="149190"/>
                  <a:pt x="37960" y="148162"/>
                  <a:pt x="38960" y="147001"/>
                </a:cubicBezTo>
                <a:cubicBezTo>
                  <a:pt x="39084" y="146858"/>
                  <a:pt x="38987" y="146632"/>
                  <a:pt x="38797" y="146622"/>
                </a:cubicBezTo>
                <a:cubicBezTo>
                  <a:pt x="38448" y="146605"/>
                  <a:pt x="37918" y="146564"/>
                  <a:pt x="37262" y="146470"/>
                </a:cubicBezTo>
                <a:cubicBezTo>
                  <a:pt x="37528" y="145922"/>
                  <a:pt x="37774" y="145418"/>
                  <a:pt x="37994" y="144970"/>
                </a:cubicBezTo>
                <a:cubicBezTo>
                  <a:pt x="38335" y="145026"/>
                  <a:pt x="38667" y="145056"/>
                  <a:pt x="38988" y="145056"/>
                </a:cubicBezTo>
                <a:cubicBezTo>
                  <a:pt x="39399" y="145056"/>
                  <a:pt x="39792" y="145006"/>
                  <a:pt x="40158" y="144896"/>
                </a:cubicBezTo>
                <a:cubicBezTo>
                  <a:pt x="43354" y="143942"/>
                  <a:pt x="46167" y="138757"/>
                  <a:pt x="47067" y="136946"/>
                </a:cubicBezTo>
                <a:cubicBezTo>
                  <a:pt x="47147" y="136784"/>
                  <a:pt x="47022" y="136614"/>
                  <a:pt x="46864" y="136614"/>
                </a:cubicBezTo>
                <a:cubicBezTo>
                  <a:pt x="46832" y="136614"/>
                  <a:pt x="46799" y="136621"/>
                  <a:pt x="46765" y="136636"/>
                </a:cubicBezTo>
                <a:cubicBezTo>
                  <a:pt x="45794" y="137094"/>
                  <a:pt x="43678" y="137888"/>
                  <a:pt x="40695" y="137888"/>
                </a:cubicBezTo>
                <a:cubicBezTo>
                  <a:pt x="39798" y="137888"/>
                  <a:pt x="38822" y="137816"/>
                  <a:pt x="37776" y="137642"/>
                </a:cubicBezTo>
                <a:cubicBezTo>
                  <a:pt x="31837" y="136655"/>
                  <a:pt x="30563" y="135932"/>
                  <a:pt x="30952" y="135172"/>
                </a:cubicBezTo>
                <a:cubicBezTo>
                  <a:pt x="31134" y="134817"/>
                  <a:pt x="31374" y="134671"/>
                  <a:pt x="31779" y="134671"/>
                </a:cubicBezTo>
                <a:cubicBezTo>
                  <a:pt x="32242" y="134671"/>
                  <a:pt x="32922" y="134861"/>
                  <a:pt x="33981" y="135148"/>
                </a:cubicBezTo>
                <a:cubicBezTo>
                  <a:pt x="35214" y="135482"/>
                  <a:pt x="38495" y="136258"/>
                  <a:pt x="41673" y="136258"/>
                </a:cubicBezTo>
                <a:cubicBezTo>
                  <a:pt x="43613" y="136258"/>
                  <a:pt x="45514" y="135969"/>
                  <a:pt x="46887" y="135114"/>
                </a:cubicBezTo>
                <a:cubicBezTo>
                  <a:pt x="46887" y="135114"/>
                  <a:pt x="48816" y="134451"/>
                  <a:pt x="49710" y="129954"/>
                </a:cubicBezTo>
                <a:cubicBezTo>
                  <a:pt x="49741" y="129801"/>
                  <a:pt x="49620" y="129675"/>
                  <a:pt x="49485" y="129675"/>
                </a:cubicBezTo>
                <a:cubicBezTo>
                  <a:pt x="49446" y="129675"/>
                  <a:pt x="49405" y="129685"/>
                  <a:pt x="49367" y="129709"/>
                </a:cubicBezTo>
                <a:cubicBezTo>
                  <a:pt x="48312" y="130365"/>
                  <a:pt x="45426" y="131886"/>
                  <a:pt x="41376" y="131886"/>
                </a:cubicBezTo>
                <a:cubicBezTo>
                  <a:pt x="40278" y="131886"/>
                  <a:pt x="39094" y="131774"/>
                  <a:pt x="37838" y="131503"/>
                </a:cubicBezTo>
                <a:cubicBezTo>
                  <a:pt x="37838" y="131503"/>
                  <a:pt x="34459" y="131005"/>
                  <a:pt x="35153" y="129921"/>
                </a:cubicBezTo>
                <a:cubicBezTo>
                  <a:pt x="35296" y="129697"/>
                  <a:pt x="35578" y="129612"/>
                  <a:pt x="35971" y="129612"/>
                </a:cubicBezTo>
                <a:cubicBezTo>
                  <a:pt x="37228" y="129612"/>
                  <a:pt x="39615" y="130484"/>
                  <a:pt x="42193" y="130484"/>
                </a:cubicBezTo>
                <a:cubicBezTo>
                  <a:pt x="42714" y="130484"/>
                  <a:pt x="43242" y="130448"/>
                  <a:pt x="43770" y="130362"/>
                </a:cubicBezTo>
                <a:cubicBezTo>
                  <a:pt x="47733" y="129720"/>
                  <a:pt x="49322" y="129026"/>
                  <a:pt x="49867" y="126359"/>
                </a:cubicBezTo>
                <a:cubicBezTo>
                  <a:pt x="50393" y="123786"/>
                  <a:pt x="48551" y="119745"/>
                  <a:pt x="50507" y="118134"/>
                </a:cubicBezTo>
                <a:cubicBezTo>
                  <a:pt x="50619" y="118042"/>
                  <a:pt x="50616" y="117869"/>
                  <a:pt x="50501" y="117781"/>
                </a:cubicBezTo>
                <a:cubicBezTo>
                  <a:pt x="49740" y="117197"/>
                  <a:pt x="47381" y="115312"/>
                  <a:pt x="46286" y="113553"/>
                </a:cubicBezTo>
                <a:cubicBezTo>
                  <a:pt x="45746" y="112685"/>
                  <a:pt x="44895" y="112201"/>
                  <a:pt x="43930" y="112201"/>
                </a:cubicBezTo>
                <a:cubicBezTo>
                  <a:pt x="42544" y="112201"/>
                  <a:pt x="40925" y="113202"/>
                  <a:pt x="39663" y="115506"/>
                </a:cubicBezTo>
                <a:cubicBezTo>
                  <a:pt x="37680" y="119126"/>
                  <a:pt x="36505" y="121983"/>
                  <a:pt x="35457" y="121983"/>
                </a:cubicBezTo>
                <a:cubicBezTo>
                  <a:pt x="35374" y="121983"/>
                  <a:pt x="35292" y="121965"/>
                  <a:pt x="35210" y="121928"/>
                </a:cubicBezTo>
                <a:cubicBezTo>
                  <a:pt x="34126" y="121439"/>
                  <a:pt x="36519" y="114421"/>
                  <a:pt x="42366" y="110784"/>
                </a:cubicBezTo>
                <a:cubicBezTo>
                  <a:pt x="42540" y="110675"/>
                  <a:pt x="42504" y="110412"/>
                  <a:pt x="42303" y="110364"/>
                </a:cubicBezTo>
                <a:cubicBezTo>
                  <a:pt x="41896" y="110269"/>
                  <a:pt x="41288" y="110120"/>
                  <a:pt x="40568" y="109927"/>
                </a:cubicBezTo>
                <a:cubicBezTo>
                  <a:pt x="40879" y="109571"/>
                  <a:pt x="41136" y="109257"/>
                  <a:pt x="41324" y="109020"/>
                </a:cubicBezTo>
                <a:cubicBezTo>
                  <a:pt x="41428" y="108889"/>
                  <a:pt x="41331" y="108706"/>
                  <a:pt x="41177" y="108706"/>
                </a:cubicBezTo>
                <a:cubicBezTo>
                  <a:pt x="41162" y="108706"/>
                  <a:pt x="41147" y="108707"/>
                  <a:pt x="41131" y="108711"/>
                </a:cubicBezTo>
                <a:cubicBezTo>
                  <a:pt x="40626" y="108829"/>
                  <a:pt x="39792" y="108969"/>
                  <a:pt x="38710" y="108969"/>
                </a:cubicBezTo>
                <a:cubicBezTo>
                  <a:pt x="38203" y="108969"/>
                  <a:pt x="37642" y="108938"/>
                  <a:pt x="37034" y="108860"/>
                </a:cubicBezTo>
                <a:cubicBezTo>
                  <a:pt x="36997" y="108847"/>
                  <a:pt x="36962" y="108835"/>
                  <a:pt x="36925" y="108822"/>
                </a:cubicBezTo>
                <a:cubicBezTo>
                  <a:pt x="36701" y="108743"/>
                  <a:pt x="36467" y="108704"/>
                  <a:pt x="36230" y="108704"/>
                </a:cubicBezTo>
                <a:cubicBezTo>
                  <a:pt x="36186" y="108704"/>
                  <a:pt x="36142" y="108705"/>
                  <a:pt x="36098" y="108708"/>
                </a:cubicBezTo>
                <a:cubicBezTo>
                  <a:pt x="35224" y="108530"/>
                  <a:pt x="34368" y="108276"/>
                  <a:pt x="33538" y="107947"/>
                </a:cubicBezTo>
                <a:cubicBezTo>
                  <a:pt x="28816" y="106079"/>
                  <a:pt x="27893" y="105257"/>
                  <a:pt x="28349" y="104699"/>
                </a:cubicBezTo>
                <a:cubicBezTo>
                  <a:pt x="28512" y="104500"/>
                  <a:pt x="28681" y="104407"/>
                  <a:pt x="28902" y="104407"/>
                </a:cubicBezTo>
                <a:cubicBezTo>
                  <a:pt x="29298" y="104407"/>
                  <a:pt x="29860" y="104705"/>
                  <a:pt x="30851" y="105217"/>
                </a:cubicBezTo>
                <a:cubicBezTo>
                  <a:pt x="32116" y="105869"/>
                  <a:pt x="36187" y="107790"/>
                  <a:pt x="39480" y="107790"/>
                </a:cubicBezTo>
                <a:cubicBezTo>
                  <a:pt x="40204" y="107790"/>
                  <a:pt x="40890" y="107697"/>
                  <a:pt x="41500" y="107478"/>
                </a:cubicBezTo>
                <a:cubicBezTo>
                  <a:pt x="41500" y="107478"/>
                  <a:pt x="43209" y="107273"/>
                  <a:pt x="44744" y="103722"/>
                </a:cubicBezTo>
                <a:cubicBezTo>
                  <a:pt x="44802" y="103588"/>
                  <a:pt x="44702" y="103448"/>
                  <a:pt x="44570" y="103448"/>
                </a:cubicBezTo>
                <a:cubicBezTo>
                  <a:pt x="44549" y="103448"/>
                  <a:pt x="44527" y="103452"/>
                  <a:pt x="44504" y="103460"/>
                </a:cubicBezTo>
                <a:cubicBezTo>
                  <a:pt x="43818" y="103706"/>
                  <a:pt x="42327" y="104140"/>
                  <a:pt x="40359" y="104140"/>
                </a:cubicBezTo>
                <a:cubicBezTo>
                  <a:pt x="38730" y="104140"/>
                  <a:pt x="36774" y="103842"/>
                  <a:pt x="34678" y="102895"/>
                </a:cubicBezTo>
                <a:cubicBezTo>
                  <a:pt x="34678" y="102895"/>
                  <a:pt x="31980" y="101885"/>
                  <a:pt x="32744" y="101114"/>
                </a:cubicBezTo>
                <a:cubicBezTo>
                  <a:pt x="32846" y="101011"/>
                  <a:pt x="32985" y="100966"/>
                  <a:pt x="33159" y="100966"/>
                </a:cubicBezTo>
                <a:cubicBezTo>
                  <a:pt x="34287" y="100966"/>
                  <a:pt x="36843" y="102856"/>
                  <a:pt x="39773" y="103007"/>
                </a:cubicBezTo>
                <a:cubicBezTo>
                  <a:pt x="40289" y="103033"/>
                  <a:pt x="40760" y="103049"/>
                  <a:pt x="41191" y="103049"/>
                </a:cubicBezTo>
                <a:cubicBezTo>
                  <a:pt x="43581" y="103049"/>
                  <a:pt x="44730" y="102568"/>
                  <a:pt x="45512" y="100786"/>
                </a:cubicBezTo>
                <a:cubicBezTo>
                  <a:pt x="46401" y="98758"/>
                  <a:pt x="45598" y="95099"/>
                  <a:pt x="47497" y="94116"/>
                </a:cubicBezTo>
                <a:cubicBezTo>
                  <a:pt x="47606" y="94061"/>
                  <a:pt x="47634" y="93917"/>
                  <a:pt x="47555" y="93824"/>
                </a:cubicBezTo>
                <a:cubicBezTo>
                  <a:pt x="47031" y="93207"/>
                  <a:pt x="45420" y="91234"/>
                  <a:pt x="44828" y="89589"/>
                </a:cubicBezTo>
                <a:cubicBezTo>
                  <a:pt x="44473" y="88602"/>
                  <a:pt x="43637" y="88000"/>
                  <a:pt x="42582" y="88000"/>
                </a:cubicBezTo>
                <a:cubicBezTo>
                  <a:pt x="41525" y="88000"/>
                  <a:pt x="40250" y="88603"/>
                  <a:pt x="39021" y="90025"/>
                </a:cubicBezTo>
                <a:cubicBezTo>
                  <a:pt x="38604" y="90507"/>
                  <a:pt x="38215" y="90972"/>
                  <a:pt x="37851" y="91409"/>
                </a:cubicBezTo>
                <a:cubicBezTo>
                  <a:pt x="37645" y="90918"/>
                  <a:pt x="37400" y="90340"/>
                  <a:pt x="37115" y="89692"/>
                </a:cubicBezTo>
                <a:cubicBezTo>
                  <a:pt x="38421" y="88477"/>
                  <a:pt x="40103" y="87319"/>
                  <a:pt x="42083" y="86608"/>
                </a:cubicBezTo>
                <a:cubicBezTo>
                  <a:pt x="42246" y="86550"/>
                  <a:pt x="42264" y="86327"/>
                  <a:pt x="42106" y="86252"/>
                </a:cubicBezTo>
                <a:cubicBezTo>
                  <a:pt x="41321" y="85879"/>
                  <a:pt x="39589" y="85026"/>
                  <a:pt x="37944" y="84025"/>
                </a:cubicBezTo>
                <a:cubicBezTo>
                  <a:pt x="37648" y="83845"/>
                  <a:pt x="37331" y="83763"/>
                  <a:pt x="37002" y="83763"/>
                </a:cubicBezTo>
                <a:cubicBezTo>
                  <a:pt x="36291" y="83763"/>
                  <a:pt x="35523" y="84145"/>
                  <a:pt x="34782" y="84735"/>
                </a:cubicBezTo>
                <a:cubicBezTo>
                  <a:pt x="34521" y="84218"/>
                  <a:pt x="34249" y="83690"/>
                  <a:pt x="33967" y="83153"/>
                </a:cubicBezTo>
                <a:cubicBezTo>
                  <a:pt x="34137" y="82977"/>
                  <a:pt x="34312" y="82803"/>
                  <a:pt x="34489" y="82628"/>
                </a:cubicBezTo>
                <a:cubicBezTo>
                  <a:pt x="34614" y="82507"/>
                  <a:pt x="34532" y="82297"/>
                  <a:pt x="34358" y="82297"/>
                </a:cubicBezTo>
                <a:cubicBezTo>
                  <a:pt x="34358" y="82297"/>
                  <a:pt x="34357" y="82297"/>
                  <a:pt x="34357" y="82297"/>
                </a:cubicBezTo>
                <a:cubicBezTo>
                  <a:pt x="34321" y="82297"/>
                  <a:pt x="34284" y="82297"/>
                  <a:pt x="34245" y="82297"/>
                </a:cubicBezTo>
                <a:cubicBezTo>
                  <a:pt x="34034" y="82297"/>
                  <a:pt x="33778" y="82294"/>
                  <a:pt x="33505" y="82287"/>
                </a:cubicBezTo>
                <a:cubicBezTo>
                  <a:pt x="33276" y="81866"/>
                  <a:pt x="33044" y="81442"/>
                  <a:pt x="32803" y="81017"/>
                </a:cubicBezTo>
                <a:cubicBezTo>
                  <a:pt x="33112" y="79466"/>
                  <a:pt x="33293" y="77856"/>
                  <a:pt x="34113" y="76561"/>
                </a:cubicBezTo>
                <a:cubicBezTo>
                  <a:pt x="39782" y="82661"/>
                  <a:pt x="45583" y="88198"/>
                  <a:pt x="45583" y="88198"/>
                </a:cubicBezTo>
                <a:cubicBezTo>
                  <a:pt x="45583" y="88198"/>
                  <a:pt x="42084" y="81194"/>
                  <a:pt x="36089" y="74656"/>
                </a:cubicBezTo>
                <a:cubicBezTo>
                  <a:pt x="36919" y="74055"/>
                  <a:pt x="37769" y="73476"/>
                  <a:pt x="38328" y="72632"/>
                </a:cubicBezTo>
                <a:cubicBezTo>
                  <a:pt x="38399" y="72525"/>
                  <a:pt x="38459" y="72416"/>
                  <a:pt x="38518" y="72306"/>
                </a:cubicBezTo>
                <a:cubicBezTo>
                  <a:pt x="45164" y="77374"/>
                  <a:pt x="50201" y="80492"/>
                  <a:pt x="51585" y="81327"/>
                </a:cubicBezTo>
                <a:cubicBezTo>
                  <a:pt x="51834" y="81477"/>
                  <a:pt x="51970" y="81556"/>
                  <a:pt x="51970" y="81556"/>
                </a:cubicBezTo>
                <a:cubicBezTo>
                  <a:pt x="46558" y="75976"/>
                  <a:pt x="42380" y="72319"/>
                  <a:pt x="39196" y="69924"/>
                </a:cubicBezTo>
                <a:cubicBezTo>
                  <a:pt x="39325" y="68891"/>
                  <a:pt x="39358" y="67826"/>
                  <a:pt x="39599" y="66832"/>
                </a:cubicBezTo>
                <a:cubicBezTo>
                  <a:pt x="45769" y="69740"/>
                  <a:pt x="53904" y="74542"/>
                  <a:pt x="53904" y="74542"/>
                </a:cubicBezTo>
                <a:cubicBezTo>
                  <a:pt x="53859" y="73434"/>
                  <a:pt x="52836" y="72158"/>
                  <a:pt x="51824" y="71159"/>
                </a:cubicBezTo>
                <a:cubicBezTo>
                  <a:pt x="50749" y="70097"/>
                  <a:pt x="49514" y="69211"/>
                  <a:pt x="48193" y="68476"/>
                </a:cubicBezTo>
                <a:cubicBezTo>
                  <a:pt x="45130" y="66773"/>
                  <a:pt x="42365" y="65874"/>
                  <a:pt x="40166" y="65406"/>
                </a:cubicBezTo>
                <a:cubicBezTo>
                  <a:pt x="40209" y="65333"/>
                  <a:pt x="40248" y="65260"/>
                  <a:pt x="40296" y="65188"/>
                </a:cubicBezTo>
                <a:lnTo>
                  <a:pt x="40296" y="65188"/>
                </a:lnTo>
                <a:cubicBezTo>
                  <a:pt x="40214" y="65256"/>
                  <a:pt x="40131" y="65318"/>
                  <a:pt x="40048" y="65380"/>
                </a:cubicBezTo>
                <a:cubicBezTo>
                  <a:pt x="38349" y="65026"/>
                  <a:pt x="36996" y="64931"/>
                  <a:pt x="36121" y="64916"/>
                </a:cubicBezTo>
                <a:cubicBezTo>
                  <a:pt x="36140" y="64914"/>
                  <a:pt x="36157" y="64912"/>
                  <a:pt x="36175" y="64911"/>
                </a:cubicBezTo>
                <a:lnTo>
                  <a:pt x="36168" y="64808"/>
                </a:lnTo>
                <a:cubicBezTo>
                  <a:pt x="36004" y="64815"/>
                  <a:pt x="35840" y="64828"/>
                  <a:pt x="35676" y="64838"/>
                </a:cubicBezTo>
                <a:cubicBezTo>
                  <a:pt x="38048" y="64447"/>
                  <a:pt x="52310" y="62076"/>
                  <a:pt x="52544" y="61557"/>
                </a:cubicBezTo>
                <a:cubicBezTo>
                  <a:pt x="52676" y="61264"/>
                  <a:pt x="51503" y="60056"/>
                  <a:pt x="48554" y="60056"/>
                </a:cubicBezTo>
                <a:cubicBezTo>
                  <a:pt x="45821" y="60056"/>
                  <a:pt x="41563" y="61093"/>
                  <a:pt x="35404" y="64854"/>
                </a:cubicBezTo>
                <a:cubicBezTo>
                  <a:pt x="34438" y="64910"/>
                  <a:pt x="33474" y="64980"/>
                  <a:pt x="32511" y="65063"/>
                </a:cubicBezTo>
                <a:lnTo>
                  <a:pt x="32593" y="65005"/>
                </a:lnTo>
                <a:cubicBezTo>
                  <a:pt x="33200" y="64577"/>
                  <a:pt x="34697" y="63533"/>
                  <a:pt x="36578" y="62289"/>
                </a:cubicBezTo>
                <a:cubicBezTo>
                  <a:pt x="36663" y="62293"/>
                  <a:pt x="36752" y="62295"/>
                  <a:pt x="36845" y="62295"/>
                </a:cubicBezTo>
                <a:cubicBezTo>
                  <a:pt x="37773" y="62295"/>
                  <a:pt x="39082" y="62082"/>
                  <a:pt x="40843" y="61353"/>
                </a:cubicBezTo>
                <a:cubicBezTo>
                  <a:pt x="41029" y="61276"/>
                  <a:pt x="41038" y="61015"/>
                  <a:pt x="40856" y="60932"/>
                </a:cubicBezTo>
                <a:cubicBezTo>
                  <a:pt x="40445" y="60743"/>
                  <a:pt x="40045" y="60533"/>
                  <a:pt x="39657" y="60303"/>
                </a:cubicBezTo>
                <a:cubicBezTo>
                  <a:pt x="40027" y="60070"/>
                  <a:pt x="40402" y="59838"/>
                  <a:pt x="40780" y="59607"/>
                </a:cubicBezTo>
                <a:cubicBezTo>
                  <a:pt x="41224" y="59793"/>
                  <a:pt x="41666" y="59886"/>
                  <a:pt x="42129" y="59886"/>
                </a:cubicBezTo>
                <a:cubicBezTo>
                  <a:pt x="42681" y="59886"/>
                  <a:pt x="43264" y="59753"/>
                  <a:pt x="43918" y="59486"/>
                </a:cubicBezTo>
                <a:cubicBezTo>
                  <a:pt x="46137" y="58580"/>
                  <a:pt x="48276" y="55354"/>
                  <a:pt x="50478" y="55354"/>
                </a:cubicBezTo>
                <a:cubicBezTo>
                  <a:pt x="50689" y="55354"/>
                  <a:pt x="50900" y="55384"/>
                  <a:pt x="51112" y="55447"/>
                </a:cubicBezTo>
                <a:cubicBezTo>
                  <a:pt x="51134" y="55454"/>
                  <a:pt x="51156" y="55457"/>
                  <a:pt x="51178" y="55457"/>
                </a:cubicBezTo>
                <a:cubicBezTo>
                  <a:pt x="51292" y="55457"/>
                  <a:pt x="51394" y="55368"/>
                  <a:pt x="51402" y="55246"/>
                </a:cubicBezTo>
                <a:cubicBezTo>
                  <a:pt x="51464" y="54289"/>
                  <a:pt x="51721" y="51280"/>
                  <a:pt x="52574" y="49392"/>
                </a:cubicBezTo>
                <a:cubicBezTo>
                  <a:pt x="53530" y="47282"/>
                  <a:pt x="51958" y="44931"/>
                  <a:pt x="48159" y="44931"/>
                </a:cubicBezTo>
                <a:cubicBezTo>
                  <a:pt x="47875" y="44931"/>
                  <a:pt x="47579" y="44944"/>
                  <a:pt x="47271" y="44972"/>
                </a:cubicBezTo>
                <a:cubicBezTo>
                  <a:pt x="44713" y="45197"/>
                  <a:pt x="42575" y="45517"/>
                  <a:pt x="41183" y="45517"/>
                </a:cubicBezTo>
                <a:cubicBezTo>
                  <a:pt x="40160" y="45517"/>
                  <a:pt x="39541" y="45344"/>
                  <a:pt x="39456" y="44834"/>
                </a:cubicBezTo>
                <a:cubicBezTo>
                  <a:pt x="39335" y="44111"/>
                  <a:pt x="42006" y="43110"/>
                  <a:pt x="45541" y="43110"/>
                </a:cubicBezTo>
                <a:cubicBezTo>
                  <a:pt x="47746" y="43110"/>
                  <a:pt x="50288" y="43500"/>
                  <a:pt x="52698" y="44590"/>
                </a:cubicBezTo>
                <a:cubicBezTo>
                  <a:pt x="52731" y="44605"/>
                  <a:pt x="52764" y="44612"/>
                  <a:pt x="52796" y="44612"/>
                </a:cubicBezTo>
                <a:cubicBezTo>
                  <a:pt x="52946" y="44612"/>
                  <a:pt x="53070" y="44464"/>
                  <a:pt x="53011" y="44305"/>
                </a:cubicBezTo>
                <a:cubicBezTo>
                  <a:pt x="52651" y="43339"/>
                  <a:pt x="51880" y="41185"/>
                  <a:pt x="51305" y="38976"/>
                </a:cubicBezTo>
                <a:cubicBezTo>
                  <a:pt x="50911" y="37463"/>
                  <a:pt x="49095" y="36922"/>
                  <a:pt x="47011" y="36922"/>
                </a:cubicBezTo>
                <a:cubicBezTo>
                  <a:pt x="44990" y="36922"/>
                  <a:pt x="42719" y="37430"/>
                  <a:pt x="41249" y="38054"/>
                </a:cubicBezTo>
                <a:cubicBezTo>
                  <a:pt x="38837" y="39079"/>
                  <a:pt x="35457" y="41099"/>
                  <a:pt x="33904" y="41099"/>
                </a:cubicBezTo>
                <a:cubicBezTo>
                  <a:pt x="33535" y="41099"/>
                  <a:pt x="33269" y="40985"/>
                  <a:pt x="33144" y="40717"/>
                </a:cubicBezTo>
                <a:cubicBezTo>
                  <a:pt x="32502" y="39344"/>
                  <a:pt x="39322" y="34977"/>
                  <a:pt x="49518" y="34940"/>
                </a:cubicBezTo>
                <a:cubicBezTo>
                  <a:pt x="49726" y="34939"/>
                  <a:pt x="49829" y="34691"/>
                  <a:pt x="49679" y="34547"/>
                </a:cubicBezTo>
                <a:cubicBezTo>
                  <a:pt x="49066" y="33960"/>
                  <a:pt x="47937" y="32831"/>
                  <a:pt x="47358" y="31943"/>
                </a:cubicBezTo>
                <a:cubicBezTo>
                  <a:pt x="46636" y="30840"/>
                  <a:pt x="45262" y="29432"/>
                  <a:pt x="44940" y="29107"/>
                </a:cubicBezTo>
                <a:cubicBezTo>
                  <a:pt x="44898" y="29065"/>
                  <a:pt x="44842" y="29041"/>
                  <a:pt x="44782" y="29041"/>
                </a:cubicBezTo>
                <a:cubicBezTo>
                  <a:pt x="44780" y="29041"/>
                  <a:pt x="44777" y="29041"/>
                  <a:pt x="44775" y="29041"/>
                </a:cubicBezTo>
                <a:cubicBezTo>
                  <a:pt x="43926" y="29062"/>
                  <a:pt x="37713" y="29323"/>
                  <a:pt x="34680" y="32248"/>
                </a:cubicBezTo>
                <a:cubicBezTo>
                  <a:pt x="31844" y="34980"/>
                  <a:pt x="30114" y="36423"/>
                  <a:pt x="29067" y="36423"/>
                </a:cubicBezTo>
                <a:cubicBezTo>
                  <a:pt x="28910" y="36423"/>
                  <a:pt x="28769" y="36391"/>
                  <a:pt x="28642" y="36326"/>
                </a:cubicBezTo>
                <a:cubicBezTo>
                  <a:pt x="27673" y="35830"/>
                  <a:pt x="28940" y="30686"/>
                  <a:pt x="43267" y="27730"/>
                </a:cubicBezTo>
                <a:cubicBezTo>
                  <a:pt x="43456" y="27691"/>
                  <a:pt x="43519" y="27452"/>
                  <a:pt x="43371" y="27330"/>
                </a:cubicBezTo>
                <a:cubicBezTo>
                  <a:pt x="42383" y="26510"/>
                  <a:pt x="39450" y="24241"/>
                  <a:pt x="35789" y="22927"/>
                </a:cubicBezTo>
                <a:cubicBezTo>
                  <a:pt x="35763" y="22917"/>
                  <a:pt x="35738" y="22912"/>
                  <a:pt x="35711" y="22912"/>
                </a:cubicBezTo>
                <a:cubicBezTo>
                  <a:pt x="35709" y="22912"/>
                  <a:pt x="35706" y="22912"/>
                  <a:pt x="35703" y="22913"/>
                </a:cubicBezTo>
                <a:cubicBezTo>
                  <a:pt x="35683" y="22913"/>
                  <a:pt x="35656" y="22915"/>
                  <a:pt x="35624" y="22917"/>
                </a:cubicBezTo>
                <a:cubicBezTo>
                  <a:pt x="35311" y="22598"/>
                  <a:pt x="35019" y="22246"/>
                  <a:pt x="34803" y="21876"/>
                </a:cubicBezTo>
                <a:lnTo>
                  <a:pt x="34803" y="21876"/>
                </a:lnTo>
                <a:cubicBezTo>
                  <a:pt x="34803" y="21877"/>
                  <a:pt x="38041" y="23607"/>
                  <a:pt x="39164" y="23607"/>
                </a:cubicBezTo>
                <a:cubicBezTo>
                  <a:pt x="39239" y="23607"/>
                  <a:pt x="39304" y="23600"/>
                  <a:pt x="39359" y="23583"/>
                </a:cubicBezTo>
                <a:cubicBezTo>
                  <a:pt x="39359" y="23583"/>
                  <a:pt x="43901" y="20543"/>
                  <a:pt x="45870" y="18679"/>
                </a:cubicBezTo>
                <a:cubicBezTo>
                  <a:pt x="45870" y="18679"/>
                  <a:pt x="44968" y="18318"/>
                  <a:pt x="44705" y="17449"/>
                </a:cubicBezTo>
                <a:lnTo>
                  <a:pt x="47102" y="17434"/>
                </a:lnTo>
                <a:cubicBezTo>
                  <a:pt x="47102" y="17434"/>
                  <a:pt x="57048" y="10618"/>
                  <a:pt x="57380" y="3653"/>
                </a:cubicBezTo>
                <a:cubicBezTo>
                  <a:pt x="57380" y="3653"/>
                  <a:pt x="55979" y="1478"/>
                  <a:pt x="51649" y="258"/>
                </a:cubicBezTo>
                <a:cubicBezTo>
                  <a:pt x="51649" y="258"/>
                  <a:pt x="50178" y="2326"/>
                  <a:pt x="48857" y="5024"/>
                </a:cubicBezTo>
                <a:cubicBezTo>
                  <a:pt x="48857" y="5024"/>
                  <a:pt x="49494" y="1900"/>
                  <a:pt x="50520" y="322"/>
                </a:cubicBezTo>
                <a:cubicBezTo>
                  <a:pt x="50520" y="322"/>
                  <a:pt x="49797" y="119"/>
                  <a:pt x="49181" y="119"/>
                </a:cubicBezTo>
                <a:cubicBezTo>
                  <a:pt x="49091" y="119"/>
                  <a:pt x="49002" y="124"/>
                  <a:pt x="48919" y="134"/>
                </a:cubicBezTo>
                <a:cubicBezTo>
                  <a:pt x="48919" y="134"/>
                  <a:pt x="46721" y="4245"/>
                  <a:pt x="46186" y="6268"/>
                </a:cubicBezTo>
                <a:cubicBezTo>
                  <a:pt x="46186" y="6268"/>
                  <a:pt x="46727" y="1393"/>
                  <a:pt x="47460" y="22"/>
                </a:cubicBezTo>
                <a:cubicBezTo>
                  <a:pt x="47460" y="22"/>
                  <a:pt x="47089" y="0"/>
                  <a:pt x="46477" y="0"/>
                </a:cubicBezTo>
                <a:close/>
              </a:path>
            </a:pathLst>
          </a:custGeom>
          <a:solidFill>
            <a:srgbClr val="82C1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 rot="4500142">
            <a:off x="-295981" y="914030"/>
            <a:ext cx="1367224" cy="1332188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3460500" y="1094925"/>
            <a:ext cx="4600200" cy="13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4582025" y="2799175"/>
            <a:ext cx="3478800" cy="13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-10" y="373044"/>
            <a:ext cx="9144012" cy="4770453"/>
          </a:xfrm>
          <a:custGeom>
            <a:avLst/>
            <a:gdLst/>
            <a:ahLst/>
            <a:cxnLst/>
            <a:rect l="l" t="t" r="r" b="b"/>
            <a:pathLst>
              <a:path w="199010" h="103824" extrusionOk="0">
                <a:moveTo>
                  <a:pt x="32663" y="15459"/>
                </a:moveTo>
                <a:cubicBezTo>
                  <a:pt x="32846" y="15515"/>
                  <a:pt x="33026" y="15580"/>
                  <a:pt x="33202" y="15654"/>
                </a:cubicBezTo>
                <a:cubicBezTo>
                  <a:pt x="33086" y="15736"/>
                  <a:pt x="32973" y="15820"/>
                  <a:pt x="32865" y="15913"/>
                </a:cubicBezTo>
                <a:cubicBezTo>
                  <a:pt x="32633" y="15868"/>
                  <a:pt x="32401" y="15828"/>
                  <a:pt x="32167" y="15796"/>
                </a:cubicBezTo>
                <a:cubicBezTo>
                  <a:pt x="32329" y="15680"/>
                  <a:pt x="32495" y="15566"/>
                  <a:pt x="32663" y="15459"/>
                </a:cubicBezTo>
                <a:close/>
                <a:moveTo>
                  <a:pt x="33670" y="15890"/>
                </a:moveTo>
                <a:cubicBezTo>
                  <a:pt x="33821" y="15975"/>
                  <a:pt x="33968" y="16069"/>
                  <a:pt x="34111" y="16171"/>
                </a:cubicBezTo>
                <a:cubicBezTo>
                  <a:pt x="34104" y="16176"/>
                  <a:pt x="34099" y="16182"/>
                  <a:pt x="34092" y="16187"/>
                </a:cubicBezTo>
                <a:cubicBezTo>
                  <a:pt x="33868" y="16133"/>
                  <a:pt x="33642" y="16080"/>
                  <a:pt x="33416" y="16029"/>
                </a:cubicBezTo>
                <a:cubicBezTo>
                  <a:pt x="33499" y="15982"/>
                  <a:pt x="33583" y="15934"/>
                  <a:pt x="33668" y="15890"/>
                </a:cubicBezTo>
                <a:close/>
                <a:moveTo>
                  <a:pt x="38171" y="15744"/>
                </a:moveTo>
                <a:lnTo>
                  <a:pt x="38171" y="15744"/>
                </a:lnTo>
                <a:cubicBezTo>
                  <a:pt x="38046" y="15921"/>
                  <a:pt x="37921" y="16099"/>
                  <a:pt x="37797" y="16276"/>
                </a:cubicBezTo>
                <a:cubicBezTo>
                  <a:pt x="37735" y="16182"/>
                  <a:pt x="37670" y="16088"/>
                  <a:pt x="37605" y="15996"/>
                </a:cubicBezTo>
                <a:cubicBezTo>
                  <a:pt x="37790" y="15905"/>
                  <a:pt x="37977" y="15819"/>
                  <a:pt x="38171" y="15744"/>
                </a:cubicBezTo>
                <a:close/>
                <a:moveTo>
                  <a:pt x="30957" y="16205"/>
                </a:moveTo>
                <a:cubicBezTo>
                  <a:pt x="31457" y="16205"/>
                  <a:pt x="31949" y="16247"/>
                  <a:pt x="32420" y="16353"/>
                </a:cubicBezTo>
                <a:cubicBezTo>
                  <a:pt x="32305" y="16485"/>
                  <a:pt x="32198" y="16623"/>
                  <a:pt x="32100" y="16768"/>
                </a:cubicBezTo>
                <a:lnTo>
                  <a:pt x="31669" y="16713"/>
                </a:lnTo>
                <a:cubicBezTo>
                  <a:pt x="31336" y="16670"/>
                  <a:pt x="30999" y="16628"/>
                  <a:pt x="30664" y="16628"/>
                </a:cubicBezTo>
                <a:cubicBezTo>
                  <a:pt x="30496" y="16628"/>
                  <a:pt x="30328" y="16638"/>
                  <a:pt x="30161" y="16665"/>
                </a:cubicBezTo>
                <a:cubicBezTo>
                  <a:pt x="29954" y="16698"/>
                  <a:pt x="29752" y="16761"/>
                  <a:pt x="29563" y="16852"/>
                </a:cubicBezTo>
                <a:lnTo>
                  <a:pt x="29563" y="16852"/>
                </a:lnTo>
                <a:cubicBezTo>
                  <a:pt x="29382" y="16686"/>
                  <a:pt x="29199" y="16523"/>
                  <a:pt x="29013" y="16364"/>
                </a:cubicBezTo>
                <a:cubicBezTo>
                  <a:pt x="29655" y="16275"/>
                  <a:pt x="30313" y="16205"/>
                  <a:pt x="30957" y="16205"/>
                </a:cubicBezTo>
                <a:close/>
                <a:moveTo>
                  <a:pt x="32759" y="16443"/>
                </a:moveTo>
                <a:cubicBezTo>
                  <a:pt x="33026" y="16522"/>
                  <a:pt x="33284" y="16629"/>
                  <a:pt x="33529" y="16759"/>
                </a:cubicBezTo>
                <a:cubicBezTo>
                  <a:pt x="33480" y="16817"/>
                  <a:pt x="33432" y="16873"/>
                  <a:pt x="33385" y="16932"/>
                </a:cubicBezTo>
                <a:lnTo>
                  <a:pt x="32307" y="16794"/>
                </a:lnTo>
                <a:cubicBezTo>
                  <a:pt x="32453" y="16672"/>
                  <a:pt x="32605" y="16554"/>
                  <a:pt x="32759" y="16443"/>
                </a:cubicBezTo>
                <a:close/>
                <a:moveTo>
                  <a:pt x="39713" y="16124"/>
                </a:moveTo>
                <a:lnTo>
                  <a:pt x="39713" y="16124"/>
                </a:lnTo>
                <a:cubicBezTo>
                  <a:pt x="39740" y="16466"/>
                  <a:pt x="39749" y="16809"/>
                  <a:pt x="39747" y="17150"/>
                </a:cubicBezTo>
                <a:cubicBezTo>
                  <a:pt x="39734" y="17051"/>
                  <a:pt x="39718" y="16950"/>
                  <a:pt x="39702" y="16851"/>
                </a:cubicBezTo>
                <a:cubicBezTo>
                  <a:pt x="39717" y="16610"/>
                  <a:pt x="39720" y="16367"/>
                  <a:pt x="39713" y="16124"/>
                </a:cubicBezTo>
                <a:close/>
                <a:moveTo>
                  <a:pt x="38643" y="16053"/>
                </a:moveTo>
                <a:lnTo>
                  <a:pt x="38643" y="16053"/>
                </a:lnTo>
                <a:cubicBezTo>
                  <a:pt x="38546" y="16436"/>
                  <a:pt x="38441" y="16817"/>
                  <a:pt x="38331" y="17196"/>
                </a:cubicBezTo>
                <a:cubicBezTo>
                  <a:pt x="38259" y="17060"/>
                  <a:pt x="38186" y="16926"/>
                  <a:pt x="38109" y="16792"/>
                </a:cubicBezTo>
                <a:cubicBezTo>
                  <a:pt x="38289" y="16548"/>
                  <a:pt x="38469" y="16303"/>
                  <a:pt x="38643" y="16053"/>
                </a:cubicBezTo>
                <a:close/>
                <a:moveTo>
                  <a:pt x="40473" y="17089"/>
                </a:moveTo>
                <a:cubicBezTo>
                  <a:pt x="40506" y="17179"/>
                  <a:pt x="40535" y="17271"/>
                  <a:pt x="40564" y="17363"/>
                </a:cubicBezTo>
                <a:lnTo>
                  <a:pt x="40563" y="17363"/>
                </a:lnTo>
                <a:cubicBezTo>
                  <a:pt x="40567" y="17436"/>
                  <a:pt x="40570" y="17509"/>
                  <a:pt x="40572" y="17582"/>
                </a:cubicBezTo>
                <a:cubicBezTo>
                  <a:pt x="40541" y="17417"/>
                  <a:pt x="40509" y="17252"/>
                  <a:pt x="40473" y="17089"/>
                </a:cubicBezTo>
                <a:close/>
                <a:moveTo>
                  <a:pt x="38773" y="17132"/>
                </a:moveTo>
                <a:cubicBezTo>
                  <a:pt x="38773" y="17243"/>
                  <a:pt x="38771" y="17354"/>
                  <a:pt x="38767" y="17466"/>
                </a:cubicBezTo>
                <a:lnTo>
                  <a:pt x="38766" y="17465"/>
                </a:lnTo>
                <a:cubicBezTo>
                  <a:pt x="38740" y="17611"/>
                  <a:pt x="38712" y="17756"/>
                  <a:pt x="38683" y="17901"/>
                </a:cubicBezTo>
                <a:cubicBezTo>
                  <a:pt x="38657" y="17846"/>
                  <a:pt x="38630" y="17791"/>
                  <a:pt x="38603" y="17735"/>
                </a:cubicBezTo>
                <a:cubicBezTo>
                  <a:pt x="38666" y="17535"/>
                  <a:pt x="38722" y="17334"/>
                  <a:pt x="38773" y="17132"/>
                </a:cubicBezTo>
                <a:close/>
                <a:moveTo>
                  <a:pt x="30175" y="17432"/>
                </a:moveTo>
                <a:cubicBezTo>
                  <a:pt x="31061" y="17490"/>
                  <a:pt x="31937" y="17650"/>
                  <a:pt x="32786" y="17910"/>
                </a:cubicBezTo>
                <a:cubicBezTo>
                  <a:pt x="32740" y="18009"/>
                  <a:pt x="32695" y="18108"/>
                  <a:pt x="32656" y="18210"/>
                </a:cubicBezTo>
                <a:cubicBezTo>
                  <a:pt x="32271" y="18162"/>
                  <a:pt x="31885" y="18132"/>
                  <a:pt x="31503" y="18132"/>
                </a:cubicBezTo>
                <a:cubicBezTo>
                  <a:pt x="31298" y="18132"/>
                  <a:pt x="31095" y="18140"/>
                  <a:pt x="30893" y="18159"/>
                </a:cubicBezTo>
                <a:cubicBezTo>
                  <a:pt x="30748" y="18010"/>
                  <a:pt x="30605" y="17858"/>
                  <a:pt x="30458" y="17710"/>
                </a:cubicBezTo>
                <a:cubicBezTo>
                  <a:pt x="30364" y="17616"/>
                  <a:pt x="30269" y="17524"/>
                  <a:pt x="30174" y="17432"/>
                </a:cubicBezTo>
                <a:close/>
                <a:moveTo>
                  <a:pt x="24994" y="17848"/>
                </a:moveTo>
                <a:cubicBezTo>
                  <a:pt x="24815" y="18009"/>
                  <a:pt x="24627" y="18159"/>
                  <a:pt x="24431" y="18298"/>
                </a:cubicBezTo>
                <a:cubicBezTo>
                  <a:pt x="24476" y="18193"/>
                  <a:pt x="24515" y="18087"/>
                  <a:pt x="24553" y="17980"/>
                </a:cubicBezTo>
                <a:cubicBezTo>
                  <a:pt x="24701" y="17940"/>
                  <a:pt x="24848" y="17897"/>
                  <a:pt x="24994" y="17848"/>
                </a:cubicBezTo>
                <a:close/>
                <a:moveTo>
                  <a:pt x="33205" y="18046"/>
                </a:moveTo>
                <a:cubicBezTo>
                  <a:pt x="33517" y="18155"/>
                  <a:pt x="33824" y="18277"/>
                  <a:pt x="34126" y="18413"/>
                </a:cubicBezTo>
                <a:cubicBezTo>
                  <a:pt x="34119" y="18426"/>
                  <a:pt x="34111" y="18439"/>
                  <a:pt x="34102" y="18451"/>
                </a:cubicBezTo>
                <a:cubicBezTo>
                  <a:pt x="33750" y="18383"/>
                  <a:pt x="33395" y="18317"/>
                  <a:pt x="33039" y="18263"/>
                </a:cubicBezTo>
                <a:cubicBezTo>
                  <a:pt x="33093" y="18190"/>
                  <a:pt x="33150" y="18118"/>
                  <a:pt x="33205" y="18046"/>
                </a:cubicBezTo>
                <a:close/>
                <a:moveTo>
                  <a:pt x="25466" y="18532"/>
                </a:moveTo>
                <a:cubicBezTo>
                  <a:pt x="25458" y="18541"/>
                  <a:pt x="25449" y="18549"/>
                  <a:pt x="25440" y="18559"/>
                </a:cubicBezTo>
                <a:cubicBezTo>
                  <a:pt x="25443" y="18553"/>
                  <a:pt x="25444" y="18547"/>
                  <a:pt x="25447" y="18543"/>
                </a:cubicBezTo>
                <a:lnTo>
                  <a:pt x="25445" y="18542"/>
                </a:lnTo>
                <a:lnTo>
                  <a:pt x="25466" y="18532"/>
                </a:lnTo>
                <a:close/>
                <a:moveTo>
                  <a:pt x="43047" y="18217"/>
                </a:moveTo>
                <a:cubicBezTo>
                  <a:pt x="42819" y="18423"/>
                  <a:pt x="42598" y="18638"/>
                  <a:pt x="42384" y="18861"/>
                </a:cubicBezTo>
                <a:cubicBezTo>
                  <a:pt x="42369" y="18837"/>
                  <a:pt x="42356" y="18811"/>
                  <a:pt x="42340" y="18787"/>
                </a:cubicBezTo>
                <a:cubicBezTo>
                  <a:pt x="42569" y="18589"/>
                  <a:pt x="42806" y="18400"/>
                  <a:pt x="43047" y="18217"/>
                </a:cubicBezTo>
                <a:close/>
                <a:moveTo>
                  <a:pt x="42102" y="19002"/>
                </a:moveTo>
                <a:lnTo>
                  <a:pt x="42102" y="19002"/>
                </a:lnTo>
                <a:cubicBezTo>
                  <a:pt x="42122" y="19033"/>
                  <a:pt x="42143" y="19064"/>
                  <a:pt x="42161" y="19096"/>
                </a:cubicBezTo>
                <a:cubicBezTo>
                  <a:pt x="42036" y="19231"/>
                  <a:pt x="41912" y="19368"/>
                  <a:pt x="41791" y="19507"/>
                </a:cubicBezTo>
                <a:cubicBezTo>
                  <a:pt x="41775" y="19457"/>
                  <a:pt x="41758" y="19408"/>
                  <a:pt x="41741" y="19358"/>
                </a:cubicBezTo>
                <a:cubicBezTo>
                  <a:pt x="41858" y="19235"/>
                  <a:pt x="41978" y="19117"/>
                  <a:pt x="42102" y="19002"/>
                </a:cubicBezTo>
                <a:close/>
                <a:moveTo>
                  <a:pt x="24964" y="18776"/>
                </a:moveTo>
                <a:cubicBezTo>
                  <a:pt x="24948" y="18868"/>
                  <a:pt x="24931" y="18959"/>
                  <a:pt x="24912" y="19049"/>
                </a:cubicBezTo>
                <a:cubicBezTo>
                  <a:pt x="24507" y="19379"/>
                  <a:pt x="24054" y="19647"/>
                  <a:pt x="23571" y="19845"/>
                </a:cubicBezTo>
                <a:lnTo>
                  <a:pt x="23570" y="19845"/>
                </a:lnTo>
                <a:cubicBezTo>
                  <a:pt x="23727" y="19631"/>
                  <a:pt x="23872" y="19409"/>
                  <a:pt x="24003" y="19177"/>
                </a:cubicBezTo>
                <a:cubicBezTo>
                  <a:pt x="24330" y="19061"/>
                  <a:pt x="24650" y="18924"/>
                  <a:pt x="24964" y="18776"/>
                </a:cubicBezTo>
                <a:close/>
                <a:moveTo>
                  <a:pt x="31299" y="18588"/>
                </a:moveTo>
                <a:lnTo>
                  <a:pt x="31299" y="18588"/>
                </a:lnTo>
                <a:cubicBezTo>
                  <a:pt x="31683" y="18677"/>
                  <a:pt x="32064" y="18787"/>
                  <a:pt x="32437" y="18918"/>
                </a:cubicBezTo>
                <a:cubicBezTo>
                  <a:pt x="32414" y="19016"/>
                  <a:pt x="32395" y="19114"/>
                  <a:pt x="32378" y="19215"/>
                </a:cubicBezTo>
                <a:cubicBezTo>
                  <a:pt x="32435" y="19128"/>
                  <a:pt x="32493" y="19041"/>
                  <a:pt x="32552" y="18955"/>
                </a:cubicBezTo>
                <a:cubicBezTo>
                  <a:pt x="32889" y="19077"/>
                  <a:pt x="33219" y="19221"/>
                  <a:pt x="33543" y="19375"/>
                </a:cubicBezTo>
                <a:cubicBezTo>
                  <a:pt x="33445" y="19550"/>
                  <a:pt x="33350" y="19726"/>
                  <a:pt x="33257" y="19903"/>
                </a:cubicBezTo>
                <a:cubicBezTo>
                  <a:pt x="33048" y="19881"/>
                  <a:pt x="32839" y="19870"/>
                  <a:pt x="32630" y="19870"/>
                </a:cubicBezTo>
                <a:cubicBezTo>
                  <a:pt x="32566" y="19870"/>
                  <a:pt x="32501" y="19871"/>
                  <a:pt x="32437" y="19873"/>
                </a:cubicBezTo>
                <a:cubicBezTo>
                  <a:pt x="32170" y="19551"/>
                  <a:pt x="31895" y="19238"/>
                  <a:pt x="31612" y="18932"/>
                </a:cubicBezTo>
                <a:cubicBezTo>
                  <a:pt x="31508" y="18817"/>
                  <a:pt x="31404" y="18702"/>
                  <a:pt x="31299" y="18588"/>
                </a:cubicBezTo>
                <a:close/>
                <a:moveTo>
                  <a:pt x="41498" y="19626"/>
                </a:moveTo>
                <a:cubicBezTo>
                  <a:pt x="41513" y="19682"/>
                  <a:pt x="41530" y="19737"/>
                  <a:pt x="41545" y="19793"/>
                </a:cubicBezTo>
                <a:cubicBezTo>
                  <a:pt x="41478" y="19873"/>
                  <a:pt x="41413" y="19954"/>
                  <a:pt x="41346" y="20035"/>
                </a:cubicBezTo>
                <a:cubicBezTo>
                  <a:pt x="41341" y="19968"/>
                  <a:pt x="41335" y="19902"/>
                  <a:pt x="41329" y="19837"/>
                </a:cubicBezTo>
                <a:cubicBezTo>
                  <a:pt x="41378" y="19774"/>
                  <a:pt x="41427" y="19709"/>
                  <a:pt x="41480" y="19647"/>
                </a:cubicBezTo>
                <a:lnTo>
                  <a:pt x="41479" y="19647"/>
                </a:lnTo>
                <a:cubicBezTo>
                  <a:pt x="41486" y="19640"/>
                  <a:pt x="41492" y="19633"/>
                  <a:pt x="41498" y="19626"/>
                </a:cubicBezTo>
                <a:close/>
                <a:moveTo>
                  <a:pt x="33682" y="19441"/>
                </a:moveTo>
                <a:cubicBezTo>
                  <a:pt x="34133" y="19663"/>
                  <a:pt x="34569" y="19916"/>
                  <a:pt x="34984" y="20199"/>
                </a:cubicBezTo>
                <a:cubicBezTo>
                  <a:pt x="34429" y="20081"/>
                  <a:pt x="33861" y="19964"/>
                  <a:pt x="33295" y="19906"/>
                </a:cubicBezTo>
                <a:cubicBezTo>
                  <a:pt x="33422" y="19751"/>
                  <a:pt x="33551" y="19595"/>
                  <a:pt x="33682" y="19441"/>
                </a:cubicBezTo>
                <a:close/>
                <a:moveTo>
                  <a:pt x="25928" y="18938"/>
                </a:moveTo>
                <a:lnTo>
                  <a:pt x="25928" y="18938"/>
                </a:lnTo>
                <a:cubicBezTo>
                  <a:pt x="25673" y="19620"/>
                  <a:pt x="25147" y="20189"/>
                  <a:pt x="24500" y="20521"/>
                </a:cubicBezTo>
                <a:lnTo>
                  <a:pt x="24499" y="20521"/>
                </a:lnTo>
                <a:cubicBezTo>
                  <a:pt x="24668" y="20250"/>
                  <a:pt x="24824" y="19971"/>
                  <a:pt x="24966" y="19685"/>
                </a:cubicBezTo>
                <a:cubicBezTo>
                  <a:pt x="25324" y="19488"/>
                  <a:pt x="25648" y="19236"/>
                  <a:pt x="25928" y="18938"/>
                </a:cubicBezTo>
                <a:close/>
                <a:moveTo>
                  <a:pt x="41114" y="20123"/>
                </a:moveTo>
                <a:cubicBezTo>
                  <a:pt x="41121" y="20182"/>
                  <a:pt x="41126" y="20240"/>
                  <a:pt x="41132" y="20299"/>
                </a:cubicBezTo>
                <a:cubicBezTo>
                  <a:pt x="41080" y="20364"/>
                  <a:pt x="41027" y="20429"/>
                  <a:pt x="40976" y="20495"/>
                </a:cubicBezTo>
                <a:cubicBezTo>
                  <a:pt x="40898" y="20592"/>
                  <a:pt x="40825" y="20691"/>
                  <a:pt x="40749" y="20790"/>
                </a:cubicBezTo>
                <a:cubicBezTo>
                  <a:pt x="40754" y="20750"/>
                  <a:pt x="40755" y="20710"/>
                  <a:pt x="40757" y="20671"/>
                </a:cubicBezTo>
                <a:cubicBezTo>
                  <a:pt x="40869" y="20483"/>
                  <a:pt x="40988" y="20301"/>
                  <a:pt x="41114" y="20123"/>
                </a:cubicBezTo>
                <a:close/>
                <a:moveTo>
                  <a:pt x="32806" y="20334"/>
                </a:moveTo>
                <a:lnTo>
                  <a:pt x="32806" y="20334"/>
                </a:lnTo>
                <a:cubicBezTo>
                  <a:pt x="33685" y="20522"/>
                  <a:pt x="34552" y="20765"/>
                  <a:pt x="35402" y="21060"/>
                </a:cubicBezTo>
                <a:cubicBezTo>
                  <a:pt x="34844" y="20992"/>
                  <a:pt x="34282" y="20958"/>
                  <a:pt x="33720" y="20958"/>
                </a:cubicBezTo>
                <a:cubicBezTo>
                  <a:pt x="33581" y="20958"/>
                  <a:pt x="33441" y="20960"/>
                  <a:pt x="33302" y="20965"/>
                </a:cubicBezTo>
                <a:cubicBezTo>
                  <a:pt x="33140" y="20752"/>
                  <a:pt x="32974" y="20542"/>
                  <a:pt x="32806" y="20334"/>
                </a:cubicBezTo>
                <a:close/>
                <a:moveTo>
                  <a:pt x="33404" y="21097"/>
                </a:moveTo>
                <a:lnTo>
                  <a:pt x="33404" y="21097"/>
                </a:lnTo>
                <a:cubicBezTo>
                  <a:pt x="34169" y="21195"/>
                  <a:pt x="34934" y="21303"/>
                  <a:pt x="35695" y="21432"/>
                </a:cubicBezTo>
                <a:lnTo>
                  <a:pt x="33725" y="21523"/>
                </a:lnTo>
                <a:cubicBezTo>
                  <a:pt x="33620" y="21379"/>
                  <a:pt x="33511" y="21239"/>
                  <a:pt x="33404" y="21097"/>
                </a:cubicBezTo>
                <a:close/>
                <a:moveTo>
                  <a:pt x="27753" y="19938"/>
                </a:moveTo>
                <a:lnTo>
                  <a:pt x="27753" y="19938"/>
                </a:lnTo>
                <a:cubicBezTo>
                  <a:pt x="27627" y="20663"/>
                  <a:pt x="27279" y="21328"/>
                  <a:pt x="26756" y="21846"/>
                </a:cubicBezTo>
                <a:cubicBezTo>
                  <a:pt x="26367" y="21700"/>
                  <a:pt x="25974" y="21566"/>
                  <a:pt x="25577" y="21447"/>
                </a:cubicBezTo>
                <a:cubicBezTo>
                  <a:pt x="25932" y="21383"/>
                  <a:pt x="26273" y="21259"/>
                  <a:pt x="26586" y="21080"/>
                </a:cubicBezTo>
                <a:lnTo>
                  <a:pt x="26586" y="21080"/>
                </a:lnTo>
                <a:cubicBezTo>
                  <a:pt x="26558" y="21172"/>
                  <a:pt x="26530" y="21264"/>
                  <a:pt x="26499" y="21356"/>
                </a:cubicBezTo>
                <a:cubicBezTo>
                  <a:pt x="26562" y="21247"/>
                  <a:pt x="26624" y="21136"/>
                  <a:pt x="26686" y="21025"/>
                </a:cubicBezTo>
                <a:cubicBezTo>
                  <a:pt x="27123" y="20756"/>
                  <a:pt x="27497" y="20383"/>
                  <a:pt x="27753" y="19938"/>
                </a:cubicBezTo>
                <a:close/>
                <a:moveTo>
                  <a:pt x="33801" y="21630"/>
                </a:moveTo>
                <a:lnTo>
                  <a:pt x="35953" y="21876"/>
                </a:lnTo>
                <a:cubicBezTo>
                  <a:pt x="35412" y="22086"/>
                  <a:pt x="34845" y="22223"/>
                  <a:pt x="34267" y="22283"/>
                </a:cubicBezTo>
                <a:cubicBezTo>
                  <a:pt x="34115" y="22063"/>
                  <a:pt x="33959" y="21846"/>
                  <a:pt x="33801" y="21630"/>
                </a:cubicBezTo>
                <a:close/>
                <a:moveTo>
                  <a:pt x="34326" y="22372"/>
                </a:moveTo>
                <a:lnTo>
                  <a:pt x="34326" y="22372"/>
                </a:lnTo>
                <a:cubicBezTo>
                  <a:pt x="34926" y="22439"/>
                  <a:pt x="35521" y="22540"/>
                  <a:pt x="36109" y="22679"/>
                </a:cubicBezTo>
                <a:lnTo>
                  <a:pt x="34481" y="22603"/>
                </a:lnTo>
                <a:cubicBezTo>
                  <a:pt x="34430" y="22526"/>
                  <a:pt x="34380" y="22449"/>
                  <a:pt x="34326" y="22372"/>
                </a:cubicBezTo>
                <a:close/>
                <a:moveTo>
                  <a:pt x="47473" y="22286"/>
                </a:moveTo>
                <a:lnTo>
                  <a:pt x="47473" y="22286"/>
                </a:lnTo>
                <a:cubicBezTo>
                  <a:pt x="47235" y="22648"/>
                  <a:pt x="47025" y="23026"/>
                  <a:pt x="46843" y="23417"/>
                </a:cubicBezTo>
                <a:cubicBezTo>
                  <a:pt x="46702" y="23392"/>
                  <a:pt x="46561" y="23368"/>
                  <a:pt x="46420" y="23344"/>
                </a:cubicBezTo>
                <a:cubicBezTo>
                  <a:pt x="46739" y="22962"/>
                  <a:pt x="47091" y="22608"/>
                  <a:pt x="47473" y="22286"/>
                </a:cubicBezTo>
                <a:close/>
                <a:moveTo>
                  <a:pt x="49030" y="21778"/>
                </a:moveTo>
                <a:lnTo>
                  <a:pt x="49030" y="21778"/>
                </a:lnTo>
                <a:cubicBezTo>
                  <a:pt x="48565" y="22345"/>
                  <a:pt x="48176" y="22969"/>
                  <a:pt x="47873" y="23635"/>
                </a:cubicBezTo>
                <a:cubicBezTo>
                  <a:pt x="47750" y="23605"/>
                  <a:pt x="47627" y="23577"/>
                  <a:pt x="47505" y="23550"/>
                </a:cubicBezTo>
                <a:cubicBezTo>
                  <a:pt x="47938" y="22900"/>
                  <a:pt x="48450" y="22305"/>
                  <a:pt x="49030" y="21778"/>
                </a:cubicBezTo>
                <a:close/>
                <a:moveTo>
                  <a:pt x="50353" y="20956"/>
                </a:moveTo>
                <a:cubicBezTo>
                  <a:pt x="49720" y="21851"/>
                  <a:pt x="49144" y="22846"/>
                  <a:pt x="48786" y="23884"/>
                </a:cubicBezTo>
                <a:cubicBezTo>
                  <a:pt x="48641" y="23841"/>
                  <a:pt x="48497" y="23799"/>
                  <a:pt x="48351" y="23758"/>
                </a:cubicBezTo>
                <a:cubicBezTo>
                  <a:pt x="48901" y="22746"/>
                  <a:pt x="49574" y="21805"/>
                  <a:pt x="50353" y="20956"/>
                </a:cubicBezTo>
                <a:close/>
                <a:moveTo>
                  <a:pt x="45480" y="23783"/>
                </a:moveTo>
                <a:cubicBezTo>
                  <a:pt x="45515" y="23786"/>
                  <a:pt x="45551" y="23789"/>
                  <a:pt x="45587" y="23791"/>
                </a:cubicBezTo>
                <a:cubicBezTo>
                  <a:pt x="45521" y="23914"/>
                  <a:pt x="45458" y="24038"/>
                  <a:pt x="45398" y="24164"/>
                </a:cubicBezTo>
                <a:cubicBezTo>
                  <a:pt x="45341" y="24145"/>
                  <a:pt x="45283" y="24126"/>
                  <a:pt x="45227" y="24107"/>
                </a:cubicBezTo>
                <a:cubicBezTo>
                  <a:pt x="45308" y="23997"/>
                  <a:pt x="45391" y="23887"/>
                  <a:pt x="45480" y="23783"/>
                </a:cubicBezTo>
                <a:close/>
                <a:moveTo>
                  <a:pt x="50786" y="21025"/>
                </a:moveTo>
                <a:lnTo>
                  <a:pt x="50786" y="21025"/>
                </a:lnTo>
                <a:cubicBezTo>
                  <a:pt x="50404" y="22099"/>
                  <a:pt x="50192" y="23230"/>
                  <a:pt x="50142" y="24368"/>
                </a:cubicBezTo>
                <a:cubicBezTo>
                  <a:pt x="49870" y="24256"/>
                  <a:pt x="49595" y="24150"/>
                  <a:pt x="49315" y="24055"/>
                </a:cubicBezTo>
                <a:cubicBezTo>
                  <a:pt x="49702" y="22994"/>
                  <a:pt x="50191" y="21970"/>
                  <a:pt x="50786" y="21025"/>
                </a:cubicBezTo>
                <a:close/>
                <a:moveTo>
                  <a:pt x="46049" y="23823"/>
                </a:moveTo>
                <a:cubicBezTo>
                  <a:pt x="46248" y="23841"/>
                  <a:pt x="46446" y="23863"/>
                  <a:pt x="46644" y="23888"/>
                </a:cubicBezTo>
                <a:cubicBezTo>
                  <a:pt x="46563" y="24094"/>
                  <a:pt x="46488" y="24301"/>
                  <a:pt x="46423" y="24512"/>
                </a:cubicBezTo>
                <a:cubicBezTo>
                  <a:pt x="46195" y="24432"/>
                  <a:pt x="45969" y="24354"/>
                  <a:pt x="45741" y="24278"/>
                </a:cubicBezTo>
                <a:cubicBezTo>
                  <a:pt x="45838" y="24122"/>
                  <a:pt x="45942" y="23971"/>
                  <a:pt x="46049" y="23823"/>
                </a:cubicBezTo>
                <a:close/>
                <a:moveTo>
                  <a:pt x="43711" y="24479"/>
                </a:moveTo>
                <a:lnTo>
                  <a:pt x="43711" y="24479"/>
                </a:lnTo>
                <a:cubicBezTo>
                  <a:pt x="43724" y="24481"/>
                  <a:pt x="43737" y="24484"/>
                  <a:pt x="43750" y="24487"/>
                </a:cubicBezTo>
                <a:cubicBezTo>
                  <a:pt x="43743" y="24500"/>
                  <a:pt x="43735" y="24512"/>
                  <a:pt x="43727" y="24524"/>
                </a:cubicBezTo>
                <a:lnTo>
                  <a:pt x="43681" y="24511"/>
                </a:lnTo>
                <a:cubicBezTo>
                  <a:pt x="43692" y="24500"/>
                  <a:pt x="43701" y="24489"/>
                  <a:pt x="43711" y="24479"/>
                </a:cubicBezTo>
                <a:close/>
                <a:moveTo>
                  <a:pt x="44237" y="24583"/>
                </a:moveTo>
                <a:cubicBezTo>
                  <a:pt x="44303" y="24596"/>
                  <a:pt x="44370" y="24607"/>
                  <a:pt x="44436" y="24622"/>
                </a:cubicBezTo>
                <a:cubicBezTo>
                  <a:pt x="44420" y="24660"/>
                  <a:pt x="44404" y="24698"/>
                  <a:pt x="44388" y="24737"/>
                </a:cubicBezTo>
                <a:lnTo>
                  <a:pt x="44174" y="24667"/>
                </a:lnTo>
                <a:cubicBezTo>
                  <a:pt x="44195" y="24639"/>
                  <a:pt x="44215" y="24611"/>
                  <a:pt x="44237" y="24583"/>
                </a:cubicBezTo>
                <a:close/>
                <a:moveTo>
                  <a:pt x="51532" y="20565"/>
                </a:moveTo>
                <a:cubicBezTo>
                  <a:pt x="51204" y="21938"/>
                  <a:pt x="51022" y="23343"/>
                  <a:pt x="50991" y="24755"/>
                </a:cubicBezTo>
                <a:cubicBezTo>
                  <a:pt x="50837" y="24678"/>
                  <a:pt x="50680" y="24603"/>
                  <a:pt x="50521" y="24531"/>
                </a:cubicBezTo>
                <a:cubicBezTo>
                  <a:pt x="50732" y="23179"/>
                  <a:pt x="51070" y="21851"/>
                  <a:pt x="51532" y="20565"/>
                </a:cubicBezTo>
                <a:close/>
                <a:moveTo>
                  <a:pt x="47234" y="23977"/>
                </a:moveTo>
                <a:cubicBezTo>
                  <a:pt x="47386" y="24002"/>
                  <a:pt x="47539" y="24032"/>
                  <a:pt x="47692" y="24062"/>
                </a:cubicBezTo>
                <a:cubicBezTo>
                  <a:pt x="47587" y="24327"/>
                  <a:pt x="47496" y="24597"/>
                  <a:pt x="47417" y="24871"/>
                </a:cubicBezTo>
                <a:cubicBezTo>
                  <a:pt x="47232" y="24801"/>
                  <a:pt x="47046" y="24732"/>
                  <a:pt x="46858" y="24666"/>
                </a:cubicBezTo>
                <a:lnTo>
                  <a:pt x="46858" y="24665"/>
                </a:lnTo>
                <a:cubicBezTo>
                  <a:pt x="46974" y="24430"/>
                  <a:pt x="47099" y="24201"/>
                  <a:pt x="47234" y="23977"/>
                </a:cubicBezTo>
                <a:close/>
                <a:moveTo>
                  <a:pt x="44823" y="24709"/>
                </a:moveTo>
                <a:cubicBezTo>
                  <a:pt x="44925" y="24732"/>
                  <a:pt x="45025" y="24756"/>
                  <a:pt x="45126" y="24780"/>
                </a:cubicBezTo>
                <a:cubicBezTo>
                  <a:pt x="45104" y="24837"/>
                  <a:pt x="45082" y="24894"/>
                  <a:pt x="45061" y="24951"/>
                </a:cubicBezTo>
                <a:lnTo>
                  <a:pt x="44743" y="24849"/>
                </a:lnTo>
                <a:cubicBezTo>
                  <a:pt x="44769" y="24803"/>
                  <a:pt x="44796" y="24755"/>
                  <a:pt x="44823" y="24710"/>
                </a:cubicBezTo>
                <a:lnTo>
                  <a:pt x="44823" y="24709"/>
                </a:lnTo>
                <a:close/>
                <a:moveTo>
                  <a:pt x="48142" y="24159"/>
                </a:moveTo>
                <a:cubicBezTo>
                  <a:pt x="48315" y="24199"/>
                  <a:pt x="48488" y="24242"/>
                  <a:pt x="48660" y="24288"/>
                </a:cubicBezTo>
                <a:cubicBezTo>
                  <a:pt x="48567" y="24614"/>
                  <a:pt x="48499" y="24947"/>
                  <a:pt x="48457" y="25283"/>
                </a:cubicBezTo>
                <a:cubicBezTo>
                  <a:pt x="48223" y="25186"/>
                  <a:pt x="47988" y="25090"/>
                  <a:pt x="47752" y="24998"/>
                </a:cubicBezTo>
                <a:cubicBezTo>
                  <a:pt x="47873" y="24714"/>
                  <a:pt x="48002" y="24435"/>
                  <a:pt x="48142" y="24159"/>
                </a:cubicBezTo>
                <a:close/>
                <a:moveTo>
                  <a:pt x="45411" y="24846"/>
                </a:moveTo>
                <a:cubicBezTo>
                  <a:pt x="45699" y="24917"/>
                  <a:pt x="45984" y="24992"/>
                  <a:pt x="46268" y="25069"/>
                </a:cubicBezTo>
                <a:cubicBezTo>
                  <a:pt x="46247" y="25152"/>
                  <a:pt x="46223" y="25235"/>
                  <a:pt x="46205" y="25320"/>
                </a:cubicBezTo>
                <a:cubicBezTo>
                  <a:pt x="45957" y="25239"/>
                  <a:pt x="45708" y="25158"/>
                  <a:pt x="45458" y="25078"/>
                </a:cubicBezTo>
                <a:lnTo>
                  <a:pt x="45315" y="25033"/>
                </a:lnTo>
                <a:cubicBezTo>
                  <a:pt x="45346" y="24971"/>
                  <a:pt x="45378" y="24909"/>
                  <a:pt x="45411" y="24846"/>
                </a:cubicBezTo>
                <a:close/>
                <a:moveTo>
                  <a:pt x="52183" y="21094"/>
                </a:moveTo>
                <a:cubicBezTo>
                  <a:pt x="52405" y="22570"/>
                  <a:pt x="52457" y="24066"/>
                  <a:pt x="52337" y="25555"/>
                </a:cubicBezTo>
                <a:cubicBezTo>
                  <a:pt x="52092" y="25385"/>
                  <a:pt x="51838" y="25226"/>
                  <a:pt x="51580" y="25077"/>
                </a:cubicBezTo>
                <a:cubicBezTo>
                  <a:pt x="51958" y="23782"/>
                  <a:pt x="52160" y="22442"/>
                  <a:pt x="52183" y="21094"/>
                </a:cubicBezTo>
                <a:close/>
                <a:moveTo>
                  <a:pt x="28500" y="25354"/>
                </a:moveTo>
                <a:cubicBezTo>
                  <a:pt x="28544" y="25360"/>
                  <a:pt x="28588" y="25366"/>
                  <a:pt x="28634" y="25374"/>
                </a:cubicBezTo>
                <a:cubicBezTo>
                  <a:pt x="28597" y="25471"/>
                  <a:pt x="28557" y="25566"/>
                  <a:pt x="28514" y="25660"/>
                </a:cubicBezTo>
                <a:cubicBezTo>
                  <a:pt x="28480" y="25659"/>
                  <a:pt x="28446" y="25659"/>
                  <a:pt x="28411" y="25659"/>
                </a:cubicBezTo>
                <a:cubicBezTo>
                  <a:pt x="28343" y="25659"/>
                  <a:pt x="28274" y="25660"/>
                  <a:pt x="28206" y="25660"/>
                </a:cubicBezTo>
                <a:cubicBezTo>
                  <a:pt x="28301" y="25555"/>
                  <a:pt x="28401" y="25455"/>
                  <a:pt x="28500" y="25354"/>
                </a:cubicBezTo>
                <a:close/>
                <a:moveTo>
                  <a:pt x="46629" y="25166"/>
                </a:moveTo>
                <a:cubicBezTo>
                  <a:pt x="46852" y="25229"/>
                  <a:pt x="47072" y="25297"/>
                  <a:pt x="47293" y="25365"/>
                </a:cubicBezTo>
                <a:cubicBezTo>
                  <a:pt x="47271" y="25466"/>
                  <a:pt x="47251" y="25568"/>
                  <a:pt x="47233" y="25671"/>
                </a:cubicBezTo>
                <a:cubicBezTo>
                  <a:pt x="46997" y="25586"/>
                  <a:pt x="46760" y="25504"/>
                  <a:pt x="46523" y="25424"/>
                </a:cubicBezTo>
                <a:cubicBezTo>
                  <a:pt x="46557" y="25337"/>
                  <a:pt x="46592" y="25252"/>
                  <a:pt x="46629" y="25166"/>
                </a:cubicBezTo>
                <a:close/>
                <a:moveTo>
                  <a:pt x="26860" y="25180"/>
                </a:moveTo>
                <a:cubicBezTo>
                  <a:pt x="26876" y="25181"/>
                  <a:pt x="26894" y="25181"/>
                  <a:pt x="26912" y="25182"/>
                </a:cubicBezTo>
                <a:cubicBezTo>
                  <a:pt x="26782" y="25387"/>
                  <a:pt x="26662" y="25596"/>
                  <a:pt x="26548" y="25809"/>
                </a:cubicBezTo>
                <a:cubicBezTo>
                  <a:pt x="26410" y="25834"/>
                  <a:pt x="26272" y="25861"/>
                  <a:pt x="26134" y="25892"/>
                </a:cubicBezTo>
                <a:cubicBezTo>
                  <a:pt x="26346" y="25626"/>
                  <a:pt x="26589" y="25386"/>
                  <a:pt x="26860" y="25180"/>
                </a:cubicBezTo>
                <a:close/>
                <a:moveTo>
                  <a:pt x="49183" y="24436"/>
                </a:moveTo>
                <a:cubicBezTo>
                  <a:pt x="49503" y="24533"/>
                  <a:pt x="49819" y="24641"/>
                  <a:pt x="50132" y="24759"/>
                </a:cubicBezTo>
                <a:cubicBezTo>
                  <a:pt x="50127" y="25204"/>
                  <a:pt x="50148" y="25649"/>
                  <a:pt x="50194" y="26092"/>
                </a:cubicBezTo>
                <a:cubicBezTo>
                  <a:pt x="49761" y="25866"/>
                  <a:pt x="49317" y="25656"/>
                  <a:pt x="48868" y="25459"/>
                </a:cubicBezTo>
                <a:cubicBezTo>
                  <a:pt x="48961" y="25115"/>
                  <a:pt x="49068" y="24774"/>
                  <a:pt x="49183" y="24436"/>
                </a:cubicBezTo>
                <a:close/>
                <a:moveTo>
                  <a:pt x="47568" y="25449"/>
                </a:moveTo>
                <a:cubicBezTo>
                  <a:pt x="47853" y="25539"/>
                  <a:pt x="48136" y="25633"/>
                  <a:pt x="48418" y="25731"/>
                </a:cubicBezTo>
                <a:cubicBezTo>
                  <a:pt x="48413" y="25866"/>
                  <a:pt x="48411" y="26002"/>
                  <a:pt x="48416" y="26137"/>
                </a:cubicBezTo>
                <a:cubicBezTo>
                  <a:pt x="48100" y="25998"/>
                  <a:pt x="47779" y="25870"/>
                  <a:pt x="47455" y="25751"/>
                </a:cubicBezTo>
                <a:cubicBezTo>
                  <a:pt x="47491" y="25650"/>
                  <a:pt x="47529" y="25549"/>
                  <a:pt x="47568" y="25449"/>
                </a:cubicBezTo>
                <a:close/>
                <a:moveTo>
                  <a:pt x="25793" y="24471"/>
                </a:moveTo>
                <a:cubicBezTo>
                  <a:pt x="25681" y="25054"/>
                  <a:pt x="25479" y="25610"/>
                  <a:pt x="25236" y="26153"/>
                </a:cubicBezTo>
                <a:cubicBezTo>
                  <a:pt x="25138" y="26189"/>
                  <a:pt x="25040" y="26225"/>
                  <a:pt x="24942" y="26265"/>
                </a:cubicBezTo>
                <a:cubicBezTo>
                  <a:pt x="25307" y="25709"/>
                  <a:pt x="25594" y="25105"/>
                  <a:pt x="25793" y="24471"/>
                </a:cubicBezTo>
                <a:close/>
                <a:moveTo>
                  <a:pt x="44957" y="25841"/>
                </a:moveTo>
                <a:cubicBezTo>
                  <a:pt x="45338" y="25841"/>
                  <a:pt x="45720" y="25862"/>
                  <a:pt x="46099" y="25904"/>
                </a:cubicBezTo>
                <a:cubicBezTo>
                  <a:pt x="46080" y="26031"/>
                  <a:pt x="46067" y="26160"/>
                  <a:pt x="46054" y="26288"/>
                </a:cubicBezTo>
                <a:cubicBezTo>
                  <a:pt x="45693" y="26129"/>
                  <a:pt x="45322" y="25992"/>
                  <a:pt x="44944" y="25879"/>
                </a:cubicBezTo>
                <a:cubicBezTo>
                  <a:pt x="44948" y="25867"/>
                  <a:pt x="44952" y="25853"/>
                  <a:pt x="44957" y="25841"/>
                </a:cubicBezTo>
                <a:close/>
                <a:moveTo>
                  <a:pt x="26167" y="26315"/>
                </a:moveTo>
                <a:cubicBezTo>
                  <a:pt x="26209" y="26315"/>
                  <a:pt x="26252" y="26315"/>
                  <a:pt x="26294" y="26316"/>
                </a:cubicBezTo>
                <a:cubicBezTo>
                  <a:pt x="26269" y="26369"/>
                  <a:pt x="26248" y="26424"/>
                  <a:pt x="26224" y="26477"/>
                </a:cubicBezTo>
                <a:cubicBezTo>
                  <a:pt x="26045" y="26487"/>
                  <a:pt x="25865" y="26503"/>
                  <a:pt x="25689" y="26526"/>
                </a:cubicBezTo>
                <a:cubicBezTo>
                  <a:pt x="25733" y="26456"/>
                  <a:pt x="25778" y="26389"/>
                  <a:pt x="25824" y="26320"/>
                </a:cubicBezTo>
                <a:cubicBezTo>
                  <a:pt x="25938" y="26317"/>
                  <a:pt x="26053" y="26315"/>
                  <a:pt x="26167" y="26315"/>
                </a:cubicBezTo>
                <a:close/>
                <a:moveTo>
                  <a:pt x="27570" y="26404"/>
                </a:moveTo>
                <a:cubicBezTo>
                  <a:pt x="27749" y="26428"/>
                  <a:pt x="27926" y="26457"/>
                  <a:pt x="28103" y="26490"/>
                </a:cubicBezTo>
                <a:cubicBezTo>
                  <a:pt x="28095" y="26506"/>
                  <a:pt x="28088" y="26521"/>
                  <a:pt x="28081" y="26538"/>
                </a:cubicBezTo>
                <a:cubicBezTo>
                  <a:pt x="27888" y="26520"/>
                  <a:pt x="27696" y="26505"/>
                  <a:pt x="27502" y="26492"/>
                </a:cubicBezTo>
                <a:cubicBezTo>
                  <a:pt x="27524" y="26463"/>
                  <a:pt x="27548" y="26433"/>
                  <a:pt x="27570" y="26404"/>
                </a:cubicBezTo>
                <a:close/>
                <a:moveTo>
                  <a:pt x="50469" y="24890"/>
                </a:moveTo>
                <a:cubicBezTo>
                  <a:pt x="50642" y="24960"/>
                  <a:pt x="50813" y="25032"/>
                  <a:pt x="50984" y="25107"/>
                </a:cubicBezTo>
                <a:cubicBezTo>
                  <a:pt x="50981" y="25590"/>
                  <a:pt x="50997" y="26075"/>
                  <a:pt x="51030" y="26558"/>
                </a:cubicBezTo>
                <a:cubicBezTo>
                  <a:pt x="50800" y="26422"/>
                  <a:pt x="50566" y="26290"/>
                  <a:pt x="50330" y="26164"/>
                </a:cubicBezTo>
                <a:cubicBezTo>
                  <a:pt x="50363" y="25737"/>
                  <a:pt x="50410" y="25313"/>
                  <a:pt x="50469" y="24890"/>
                </a:cubicBezTo>
                <a:close/>
                <a:moveTo>
                  <a:pt x="25139" y="26363"/>
                </a:moveTo>
                <a:lnTo>
                  <a:pt x="25139" y="26363"/>
                </a:lnTo>
                <a:cubicBezTo>
                  <a:pt x="25092" y="26464"/>
                  <a:pt x="25044" y="26565"/>
                  <a:pt x="24995" y="26665"/>
                </a:cubicBezTo>
                <a:cubicBezTo>
                  <a:pt x="24845" y="26705"/>
                  <a:pt x="24699" y="26752"/>
                  <a:pt x="24554" y="26808"/>
                </a:cubicBezTo>
                <a:cubicBezTo>
                  <a:pt x="24659" y="26674"/>
                  <a:pt x="24760" y="26537"/>
                  <a:pt x="24856" y="26396"/>
                </a:cubicBezTo>
                <a:lnTo>
                  <a:pt x="24855" y="26396"/>
                </a:lnTo>
                <a:cubicBezTo>
                  <a:pt x="24950" y="26384"/>
                  <a:pt x="25044" y="26373"/>
                  <a:pt x="25139" y="26363"/>
                </a:cubicBezTo>
                <a:close/>
                <a:moveTo>
                  <a:pt x="46341" y="25930"/>
                </a:moveTo>
                <a:cubicBezTo>
                  <a:pt x="46619" y="25965"/>
                  <a:pt x="46895" y="26010"/>
                  <a:pt x="47171" y="26064"/>
                </a:cubicBezTo>
                <a:cubicBezTo>
                  <a:pt x="47136" y="26318"/>
                  <a:pt x="47114" y="26573"/>
                  <a:pt x="47103" y="26830"/>
                </a:cubicBezTo>
                <a:cubicBezTo>
                  <a:pt x="46802" y="26652"/>
                  <a:pt x="46504" y="26497"/>
                  <a:pt x="46210" y="26360"/>
                </a:cubicBezTo>
                <a:cubicBezTo>
                  <a:pt x="46251" y="26216"/>
                  <a:pt x="46294" y="26072"/>
                  <a:pt x="46341" y="25930"/>
                </a:cubicBezTo>
                <a:close/>
                <a:moveTo>
                  <a:pt x="27079" y="27053"/>
                </a:moveTo>
                <a:cubicBezTo>
                  <a:pt x="27202" y="27067"/>
                  <a:pt x="27323" y="27081"/>
                  <a:pt x="27445" y="27100"/>
                </a:cubicBezTo>
                <a:cubicBezTo>
                  <a:pt x="27308" y="27102"/>
                  <a:pt x="27172" y="27109"/>
                  <a:pt x="27036" y="27114"/>
                </a:cubicBezTo>
                <a:cubicBezTo>
                  <a:pt x="27049" y="27094"/>
                  <a:pt x="27064" y="27073"/>
                  <a:pt x="27079" y="27053"/>
                </a:cubicBezTo>
                <a:close/>
                <a:moveTo>
                  <a:pt x="25977" y="26991"/>
                </a:moveTo>
                <a:cubicBezTo>
                  <a:pt x="25989" y="26991"/>
                  <a:pt x="26000" y="26991"/>
                  <a:pt x="26012" y="26991"/>
                </a:cubicBezTo>
                <a:lnTo>
                  <a:pt x="26013" y="26991"/>
                </a:lnTo>
                <a:cubicBezTo>
                  <a:pt x="25987" y="27058"/>
                  <a:pt x="25964" y="27126"/>
                  <a:pt x="25941" y="27194"/>
                </a:cubicBezTo>
                <a:cubicBezTo>
                  <a:pt x="25735" y="27215"/>
                  <a:pt x="25531" y="27238"/>
                  <a:pt x="25325" y="27266"/>
                </a:cubicBezTo>
                <a:cubicBezTo>
                  <a:pt x="25301" y="27269"/>
                  <a:pt x="25275" y="27273"/>
                  <a:pt x="25251" y="27277"/>
                </a:cubicBezTo>
                <a:cubicBezTo>
                  <a:pt x="25299" y="27188"/>
                  <a:pt x="25349" y="27100"/>
                  <a:pt x="25399" y="27011"/>
                </a:cubicBezTo>
                <a:cubicBezTo>
                  <a:pt x="25592" y="27000"/>
                  <a:pt x="25785" y="26991"/>
                  <a:pt x="25977" y="26991"/>
                </a:cubicBezTo>
                <a:close/>
                <a:moveTo>
                  <a:pt x="24793" y="27067"/>
                </a:moveTo>
                <a:lnTo>
                  <a:pt x="24793" y="27067"/>
                </a:lnTo>
                <a:cubicBezTo>
                  <a:pt x="24738" y="27173"/>
                  <a:pt x="24684" y="27280"/>
                  <a:pt x="24627" y="27385"/>
                </a:cubicBezTo>
                <a:cubicBezTo>
                  <a:pt x="24335" y="27449"/>
                  <a:pt x="24049" y="27533"/>
                  <a:pt x="23782" y="27652"/>
                </a:cubicBezTo>
                <a:cubicBezTo>
                  <a:pt x="23954" y="27489"/>
                  <a:pt x="24120" y="27322"/>
                  <a:pt x="24275" y="27144"/>
                </a:cubicBezTo>
                <a:cubicBezTo>
                  <a:pt x="24447" y="27114"/>
                  <a:pt x="24619" y="27088"/>
                  <a:pt x="24793" y="27067"/>
                </a:cubicBezTo>
                <a:close/>
                <a:moveTo>
                  <a:pt x="26593" y="27772"/>
                </a:moveTo>
                <a:cubicBezTo>
                  <a:pt x="26803" y="27794"/>
                  <a:pt x="27014" y="27822"/>
                  <a:pt x="27221" y="27861"/>
                </a:cubicBezTo>
                <a:cubicBezTo>
                  <a:pt x="26987" y="27875"/>
                  <a:pt x="26748" y="27888"/>
                  <a:pt x="26509" y="27906"/>
                </a:cubicBezTo>
                <a:cubicBezTo>
                  <a:pt x="26537" y="27862"/>
                  <a:pt x="26566" y="27817"/>
                  <a:pt x="26593" y="27772"/>
                </a:cubicBezTo>
                <a:close/>
                <a:moveTo>
                  <a:pt x="25692" y="27725"/>
                </a:moveTo>
                <a:cubicBezTo>
                  <a:pt x="25718" y="27725"/>
                  <a:pt x="25744" y="27725"/>
                  <a:pt x="25769" y="27726"/>
                </a:cubicBezTo>
                <a:cubicBezTo>
                  <a:pt x="25744" y="27810"/>
                  <a:pt x="25721" y="27894"/>
                  <a:pt x="25699" y="27979"/>
                </a:cubicBezTo>
                <a:cubicBezTo>
                  <a:pt x="25392" y="28013"/>
                  <a:pt x="25089" y="28056"/>
                  <a:pt x="24790" y="28112"/>
                </a:cubicBezTo>
                <a:lnTo>
                  <a:pt x="24987" y="27754"/>
                </a:lnTo>
                <a:cubicBezTo>
                  <a:pt x="25221" y="27734"/>
                  <a:pt x="25456" y="27725"/>
                  <a:pt x="25692" y="27725"/>
                </a:cubicBezTo>
                <a:close/>
                <a:moveTo>
                  <a:pt x="26162" y="28496"/>
                </a:moveTo>
                <a:cubicBezTo>
                  <a:pt x="26603" y="28520"/>
                  <a:pt x="27043" y="28579"/>
                  <a:pt x="27475" y="28674"/>
                </a:cubicBezTo>
                <a:cubicBezTo>
                  <a:pt x="27474" y="28683"/>
                  <a:pt x="27474" y="28691"/>
                  <a:pt x="27472" y="28700"/>
                </a:cubicBezTo>
                <a:cubicBezTo>
                  <a:pt x="26965" y="28731"/>
                  <a:pt x="26458" y="28788"/>
                  <a:pt x="25957" y="28872"/>
                </a:cubicBezTo>
                <a:cubicBezTo>
                  <a:pt x="26023" y="28746"/>
                  <a:pt x="26092" y="28621"/>
                  <a:pt x="26162" y="28496"/>
                </a:cubicBezTo>
                <a:close/>
                <a:moveTo>
                  <a:pt x="25580" y="28486"/>
                </a:moveTo>
                <a:lnTo>
                  <a:pt x="25580" y="28486"/>
                </a:lnTo>
                <a:cubicBezTo>
                  <a:pt x="25547" y="28645"/>
                  <a:pt x="25517" y="28803"/>
                  <a:pt x="25492" y="28962"/>
                </a:cubicBezTo>
                <a:cubicBezTo>
                  <a:pt x="25021" y="29060"/>
                  <a:pt x="24557" y="29191"/>
                  <a:pt x="24104" y="29356"/>
                </a:cubicBezTo>
                <a:lnTo>
                  <a:pt x="24536" y="28570"/>
                </a:lnTo>
                <a:cubicBezTo>
                  <a:pt x="24883" y="28521"/>
                  <a:pt x="25231" y="28492"/>
                  <a:pt x="25580" y="28486"/>
                </a:cubicBezTo>
                <a:close/>
                <a:moveTo>
                  <a:pt x="27800" y="29064"/>
                </a:moveTo>
                <a:cubicBezTo>
                  <a:pt x="27876" y="29138"/>
                  <a:pt x="27951" y="29215"/>
                  <a:pt x="28025" y="29292"/>
                </a:cubicBezTo>
                <a:cubicBezTo>
                  <a:pt x="27835" y="29321"/>
                  <a:pt x="27646" y="29357"/>
                  <a:pt x="27458" y="29399"/>
                </a:cubicBezTo>
                <a:cubicBezTo>
                  <a:pt x="27541" y="29293"/>
                  <a:pt x="27625" y="29190"/>
                  <a:pt x="27715" y="29089"/>
                </a:cubicBezTo>
                <a:cubicBezTo>
                  <a:pt x="27743" y="29081"/>
                  <a:pt x="27771" y="29071"/>
                  <a:pt x="27800" y="29064"/>
                </a:cubicBezTo>
                <a:close/>
                <a:moveTo>
                  <a:pt x="26832" y="28854"/>
                </a:moveTo>
                <a:cubicBezTo>
                  <a:pt x="26431" y="29037"/>
                  <a:pt x="26040" y="29242"/>
                  <a:pt x="25662" y="29467"/>
                </a:cubicBezTo>
                <a:cubicBezTo>
                  <a:pt x="25716" y="29351"/>
                  <a:pt x="25775" y="29237"/>
                  <a:pt x="25831" y="29122"/>
                </a:cubicBezTo>
                <a:lnTo>
                  <a:pt x="25831" y="29123"/>
                </a:lnTo>
                <a:cubicBezTo>
                  <a:pt x="26163" y="29026"/>
                  <a:pt x="26496" y="28935"/>
                  <a:pt x="26832" y="28854"/>
                </a:cubicBezTo>
                <a:close/>
                <a:moveTo>
                  <a:pt x="47585" y="29294"/>
                </a:moveTo>
                <a:cubicBezTo>
                  <a:pt x="47923" y="29598"/>
                  <a:pt x="48239" y="29924"/>
                  <a:pt x="48531" y="30271"/>
                </a:cubicBezTo>
                <a:cubicBezTo>
                  <a:pt x="48679" y="30446"/>
                  <a:pt x="48818" y="30626"/>
                  <a:pt x="48954" y="30810"/>
                </a:cubicBezTo>
                <a:cubicBezTo>
                  <a:pt x="48452" y="30480"/>
                  <a:pt x="47938" y="30170"/>
                  <a:pt x="47416" y="29870"/>
                </a:cubicBezTo>
                <a:cubicBezTo>
                  <a:pt x="47289" y="29710"/>
                  <a:pt x="47153" y="29556"/>
                  <a:pt x="47016" y="29404"/>
                </a:cubicBezTo>
                <a:cubicBezTo>
                  <a:pt x="47213" y="29360"/>
                  <a:pt x="47402" y="29325"/>
                  <a:pt x="47585" y="29294"/>
                </a:cubicBezTo>
                <a:close/>
                <a:moveTo>
                  <a:pt x="27430" y="29173"/>
                </a:moveTo>
                <a:lnTo>
                  <a:pt x="27430" y="29173"/>
                </a:lnTo>
                <a:cubicBezTo>
                  <a:pt x="27426" y="29252"/>
                  <a:pt x="27420" y="29330"/>
                  <a:pt x="27418" y="29409"/>
                </a:cubicBezTo>
                <a:cubicBezTo>
                  <a:pt x="27312" y="29433"/>
                  <a:pt x="27205" y="29454"/>
                  <a:pt x="27100" y="29484"/>
                </a:cubicBezTo>
                <a:cubicBezTo>
                  <a:pt x="26571" y="29632"/>
                  <a:pt x="26065" y="29849"/>
                  <a:pt x="25560" y="30064"/>
                </a:cubicBezTo>
                <a:cubicBezTo>
                  <a:pt x="24978" y="30314"/>
                  <a:pt x="24496" y="30722"/>
                  <a:pt x="23887" y="30856"/>
                </a:cubicBezTo>
                <a:cubicBezTo>
                  <a:pt x="24363" y="30521"/>
                  <a:pt x="24864" y="30224"/>
                  <a:pt x="25387" y="29968"/>
                </a:cubicBezTo>
                <a:lnTo>
                  <a:pt x="25387" y="29968"/>
                </a:lnTo>
                <a:cubicBezTo>
                  <a:pt x="25384" y="30018"/>
                  <a:pt x="25378" y="30069"/>
                  <a:pt x="25376" y="30119"/>
                </a:cubicBezTo>
                <a:cubicBezTo>
                  <a:pt x="25401" y="30057"/>
                  <a:pt x="25431" y="29996"/>
                  <a:pt x="25457" y="29935"/>
                </a:cubicBezTo>
                <a:cubicBezTo>
                  <a:pt x="26093" y="29629"/>
                  <a:pt x="26754" y="29374"/>
                  <a:pt x="27430" y="29173"/>
                </a:cubicBezTo>
                <a:close/>
                <a:moveTo>
                  <a:pt x="48738" y="29158"/>
                </a:moveTo>
                <a:lnTo>
                  <a:pt x="48737" y="29159"/>
                </a:lnTo>
                <a:cubicBezTo>
                  <a:pt x="49758" y="30111"/>
                  <a:pt x="50591" y="31249"/>
                  <a:pt x="51190" y="32511"/>
                </a:cubicBezTo>
                <a:cubicBezTo>
                  <a:pt x="51124" y="32451"/>
                  <a:pt x="51059" y="32391"/>
                  <a:pt x="50992" y="32334"/>
                </a:cubicBezTo>
                <a:cubicBezTo>
                  <a:pt x="50710" y="32090"/>
                  <a:pt x="50420" y="31859"/>
                  <a:pt x="50123" y="31636"/>
                </a:cubicBezTo>
                <a:cubicBezTo>
                  <a:pt x="49723" y="30734"/>
                  <a:pt x="49179" y="29903"/>
                  <a:pt x="48512" y="29175"/>
                </a:cubicBezTo>
                <a:cubicBezTo>
                  <a:pt x="48590" y="29169"/>
                  <a:pt x="48666" y="29163"/>
                  <a:pt x="48738" y="29158"/>
                </a:cubicBezTo>
                <a:close/>
                <a:moveTo>
                  <a:pt x="49804" y="29142"/>
                </a:moveTo>
                <a:lnTo>
                  <a:pt x="49804" y="29142"/>
                </a:lnTo>
                <a:cubicBezTo>
                  <a:pt x="49879" y="29144"/>
                  <a:pt x="49923" y="29148"/>
                  <a:pt x="49929" y="29148"/>
                </a:cubicBezTo>
                <a:lnTo>
                  <a:pt x="49929" y="29149"/>
                </a:lnTo>
                <a:cubicBezTo>
                  <a:pt x="51133" y="30439"/>
                  <a:pt x="52002" y="32044"/>
                  <a:pt x="52418" y="33760"/>
                </a:cubicBezTo>
                <a:cubicBezTo>
                  <a:pt x="52237" y="33549"/>
                  <a:pt x="52049" y="33344"/>
                  <a:pt x="51854" y="33145"/>
                </a:cubicBezTo>
                <a:cubicBezTo>
                  <a:pt x="51711" y="32279"/>
                  <a:pt x="51357" y="31438"/>
                  <a:pt x="50910" y="30676"/>
                </a:cubicBezTo>
                <a:cubicBezTo>
                  <a:pt x="50587" y="30133"/>
                  <a:pt x="50217" y="29619"/>
                  <a:pt x="49804" y="29142"/>
                </a:cubicBezTo>
                <a:close/>
                <a:moveTo>
                  <a:pt x="50709" y="32713"/>
                </a:moveTo>
                <a:lnTo>
                  <a:pt x="50709" y="32713"/>
                </a:lnTo>
                <a:cubicBezTo>
                  <a:pt x="51027" y="32986"/>
                  <a:pt x="51330" y="33276"/>
                  <a:pt x="51625" y="33573"/>
                </a:cubicBezTo>
                <a:cubicBezTo>
                  <a:pt x="51649" y="33641"/>
                  <a:pt x="51671" y="33709"/>
                  <a:pt x="51695" y="33778"/>
                </a:cubicBezTo>
                <a:cubicBezTo>
                  <a:pt x="51388" y="33403"/>
                  <a:pt x="51059" y="33047"/>
                  <a:pt x="50709" y="32713"/>
                </a:cubicBezTo>
                <a:close/>
                <a:moveTo>
                  <a:pt x="51921" y="33877"/>
                </a:moveTo>
                <a:cubicBezTo>
                  <a:pt x="52153" y="34123"/>
                  <a:pt x="52374" y="34377"/>
                  <a:pt x="52589" y="34637"/>
                </a:cubicBezTo>
                <a:cubicBezTo>
                  <a:pt x="52614" y="34795"/>
                  <a:pt x="52632" y="34953"/>
                  <a:pt x="52648" y="35114"/>
                </a:cubicBezTo>
                <a:cubicBezTo>
                  <a:pt x="52423" y="34752"/>
                  <a:pt x="52181" y="34403"/>
                  <a:pt x="51920" y="34067"/>
                </a:cubicBezTo>
                <a:cubicBezTo>
                  <a:pt x="51922" y="34003"/>
                  <a:pt x="51922" y="33940"/>
                  <a:pt x="51921" y="33877"/>
                </a:cubicBezTo>
                <a:close/>
                <a:moveTo>
                  <a:pt x="45545" y="30025"/>
                </a:moveTo>
                <a:lnTo>
                  <a:pt x="45545" y="30025"/>
                </a:lnTo>
                <a:cubicBezTo>
                  <a:pt x="43958" y="31394"/>
                  <a:pt x="43002" y="33464"/>
                  <a:pt x="42988" y="35559"/>
                </a:cubicBezTo>
                <a:cubicBezTo>
                  <a:pt x="42590" y="34893"/>
                  <a:pt x="42187" y="34228"/>
                  <a:pt x="41772" y="33571"/>
                </a:cubicBezTo>
                <a:cubicBezTo>
                  <a:pt x="41680" y="33426"/>
                  <a:pt x="41581" y="33287"/>
                  <a:pt x="41476" y="33151"/>
                </a:cubicBezTo>
                <a:cubicBezTo>
                  <a:pt x="41713" y="32763"/>
                  <a:pt x="41984" y="32396"/>
                  <a:pt x="42286" y="32054"/>
                </a:cubicBezTo>
                <a:lnTo>
                  <a:pt x="42286" y="32054"/>
                </a:lnTo>
                <a:cubicBezTo>
                  <a:pt x="42059" y="32573"/>
                  <a:pt x="41923" y="33127"/>
                  <a:pt x="41887" y="33693"/>
                </a:cubicBezTo>
                <a:cubicBezTo>
                  <a:pt x="42659" y="32112"/>
                  <a:pt x="43967" y="30801"/>
                  <a:pt x="45545" y="30025"/>
                </a:cubicBezTo>
                <a:close/>
                <a:moveTo>
                  <a:pt x="40430" y="35645"/>
                </a:moveTo>
                <a:lnTo>
                  <a:pt x="40430" y="35645"/>
                </a:lnTo>
                <a:cubicBezTo>
                  <a:pt x="40307" y="36150"/>
                  <a:pt x="40152" y="36646"/>
                  <a:pt x="39965" y="37131"/>
                </a:cubicBezTo>
                <a:cubicBezTo>
                  <a:pt x="39965" y="37004"/>
                  <a:pt x="39958" y="36878"/>
                  <a:pt x="39954" y="36750"/>
                </a:cubicBezTo>
                <a:cubicBezTo>
                  <a:pt x="40138" y="36393"/>
                  <a:pt x="40297" y="36024"/>
                  <a:pt x="40430" y="35645"/>
                </a:cubicBezTo>
                <a:close/>
                <a:moveTo>
                  <a:pt x="46495" y="30366"/>
                </a:moveTo>
                <a:lnTo>
                  <a:pt x="46495" y="30366"/>
                </a:lnTo>
                <a:cubicBezTo>
                  <a:pt x="45191" y="31865"/>
                  <a:pt x="44320" y="33689"/>
                  <a:pt x="43975" y="35646"/>
                </a:cubicBezTo>
                <a:cubicBezTo>
                  <a:pt x="43884" y="36169"/>
                  <a:pt x="43833" y="36712"/>
                  <a:pt x="43959" y="37227"/>
                </a:cubicBezTo>
                <a:cubicBezTo>
                  <a:pt x="43643" y="36671"/>
                  <a:pt x="43321" y="36118"/>
                  <a:pt x="42994" y="35568"/>
                </a:cubicBezTo>
                <a:lnTo>
                  <a:pt x="42994" y="35567"/>
                </a:lnTo>
                <a:cubicBezTo>
                  <a:pt x="43724" y="33577"/>
                  <a:pt x="44926" y="31792"/>
                  <a:pt x="46495" y="30366"/>
                </a:cubicBezTo>
                <a:close/>
                <a:moveTo>
                  <a:pt x="37355" y="33813"/>
                </a:moveTo>
                <a:lnTo>
                  <a:pt x="37408" y="33843"/>
                </a:lnTo>
                <a:cubicBezTo>
                  <a:pt x="37099" y="35232"/>
                  <a:pt x="36630" y="36582"/>
                  <a:pt x="35967" y="37830"/>
                </a:cubicBezTo>
                <a:cubicBezTo>
                  <a:pt x="35944" y="37694"/>
                  <a:pt x="35922" y="37558"/>
                  <a:pt x="35901" y="37422"/>
                </a:cubicBezTo>
                <a:lnTo>
                  <a:pt x="37355" y="33813"/>
                </a:lnTo>
                <a:close/>
                <a:moveTo>
                  <a:pt x="47044" y="30902"/>
                </a:moveTo>
                <a:cubicBezTo>
                  <a:pt x="45594" y="33097"/>
                  <a:pt x="44729" y="35672"/>
                  <a:pt x="44557" y="38297"/>
                </a:cubicBezTo>
                <a:cubicBezTo>
                  <a:pt x="44364" y="37948"/>
                  <a:pt x="44171" y="37600"/>
                  <a:pt x="43974" y="37254"/>
                </a:cubicBezTo>
                <a:lnTo>
                  <a:pt x="45500" y="33582"/>
                </a:lnTo>
                <a:cubicBezTo>
                  <a:pt x="45898" y="32625"/>
                  <a:pt x="46314" y="31639"/>
                  <a:pt x="47044" y="30902"/>
                </a:cubicBezTo>
                <a:close/>
                <a:moveTo>
                  <a:pt x="35548" y="38296"/>
                </a:moveTo>
                <a:cubicBezTo>
                  <a:pt x="35573" y="38344"/>
                  <a:pt x="35600" y="38390"/>
                  <a:pt x="35626" y="38437"/>
                </a:cubicBezTo>
                <a:cubicBezTo>
                  <a:pt x="35589" y="38498"/>
                  <a:pt x="35553" y="38560"/>
                  <a:pt x="35514" y="38621"/>
                </a:cubicBezTo>
                <a:cubicBezTo>
                  <a:pt x="35522" y="38520"/>
                  <a:pt x="35531" y="38418"/>
                  <a:pt x="35541" y="38316"/>
                </a:cubicBezTo>
                <a:lnTo>
                  <a:pt x="35548" y="38296"/>
                </a:lnTo>
                <a:close/>
                <a:moveTo>
                  <a:pt x="34685" y="39977"/>
                </a:moveTo>
                <a:cubicBezTo>
                  <a:pt x="34687" y="39981"/>
                  <a:pt x="34690" y="39984"/>
                  <a:pt x="34692" y="39987"/>
                </a:cubicBezTo>
                <a:lnTo>
                  <a:pt x="34678" y="39991"/>
                </a:lnTo>
                <a:cubicBezTo>
                  <a:pt x="34680" y="39986"/>
                  <a:pt x="34683" y="39982"/>
                  <a:pt x="34685" y="39977"/>
                </a:cubicBezTo>
                <a:close/>
                <a:moveTo>
                  <a:pt x="37227" y="37820"/>
                </a:moveTo>
                <a:lnTo>
                  <a:pt x="37227" y="37820"/>
                </a:lnTo>
                <a:cubicBezTo>
                  <a:pt x="37156" y="38008"/>
                  <a:pt x="37080" y="38194"/>
                  <a:pt x="36993" y="38375"/>
                </a:cubicBezTo>
                <a:cubicBezTo>
                  <a:pt x="36639" y="39118"/>
                  <a:pt x="36117" y="39801"/>
                  <a:pt x="35423" y="40238"/>
                </a:cubicBezTo>
                <a:cubicBezTo>
                  <a:pt x="35338" y="40141"/>
                  <a:pt x="35233" y="40065"/>
                  <a:pt x="35115" y="40015"/>
                </a:cubicBezTo>
                <a:cubicBezTo>
                  <a:pt x="35039" y="39984"/>
                  <a:pt x="34957" y="39968"/>
                  <a:pt x="34874" y="39967"/>
                </a:cubicBezTo>
                <a:cubicBezTo>
                  <a:pt x="34885" y="39940"/>
                  <a:pt x="34897" y="39911"/>
                  <a:pt x="34908" y="39882"/>
                </a:cubicBezTo>
                <a:cubicBezTo>
                  <a:pt x="35029" y="39932"/>
                  <a:pt x="35157" y="39958"/>
                  <a:pt x="35286" y="39958"/>
                </a:cubicBezTo>
                <a:cubicBezTo>
                  <a:pt x="35378" y="39958"/>
                  <a:pt x="35471" y="39945"/>
                  <a:pt x="35561" y="39919"/>
                </a:cubicBezTo>
                <a:cubicBezTo>
                  <a:pt x="35626" y="39899"/>
                  <a:pt x="35692" y="39871"/>
                  <a:pt x="35740" y="39822"/>
                </a:cubicBezTo>
                <a:cubicBezTo>
                  <a:pt x="35849" y="39710"/>
                  <a:pt x="35833" y="39526"/>
                  <a:pt x="35779" y="39378"/>
                </a:cubicBezTo>
                <a:cubicBezTo>
                  <a:pt x="35728" y="39239"/>
                  <a:pt x="35653" y="39108"/>
                  <a:pt x="35558" y="38994"/>
                </a:cubicBezTo>
                <a:cubicBezTo>
                  <a:pt x="35567" y="38988"/>
                  <a:pt x="35575" y="38980"/>
                  <a:pt x="35584" y="38972"/>
                </a:cubicBezTo>
                <a:cubicBezTo>
                  <a:pt x="35679" y="38926"/>
                  <a:pt x="35773" y="38878"/>
                  <a:pt x="35865" y="38826"/>
                </a:cubicBezTo>
                <a:cubicBezTo>
                  <a:pt x="35993" y="39018"/>
                  <a:pt x="36134" y="39200"/>
                  <a:pt x="36288" y="39371"/>
                </a:cubicBezTo>
                <a:cubicBezTo>
                  <a:pt x="36233" y="39139"/>
                  <a:pt x="36181" y="38905"/>
                  <a:pt x="36130" y="38669"/>
                </a:cubicBezTo>
                <a:cubicBezTo>
                  <a:pt x="36524" y="38425"/>
                  <a:pt x="36891" y="38139"/>
                  <a:pt x="37227" y="37820"/>
                </a:cubicBezTo>
                <a:close/>
                <a:moveTo>
                  <a:pt x="47730" y="31651"/>
                </a:moveTo>
                <a:lnTo>
                  <a:pt x="47730" y="31651"/>
                </a:lnTo>
                <a:cubicBezTo>
                  <a:pt x="47473" y="32355"/>
                  <a:pt x="47215" y="33059"/>
                  <a:pt x="46957" y="33764"/>
                </a:cubicBezTo>
                <a:lnTo>
                  <a:pt x="46956" y="33764"/>
                </a:lnTo>
                <a:cubicBezTo>
                  <a:pt x="46473" y="35084"/>
                  <a:pt x="45987" y="36416"/>
                  <a:pt x="45793" y="37809"/>
                </a:cubicBezTo>
                <a:cubicBezTo>
                  <a:pt x="45658" y="38764"/>
                  <a:pt x="45670" y="39734"/>
                  <a:pt x="45827" y="40686"/>
                </a:cubicBezTo>
                <a:cubicBezTo>
                  <a:pt x="45430" y="39912"/>
                  <a:pt x="45023" y="39143"/>
                  <a:pt x="44604" y="38383"/>
                </a:cubicBezTo>
                <a:cubicBezTo>
                  <a:pt x="45510" y="36079"/>
                  <a:pt x="46620" y="33863"/>
                  <a:pt x="47730" y="31651"/>
                </a:cubicBezTo>
                <a:close/>
                <a:moveTo>
                  <a:pt x="32194" y="38585"/>
                </a:moveTo>
                <a:cubicBezTo>
                  <a:pt x="32412" y="39031"/>
                  <a:pt x="32669" y="39456"/>
                  <a:pt x="32960" y="39858"/>
                </a:cubicBezTo>
                <a:cubicBezTo>
                  <a:pt x="32861" y="39915"/>
                  <a:pt x="32775" y="39991"/>
                  <a:pt x="32707" y="40081"/>
                </a:cubicBezTo>
                <a:cubicBezTo>
                  <a:pt x="32542" y="40307"/>
                  <a:pt x="32532" y="40653"/>
                  <a:pt x="32706" y="40861"/>
                </a:cubicBezTo>
                <a:cubicBezTo>
                  <a:pt x="32674" y="40947"/>
                  <a:pt x="32642" y="41032"/>
                  <a:pt x="32612" y="41116"/>
                </a:cubicBezTo>
                <a:cubicBezTo>
                  <a:pt x="32555" y="40895"/>
                  <a:pt x="32502" y="40674"/>
                  <a:pt x="32455" y="40451"/>
                </a:cubicBezTo>
                <a:cubicBezTo>
                  <a:pt x="32501" y="40412"/>
                  <a:pt x="32540" y="40368"/>
                  <a:pt x="32575" y="40319"/>
                </a:cubicBezTo>
                <a:cubicBezTo>
                  <a:pt x="32757" y="40041"/>
                  <a:pt x="32608" y="39608"/>
                  <a:pt x="32293" y="39503"/>
                </a:cubicBezTo>
                <a:lnTo>
                  <a:pt x="32292" y="39503"/>
                </a:lnTo>
                <a:cubicBezTo>
                  <a:pt x="32249" y="39198"/>
                  <a:pt x="32216" y="38892"/>
                  <a:pt x="32194" y="38585"/>
                </a:cubicBezTo>
                <a:close/>
                <a:moveTo>
                  <a:pt x="31016" y="36447"/>
                </a:moveTo>
                <a:lnTo>
                  <a:pt x="31016" y="36447"/>
                </a:lnTo>
                <a:cubicBezTo>
                  <a:pt x="31037" y="37312"/>
                  <a:pt x="31183" y="38168"/>
                  <a:pt x="31448" y="38991"/>
                </a:cubicBezTo>
                <a:cubicBezTo>
                  <a:pt x="31490" y="39206"/>
                  <a:pt x="31540" y="39420"/>
                  <a:pt x="31596" y="39632"/>
                </a:cubicBezTo>
                <a:cubicBezTo>
                  <a:pt x="31480" y="39704"/>
                  <a:pt x="31377" y="39798"/>
                  <a:pt x="31312" y="39919"/>
                </a:cubicBezTo>
                <a:cubicBezTo>
                  <a:pt x="31209" y="40108"/>
                  <a:pt x="31207" y="40358"/>
                  <a:pt x="31338" y="40528"/>
                </a:cubicBezTo>
                <a:cubicBezTo>
                  <a:pt x="31443" y="40665"/>
                  <a:pt x="31620" y="40734"/>
                  <a:pt x="31794" y="40734"/>
                </a:cubicBezTo>
                <a:cubicBezTo>
                  <a:pt x="31807" y="40734"/>
                  <a:pt x="31820" y="40733"/>
                  <a:pt x="31833" y="40733"/>
                </a:cubicBezTo>
                <a:cubicBezTo>
                  <a:pt x="31879" y="40730"/>
                  <a:pt x="31927" y="40724"/>
                  <a:pt x="31972" y="40713"/>
                </a:cubicBezTo>
                <a:cubicBezTo>
                  <a:pt x="32023" y="40828"/>
                  <a:pt x="32078" y="40939"/>
                  <a:pt x="32135" y="41051"/>
                </a:cubicBezTo>
                <a:cubicBezTo>
                  <a:pt x="32075" y="41019"/>
                  <a:pt x="32010" y="40999"/>
                  <a:pt x="31942" y="40992"/>
                </a:cubicBezTo>
                <a:cubicBezTo>
                  <a:pt x="31921" y="40990"/>
                  <a:pt x="31899" y="40989"/>
                  <a:pt x="31878" y="40989"/>
                </a:cubicBezTo>
                <a:cubicBezTo>
                  <a:pt x="31757" y="40989"/>
                  <a:pt x="31637" y="41022"/>
                  <a:pt x="31522" y="41063"/>
                </a:cubicBezTo>
                <a:cubicBezTo>
                  <a:pt x="31391" y="41108"/>
                  <a:pt x="31266" y="41173"/>
                  <a:pt x="31155" y="41257"/>
                </a:cubicBezTo>
                <a:lnTo>
                  <a:pt x="31155" y="41257"/>
                </a:lnTo>
                <a:cubicBezTo>
                  <a:pt x="30749" y="39685"/>
                  <a:pt x="30702" y="38042"/>
                  <a:pt x="31016" y="36447"/>
                </a:cubicBezTo>
                <a:close/>
                <a:moveTo>
                  <a:pt x="32340" y="41427"/>
                </a:moveTo>
                <a:cubicBezTo>
                  <a:pt x="32364" y="41465"/>
                  <a:pt x="32383" y="41504"/>
                  <a:pt x="32407" y="41542"/>
                </a:cubicBezTo>
                <a:cubicBezTo>
                  <a:pt x="32340" y="41607"/>
                  <a:pt x="32283" y="41680"/>
                  <a:pt x="32235" y="41761"/>
                </a:cubicBezTo>
                <a:lnTo>
                  <a:pt x="32235" y="41760"/>
                </a:lnTo>
                <a:cubicBezTo>
                  <a:pt x="32289" y="41655"/>
                  <a:pt x="32333" y="41539"/>
                  <a:pt x="32340" y="41427"/>
                </a:cubicBezTo>
                <a:close/>
                <a:moveTo>
                  <a:pt x="34532" y="41428"/>
                </a:moveTo>
                <a:cubicBezTo>
                  <a:pt x="34669" y="41519"/>
                  <a:pt x="34840" y="41564"/>
                  <a:pt x="35005" y="41580"/>
                </a:cubicBezTo>
                <a:cubicBezTo>
                  <a:pt x="35041" y="41583"/>
                  <a:pt x="35076" y="41584"/>
                  <a:pt x="35111" y="41584"/>
                </a:cubicBezTo>
                <a:cubicBezTo>
                  <a:pt x="35128" y="41584"/>
                  <a:pt x="35146" y="41584"/>
                  <a:pt x="35164" y="41583"/>
                </a:cubicBezTo>
                <a:lnTo>
                  <a:pt x="35164" y="41583"/>
                </a:lnTo>
                <a:cubicBezTo>
                  <a:pt x="35022" y="41629"/>
                  <a:pt x="34896" y="41716"/>
                  <a:pt x="34823" y="41848"/>
                </a:cubicBezTo>
                <a:lnTo>
                  <a:pt x="34822" y="41847"/>
                </a:lnTo>
                <a:cubicBezTo>
                  <a:pt x="34821" y="41851"/>
                  <a:pt x="34821" y="41853"/>
                  <a:pt x="34820" y="41855"/>
                </a:cubicBezTo>
                <a:cubicBezTo>
                  <a:pt x="34713" y="41727"/>
                  <a:pt x="34585" y="41618"/>
                  <a:pt x="34440" y="41534"/>
                </a:cubicBezTo>
                <a:cubicBezTo>
                  <a:pt x="34474" y="41501"/>
                  <a:pt x="34503" y="41466"/>
                  <a:pt x="34532" y="41428"/>
                </a:cubicBezTo>
                <a:close/>
                <a:moveTo>
                  <a:pt x="38788" y="38499"/>
                </a:moveTo>
                <a:lnTo>
                  <a:pt x="38788" y="38499"/>
                </a:lnTo>
                <a:cubicBezTo>
                  <a:pt x="38425" y="39554"/>
                  <a:pt x="37850" y="40522"/>
                  <a:pt x="37098" y="41346"/>
                </a:cubicBezTo>
                <a:lnTo>
                  <a:pt x="37097" y="41346"/>
                </a:lnTo>
                <a:cubicBezTo>
                  <a:pt x="36790" y="41617"/>
                  <a:pt x="36465" y="41866"/>
                  <a:pt x="36123" y="42092"/>
                </a:cubicBezTo>
                <a:cubicBezTo>
                  <a:pt x="36050" y="41908"/>
                  <a:pt x="35930" y="41748"/>
                  <a:pt x="35762" y="41646"/>
                </a:cubicBezTo>
                <a:cubicBezTo>
                  <a:pt x="35651" y="41580"/>
                  <a:pt x="35524" y="41546"/>
                  <a:pt x="35396" y="41546"/>
                </a:cubicBezTo>
                <a:cubicBezTo>
                  <a:pt x="35390" y="41546"/>
                  <a:pt x="35384" y="41546"/>
                  <a:pt x="35378" y="41546"/>
                </a:cubicBezTo>
                <a:cubicBezTo>
                  <a:pt x="35417" y="41532"/>
                  <a:pt x="35454" y="41513"/>
                  <a:pt x="35489" y="41490"/>
                </a:cubicBezTo>
                <a:cubicBezTo>
                  <a:pt x="35679" y="41361"/>
                  <a:pt x="35736" y="41117"/>
                  <a:pt x="35712" y="40882"/>
                </a:cubicBezTo>
                <a:cubicBezTo>
                  <a:pt x="35829" y="40833"/>
                  <a:pt x="35941" y="40770"/>
                  <a:pt x="36043" y="40694"/>
                </a:cubicBezTo>
                <a:lnTo>
                  <a:pt x="36043" y="40694"/>
                </a:lnTo>
                <a:cubicBezTo>
                  <a:pt x="35932" y="40750"/>
                  <a:pt x="35820" y="40804"/>
                  <a:pt x="35708" y="40856"/>
                </a:cubicBezTo>
                <a:cubicBezTo>
                  <a:pt x="35700" y="40790"/>
                  <a:pt x="35685" y="40724"/>
                  <a:pt x="35664" y="40660"/>
                </a:cubicBezTo>
                <a:cubicBezTo>
                  <a:pt x="35619" y="40521"/>
                  <a:pt x="35549" y="40392"/>
                  <a:pt x="35459" y="40279"/>
                </a:cubicBezTo>
                <a:cubicBezTo>
                  <a:pt x="36073" y="40066"/>
                  <a:pt x="36654" y="39768"/>
                  <a:pt x="37185" y="39396"/>
                </a:cubicBezTo>
                <a:lnTo>
                  <a:pt x="37185" y="39396"/>
                </a:lnTo>
                <a:cubicBezTo>
                  <a:pt x="36995" y="39663"/>
                  <a:pt x="36792" y="39922"/>
                  <a:pt x="36579" y="40173"/>
                </a:cubicBezTo>
                <a:cubicBezTo>
                  <a:pt x="36418" y="40361"/>
                  <a:pt x="36242" y="40547"/>
                  <a:pt x="36043" y="40694"/>
                </a:cubicBezTo>
                <a:cubicBezTo>
                  <a:pt x="37090" y="40151"/>
                  <a:pt x="38025" y="39399"/>
                  <a:pt x="38788" y="38499"/>
                </a:cubicBezTo>
                <a:close/>
                <a:moveTo>
                  <a:pt x="36408" y="42019"/>
                </a:moveTo>
                <a:lnTo>
                  <a:pt x="36408" y="42019"/>
                </a:lnTo>
                <a:cubicBezTo>
                  <a:pt x="36328" y="42086"/>
                  <a:pt x="36247" y="42152"/>
                  <a:pt x="36165" y="42218"/>
                </a:cubicBezTo>
                <a:cubicBezTo>
                  <a:pt x="36161" y="42200"/>
                  <a:pt x="36158" y="42182"/>
                  <a:pt x="36152" y="42165"/>
                </a:cubicBezTo>
                <a:cubicBezTo>
                  <a:pt x="36237" y="42117"/>
                  <a:pt x="36322" y="42067"/>
                  <a:pt x="36408" y="42019"/>
                </a:cubicBezTo>
                <a:close/>
                <a:moveTo>
                  <a:pt x="33696" y="42473"/>
                </a:moveTo>
                <a:cubicBezTo>
                  <a:pt x="33718" y="42594"/>
                  <a:pt x="33747" y="42712"/>
                  <a:pt x="33782" y="42829"/>
                </a:cubicBezTo>
                <a:cubicBezTo>
                  <a:pt x="33795" y="42869"/>
                  <a:pt x="33810" y="42910"/>
                  <a:pt x="33827" y="42950"/>
                </a:cubicBezTo>
                <a:cubicBezTo>
                  <a:pt x="33787" y="42929"/>
                  <a:pt x="33746" y="42911"/>
                  <a:pt x="33703" y="42900"/>
                </a:cubicBezTo>
                <a:lnTo>
                  <a:pt x="33703" y="42899"/>
                </a:lnTo>
                <a:cubicBezTo>
                  <a:pt x="33660" y="42888"/>
                  <a:pt x="33616" y="42881"/>
                  <a:pt x="33573" y="42880"/>
                </a:cubicBezTo>
                <a:cubicBezTo>
                  <a:pt x="33611" y="42752"/>
                  <a:pt x="33652" y="42616"/>
                  <a:pt x="33696" y="42473"/>
                </a:cubicBezTo>
                <a:close/>
                <a:moveTo>
                  <a:pt x="32199" y="41830"/>
                </a:moveTo>
                <a:lnTo>
                  <a:pt x="32199" y="41830"/>
                </a:lnTo>
                <a:cubicBezTo>
                  <a:pt x="32131" y="41964"/>
                  <a:pt x="32098" y="42115"/>
                  <a:pt x="32105" y="42265"/>
                </a:cubicBezTo>
                <a:cubicBezTo>
                  <a:pt x="32108" y="42332"/>
                  <a:pt x="32121" y="42397"/>
                  <a:pt x="32144" y="42459"/>
                </a:cubicBezTo>
                <a:cubicBezTo>
                  <a:pt x="32099" y="42589"/>
                  <a:pt x="32059" y="42711"/>
                  <a:pt x="32023" y="42821"/>
                </a:cubicBezTo>
                <a:cubicBezTo>
                  <a:pt x="31960" y="42836"/>
                  <a:pt x="31900" y="42859"/>
                  <a:pt x="31844" y="42890"/>
                </a:cubicBezTo>
                <a:cubicBezTo>
                  <a:pt x="31811" y="42909"/>
                  <a:pt x="31780" y="42931"/>
                  <a:pt x="31751" y="42956"/>
                </a:cubicBezTo>
                <a:cubicBezTo>
                  <a:pt x="31674" y="42788"/>
                  <a:pt x="31603" y="42616"/>
                  <a:pt x="31536" y="42443"/>
                </a:cubicBezTo>
                <a:lnTo>
                  <a:pt x="31536" y="42443"/>
                </a:lnTo>
                <a:cubicBezTo>
                  <a:pt x="31571" y="42435"/>
                  <a:pt x="31605" y="42424"/>
                  <a:pt x="31638" y="42410"/>
                </a:cubicBezTo>
                <a:cubicBezTo>
                  <a:pt x="31891" y="42303"/>
                  <a:pt x="32065" y="42069"/>
                  <a:pt x="32199" y="41830"/>
                </a:cubicBezTo>
                <a:close/>
                <a:moveTo>
                  <a:pt x="38683" y="41161"/>
                </a:moveTo>
                <a:lnTo>
                  <a:pt x="38683" y="41161"/>
                </a:lnTo>
                <a:cubicBezTo>
                  <a:pt x="38682" y="41162"/>
                  <a:pt x="38681" y="41164"/>
                  <a:pt x="38680" y="41165"/>
                </a:cubicBezTo>
                <a:cubicBezTo>
                  <a:pt x="37773" y="42166"/>
                  <a:pt x="36659" y="43011"/>
                  <a:pt x="35399" y="43481"/>
                </a:cubicBezTo>
                <a:cubicBezTo>
                  <a:pt x="35361" y="43426"/>
                  <a:pt x="35319" y="43374"/>
                  <a:pt x="35275" y="43326"/>
                </a:cubicBezTo>
                <a:cubicBezTo>
                  <a:pt x="35232" y="43280"/>
                  <a:pt x="35187" y="43236"/>
                  <a:pt x="35130" y="43208"/>
                </a:cubicBezTo>
                <a:cubicBezTo>
                  <a:pt x="35087" y="43187"/>
                  <a:pt x="35042" y="43175"/>
                  <a:pt x="34994" y="43172"/>
                </a:cubicBezTo>
                <a:cubicBezTo>
                  <a:pt x="35020" y="43148"/>
                  <a:pt x="35042" y="43121"/>
                  <a:pt x="35061" y="43092"/>
                </a:cubicBezTo>
                <a:cubicBezTo>
                  <a:pt x="35088" y="43047"/>
                  <a:pt x="35108" y="42997"/>
                  <a:pt x="35120" y="42945"/>
                </a:cubicBezTo>
                <a:cubicBezTo>
                  <a:pt x="35245" y="43081"/>
                  <a:pt x="35394" y="43204"/>
                  <a:pt x="35574" y="43227"/>
                </a:cubicBezTo>
                <a:cubicBezTo>
                  <a:pt x="35593" y="43230"/>
                  <a:pt x="35613" y="43231"/>
                  <a:pt x="35633" y="43231"/>
                </a:cubicBezTo>
                <a:cubicBezTo>
                  <a:pt x="35867" y="43231"/>
                  <a:pt x="36089" y="43053"/>
                  <a:pt x="36165" y="42827"/>
                </a:cubicBezTo>
                <a:cubicBezTo>
                  <a:pt x="36192" y="42742"/>
                  <a:pt x="36206" y="42654"/>
                  <a:pt x="36209" y="42566"/>
                </a:cubicBezTo>
                <a:cubicBezTo>
                  <a:pt x="36210" y="42536"/>
                  <a:pt x="36207" y="42506"/>
                  <a:pt x="36206" y="42476"/>
                </a:cubicBezTo>
                <a:cubicBezTo>
                  <a:pt x="37145" y="42416"/>
                  <a:pt x="38018" y="41852"/>
                  <a:pt x="38683" y="41161"/>
                </a:cubicBezTo>
                <a:close/>
                <a:moveTo>
                  <a:pt x="34203" y="43394"/>
                </a:moveTo>
                <a:lnTo>
                  <a:pt x="34203" y="43394"/>
                </a:lnTo>
                <a:cubicBezTo>
                  <a:pt x="34235" y="43408"/>
                  <a:pt x="34269" y="43416"/>
                  <a:pt x="34303" y="43422"/>
                </a:cubicBezTo>
                <a:cubicBezTo>
                  <a:pt x="34326" y="43424"/>
                  <a:pt x="34349" y="43426"/>
                  <a:pt x="34371" y="43426"/>
                </a:cubicBezTo>
                <a:cubicBezTo>
                  <a:pt x="34389" y="43426"/>
                  <a:pt x="34407" y="43425"/>
                  <a:pt x="34425" y="43423"/>
                </a:cubicBezTo>
                <a:lnTo>
                  <a:pt x="34425" y="43423"/>
                </a:lnTo>
                <a:cubicBezTo>
                  <a:pt x="34362" y="43497"/>
                  <a:pt x="34312" y="43581"/>
                  <a:pt x="34278" y="43672"/>
                </a:cubicBezTo>
                <a:cubicBezTo>
                  <a:pt x="34262" y="43577"/>
                  <a:pt x="34237" y="43484"/>
                  <a:pt x="34203" y="43394"/>
                </a:cubicBezTo>
                <a:close/>
                <a:moveTo>
                  <a:pt x="168489" y="64658"/>
                </a:moveTo>
                <a:lnTo>
                  <a:pt x="168489" y="64664"/>
                </a:lnTo>
                <a:lnTo>
                  <a:pt x="168488" y="64663"/>
                </a:lnTo>
                <a:lnTo>
                  <a:pt x="168489" y="64658"/>
                </a:lnTo>
                <a:close/>
                <a:moveTo>
                  <a:pt x="177235" y="64049"/>
                </a:moveTo>
                <a:cubicBezTo>
                  <a:pt x="177474" y="64842"/>
                  <a:pt x="177770" y="65776"/>
                  <a:pt x="178116" y="66767"/>
                </a:cubicBezTo>
                <a:cubicBezTo>
                  <a:pt x="177769" y="66967"/>
                  <a:pt x="177407" y="67172"/>
                  <a:pt x="177031" y="67382"/>
                </a:cubicBezTo>
                <a:cubicBezTo>
                  <a:pt x="176749" y="67540"/>
                  <a:pt x="176477" y="67702"/>
                  <a:pt x="176217" y="67868"/>
                </a:cubicBezTo>
                <a:cubicBezTo>
                  <a:pt x="175867" y="67364"/>
                  <a:pt x="175577" y="66921"/>
                  <a:pt x="175337" y="66532"/>
                </a:cubicBezTo>
                <a:cubicBezTo>
                  <a:pt x="176025" y="65719"/>
                  <a:pt x="176661" y="64873"/>
                  <a:pt x="177235" y="64049"/>
                </a:cubicBezTo>
                <a:close/>
                <a:moveTo>
                  <a:pt x="187426" y="70143"/>
                </a:moveTo>
                <a:lnTo>
                  <a:pt x="187422" y="70145"/>
                </a:lnTo>
                <a:lnTo>
                  <a:pt x="187422" y="70145"/>
                </a:lnTo>
                <a:lnTo>
                  <a:pt x="187423" y="70143"/>
                </a:lnTo>
                <a:close/>
                <a:moveTo>
                  <a:pt x="191405" y="70206"/>
                </a:moveTo>
                <a:lnTo>
                  <a:pt x="191405" y="70206"/>
                </a:lnTo>
                <a:cubicBezTo>
                  <a:pt x="191393" y="70210"/>
                  <a:pt x="191381" y="70212"/>
                  <a:pt x="191370" y="70215"/>
                </a:cubicBezTo>
                <a:cubicBezTo>
                  <a:pt x="191204" y="70266"/>
                  <a:pt x="191068" y="70383"/>
                  <a:pt x="190912" y="70457"/>
                </a:cubicBezTo>
                <a:cubicBezTo>
                  <a:pt x="190757" y="70531"/>
                  <a:pt x="190596" y="70559"/>
                  <a:pt x="190432" y="70559"/>
                </a:cubicBezTo>
                <a:cubicBezTo>
                  <a:pt x="189989" y="70559"/>
                  <a:pt x="189519" y="70355"/>
                  <a:pt x="189062" y="70278"/>
                </a:cubicBezTo>
                <a:lnTo>
                  <a:pt x="189062" y="70278"/>
                </a:lnTo>
                <a:cubicBezTo>
                  <a:pt x="189148" y="70279"/>
                  <a:pt x="189233" y="70279"/>
                  <a:pt x="189318" y="70279"/>
                </a:cubicBezTo>
                <a:cubicBezTo>
                  <a:pt x="190071" y="70279"/>
                  <a:pt x="190766" y="70253"/>
                  <a:pt x="191405" y="70206"/>
                </a:cubicBezTo>
                <a:close/>
                <a:moveTo>
                  <a:pt x="187341" y="70226"/>
                </a:moveTo>
                <a:cubicBezTo>
                  <a:pt x="187924" y="70257"/>
                  <a:pt x="188474" y="70273"/>
                  <a:pt x="189000" y="70277"/>
                </a:cubicBezTo>
                <a:cubicBezTo>
                  <a:pt x="188598" y="70413"/>
                  <a:pt x="188197" y="70679"/>
                  <a:pt x="187776" y="70716"/>
                </a:cubicBezTo>
                <a:cubicBezTo>
                  <a:pt x="187311" y="70756"/>
                  <a:pt x="186801" y="70942"/>
                  <a:pt x="186365" y="71204"/>
                </a:cubicBezTo>
                <a:cubicBezTo>
                  <a:pt x="186693" y="70882"/>
                  <a:pt x="187019" y="70556"/>
                  <a:pt x="187341" y="70226"/>
                </a:cubicBezTo>
                <a:close/>
                <a:moveTo>
                  <a:pt x="182322" y="64374"/>
                </a:moveTo>
                <a:cubicBezTo>
                  <a:pt x="183080" y="66844"/>
                  <a:pt x="184066" y="69644"/>
                  <a:pt x="185190" y="71866"/>
                </a:cubicBezTo>
                <a:cubicBezTo>
                  <a:pt x="185078" y="71965"/>
                  <a:pt x="184965" y="72060"/>
                  <a:pt x="184852" y="72157"/>
                </a:cubicBezTo>
                <a:lnTo>
                  <a:pt x="184810" y="72153"/>
                </a:lnTo>
                <a:cubicBezTo>
                  <a:pt x="184570" y="72128"/>
                  <a:pt x="184329" y="72116"/>
                  <a:pt x="184088" y="72116"/>
                </a:cubicBezTo>
                <a:cubicBezTo>
                  <a:pt x="183839" y="72116"/>
                  <a:pt x="183590" y="72129"/>
                  <a:pt x="183341" y="72155"/>
                </a:cubicBezTo>
                <a:cubicBezTo>
                  <a:pt x="183105" y="69550"/>
                  <a:pt x="182407" y="67013"/>
                  <a:pt x="181682" y="64959"/>
                </a:cubicBezTo>
                <a:cubicBezTo>
                  <a:pt x="181921" y="64741"/>
                  <a:pt x="182137" y="64543"/>
                  <a:pt x="182322" y="64375"/>
                </a:cubicBezTo>
                <a:lnTo>
                  <a:pt x="182322" y="64374"/>
                </a:lnTo>
                <a:close/>
                <a:moveTo>
                  <a:pt x="185809" y="71741"/>
                </a:moveTo>
                <a:lnTo>
                  <a:pt x="185809" y="71741"/>
                </a:lnTo>
                <a:cubicBezTo>
                  <a:pt x="185792" y="71914"/>
                  <a:pt x="185644" y="72073"/>
                  <a:pt x="185472" y="72133"/>
                </a:cubicBezTo>
                <a:cubicBezTo>
                  <a:pt x="185437" y="72145"/>
                  <a:pt x="185400" y="72154"/>
                  <a:pt x="185364" y="72160"/>
                </a:cubicBezTo>
                <a:cubicBezTo>
                  <a:pt x="185513" y="72022"/>
                  <a:pt x="185661" y="71882"/>
                  <a:pt x="185809" y="71741"/>
                </a:cubicBezTo>
                <a:close/>
                <a:moveTo>
                  <a:pt x="180601" y="65950"/>
                </a:moveTo>
                <a:cubicBezTo>
                  <a:pt x="180860" y="68136"/>
                  <a:pt x="181801" y="70676"/>
                  <a:pt x="182606" y="72270"/>
                </a:cubicBezTo>
                <a:cubicBezTo>
                  <a:pt x="182584" y="72275"/>
                  <a:pt x="182562" y="72279"/>
                  <a:pt x="182539" y="72284"/>
                </a:cubicBezTo>
                <a:cubicBezTo>
                  <a:pt x="182295" y="72339"/>
                  <a:pt x="182051" y="72405"/>
                  <a:pt x="181806" y="72473"/>
                </a:cubicBezTo>
                <a:cubicBezTo>
                  <a:pt x="181339" y="70700"/>
                  <a:pt x="180452" y="68304"/>
                  <a:pt x="179618" y="66852"/>
                </a:cubicBezTo>
                <a:lnTo>
                  <a:pt x="180601" y="65950"/>
                </a:lnTo>
                <a:close/>
                <a:moveTo>
                  <a:pt x="178509" y="67853"/>
                </a:moveTo>
                <a:cubicBezTo>
                  <a:pt x="179141" y="69547"/>
                  <a:pt x="179903" y="71310"/>
                  <a:pt x="180755" y="72751"/>
                </a:cubicBezTo>
                <a:lnTo>
                  <a:pt x="180756" y="72751"/>
                </a:lnTo>
                <a:cubicBezTo>
                  <a:pt x="180432" y="72822"/>
                  <a:pt x="180107" y="72870"/>
                  <a:pt x="179782" y="72870"/>
                </a:cubicBezTo>
                <a:cubicBezTo>
                  <a:pt x="179729" y="72870"/>
                  <a:pt x="179676" y="72869"/>
                  <a:pt x="179623" y="72866"/>
                </a:cubicBezTo>
                <a:cubicBezTo>
                  <a:pt x="179133" y="71945"/>
                  <a:pt x="178417" y="70801"/>
                  <a:pt x="177371" y="69440"/>
                </a:cubicBezTo>
                <a:cubicBezTo>
                  <a:pt x="177265" y="69302"/>
                  <a:pt x="177162" y="69167"/>
                  <a:pt x="177062" y="69034"/>
                </a:cubicBezTo>
                <a:cubicBezTo>
                  <a:pt x="177575" y="68639"/>
                  <a:pt x="178063" y="68239"/>
                  <a:pt x="178509" y="67853"/>
                </a:cubicBezTo>
                <a:close/>
                <a:moveTo>
                  <a:pt x="174668" y="67293"/>
                </a:moveTo>
                <a:cubicBezTo>
                  <a:pt x="174822" y="67680"/>
                  <a:pt x="175006" y="68098"/>
                  <a:pt x="175227" y="68545"/>
                </a:cubicBezTo>
                <a:cubicBezTo>
                  <a:pt x="173327" y="69945"/>
                  <a:pt x="172159" y="71396"/>
                  <a:pt x="171749" y="71950"/>
                </a:cubicBezTo>
                <a:cubicBezTo>
                  <a:pt x="171755" y="71971"/>
                  <a:pt x="171763" y="71992"/>
                  <a:pt x="171769" y="72013"/>
                </a:cubicBezTo>
                <a:cubicBezTo>
                  <a:pt x="171777" y="72048"/>
                  <a:pt x="171787" y="72081"/>
                  <a:pt x="171796" y="72115"/>
                </a:cubicBezTo>
                <a:cubicBezTo>
                  <a:pt x="173114" y="71663"/>
                  <a:pt x="174575" y="70817"/>
                  <a:pt x="175938" y="69863"/>
                </a:cubicBezTo>
                <a:cubicBezTo>
                  <a:pt x="176066" y="70082"/>
                  <a:pt x="176201" y="70305"/>
                  <a:pt x="176345" y="70534"/>
                </a:cubicBezTo>
                <a:cubicBezTo>
                  <a:pt x="176902" y="71418"/>
                  <a:pt x="177418" y="72156"/>
                  <a:pt x="177887" y="72773"/>
                </a:cubicBezTo>
                <a:cubicBezTo>
                  <a:pt x="177691" y="72855"/>
                  <a:pt x="177502" y="72961"/>
                  <a:pt x="177299" y="73022"/>
                </a:cubicBezTo>
                <a:cubicBezTo>
                  <a:pt x="177156" y="73064"/>
                  <a:pt x="177013" y="73083"/>
                  <a:pt x="176871" y="73083"/>
                </a:cubicBezTo>
                <a:cubicBezTo>
                  <a:pt x="175879" y="73083"/>
                  <a:pt x="174907" y="72178"/>
                  <a:pt x="173886" y="72178"/>
                </a:cubicBezTo>
                <a:cubicBezTo>
                  <a:pt x="173798" y="72178"/>
                  <a:pt x="173710" y="72185"/>
                  <a:pt x="173622" y="72199"/>
                </a:cubicBezTo>
                <a:cubicBezTo>
                  <a:pt x="173018" y="72299"/>
                  <a:pt x="172556" y="72737"/>
                  <a:pt x="172064" y="73118"/>
                </a:cubicBezTo>
                <a:cubicBezTo>
                  <a:pt x="171979" y="72783"/>
                  <a:pt x="171886" y="72450"/>
                  <a:pt x="171796" y="72115"/>
                </a:cubicBezTo>
                <a:cubicBezTo>
                  <a:pt x="171723" y="72141"/>
                  <a:pt x="171651" y="72164"/>
                  <a:pt x="171581" y="72187"/>
                </a:cubicBezTo>
                <a:cubicBezTo>
                  <a:pt x="171581" y="72187"/>
                  <a:pt x="171637" y="72101"/>
                  <a:pt x="171749" y="71950"/>
                </a:cubicBezTo>
                <a:cubicBezTo>
                  <a:pt x="171576" y="71389"/>
                  <a:pt x="171377" y="70837"/>
                  <a:pt x="171163" y="70292"/>
                </a:cubicBezTo>
                <a:lnTo>
                  <a:pt x="171164" y="70292"/>
                </a:lnTo>
                <a:cubicBezTo>
                  <a:pt x="172416" y="69525"/>
                  <a:pt x="173597" y="68465"/>
                  <a:pt x="174668" y="67293"/>
                </a:cubicBezTo>
                <a:close/>
                <a:moveTo>
                  <a:pt x="171563" y="72879"/>
                </a:moveTo>
                <a:lnTo>
                  <a:pt x="171563" y="72880"/>
                </a:lnTo>
                <a:cubicBezTo>
                  <a:pt x="171615" y="73042"/>
                  <a:pt x="171665" y="73206"/>
                  <a:pt x="171716" y="73369"/>
                </a:cubicBezTo>
                <a:cubicBezTo>
                  <a:pt x="171677" y="73393"/>
                  <a:pt x="171639" y="73417"/>
                  <a:pt x="171601" y="73440"/>
                </a:cubicBezTo>
                <a:cubicBezTo>
                  <a:pt x="171035" y="73774"/>
                  <a:pt x="170382" y="73899"/>
                  <a:pt x="169718" y="73922"/>
                </a:cubicBezTo>
                <a:cubicBezTo>
                  <a:pt x="170725" y="73461"/>
                  <a:pt x="171298" y="73078"/>
                  <a:pt x="171563" y="72879"/>
                </a:cubicBezTo>
                <a:close/>
                <a:moveTo>
                  <a:pt x="199010" y="74841"/>
                </a:moveTo>
                <a:lnTo>
                  <a:pt x="199009" y="74841"/>
                </a:lnTo>
                <a:lnTo>
                  <a:pt x="199009" y="74841"/>
                </a:lnTo>
                <a:cubicBezTo>
                  <a:pt x="199009" y="74841"/>
                  <a:pt x="199009" y="74841"/>
                  <a:pt x="199010" y="74841"/>
                </a:cubicBezTo>
                <a:close/>
                <a:moveTo>
                  <a:pt x="145079" y="78761"/>
                </a:moveTo>
                <a:lnTo>
                  <a:pt x="145080" y="78762"/>
                </a:lnTo>
                <a:cubicBezTo>
                  <a:pt x="145443" y="78895"/>
                  <a:pt x="145817" y="78941"/>
                  <a:pt x="146145" y="79147"/>
                </a:cubicBezTo>
                <a:cubicBezTo>
                  <a:pt x="146156" y="79361"/>
                  <a:pt x="146164" y="79574"/>
                  <a:pt x="146166" y="79787"/>
                </a:cubicBezTo>
                <a:cubicBezTo>
                  <a:pt x="146067" y="79848"/>
                  <a:pt x="145966" y="79909"/>
                  <a:pt x="145868" y="79971"/>
                </a:cubicBezTo>
                <a:cubicBezTo>
                  <a:pt x="145728" y="79956"/>
                  <a:pt x="145589" y="79947"/>
                  <a:pt x="145450" y="79943"/>
                </a:cubicBezTo>
                <a:cubicBezTo>
                  <a:pt x="145180" y="79669"/>
                  <a:pt x="144834" y="79338"/>
                  <a:pt x="144436" y="79003"/>
                </a:cubicBezTo>
                <a:cubicBezTo>
                  <a:pt x="144432" y="78977"/>
                  <a:pt x="144425" y="78950"/>
                  <a:pt x="144415" y="78926"/>
                </a:cubicBezTo>
                <a:lnTo>
                  <a:pt x="144415" y="78926"/>
                </a:lnTo>
                <a:cubicBezTo>
                  <a:pt x="144479" y="79013"/>
                  <a:pt x="144582" y="79051"/>
                  <a:pt x="144687" y="79051"/>
                </a:cubicBezTo>
                <a:cubicBezTo>
                  <a:pt x="144865" y="79051"/>
                  <a:pt x="145051" y="78941"/>
                  <a:pt x="145079" y="78761"/>
                </a:cubicBezTo>
                <a:close/>
                <a:moveTo>
                  <a:pt x="130883" y="81673"/>
                </a:moveTo>
                <a:cubicBezTo>
                  <a:pt x="131031" y="81717"/>
                  <a:pt x="131181" y="81754"/>
                  <a:pt x="131333" y="81781"/>
                </a:cubicBezTo>
                <a:cubicBezTo>
                  <a:pt x="131333" y="81781"/>
                  <a:pt x="131148" y="81777"/>
                  <a:pt x="130879" y="81765"/>
                </a:cubicBezTo>
                <a:cubicBezTo>
                  <a:pt x="130880" y="81734"/>
                  <a:pt x="130881" y="81703"/>
                  <a:pt x="130883" y="81673"/>
                </a:cubicBezTo>
                <a:close/>
                <a:moveTo>
                  <a:pt x="49775" y="81986"/>
                </a:moveTo>
                <a:lnTo>
                  <a:pt x="49801" y="82010"/>
                </a:lnTo>
                <a:cubicBezTo>
                  <a:pt x="49784" y="82022"/>
                  <a:pt x="49767" y="82037"/>
                  <a:pt x="49753" y="82053"/>
                </a:cubicBezTo>
                <a:cubicBezTo>
                  <a:pt x="49763" y="82031"/>
                  <a:pt x="49769" y="82009"/>
                  <a:pt x="49775" y="81986"/>
                </a:cubicBezTo>
                <a:close/>
                <a:moveTo>
                  <a:pt x="63125" y="80153"/>
                </a:moveTo>
                <a:cubicBezTo>
                  <a:pt x="63192" y="80266"/>
                  <a:pt x="63268" y="80392"/>
                  <a:pt x="63350" y="80525"/>
                </a:cubicBezTo>
                <a:cubicBezTo>
                  <a:pt x="62850" y="81013"/>
                  <a:pt x="62216" y="81628"/>
                  <a:pt x="61563" y="82263"/>
                </a:cubicBezTo>
                <a:cubicBezTo>
                  <a:pt x="61407" y="82226"/>
                  <a:pt x="61249" y="82194"/>
                  <a:pt x="61091" y="82169"/>
                </a:cubicBezTo>
                <a:cubicBezTo>
                  <a:pt x="61960" y="81436"/>
                  <a:pt x="62623" y="80761"/>
                  <a:pt x="63125" y="80155"/>
                </a:cubicBezTo>
                <a:lnTo>
                  <a:pt x="63125" y="80153"/>
                </a:lnTo>
                <a:close/>
                <a:moveTo>
                  <a:pt x="63708" y="81097"/>
                </a:moveTo>
                <a:cubicBezTo>
                  <a:pt x="64093" y="81705"/>
                  <a:pt x="64550" y="82404"/>
                  <a:pt x="64967" y="83036"/>
                </a:cubicBezTo>
                <a:cubicBezTo>
                  <a:pt x="64736" y="83140"/>
                  <a:pt x="64496" y="83250"/>
                  <a:pt x="64247" y="83365"/>
                </a:cubicBezTo>
                <a:cubicBezTo>
                  <a:pt x="63697" y="83045"/>
                  <a:pt x="63120" y="82777"/>
                  <a:pt x="62522" y="82560"/>
                </a:cubicBezTo>
                <a:cubicBezTo>
                  <a:pt x="62976" y="82048"/>
                  <a:pt x="63378" y="81542"/>
                  <a:pt x="63707" y="81098"/>
                </a:cubicBezTo>
                <a:lnTo>
                  <a:pt x="63708" y="81097"/>
                </a:lnTo>
                <a:close/>
                <a:moveTo>
                  <a:pt x="58703" y="83864"/>
                </a:moveTo>
                <a:lnTo>
                  <a:pt x="58701" y="83867"/>
                </a:lnTo>
                <a:cubicBezTo>
                  <a:pt x="58701" y="83867"/>
                  <a:pt x="58701" y="83867"/>
                  <a:pt x="58701" y="83866"/>
                </a:cubicBezTo>
                <a:lnTo>
                  <a:pt x="58703" y="83864"/>
                </a:lnTo>
                <a:close/>
                <a:moveTo>
                  <a:pt x="60317" y="82792"/>
                </a:moveTo>
                <a:cubicBezTo>
                  <a:pt x="60484" y="82844"/>
                  <a:pt x="60664" y="82900"/>
                  <a:pt x="60852" y="82959"/>
                </a:cubicBezTo>
                <a:cubicBezTo>
                  <a:pt x="60202" y="83598"/>
                  <a:pt x="59584" y="84216"/>
                  <a:pt x="59118" y="84706"/>
                </a:cubicBezTo>
                <a:cubicBezTo>
                  <a:pt x="58946" y="84700"/>
                  <a:pt x="58769" y="84694"/>
                  <a:pt x="58588" y="84689"/>
                </a:cubicBezTo>
                <a:cubicBezTo>
                  <a:pt x="58624" y="84446"/>
                  <a:pt x="58657" y="84203"/>
                  <a:pt x="58689" y="83960"/>
                </a:cubicBezTo>
                <a:lnTo>
                  <a:pt x="58689" y="83959"/>
                </a:lnTo>
                <a:cubicBezTo>
                  <a:pt x="59291" y="83557"/>
                  <a:pt x="59829" y="83168"/>
                  <a:pt x="60317" y="82792"/>
                </a:cubicBezTo>
                <a:close/>
                <a:moveTo>
                  <a:pt x="65577" y="83959"/>
                </a:moveTo>
                <a:cubicBezTo>
                  <a:pt x="65842" y="84355"/>
                  <a:pt x="66050" y="84664"/>
                  <a:pt x="66151" y="84816"/>
                </a:cubicBezTo>
                <a:cubicBezTo>
                  <a:pt x="66113" y="84769"/>
                  <a:pt x="66075" y="84723"/>
                  <a:pt x="66036" y="84677"/>
                </a:cubicBezTo>
                <a:lnTo>
                  <a:pt x="66008" y="84702"/>
                </a:lnTo>
                <a:cubicBezTo>
                  <a:pt x="66011" y="84706"/>
                  <a:pt x="66015" y="84712"/>
                  <a:pt x="66019" y="84717"/>
                </a:cubicBezTo>
                <a:cubicBezTo>
                  <a:pt x="65810" y="84504"/>
                  <a:pt x="65587" y="84304"/>
                  <a:pt x="65353" y="84118"/>
                </a:cubicBezTo>
                <a:cubicBezTo>
                  <a:pt x="65428" y="84065"/>
                  <a:pt x="65504" y="84012"/>
                  <a:pt x="65577" y="83959"/>
                </a:cubicBezTo>
                <a:close/>
                <a:moveTo>
                  <a:pt x="61847" y="83280"/>
                </a:moveTo>
                <a:cubicBezTo>
                  <a:pt x="62335" y="83440"/>
                  <a:pt x="62846" y="83613"/>
                  <a:pt x="63348" y="83791"/>
                </a:cubicBezTo>
                <a:cubicBezTo>
                  <a:pt x="62698" y="84107"/>
                  <a:pt x="62054" y="84472"/>
                  <a:pt x="61451" y="84845"/>
                </a:cubicBezTo>
                <a:lnTo>
                  <a:pt x="61451" y="84845"/>
                </a:lnTo>
                <a:cubicBezTo>
                  <a:pt x="61039" y="84811"/>
                  <a:pt x="60599" y="84780"/>
                  <a:pt x="60129" y="84754"/>
                </a:cubicBezTo>
                <a:cubicBezTo>
                  <a:pt x="60740" y="84325"/>
                  <a:pt x="61320" y="83814"/>
                  <a:pt x="61847" y="83280"/>
                </a:cubicBezTo>
                <a:close/>
                <a:moveTo>
                  <a:pt x="58553" y="84915"/>
                </a:moveTo>
                <a:cubicBezTo>
                  <a:pt x="58646" y="84940"/>
                  <a:pt x="58747" y="84964"/>
                  <a:pt x="58853" y="84990"/>
                </a:cubicBezTo>
                <a:cubicBezTo>
                  <a:pt x="58697" y="85160"/>
                  <a:pt x="58569" y="85307"/>
                  <a:pt x="58475" y="85424"/>
                </a:cubicBezTo>
                <a:cubicBezTo>
                  <a:pt x="58502" y="85255"/>
                  <a:pt x="58528" y="85086"/>
                  <a:pt x="58553" y="84916"/>
                </a:cubicBezTo>
                <a:lnTo>
                  <a:pt x="58553" y="84915"/>
                </a:lnTo>
                <a:close/>
                <a:moveTo>
                  <a:pt x="66482" y="83260"/>
                </a:moveTo>
                <a:cubicBezTo>
                  <a:pt x="66688" y="84369"/>
                  <a:pt x="66830" y="85337"/>
                  <a:pt x="66878" y="85677"/>
                </a:cubicBezTo>
                <a:cubicBezTo>
                  <a:pt x="66880" y="85690"/>
                  <a:pt x="66882" y="85703"/>
                  <a:pt x="66883" y="85714"/>
                </a:cubicBezTo>
                <a:cubicBezTo>
                  <a:pt x="66664" y="85437"/>
                  <a:pt x="66441" y="85163"/>
                  <a:pt x="66214" y="84892"/>
                </a:cubicBezTo>
                <a:cubicBezTo>
                  <a:pt x="66125" y="84462"/>
                  <a:pt x="66026" y="84067"/>
                  <a:pt x="65923" y="83700"/>
                </a:cubicBezTo>
                <a:cubicBezTo>
                  <a:pt x="66120" y="83551"/>
                  <a:pt x="66307" y="83402"/>
                  <a:pt x="66482" y="83260"/>
                </a:cubicBezTo>
                <a:close/>
                <a:moveTo>
                  <a:pt x="67893" y="81976"/>
                </a:moveTo>
                <a:cubicBezTo>
                  <a:pt x="67933" y="83488"/>
                  <a:pt x="68021" y="84850"/>
                  <a:pt x="68103" y="85872"/>
                </a:cubicBezTo>
                <a:cubicBezTo>
                  <a:pt x="67797" y="85919"/>
                  <a:pt x="67478" y="85959"/>
                  <a:pt x="67109" y="86004"/>
                </a:cubicBezTo>
                <a:cubicBezTo>
                  <a:pt x="67044" y="85920"/>
                  <a:pt x="66981" y="85835"/>
                  <a:pt x="66914" y="85752"/>
                </a:cubicBezTo>
                <a:cubicBezTo>
                  <a:pt x="67321" y="84527"/>
                  <a:pt x="67360" y="83484"/>
                  <a:pt x="67216" y="82625"/>
                </a:cubicBezTo>
                <a:lnTo>
                  <a:pt x="67217" y="82625"/>
                </a:lnTo>
                <a:cubicBezTo>
                  <a:pt x="67483" y="82383"/>
                  <a:pt x="67707" y="82164"/>
                  <a:pt x="67893" y="81976"/>
                </a:cubicBezTo>
                <a:close/>
                <a:moveTo>
                  <a:pt x="64950" y="84395"/>
                </a:moveTo>
                <a:cubicBezTo>
                  <a:pt x="65451" y="84600"/>
                  <a:pt x="65891" y="84800"/>
                  <a:pt x="66221" y="84984"/>
                </a:cubicBezTo>
                <a:cubicBezTo>
                  <a:pt x="66481" y="85324"/>
                  <a:pt x="66735" y="85671"/>
                  <a:pt x="66983" y="86020"/>
                </a:cubicBezTo>
                <a:lnTo>
                  <a:pt x="66860" y="86035"/>
                </a:lnTo>
                <a:cubicBezTo>
                  <a:pt x="66381" y="85762"/>
                  <a:pt x="65471" y="85410"/>
                  <a:pt x="63775" y="85129"/>
                </a:cubicBezTo>
                <a:lnTo>
                  <a:pt x="63776" y="85129"/>
                </a:lnTo>
                <a:cubicBezTo>
                  <a:pt x="64194" y="84886"/>
                  <a:pt x="64587" y="84641"/>
                  <a:pt x="64950" y="84395"/>
                </a:cubicBezTo>
                <a:close/>
                <a:moveTo>
                  <a:pt x="50911" y="83062"/>
                </a:moveTo>
                <a:cubicBezTo>
                  <a:pt x="51266" y="83417"/>
                  <a:pt x="51646" y="83815"/>
                  <a:pt x="52037" y="84254"/>
                </a:cubicBezTo>
                <a:cubicBezTo>
                  <a:pt x="52599" y="84884"/>
                  <a:pt x="53319" y="85496"/>
                  <a:pt x="54066" y="86039"/>
                </a:cubicBezTo>
                <a:cubicBezTo>
                  <a:pt x="53831" y="86073"/>
                  <a:pt x="53598" y="86114"/>
                  <a:pt x="53367" y="86167"/>
                </a:cubicBezTo>
                <a:cubicBezTo>
                  <a:pt x="53349" y="86170"/>
                  <a:pt x="53331" y="86176"/>
                  <a:pt x="53314" y="86179"/>
                </a:cubicBezTo>
                <a:cubicBezTo>
                  <a:pt x="53120" y="86069"/>
                  <a:pt x="52929" y="85965"/>
                  <a:pt x="52744" y="85868"/>
                </a:cubicBezTo>
                <a:cubicBezTo>
                  <a:pt x="52845" y="85614"/>
                  <a:pt x="52859" y="85326"/>
                  <a:pt x="52767" y="85069"/>
                </a:cubicBezTo>
                <a:cubicBezTo>
                  <a:pt x="52428" y="84905"/>
                  <a:pt x="52074" y="84610"/>
                  <a:pt x="51704" y="84610"/>
                </a:cubicBezTo>
                <a:cubicBezTo>
                  <a:pt x="51671" y="84610"/>
                  <a:pt x="51639" y="84612"/>
                  <a:pt x="51606" y="84617"/>
                </a:cubicBezTo>
                <a:cubicBezTo>
                  <a:pt x="51597" y="84618"/>
                  <a:pt x="51588" y="84619"/>
                  <a:pt x="51579" y="84619"/>
                </a:cubicBezTo>
                <a:cubicBezTo>
                  <a:pt x="51409" y="84619"/>
                  <a:pt x="51333" y="84376"/>
                  <a:pt x="51340" y="84194"/>
                </a:cubicBezTo>
                <a:cubicBezTo>
                  <a:pt x="51346" y="84003"/>
                  <a:pt x="51324" y="83747"/>
                  <a:pt x="51136" y="83710"/>
                </a:cubicBezTo>
                <a:cubicBezTo>
                  <a:pt x="51122" y="83707"/>
                  <a:pt x="51107" y="83706"/>
                  <a:pt x="51093" y="83706"/>
                </a:cubicBezTo>
                <a:cubicBezTo>
                  <a:pt x="51031" y="83706"/>
                  <a:pt x="50968" y="83727"/>
                  <a:pt x="50906" y="83727"/>
                </a:cubicBezTo>
                <a:cubicBezTo>
                  <a:pt x="50886" y="83727"/>
                  <a:pt x="50867" y="83724"/>
                  <a:pt x="50848" y="83719"/>
                </a:cubicBezTo>
                <a:cubicBezTo>
                  <a:pt x="50643" y="83659"/>
                  <a:pt x="50717" y="83349"/>
                  <a:pt x="50842" y="83176"/>
                </a:cubicBezTo>
                <a:cubicBezTo>
                  <a:pt x="50868" y="83139"/>
                  <a:pt x="50891" y="83102"/>
                  <a:pt x="50911" y="83062"/>
                </a:cubicBezTo>
                <a:close/>
                <a:moveTo>
                  <a:pt x="59513" y="85149"/>
                </a:moveTo>
                <a:cubicBezTo>
                  <a:pt x="59839" y="85225"/>
                  <a:pt x="60204" y="85306"/>
                  <a:pt x="60604" y="85391"/>
                </a:cubicBezTo>
                <a:cubicBezTo>
                  <a:pt x="60258" y="85622"/>
                  <a:pt x="59933" y="85849"/>
                  <a:pt x="59639" y="86061"/>
                </a:cubicBezTo>
                <a:cubicBezTo>
                  <a:pt x="59551" y="85992"/>
                  <a:pt x="59462" y="85910"/>
                  <a:pt x="59364" y="85870"/>
                </a:cubicBezTo>
                <a:cubicBezTo>
                  <a:pt x="59312" y="85848"/>
                  <a:pt x="59260" y="85839"/>
                  <a:pt x="59207" y="85839"/>
                </a:cubicBezTo>
                <a:cubicBezTo>
                  <a:pt x="58993" y="85839"/>
                  <a:pt x="58777" y="85992"/>
                  <a:pt x="58574" y="86098"/>
                </a:cubicBezTo>
                <a:cubicBezTo>
                  <a:pt x="58498" y="86139"/>
                  <a:pt x="58418" y="86177"/>
                  <a:pt x="58340" y="86209"/>
                </a:cubicBezTo>
                <a:cubicBezTo>
                  <a:pt x="58372" y="86026"/>
                  <a:pt x="58405" y="85841"/>
                  <a:pt x="58436" y="85655"/>
                </a:cubicBezTo>
                <a:lnTo>
                  <a:pt x="58436" y="85654"/>
                </a:lnTo>
                <a:cubicBezTo>
                  <a:pt x="58801" y="85526"/>
                  <a:pt x="59160" y="85353"/>
                  <a:pt x="59513" y="85149"/>
                </a:cubicBezTo>
                <a:close/>
                <a:moveTo>
                  <a:pt x="48970" y="79786"/>
                </a:moveTo>
                <a:lnTo>
                  <a:pt x="48970" y="79786"/>
                </a:lnTo>
                <a:cubicBezTo>
                  <a:pt x="50196" y="80805"/>
                  <a:pt x="54511" y="84300"/>
                  <a:pt x="58088" y="86073"/>
                </a:cubicBezTo>
                <a:cubicBezTo>
                  <a:pt x="58070" y="86154"/>
                  <a:pt x="58051" y="86235"/>
                  <a:pt x="58033" y="86315"/>
                </a:cubicBezTo>
                <a:cubicBezTo>
                  <a:pt x="57877" y="86358"/>
                  <a:pt x="57719" y="86383"/>
                  <a:pt x="57565" y="86383"/>
                </a:cubicBezTo>
                <a:cubicBezTo>
                  <a:pt x="57277" y="86383"/>
                  <a:pt x="57002" y="86296"/>
                  <a:pt x="56773" y="86083"/>
                </a:cubicBezTo>
                <a:cubicBezTo>
                  <a:pt x="56470" y="86030"/>
                  <a:pt x="56164" y="85992"/>
                  <a:pt x="55858" y="85972"/>
                </a:cubicBezTo>
                <a:cubicBezTo>
                  <a:pt x="53555" y="83811"/>
                  <a:pt x="50938" y="82296"/>
                  <a:pt x="49665" y="81622"/>
                </a:cubicBezTo>
                <a:cubicBezTo>
                  <a:pt x="49600" y="81549"/>
                  <a:pt x="49511" y="81503"/>
                  <a:pt x="49413" y="81490"/>
                </a:cubicBezTo>
                <a:lnTo>
                  <a:pt x="49371" y="81469"/>
                </a:lnTo>
                <a:cubicBezTo>
                  <a:pt x="49622" y="81336"/>
                  <a:pt x="49756" y="81007"/>
                  <a:pt x="49658" y="80738"/>
                </a:cubicBezTo>
                <a:cubicBezTo>
                  <a:pt x="49573" y="80506"/>
                  <a:pt x="49326" y="80350"/>
                  <a:pt x="49081" y="80350"/>
                </a:cubicBezTo>
                <a:cubicBezTo>
                  <a:pt x="49027" y="80350"/>
                  <a:pt x="48973" y="80357"/>
                  <a:pt x="48920" y="80374"/>
                </a:cubicBezTo>
                <a:cubicBezTo>
                  <a:pt x="48999" y="80191"/>
                  <a:pt x="49021" y="79977"/>
                  <a:pt x="48970" y="79786"/>
                </a:cubicBezTo>
                <a:close/>
                <a:moveTo>
                  <a:pt x="62563" y="85776"/>
                </a:moveTo>
                <a:cubicBezTo>
                  <a:pt x="63431" y="85930"/>
                  <a:pt x="64391" y="86085"/>
                  <a:pt x="65427" y="86226"/>
                </a:cubicBezTo>
                <a:cubicBezTo>
                  <a:pt x="64916" y="86298"/>
                  <a:pt x="64322" y="86389"/>
                  <a:pt x="63616" y="86510"/>
                </a:cubicBezTo>
                <a:cubicBezTo>
                  <a:pt x="63597" y="86513"/>
                  <a:pt x="63578" y="86516"/>
                  <a:pt x="63558" y="86521"/>
                </a:cubicBezTo>
                <a:cubicBezTo>
                  <a:pt x="63508" y="86496"/>
                  <a:pt x="63451" y="86482"/>
                  <a:pt x="63395" y="86482"/>
                </a:cubicBezTo>
                <a:cubicBezTo>
                  <a:pt x="63321" y="86482"/>
                  <a:pt x="63248" y="86506"/>
                  <a:pt x="63192" y="86555"/>
                </a:cubicBezTo>
                <a:cubicBezTo>
                  <a:pt x="63122" y="86445"/>
                  <a:pt x="62972" y="86428"/>
                  <a:pt x="62843" y="86423"/>
                </a:cubicBezTo>
                <a:cubicBezTo>
                  <a:pt x="62442" y="86404"/>
                  <a:pt x="62042" y="86382"/>
                  <a:pt x="61643" y="86357"/>
                </a:cubicBezTo>
                <a:cubicBezTo>
                  <a:pt x="61600" y="86315"/>
                  <a:pt x="61549" y="86282"/>
                  <a:pt x="61492" y="86259"/>
                </a:cubicBezTo>
                <a:cubicBezTo>
                  <a:pt x="61863" y="86104"/>
                  <a:pt x="62220" y="85943"/>
                  <a:pt x="62563" y="85776"/>
                </a:cubicBezTo>
                <a:close/>
                <a:moveTo>
                  <a:pt x="69212" y="85726"/>
                </a:moveTo>
                <a:lnTo>
                  <a:pt x="69212" y="85726"/>
                </a:lnTo>
                <a:cubicBezTo>
                  <a:pt x="69198" y="86035"/>
                  <a:pt x="69183" y="86338"/>
                  <a:pt x="69171" y="86629"/>
                </a:cubicBezTo>
                <a:cubicBezTo>
                  <a:pt x="69073" y="86664"/>
                  <a:pt x="68987" y="86711"/>
                  <a:pt x="68941" y="86771"/>
                </a:cubicBezTo>
                <a:cubicBezTo>
                  <a:pt x="68869" y="86749"/>
                  <a:pt x="68793" y="86738"/>
                  <a:pt x="68718" y="86738"/>
                </a:cubicBezTo>
                <a:cubicBezTo>
                  <a:pt x="68647" y="86738"/>
                  <a:pt x="68575" y="86748"/>
                  <a:pt x="68506" y="86768"/>
                </a:cubicBezTo>
                <a:cubicBezTo>
                  <a:pt x="68562" y="86505"/>
                  <a:pt x="68614" y="86249"/>
                  <a:pt x="68660" y="86001"/>
                </a:cubicBezTo>
                <a:lnTo>
                  <a:pt x="68660" y="86002"/>
                </a:lnTo>
                <a:cubicBezTo>
                  <a:pt x="68886" y="85892"/>
                  <a:pt x="69073" y="85797"/>
                  <a:pt x="69212" y="85726"/>
                </a:cubicBezTo>
                <a:close/>
                <a:moveTo>
                  <a:pt x="68135" y="86254"/>
                </a:moveTo>
                <a:cubicBezTo>
                  <a:pt x="68156" y="86508"/>
                  <a:pt x="68177" y="86732"/>
                  <a:pt x="68196" y="86928"/>
                </a:cubicBezTo>
                <a:cubicBezTo>
                  <a:pt x="68143" y="86971"/>
                  <a:pt x="68096" y="87021"/>
                  <a:pt x="68058" y="87077"/>
                </a:cubicBezTo>
                <a:cubicBezTo>
                  <a:pt x="68002" y="86962"/>
                  <a:pt x="67892" y="86895"/>
                  <a:pt x="67767" y="86869"/>
                </a:cubicBezTo>
                <a:cubicBezTo>
                  <a:pt x="67684" y="86759"/>
                  <a:pt x="67603" y="86646"/>
                  <a:pt x="67519" y="86535"/>
                </a:cubicBezTo>
                <a:cubicBezTo>
                  <a:pt x="67740" y="86437"/>
                  <a:pt x="67946" y="86343"/>
                  <a:pt x="68135" y="86254"/>
                </a:cubicBezTo>
                <a:close/>
                <a:moveTo>
                  <a:pt x="67383" y="86595"/>
                </a:moveTo>
                <a:cubicBezTo>
                  <a:pt x="67445" y="86685"/>
                  <a:pt x="67505" y="86775"/>
                  <a:pt x="67567" y="86866"/>
                </a:cubicBezTo>
                <a:cubicBezTo>
                  <a:pt x="67513" y="86874"/>
                  <a:pt x="67459" y="86889"/>
                  <a:pt x="67410" y="86911"/>
                </a:cubicBezTo>
                <a:cubicBezTo>
                  <a:pt x="67186" y="87017"/>
                  <a:pt x="67035" y="87231"/>
                  <a:pt x="66894" y="87434"/>
                </a:cubicBezTo>
                <a:cubicBezTo>
                  <a:pt x="66799" y="87305"/>
                  <a:pt x="66641" y="87243"/>
                  <a:pt x="66483" y="87243"/>
                </a:cubicBezTo>
                <a:cubicBezTo>
                  <a:pt x="66369" y="87243"/>
                  <a:pt x="66255" y="87275"/>
                  <a:pt x="66162" y="87336"/>
                </a:cubicBezTo>
                <a:cubicBezTo>
                  <a:pt x="66019" y="87314"/>
                  <a:pt x="65875" y="87295"/>
                  <a:pt x="65731" y="87277"/>
                </a:cubicBezTo>
                <a:cubicBezTo>
                  <a:pt x="66335" y="87046"/>
                  <a:pt x="66892" y="86812"/>
                  <a:pt x="67383" y="86595"/>
                </a:cubicBezTo>
                <a:close/>
                <a:moveTo>
                  <a:pt x="40119" y="0"/>
                </a:moveTo>
                <a:cubicBezTo>
                  <a:pt x="41194" y="3255"/>
                  <a:pt x="41727" y="6653"/>
                  <a:pt x="42167" y="10058"/>
                </a:cubicBezTo>
                <a:cubicBezTo>
                  <a:pt x="42020" y="9130"/>
                  <a:pt x="41818" y="8213"/>
                  <a:pt x="41509" y="7328"/>
                </a:cubicBezTo>
                <a:cubicBezTo>
                  <a:pt x="40977" y="5806"/>
                  <a:pt x="40108" y="4365"/>
                  <a:pt x="38832" y="3378"/>
                </a:cubicBezTo>
                <a:lnTo>
                  <a:pt x="38832" y="3378"/>
                </a:lnTo>
                <a:cubicBezTo>
                  <a:pt x="40177" y="6412"/>
                  <a:pt x="41082" y="9682"/>
                  <a:pt x="41242" y="12985"/>
                </a:cubicBezTo>
                <a:cubicBezTo>
                  <a:pt x="41092" y="11133"/>
                  <a:pt x="40588" y="9308"/>
                  <a:pt x="39748" y="7648"/>
                </a:cubicBezTo>
                <a:lnTo>
                  <a:pt x="39748" y="7648"/>
                </a:lnTo>
                <a:cubicBezTo>
                  <a:pt x="39242" y="10543"/>
                  <a:pt x="40201" y="13471"/>
                  <a:pt x="40495" y="16400"/>
                </a:cubicBezTo>
                <a:cubicBezTo>
                  <a:pt x="40460" y="16363"/>
                  <a:pt x="40425" y="16326"/>
                  <a:pt x="40390" y="16289"/>
                </a:cubicBezTo>
                <a:cubicBezTo>
                  <a:pt x="40365" y="15778"/>
                  <a:pt x="40330" y="15268"/>
                  <a:pt x="40259" y="14762"/>
                </a:cubicBezTo>
                <a:cubicBezTo>
                  <a:pt x="40065" y="13375"/>
                  <a:pt x="39565" y="11961"/>
                  <a:pt x="38508" y="11042"/>
                </a:cubicBezTo>
                <a:lnTo>
                  <a:pt x="38508" y="11042"/>
                </a:lnTo>
                <a:cubicBezTo>
                  <a:pt x="38999" y="12551"/>
                  <a:pt x="39493" y="14093"/>
                  <a:pt x="39735" y="15655"/>
                </a:cubicBezTo>
                <a:cubicBezTo>
                  <a:pt x="39602" y="15538"/>
                  <a:pt x="39465" y="15428"/>
                  <a:pt x="39324" y="15324"/>
                </a:cubicBezTo>
                <a:cubicBezTo>
                  <a:pt x="39031" y="14437"/>
                  <a:pt x="38616" y="13594"/>
                  <a:pt x="38093" y="12821"/>
                </a:cubicBezTo>
                <a:lnTo>
                  <a:pt x="38093" y="12821"/>
                </a:lnTo>
                <a:cubicBezTo>
                  <a:pt x="38322" y="13495"/>
                  <a:pt x="38493" y="14187"/>
                  <a:pt x="38607" y="14890"/>
                </a:cubicBezTo>
                <a:cubicBezTo>
                  <a:pt x="38564" y="14869"/>
                  <a:pt x="38521" y="14847"/>
                  <a:pt x="38477" y="14828"/>
                </a:cubicBezTo>
                <a:cubicBezTo>
                  <a:pt x="38007" y="14629"/>
                  <a:pt x="37500" y="14538"/>
                  <a:pt x="36997" y="14456"/>
                </a:cubicBezTo>
                <a:cubicBezTo>
                  <a:pt x="36676" y="14404"/>
                  <a:pt x="36353" y="14355"/>
                  <a:pt x="36029" y="14323"/>
                </a:cubicBezTo>
                <a:cubicBezTo>
                  <a:pt x="35510" y="13478"/>
                  <a:pt x="34935" y="12667"/>
                  <a:pt x="34309" y="11898"/>
                </a:cubicBezTo>
                <a:cubicBezTo>
                  <a:pt x="32971" y="10252"/>
                  <a:pt x="31380" y="8762"/>
                  <a:pt x="29457" y="7869"/>
                </a:cubicBezTo>
                <a:cubicBezTo>
                  <a:pt x="28346" y="7353"/>
                  <a:pt x="27112" y="7056"/>
                  <a:pt x="25891" y="7056"/>
                </a:cubicBezTo>
                <a:cubicBezTo>
                  <a:pt x="24998" y="7056"/>
                  <a:pt x="24113" y="7214"/>
                  <a:pt x="23288" y="7563"/>
                </a:cubicBezTo>
                <a:cubicBezTo>
                  <a:pt x="23472" y="7558"/>
                  <a:pt x="23656" y="7555"/>
                  <a:pt x="23842" y="7555"/>
                </a:cubicBezTo>
                <a:cubicBezTo>
                  <a:pt x="25961" y="7555"/>
                  <a:pt x="28155" y="7908"/>
                  <a:pt x="29797" y="9222"/>
                </a:cubicBezTo>
                <a:cubicBezTo>
                  <a:pt x="28784" y="9353"/>
                  <a:pt x="27763" y="9418"/>
                  <a:pt x="26742" y="9418"/>
                </a:cubicBezTo>
                <a:cubicBezTo>
                  <a:pt x="26360" y="9418"/>
                  <a:pt x="25978" y="9409"/>
                  <a:pt x="25596" y="9391"/>
                </a:cubicBezTo>
                <a:lnTo>
                  <a:pt x="25596" y="9391"/>
                </a:lnTo>
                <a:cubicBezTo>
                  <a:pt x="26253" y="9540"/>
                  <a:pt x="26925" y="9615"/>
                  <a:pt x="27597" y="9615"/>
                </a:cubicBezTo>
                <a:cubicBezTo>
                  <a:pt x="27990" y="9615"/>
                  <a:pt x="28384" y="9589"/>
                  <a:pt x="28776" y="9538"/>
                </a:cubicBezTo>
                <a:lnTo>
                  <a:pt x="28776" y="9538"/>
                </a:lnTo>
                <a:cubicBezTo>
                  <a:pt x="27686" y="9883"/>
                  <a:pt x="26562" y="10110"/>
                  <a:pt x="25423" y="10215"/>
                </a:cubicBezTo>
                <a:cubicBezTo>
                  <a:pt x="26417" y="10583"/>
                  <a:pt x="27474" y="10687"/>
                  <a:pt x="28540" y="10687"/>
                </a:cubicBezTo>
                <a:cubicBezTo>
                  <a:pt x="29200" y="10687"/>
                  <a:pt x="29864" y="10647"/>
                  <a:pt x="30520" y="10606"/>
                </a:cubicBezTo>
                <a:lnTo>
                  <a:pt x="30520" y="10606"/>
                </a:lnTo>
                <a:cubicBezTo>
                  <a:pt x="29398" y="11019"/>
                  <a:pt x="28214" y="11229"/>
                  <a:pt x="27021" y="11229"/>
                </a:cubicBezTo>
                <a:cubicBezTo>
                  <a:pt x="26914" y="11229"/>
                  <a:pt x="26807" y="11228"/>
                  <a:pt x="26701" y="11224"/>
                </a:cubicBezTo>
                <a:lnTo>
                  <a:pt x="26701" y="11224"/>
                </a:lnTo>
                <a:cubicBezTo>
                  <a:pt x="27801" y="11624"/>
                  <a:pt x="28968" y="11736"/>
                  <a:pt x="30145" y="11736"/>
                </a:cubicBezTo>
                <a:cubicBezTo>
                  <a:pt x="30861" y="11736"/>
                  <a:pt x="31581" y="11694"/>
                  <a:pt x="32292" y="11652"/>
                </a:cubicBezTo>
                <a:lnTo>
                  <a:pt x="32292" y="11652"/>
                </a:lnTo>
                <a:cubicBezTo>
                  <a:pt x="31183" y="12150"/>
                  <a:pt x="29982" y="12406"/>
                  <a:pt x="28768" y="12406"/>
                </a:cubicBezTo>
                <a:cubicBezTo>
                  <a:pt x="28728" y="12406"/>
                  <a:pt x="28687" y="12406"/>
                  <a:pt x="28647" y="12405"/>
                </a:cubicBezTo>
                <a:lnTo>
                  <a:pt x="28647" y="12405"/>
                </a:lnTo>
                <a:cubicBezTo>
                  <a:pt x="29819" y="12669"/>
                  <a:pt x="31009" y="12849"/>
                  <a:pt x="32207" y="12945"/>
                </a:cubicBezTo>
                <a:cubicBezTo>
                  <a:pt x="30469" y="12952"/>
                  <a:pt x="28686" y="12967"/>
                  <a:pt x="27068" y="13601"/>
                </a:cubicBezTo>
                <a:cubicBezTo>
                  <a:pt x="27563" y="13558"/>
                  <a:pt x="28059" y="13537"/>
                  <a:pt x="28555" y="13537"/>
                </a:cubicBezTo>
                <a:cubicBezTo>
                  <a:pt x="30058" y="13537"/>
                  <a:pt x="31556" y="13731"/>
                  <a:pt x="33013" y="14115"/>
                </a:cubicBezTo>
                <a:cubicBezTo>
                  <a:pt x="32844" y="14132"/>
                  <a:pt x="32674" y="14139"/>
                  <a:pt x="32503" y="14139"/>
                </a:cubicBezTo>
                <a:cubicBezTo>
                  <a:pt x="31423" y="14139"/>
                  <a:pt x="30315" y="13846"/>
                  <a:pt x="29260" y="13846"/>
                </a:cubicBezTo>
                <a:cubicBezTo>
                  <a:pt x="28736" y="13846"/>
                  <a:pt x="28225" y="13918"/>
                  <a:pt x="27738" y="14135"/>
                </a:cubicBezTo>
                <a:cubicBezTo>
                  <a:pt x="28134" y="14125"/>
                  <a:pt x="28533" y="14116"/>
                  <a:pt x="28933" y="14116"/>
                </a:cubicBezTo>
                <a:cubicBezTo>
                  <a:pt x="30385" y="14116"/>
                  <a:pt x="31841" y="14236"/>
                  <a:pt x="33129" y="14866"/>
                </a:cubicBezTo>
                <a:cubicBezTo>
                  <a:pt x="33117" y="14872"/>
                  <a:pt x="33104" y="14879"/>
                  <a:pt x="33092" y="14886"/>
                </a:cubicBezTo>
                <a:lnTo>
                  <a:pt x="31956" y="14730"/>
                </a:lnTo>
                <a:cubicBezTo>
                  <a:pt x="31444" y="14660"/>
                  <a:pt x="30910" y="14595"/>
                  <a:pt x="30387" y="14595"/>
                </a:cubicBezTo>
                <a:cubicBezTo>
                  <a:pt x="29652" y="14595"/>
                  <a:pt x="28940" y="14723"/>
                  <a:pt x="28348" y="15142"/>
                </a:cubicBezTo>
                <a:cubicBezTo>
                  <a:pt x="28828" y="15120"/>
                  <a:pt x="29319" y="15100"/>
                  <a:pt x="29809" y="15100"/>
                </a:cubicBezTo>
                <a:cubicBezTo>
                  <a:pt x="30690" y="15100"/>
                  <a:pt x="31570" y="15163"/>
                  <a:pt x="32391" y="15380"/>
                </a:cubicBezTo>
                <a:cubicBezTo>
                  <a:pt x="32247" y="15502"/>
                  <a:pt x="32111" y="15633"/>
                  <a:pt x="31984" y="15773"/>
                </a:cubicBezTo>
                <a:cubicBezTo>
                  <a:pt x="31742" y="15744"/>
                  <a:pt x="31498" y="15725"/>
                  <a:pt x="31253" y="15718"/>
                </a:cubicBezTo>
                <a:cubicBezTo>
                  <a:pt x="31197" y="15717"/>
                  <a:pt x="31141" y="15716"/>
                  <a:pt x="31085" y="15716"/>
                </a:cubicBezTo>
                <a:cubicBezTo>
                  <a:pt x="30310" y="15716"/>
                  <a:pt x="29522" y="15861"/>
                  <a:pt x="28838" y="16216"/>
                </a:cubicBezTo>
                <a:cubicBezTo>
                  <a:pt x="27103" y="14747"/>
                  <a:pt x="25147" y="13543"/>
                  <a:pt x="22965" y="12986"/>
                </a:cubicBezTo>
                <a:cubicBezTo>
                  <a:pt x="22728" y="12901"/>
                  <a:pt x="22485" y="12832"/>
                  <a:pt x="22239" y="12781"/>
                </a:cubicBezTo>
                <a:cubicBezTo>
                  <a:pt x="21950" y="12724"/>
                  <a:pt x="21659" y="12697"/>
                  <a:pt x="21368" y="12697"/>
                </a:cubicBezTo>
                <a:cubicBezTo>
                  <a:pt x="20160" y="12697"/>
                  <a:pt x="18954" y="13156"/>
                  <a:pt x="17893" y="13766"/>
                </a:cubicBezTo>
                <a:cubicBezTo>
                  <a:pt x="18736" y="13546"/>
                  <a:pt x="19600" y="13436"/>
                  <a:pt x="20463" y="13436"/>
                </a:cubicBezTo>
                <a:cubicBezTo>
                  <a:pt x="21440" y="13436"/>
                  <a:pt x="22416" y="13577"/>
                  <a:pt x="23361" y="13857"/>
                </a:cubicBezTo>
                <a:cubicBezTo>
                  <a:pt x="22049" y="13945"/>
                  <a:pt x="20750" y="14172"/>
                  <a:pt x="19485" y="14534"/>
                </a:cubicBezTo>
                <a:cubicBezTo>
                  <a:pt x="19014" y="14670"/>
                  <a:pt x="18534" y="14830"/>
                  <a:pt x="18159" y="15147"/>
                </a:cubicBezTo>
                <a:cubicBezTo>
                  <a:pt x="19192" y="14889"/>
                  <a:pt x="20251" y="14760"/>
                  <a:pt x="21311" y="14760"/>
                </a:cubicBezTo>
                <a:cubicBezTo>
                  <a:pt x="21945" y="14760"/>
                  <a:pt x="22580" y="14806"/>
                  <a:pt x="23209" y="14899"/>
                </a:cubicBezTo>
                <a:lnTo>
                  <a:pt x="19245" y="16052"/>
                </a:lnTo>
                <a:cubicBezTo>
                  <a:pt x="20664" y="15934"/>
                  <a:pt x="22070" y="15690"/>
                  <a:pt x="23446" y="15320"/>
                </a:cubicBezTo>
                <a:lnTo>
                  <a:pt x="23446" y="15320"/>
                </a:lnTo>
                <a:cubicBezTo>
                  <a:pt x="22105" y="15963"/>
                  <a:pt x="20708" y="16483"/>
                  <a:pt x="19273" y="16874"/>
                </a:cubicBezTo>
                <a:cubicBezTo>
                  <a:pt x="19424" y="16881"/>
                  <a:pt x="19575" y="16884"/>
                  <a:pt x="19726" y="16884"/>
                </a:cubicBezTo>
                <a:cubicBezTo>
                  <a:pt x="21270" y="16884"/>
                  <a:pt x="22793" y="16526"/>
                  <a:pt x="24178" y="15836"/>
                </a:cubicBezTo>
                <a:lnTo>
                  <a:pt x="24178" y="15836"/>
                </a:lnTo>
                <a:cubicBezTo>
                  <a:pt x="22972" y="16613"/>
                  <a:pt x="21665" y="17221"/>
                  <a:pt x="20292" y="17643"/>
                </a:cubicBezTo>
                <a:cubicBezTo>
                  <a:pt x="20570" y="17678"/>
                  <a:pt x="20850" y="17695"/>
                  <a:pt x="21130" y="17695"/>
                </a:cubicBezTo>
                <a:cubicBezTo>
                  <a:pt x="22300" y="17695"/>
                  <a:pt x="23470" y="17393"/>
                  <a:pt x="24494" y="16824"/>
                </a:cubicBezTo>
                <a:lnTo>
                  <a:pt x="24494" y="16824"/>
                </a:lnTo>
                <a:cubicBezTo>
                  <a:pt x="24493" y="16838"/>
                  <a:pt x="24491" y="16850"/>
                  <a:pt x="24489" y="16863"/>
                </a:cubicBezTo>
                <a:cubicBezTo>
                  <a:pt x="23669" y="17429"/>
                  <a:pt x="22769" y="17868"/>
                  <a:pt x="21818" y="18167"/>
                </a:cubicBezTo>
                <a:cubicBezTo>
                  <a:pt x="22113" y="18203"/>
                  <a:pt x="22408" y="18222"/>
                  <a:pt x="22704" y="18222"/>
                </a:cubicBezTo>
                <a:cubicBezTo>
                  <a:pt x="23212" y="18222"/>
                  <a:pt x="23719" y="18168"/>
                  <a:pt x="24217" y="18062"/>
                </a:cubicBezTo>
                <a:lnTo>
                  <a:pt x="24217" y="18062"/>
                </a:lnTo>
                <a:cubicBezTo>
                  <a:pt x="24164" y="18228"/>
                  <a:pt x="24105" y="18393"/>
                  <a:pt x="24043" y="18558"/>
                </a:cubicBezTo>
                <a:cubicBezTo>
                  <a:pt x="23300" y="19015"/>
                  <a:pt x="22467" y="19327"/>
                  <a:pt x="21605" y="19454"/>
                </a:cubicBezTo>
                <a:cubicBezTo>
                  <a:pt x="21826" y="19496"/>
                  <a:pt x="22047" y="19516"/>
                  <a:pt x="22269" y="19516"/>
                </a:cubicBezTo>
                <a:cubicBezTo>
                  <a:pt x="22766" y="19516"/>
                  <a:pt x="23262" y="19418"/>
                  <a:pt x="23748" y="19264"/>
                </a:cubicBezTo>
                <a:lnTo>
                  <a:pt x="23748" y="19264"/>
                </a:lnTo>
                <a:cubicBezTo>
                  <a:pt x="23653" y="19475"/>
                  <a:pt x="23553" y="19685"/>
                  <a:pt x="23451" y="19893"/>
                </a:cubicBezTo>
                <a:cubicBezTo>
                  <a:pt x="23133" y="20016"/>
                  <a:pt x="22805" y="20108"/>
                  <a:pt x="22470" y="20167"/>
                </a:cubicBezTo>
                <a:cubicBezTo>
                  <a:pt x="22642" y="20191"/>
                  <a:pt x="22815" y="20203"/>
                  <a:pt x="22989" y="20203"/>
                </a:cubicBezTo>
                <a:cubicBezTo>
                  <a:pt x="23587" y="20203"/>
                  <a:pt x="24185" y="20064"/>
                  <a:pt x="24727" y="19808"/>
                </a:cubicBezTo>
                <a:lnTo>
                  <a:pt x="24727" y="19808"/>
                </a:lnTo>
                <a:cubicBezTo>
                  <a:pt x="24658" y="20049"/>
                  <a:pt x="24581" y="20287"/>
                  <a:pt x="24497" y="20522"/>
                </a:cubicBezTo>
                <a:cubicBezTo>
                  <a:pt x="24330" y="20610"/>
                  <a:pt x="24154" y="20680"/>
                  <a:pt x="23972" y="20733"/>
                </a:cubicBezTo>
                <a:cubicBezTo>
                  <a:pt x="24051" y="20741"/>
                  <a:pt x="24129" y="20744"/>
                  <a:pt x="24207" y="20744"/>
                </a:cubicBezTo>
                <a:cubicBezTo>
                  <a:pt x="24755" y="20744"/>
                  <a:pt x="25281" y="20570"/>
                  <a:pt x="25784" y="20319"/>
                </a:cubicBezTo>
                <a:lnTo>
                  <a:pt x="25784" y="20319"/>
                </a:lnTo>
                <a:cubicBezTo>
                  <a:pt x="25722" y="20534"/>
                  <a:pt x="25654" y="20750"/>
                  <a:pt x="25579" y="20962"/>
                </a:cubicBezTo>
                <a:cubicBezTo>
                  <a:pt x="25729" y="20720"/>
                  <a:pt x="25863" y="20470"/>
                  <a:pt x="25984" y="20214"/>
                </a:cubicBezTo>
                <a:cubicBezTo>
                  <a:pt x="26298" y="20042"/>
                  <a:pt x="26603" y="19844"/>
                  <a:pt x="26897" y="19646"/>
                </a:cubicBezTo>
                <a:lnTo>
                  <a:pt x="26897" y="19646"/>
                </a:lnTo>
                <a:cubicBezTo>
                  <a:pt x="26882" y="19759"/>
                  <a:pt x="26864" y="19872"/>
                  <a:pt x="26844" y="19985"/>
                </a:cubicBezTo>
                <a:cubicBezTo>
                  <a:pt x="26519" y="20586"/>
                  <a:pt x="26024" y="21080"/>
                  <a:pt x="25419" y="21400"/>
                </a:cubicBezTo>
                <a:cubicBezTo>
                  <a:pt x="23969" y="20978"/>
                  <a:pt x="22477" y="20741"/>
                  <a:pt x="20986" y="20741"/>
                </a:cubicBezTo>
                <a:cubicBezTo>
                  <a:pt x="20088" y="20741"/>
                  <a:pt x="19190" y="20827"/>
                  <a:pt x="18302" y="21010"/>
                </a:cubicBezTo>
                <a:cubicBezTo>
                  <a:pt x="20231" y="21045"/>
                  <a:pt x="22240" y="21101"/>
                  <a:pt x="23956" y="21983"/>
                </a:cubicBezTo>
                <a:cubicBezTo>
                  <a:pt x="22866" y="21584"/>
                  <a:pt x="21708" y="21389"/>
                  <a:pt x="20549" y="21389"/>
                </a:cubicBezTo>
                <a:cubicBezTo>
                  <a:pt x="18486" y="21389"/>
                  <a:pt x="16420" y="22007"/>
                  <a:pt x="14729" y="23193"/>
                </a:cubicBezTo>
                <a:cubicBezTo>
                  <a:pt x="15909" y="22471"/>
                  <a:pt x="17282" y="22252"/>
                  <a:pt x="18682" y="22252"/>
                </a:cubicBezTo>
                <a:cubicBezTo>
                  <a:pt x="19518" y="22252"/>
                  <a:pt x="20364" y="22330"/>
                  <a:pt x="21185" y="22425"/>
                </a:cubicBezTo>
                <a:cubicBezTo>
                  <a:pt x="21072" y="22414"/>
                  <a:pt x="20959" y="22409"/>
                  <a:pt x="20847" y="22409"/>
                </a:cubicBezTo>
                <a:cubicBezTo>
                  <a:pt x="19660" y="22409"/>
                  <a:pt x="18522" y="22995"/>
                  <a:pt x="17550" y="23699"/>
                </a:cubicBezTo>
                <a:cubicBezTo>
                  <a:pt x="16566" y="24413"/>
                  <a:pt x="15674" y="25263"/>
                  <a:pt x="14635" y="25888"/>
                </a:cubicBezTo>
                <a:cubicBezTo>
                  <a:pt x="15776" y="25249"/>
                  <a:pt x="17112" y="25030"/>
                  <a:pt x="18369" y="24640"/>
                </a:cubicBezTo>
                <a:cubicBezTo>
                  <a:pt x="19888" y="24170"/>
                  <a:pt x="21312" y="23444"/>
                  <a:pt x="22727" y="22719"/>
                </a:cubicBezTo>
                <a:lnTo>
                  <a:pt x="22727" y="22719"/>
                </a:lnTo>
                <a:cubicBezTo>
                  <a:pt x="21647" y="23431"/>
                  <a:pt x="20722" y="24351"/>
                  <a:pt x="19724" y="25171"/>
                </a:cubicBezTo>
                <a:cubicBezTo>
                  <a:pt x="18725" y="25992"/>
                  <a:pt x="17607" y="26731"/>
                  <a:pt x="16339" y="26983"/>
                </a:cubicBezTo>
                <a:cubicBezTo>
                  <a:pt x="18706" y="26808"/>
                  <a:pt x="21109" y="26120"/>
                  <a:pt x="22921" y="24585"/>
                </a:cubicBezTo>
                <a:cubicBezTo>
                  <a:pt x="23194" y="24354"/>
                  <a:pt x="23464" y="24098"/>
                  <a:pt x="23746" y="23867"/>
                </a:cubicBezTo>
                <a:lnTo>
                  <a:pt x="23746" y="23867"/>
                </a:lnTo>
                <a:cubicBezTo>
                  <a:pt x="23683" y="23923"/>
                  <a:pt x="23621" y="23979"/>
                  <a:pt x="23560" y="24035"/>
                </a:cubicBezTo>
                <a:lnTo>
                  <a:pt x="20750" y="26609"/>
                </a:lnTo>
                <a:cubicBezTo>
                  <a:pt x="19945" y="27346"/>
                  <a:pt x="19059" y="28122"/>
                  <a:pt x="17972" y="28223"/>
                </a:cubicBezTo>
                <a:cubicBezTo>
                  <a:pt x="20063" y="28054"/>
                  <a:pt x="22086" y="27128"/>
                  <a:pt x="23581" y="25657"/>
                </a:cubicBezTo>
                <a:cubicBezTo>
                  <a:pt x="24095" y="25150"/>
                  <a:pt x="24562" y="24574"/>
                  <a:pt x="25120" y="24128"/>
                </a:cubicBezTo>
                <a:lnTo>
                  <a:pt x="25120" y="24128"/>
                </a:lnTo>
                <a:cubicBezTo>
                  <a:pt x="24642" y="24570"/>
                  <a:pt x="24300" y="25193"/>
                  <a:pt x="23955" y="25763"/>
                </a:cubicBezTo>
                <a:cubicBezTo>
                  <a:pt x="22955" y="27412"/>
                  <a:pt x="21553" y="28868"/>
                  <a:pt x="19790" y="29646"/>
                </a:cubicBezTo>
                <a:cubicBezTo>
                  <a:pt x="21077" y="29449"/>
                  <a:pt x="22291" y="28882"/>
                  <a:pt x="23305" y="28067"/>
                </a:cubicBezTo>
                <a:cubicBezTo>
                  <a:pt x="23663" y="27962"/>
                  <a:pt x="24029" y="27880"/>
                  <a:pt x="24398" y="27824"/>
                </a:cubicBezTo>
                <a:lnTo>
                  <a:pt x="24398" y="27824"/>
                </a:lnTo>
                <a:cubicBezTo>
                  <a:pt x="24325" y="27963"/>
                  <a:pt x="24253" y="28103"/>
                  <a:pt x="24183" y="28242"/>
                </a:cubicBezTo>
                <a:cubicBezTo>
                  <a:pt x="23269" y="28473"/>
                  <a:pt x="22422" y="28852"/>
                  <a:pt x="21743" y="29505"/>
                </a:cubicBezTo>
                <a:cubicBezTo>
                  <a:pt x="22441" y="29120"/>
                  <a:pt x="23192" y="28839"/>
                  <a:pt x="23972" y="28673"/>
                </a:cubicBezTo>
                <a:lnTo>
                  <a:pt x="23972" y="28673"/>
                </a:lnTo>
                <a:cubicBezTo>
                  <a:pt x="23833" y="28966"/>
                  <a:pt x="23704" y="29263"/>
                  <a:pt x="23592" y="29564"/>
                </a:cubicBezTo>
                <a:cubicBezTo>
                  <a:pt x="22946" y="29850"/>
                  <a:pt x="22341" y="30215"/>
                  <a:pt x="21806" y="30683"/>
                </a:cubicBezTo>
                <a:cubicBezTo>
                  <a:pt x="22349" y="30415"/>
                  <a:pt x="22901" y="30168"/>
                  <a:pt x="23463" y="29943"/>
                </a:cubicBezTo>
                <a:lnTo>
                  <a:pt x="23463" y="29943"/>
                </a:lnTo>
                <a:cubicBezTo>
                  <a:pt x="23362" y="30265"/>
                  <a:pt x="23281" y="30592"/>
                  <a:pt x="23236" y="30931"/>
                </a:cubicBezTo>
                <a:cubicBezTo>
                  <a:pt x="23447" y="30548"/>
                  <a:pt x="23658" y="30165"/>
                  <a:pt x="23869" y="29782"/>
                </a:cubicBezTo>
                <a:cubicBezTo>
                  <a:pt x="24390" y="29582"/>
                  <a:pt x="24919" y="29400"/>
                  <a:pt x="25454" y="29234"/>
                </a:cubicBezTo>
                <a:lnTo>
                  <a:pt x="25454" y="29234"/>
                </a:lnTo>
                <a:cubicBezTo>
                  <a:pt x="25438" y="29362"/>
                  <a:pt x="25422" y="29491"/>
                  <a:pt x="25411" y="29619"/>
                </a:cubicBezTo>
                <a:cubicBezTo>
                  <a:pt x="24805" y="29996"/>
                  <a:pt x="24233" y="30424"/>
                  <a:pt x="23699" y="30897"/>
                </a:cubicBezTo>
                <a:cubicBezTo>
                  <a:pt x="22255" y="31129"/>
                  <a:pt x="20933" y="31854"/>
                  <a:pt x="19728" y="32688"/>
                </a:cubicBezTo>
                <a:cubicBezTo>
                  <a:pt x="18280" y="33691"/>
                  <a:pt x="16942" y="34877"/>
                  <a:pt x="15905" y="36304"/>
                </a:cubicBezTo>
                <a:cubicBezTo>
                  <a:pt x="14870" y="37729"/>
                  <a:pt x="14146" y="39406"/>
                  <a:pt x="13982" y="41160"/>
                </a:cubicBezTo>
                <a:lnTo>
                  <a:pt x="13982" y="41160"/>
                </a:lnTo>
                <a:cubicBezTo>
                  <a:pt x="14815" y="38756"/>
                  <a:pt x="16257" y="36570"/>
                  <a:pt x="18126" y="34845"/>
                </a:cubicBezTo>
                <a:lnTo>
                  <a:pt x="18126" y="34845"/>
                </a:lnTo>
                <a:cubicBezTo>
                  <a:pt x="17746" y="35277"/>
                  <a:pt x="17410" y="35757"/>
                  <a:pt x="17094" y="36237"/>
                </a:cubicBezTo>
                <a:cubicBezTo>
                  <a:pt x="16120" y="37717"/>
                  <a:pt x="15212" y="39325"/>
                  <a:pt x="15083" y="41091"/>
                </a:cubicBezTo>
                <a:cubicBezTo>
                  <a:pt x="15183" y="40472"/>
                  <a:pt x="15472" y="39900"/>
                  <a:pt x="15778" y="39351"/>
                </a:cubicBezTo>
                <a:cubicBezTo>
                  <a:pt x="16975" y="37209"/>
                  <a:pt x="18489" y="35262"/>
                  <a:pt x="20268" y="33573"/>
                </a:cubicBezTo>
                <a:lnTo>
                  <a:pt x="20268" y="33573"/>
                </a:lnTo>
                <a:cubicBezTo>
                  <a:pt x="18594" y="35286"/>
                  <a:pt x="17616" y="37674"/>
                  <a:pt x="17648" y="40072"/>
                </a:cubicBezTo>
                <a:cubicBezTo>
                  <a:pt x="17862" y="38834"/>
                  <a:pt x="18568" y="37745"/>
                  <a:pt x="19259" y="36695"/>
                </a:cubicBezTo>
                <a:cubicBezTo>
                  <a:pt x="20011" y="35553"/>
                  <a:pt x="20788" y="34387"/>
                  <a:pt x="21763" y="33444"/>
                </a:cubicBezTo>
                <a:lnTo>
                  <a:pt x="21763" y="33444"/>
                </a:lnTo>
                <a:cubicBezTo>
                  <a:pt x="21630" y="33636"/>
                  <a:pt x="21509" y="33835"/>
                  <a:pt x="21399" y="34042"/>
                </a:cubicBezTo>
                <a:cubicBezTo>
                  <a:pt x="20506" y="35725"/>
                  <a:pt x="19987" y="37581"/>
                  <a:pt x="19881" y="39483"/>
                </a:cubicBezTo>
                <a:cubicBezTo>
                  <a:pt x="20407" y="37215"/>
                  <a:pt x="21509" y="35085"/>
                  <a:pt x="23041" y="33332"/>
                </a:cubicBezTo>
                <a:lnTo>
                  <a:pt x="23041" y="33332"/>
                </a:lnTo>
                <a:cubicBezTo>
                  <a:pt x="22933" y="33506"/>
                  <a:pt x="22833" y="33686"/>
                  <a:pt x="22741" y="33867"/>
                </a:cubicBezTo>
                <a:cubicBezTo>
                  <a:pt x="22141" y="35045"/>
                  <a:pt x="21708" y="36300"/>
                  <a:pt x="21451" y="37596"/>
                </a:cubicBezTo>
                <a:cubicBezTo>
                  <a:pt x="21317" y="38274"/>
                  <a:pt x="21238" y="38996"/>
                  <a:pt x="21490" y="39639"/>
                </a:cubicBezTo>
                <a:cubicBezTo>
                  <a:pt x="21808" y="36999"/>
                  <a:pt x="23048" y="34479"/>
                  <a:pt x="24943" y="32615"/>
                </a:cubicBezTo>
                <a:lnTo>
                  <a:pt x="24943" y="32615"/>
                </a:lnTo>
                <a:cubicBezTo>
                  <a:pt x="24230" y="33724"/>
                  <a:pt x="23777" y="35053"/>
                  <a:pt x="23957" y="36360"/>
                </a:cubicBezTo>
                <a:cubicBezTo>
                  <a:pt x="24141" y="34922"/>
                  <a:pt x="24806" y="33551"/>
                  <a:pt x="25823" y="32517"/>
                </a:cubicBezTo>
                <a:lnTo>
                  <a:pt x="25823" y="32517"/>
                </a:lnTo>
                <a:cubicBezTo>
                  <a:pt x="25654" y="33219"/>
                  <a:pt x="25674" y="33954"/>
                  <a:pt x="25881" y="34646"/>
                </a:cubicBezTo>
                <a:cubicBezTo>
                  <a:pt x="23646" y="36549"/>
                  <a:pt x="21767" y="38826"/>
                  <a:pt x="20686" y="41535"/>
                </a:cubicBezTo>
                <a:cubicBezTo>
                  <a:pt x="22093" y="40004"/>
                  <a:pt x="23500" y="38470"/>
                  <a:pt x="24802" y="36849"/>
                </a:cubicBezTo>
                <a:lnTo>
                  <a:pt x="24802" y="36849"/>
                </a:lnTo>
                <a:cubicBezTo>
                  <a:pt x="23549" y="39225"/>
                  <a:pt x="22842" y="41852"/>
                  <a:pt x="22733" y="44536"/>
                </a:cubicBezTo>
                <a:cubicBezTo>
                  <a:pt x="22800" y="43969"/>
                  <a:pt x="23059" y="43446"/>
                  <a:pt x="23315" y="42935"/>
                </a:cubicBezTo>
                <a:cubicBezTo>
                  <a:pt x="24194" y="41175"/>
                  <a:pt x="25074" y="39414"/>
                  <a:pt x="25953" y="37654"/>
                </a:cubicBezTo>
                <a:lnTo>
                  <a:pt x="25953" y="37654"/>
                </a:lnTo>
                <a:cubicBezTo>
                  <a:pt x="25155" y="39757"/>
                  <a:pt x="25037" y="42114"/>
                  <a:pt x="25625" y="44286"/>
                </a:cubicBezTo>
                <a:cubicBezTo>
                  <a:pt x="26046" y="42808"/>
                  <a:pt x="25901" y="41228"/>
                  <a:pt x="26178" y="39716"/>
                </a:cubicBezTo>
                <a:cubicBezTo>
                  <a:pt x="26478" y="38070"/>
                  <a:pt x="27268" y="36559"/>
                  <a:pt x="28046" y="35077"/>
                </a:cubicBezTo>
                <a:lnTo>
                  <a:pt x="28046" y="35077"/>
                </a:lnTo>
                <a:cubicBezTo>
                  <a:pt x="27006" y="37991"/>
                  <a:pt x="27162" y="41312"/>
                  <a:pt x="28471" y="44115"/>
                </a:cubicBezTo>
                <a:cubicBezTo>
                  <a:pt x="28944" y="41273"/>
                  <a:pt x="27994" y="38261"/>
                  <a:pt x="28883" y="35521"/>
                </a:cubicBezTo>
                <a:lnTo>
                  <a:pt x="28883" y="35521"/>
                </a:lnTo>
                <a:cubicBezTo>
                  <a:pt x="28532" y="37021"/>
                  <a:pt x="28407" y="38591"/>
                  <a:pt x="28688" y="40106"/>
                </a:cubicBezTo>
                <a:cubicBezTo>
                  <a:pt x="28889" y="41186"/>
                  <a:pt x="29310" y="42234"/>
                  <a:pt x="29945" y="43127"/>
                </a:cubicBezTo>
                <a:cubicBezTo>
                  <a:pt x="29842" y="43241"/>
                  <a:pt x="29765" y="43375"/>
                  <a:pt x="29717" y="43520"/>
                </a:cubicBezTo>
                <a:cubicBezTo>
                  <a:pt x="29661" y="43697"/>
                  <a:pt x="29648" y="43894"/>
                  <a:pt x="29712" y="44068"/>
                </a:cubicBezTo>
                <a:cubicBezTo>
                  <a:pt x="29777" y="44242"/>
                  <a:pt x="29923" y="44391"/>
                  <a:pt x="30105" y="44429"/>
                </a:cubicBezTo>
                <a:cubicBezTo>
                  <a:pt x="30140" y="44437"/>
                  <a:pt x="30174" y="44440"/>
                  <a:pt x="30209" y="44440"/>
                </a:cubicBezTo>
                <a:cubicBezTo>
                  <a:pt x="30363" y="44440"/>
                  <a:pt x="30517" y="44374"/>
                  <a:pt x="30654" y="44298"/>
                </a:cubicBezTo>
                <a:cubicBezTo>
                  <a:pt x="30790" y="44224"/>
                  <a:pt x="30916" y="44134"/>
                  <a:pt x="31030" y="44030"/>
                </a:cubicBezTo>
                <a:cubicBezTo>
                  <a:pt x="31124" y="43943"/>
                  <a:pt x="31205" y="43842"/>
                  <a:pt x="31271" y="43733"/>
                </a:cubicBezTo>
                <a:cubicBezTo>
                  <a:pt x="31430" y="43472"/>
                  <a:pt x="31486" y="43099"/>
                  <a:pt x="31270" y="42881"/>
                </a:cubicBezTo>
                <a:cubicBezTo>
                  <a:pt x="31151" y="42761"/>
                  <a:pt x="30975" y="42716"/>
                  <a:pt x="30805" y="42716"/>
                </a:cubicBezTo>
                <a:cubicBezTo>
                  <a:pt x="30789" y="42716"/>
                  <a:pt x="30773" y="42717"/>
                  <a:pt x="30757" y="42718"/>
                </a:cubicBezTo>
                <a:cubicBezTo>
                  <a:pt x="30632" y="42725"/>
                  <a:pt x="30508" y="42754"/>
                  <a:pt x="30392" y="42804"/>
                </a:cubicBezTo>
                <a:cubicBezTo>
                  <a:pt x="29692" y="40235"/>
                  <a:pt x="29649" y="37487"/>
                  <a:pt x="30288" y="34903"/>
                </a:cubicBezTo>
                <a:lnTo>
                  <a:pt x="30288" y="34903"/>
                </a:lnTo>
                <a:cubicBezTo>
                  <a:pt x="29948" y="36648"/>
                  <a:pt x="29971" y="38443"/>
                  <a:pt x="30353" y="40180"/>
                </a:cubicBezTo>
                <a:cubicBezTo>
                  <a:pt x="30471" y="40717"/>
                  <a:pt x="30635" y="41258"/>
                  <a:pt x="30873" y="41753"/>
                </a:cubicBezTo>
                <a:cubicBezTo>
                  <a:pt x="30867" y="41796"/>
                  <a:pt x="30863" y="41841"/>
                  <a:pt x="30862" y="41884"/>
                </a:cubicBezTo>
                <a:cubicBezTo>
                  <a:pt x="30860" y="41988"/>
                  <a:pt x="30866" y="42095"/>
                  <a:pt x="30909" y="42189"/>
                </a:cubicBezTo>
                <a:cubicBezTo>
                  <a:pt x="30977" y="42338"/>
                  <a:pt x="31125" y="42424"/>
                  <a:pt x="31289" y="42450"/>
                </a:cubicBezTo>
                <a:cubicBezTo>
                  <a:pt x="31422" y="42635"/>
                  <a:pt x="31576" y="42806"/>
                  <a:pt x="31745" y="42961"/>
                </a:cubicBezTo>
                <a:cubicBezTo>
                  <a:pt x="31532" y="43143"/>
                  <a:pt x="31439" y="43448"/>
                  <a:pt x="31422" y="43735"/>
                </a:cubicBezTo>
                <a:cubicBezTo>
                  <a:pt x="31413" y="43903"/>
                  <a:pt x="31425" y="44081"/>
                  <a:pt x="31508" y="44227"/>
                </a:cubicBezTo>
                <a:cubicBezTo>
                  <a:pt x="31533" y="44269"/>
                  <a:pt x="31564" y="44307"/>
                  <a:pt x="31601" y="44340"/>
                </a:cubicBezTo>
                <a:cubicBezTo>
                  <a:pt x="29396" y="53520"/>
                  <a:pt x="28015" y="62868"/>
                  <a:pt x="26597" y="72210"/>
                </a:cubicBezTo>
                <a:cubicBezTo>
                  <a:pt x="26492" y="72237"/>
                  <a:pt x="26394" y="72291"/>
                  <a:pt x="26316" y="72366"/>
                </a:cubicBezTo>
                <a:cubicBezTo>
                  <a:pt x="26287" y="72202"/>
                  <a:pt x="26123" y="72117"/>
                  <a:pt x="25953" y="72117"/>
                </a:cubicBezTo>
                <a:cubicBezTo>
                  <a:pt x="25857" y="72117"/>
                  <a:pt x="25760" y="72144"/>
                  <a:pt x="25684" y="72200"/>
                </a:cubicBezTo>
                <a:cubicBezTo>
                  <a:pt x="25483" y="72350"/>
                  <a:pt x="25402" y="72606"/>
                  <a:pt x="25337" y="72851"/>
                </a:cubicBezTo>
                <a:cubicBezTo>
                  <a:pt x="25339" y="72799"/>
                  <a:pt x="25284" y="72749"/>
                  <a:pt x="25229" y="72749"/>
                </a:cubicBezTo>
                <a:cubicBezTo>
                  <a:pt x="25225" y="72749"/>
                  <a:pt x="25222" y="72750"/>
                  <a:pt x="25219" y="72750"/>
                </a:cubicBezTo>
                <a:cubicBezTo>
                  <a:pt x="25148" y="72759"/>
                  <a:pt x="25096" y="72818"/>
                  <a:pt x="25057" y="72877"/>
                </a:cubicBezTo>
                <a:cubicBezTo>
                  <a:pt x="24875" y="73160"/>
                  <a:pt x="24836" y="73512"/>
                  <a:pt x="24951" y="73828"/>
                </a:cubicBezTo>
                <a:cubicBezTo>
                  <a:pt x="24822" y="73727"/>
                  <a:pt x="24662" y="73673"/>
                  <a:pt x="24498" y="73673"/>
                </a:cubicBezTo>
                <a:cubicBezTo>
                  <a:pt x="24485" y="73673"/>
                  <a:pt x="24471" y="73674"/>
                  <a:pt x="24457" y="73674"/>
                </a:cubicBezTo>
                <a:cubicBezTo>
                  <a:pt x="24438" y="73777"/>
                  <a:pt x="24418" y="73879"/>
                  <a:pt x="24399" y="73981"/>
                </a:cubicBezTo>
                <a:cubicBezTo>
                  <a:pt x="24402" y="73815"/>
                  <a:pt x="24355" y="73652"/>
                  <a:pt x="24245" y="73530"/>
                </a:cubicBezTo>
                <a:cubicBezTo>
                  <a:pt x="24152" y="73428"/>
                  <a:pt x="24011" y="73372"/>
                  <a:pt x="23875" y="73372"/>
                </a:cubicBezTo>
                <a:cubicBezTo>
                  <a:pt x="23769" y="73372"/>
                  <a:pt x="23665" y="73406"/>
                  <a:pt x="23590" y="73477"/>
                </a:cubicBezTo>
                <a:lnTo>
                  <a:pt x="23590" y="73477"/>
                </a:lnTo>
                <a:cubicBezTo>
                  <a:pt x="23748" y="73273"/>
                  <a:pt x="23704" y="72933"/>
                  <a:pt x="23488" y="72784"/>
                </a:cubicBezTo>
                <a:cubicBezTo>
                  <a:pt x="23413" y="72733"/>
                  <a:pt x="23325" y="72709"/>
                  <a:pt x="23235" y="72709"/>
                </a:cubicBezTo>
                <a:cubicBezTo>
                  <a:pt x="23047" y="72709"/>
                  <a:pt x="22854" y="72815"/>
                  <a:pt x="22779" y="72991"/>
                </a:cubicBezTo>
                <a:cubicBezTo>
                  <a:pt x="22738" y="72848"/>
                  <a:pt x="22589" y="72771"/>
                  <a:pt x="22439" y="72771"/>
                </a:cubicBezTo>
                <a:cubicBezTo>
                  <a:pt x="22366" y="72771"/>
                  <a:pt x="22292" y="72789"/>
                  <a:pt x="22231" y="72827"/>
                </a:cubicBezTo>
                <a:cubicBezTo>
                  <a:pt x="22043" y="72942"/>
                  <a:pt x="21958" y="73176"/>
                  <a:pt x="21942" y="73396"/>
                </a:cubicBezTo>
                <a:lnTo>
                  <a:pt x="21702" y="73218"/>
                </a:lnTo>
                <a:cubicBezTo>
                  <a:pt x="21552" y="73415"/>
                  <a:pt x="21470" y="73654"/>
                  <a:pt x="21468" y="73902"/>
                </a:cubicBezTo>
                <a:cubicBezTo>
                  <a:pt x="21451" y="73900"/>
                  <a:pt x="21433" y="73900"/>
                  <a:pt x="21416" y="73900"/>
                </a:cubicBezTo>
                <a:cubicBezTo>
                  <a:pt x="20992" y="73900"/>
                  <a:pt x="20656" y="74418"/>
                  <a:pt x="20813" y="74808"/>
                </a:cubicBezTo>
                <a:cubicBezTo>
                  <a:pt x="20741" y="74694"/>
                  <a:pt x="20615" y="74646"/>
                  <a:pt x="20475" y="74646"/>
                </a:cubicBezTo>
                <a:cubicBezTo>
                  <a:pt x="20295" y="74646"/>
                  <a:pt x="20091" y="74726"/>
                  <a:pt x="19944" y="74849"/>
                </a:cubicBezTo>
                <a:cubicBezTo>
                  <a:pt x="19847" y="74930"/>
                  <a:pt x="19779" y="75039"/>
                  <a:pt x="19681" y="75118"/>
                </a:cubicBezTo>
                <a:cubicBezTo>
                  <a:pt x="19400" y="75341"/>
                  <a:pt x="18854" y="75362"/>
                  <a:pt x="18864" y="75722"/>
                </a:cubicBezTo>
                <a:cubicBezTo>
                  <a:pt x="18768" y="75461"/>
                  <a:pt x="18492" y="75324"/>
                  <a:pt x="18213" y="75324"/>
                </a:cubicBezTo>
                <a:cubicBezTo>
                  <a:pt x="18037" y="75324"/>
                  <a:pt x="17859" y="75379"/>
                  <a:pt x="17723" y="75490"/>
                </a:cubicBezTo>
                <a:cubicBezTo>
                  <a:pt x="17373" y="75780"/>
                  <a:pt x="17300" y="76307"/>
                  <a:pt x="17436" y="76741"/>
                </a:cubicBezTo>
                <a:cubicBezTo>
                  <a:pt x="17335" y="76698"/>
                  <a:pt x="17227" y="76677"/>
                  <a:pt x="17119" y="76677"/>
                </a:cubicBezTo>
                <a:cubicBezTo>
                  <a:pt x="16791" y="76677"/>
                  <a:pt x="16460" y="76863"/>
                  <a:pt x="16316" y="77160"/>
                </a:cubicBezTo>
                <a:cubicBezTo>
                  <a:pt x="16124" y="77556"/>
                  <a:pt x="16295" y="78088"/>
                  <a:pt x="16682" y="78298"/>
                </a:cubicBezTo>
                <a:cubicBezTo>
                  <a:pt x="16640" y="78286"/>
                  <a:pt x="16598" y="78281"/>
                  <a:pt x="16556" y="78281"/>
                </a:cubicBezTo>
                <a:cubicBezTo>
                  <a:pt x="16195" y="78281"/>
                  <a:pt x="15859" y="78692"/>
                  <a:pt x="15987" y="79044"/>
                </a:cubicBezTo>
                <a:cubicBezTo>
                  <a:pt x="15916" y="78941"/>
                  <a:pt x="15790" y="78883"/>
                  <a:pt x="15666" y="78883"/>
                </a:cubicBezTo>
                <a:cubicBezTo>
                  <a:pt x="15610" y="78883"/>
                  <a:pt x="15554" y="78894"/>
                  <a:pt x="15503" y="78919"/>
                </a:cubicBezTo>
                <a:cubicBezTo>
                  <a:pt x="15340" y="79000"/>
                  <a:pt x="15254" y="79208"/>
                  <a:pt x="15310" y="79381"/>
                </a:cubicBezTo>
                <a:lnTo>
                  <a:pt x="14855" y="79346"/>
                </a:lnTo>
                <a:cubicBezTo>
                  <a:pt x="14821" y="79492"/>
                  <a:pt x="14787" y="79638"/>
                  <a:pt x="14753" y="79784"/>
                </a:cubicBezTo>
                <a:cubicBezTo>
                  <a:pt x="14671" y="79701"/>
                  <a:pt x="14561" y="79656"/>
                  <a:pt x="14448" y="79656"/>
                </a:cubicBezTo>
                <a:cubicBezTo>
                  <a:pt x="14387" y="79656"/>
                  <a:pt x="14325" y="79669"/>
                  <a:pt x="14267" y="79697"/>
                </a:cubicBezTo>
                <a:cubicBezTo>
                  <a:pt x="13976" y="79807"/>
                  <a:pt x="14094" y="80240"/>
                  <a:pt x="14248" y="80508"/>
                </a:cubicBezTo>
                <a:cubicBezTo>
                  <a:pt x="14403" y="80778"/>
                  <a:pt x="14466" y="81237"/>
                  <a:pt x="14160" y="81294"/>
                </a:cubicBezTo>
                <a:cubicBezTo>
                  <a:pt x="14144" y="81296"/>
                  <a:pt x="14128" y="81298"/>
                  <a:pt x="14112" y="81298"/>
                </a:cubicBezTo>
                <a:cubicBezTo>
                  <a:pt x="13999" y="81298"/>
                  <a:pt x="13886" y="81237"/>
                  <a:pt x="13772" y="81237"/>
                </a:cubicBezTo>
                <a:cubicBezTo>
                  <a:pt x="13762" y="81237"/>
                  <a:pt x="13753" y="81237"/>
                  <a:pt x="13743" y="81238"/>
                </a:cubicBezTo>
                <a:cubicBezTo>
                  <a:pt x="13467" y="81264"/>
                  <a:pt x="13398" y="81629"/>
                  <a:pt x="13380" y="81906"/>
                </a:cubicBezTo>
                <a:cubicBezTo>
                  <a:pt x="13362" y="82161"/>
                  <a:pt x="13227" y="82488"/>
                  <a:pt x="12997" y="82488"/>
                </a:cubicBezTo>
                <a:cubicBezTo>
                  <a:pt x="12976" y="82488"/>
                  <a:pt x="12954" y="82485"/>
                  <a:pt x="12932" y="82479"/>
                </a:cubicBezTo>
                <a:cubicBezTo>
                  <a:pt x="12850" y="82458"/>
                  <a:pt x="12768" y="82449"/>
                  <a:pt x="12685" y="82449"/>
                </a:cubicBezTo>
                <a:cubicBezTo>
                  <a:pt x="12184" y="82449"/>
                  <a:pt x="11669" y="82788"/>
                  <a:pt x="11189" y="82961"/>
                </a:cubicBezTo>
                <a:cubicBezTo>
                  <a:pt x="10877" y="83613"/>
                  <a:pt x="11063" y="84464"/>
                  <a:pt x="11616" y="84927"/>
                </a:cubicBezTo>
                <a:cubicBezTo>
                  <a:pt x="11640" y="85107"/>
                  <a:pt x="11777" y="85320"/>
                  <a:pt x="11942" y="85392"/>
                </a:cubicBezTo>
                <a:cubicBezTo>
                  <a:pt x="11947" y="85560"/>
                  <a:pt x="12021" y="85719"/>
                  <a:pt x="12147" y="85830"/>
                </a:cubicBezTo>
                <a:cubicBezTo>
                  <a:pt x="11919" y="85938"/>
                  <a:pt x="11780" y="86207"/>
                  <a:pt x="11824" y="86455"/>
                </a:cubicBezTo>
                <a:cubicBezTo>
                  <a:pt x="11867" y="86703"/>
                  <a:pt x="12089" y="86909"/>
                  <a:pt x="12340" y="86933"/>
                </a:cubicBezTo>
                <a:cubicBezTo>
                  <a:pt x="12021" y="87130"/>
                  <a:pt x="11704" y="87401"/>
                  <a:pt x="11647" y="87772"/>
                </a:cubicBezTo>
                <a:cubicBezTo>
                  <a:pt x="11597" y="88091"/>
                  <a:pt x="11865" y="88452"/>
                  <a:pt x="12164" y="88452"/>
                </a:cubicBezTo>
                <a:cubicBezTo>
                  <a:pt x="12210" y="88452"/>
                  <a:pt x="12257" y="88443"/>
                  <a:pt x="12304" y="88424"/>
                </a:cubicBezTo>
                <a:cubicBezTo>
                  <a:pt x="12518" y="88338"/>
                  <a:pt x="12619" y="88096"/>
                  <a:pt x="12774" y="87923"/>
                </a:cubicBezTo>
                <a:cubicBezTo>
                  <a:pt x="12861" y="87826"/>
                  <a:pt x="13006" y="87761"/>
                  <a:pt x="13131" y="87761"/>
                </a:cubicBezTo>
                <a:cubicBezTo>
                  <a:pt x="13229" y="87761"/>
                  <a:pt x="13316" y="87801"/>
                  <a:pt x="13354" y="87894"/>
                </a:cubicBezTo>
                <a:cubicBezTo>
                  <a:pt x="13471" y="88181"/>
                  <a:pt x="12958" y="88510"/>
                  <a:pt x="13087" y="88738"/>
                </a:cubicBezTo>
                <a:cubicBezTo>
                  <a:pt x="13082" y="88741"/>
                  <a:pt x="13078" y="88746"/>
                  <a:pt x="13073" y="88749"/>
                </a:cubicBezTo>
                <a:cubicBezTo>
                  <a:pt x="12948" y="88837"/>
                  <a:pt x="12770" y="88881"/>
                  <a:pt x="12591" y="88881"/>
                </a:cubicBezTo>
                <a:cubicBezTo>
                  <a:pt x="12359" y="88881"/>
                  <a:pt x="12126" y="88806"/>
                  <a:pt x="12004" y="88652"/>
                </a:cubicBezTo>
                <a:cubicBezTo>
                  <a:pt x="12028" y="88652"/>
                  <a:pt x="11741" y="88607"/>
                  <a:pt x="11765" y="88607"/>
                </a:cubicBezTo>
                <a:cubicBezTo>
                  <a:pt x="11530" y="88294"/>
                  <a:pt x="11137" y="88121"/>
                  <a:pt x="10748" y="88121"/>
                </a:cubicBezTo>
                <a:cubicBezTo>
                  <a:pt x="10538" y="88121"/>
                  <a:pt x="10329" y="88172"/>
                  <a:pt x="10146" y="88277"/>
                </a:cubicBezTo>
                <a:cubicBezTo>
                  <a:pt x="10091" y="88169"/>
                  <a:pt x="9975" y="88120"/>
                  <a:pt x="9857" y="88120"/>
                </a:cubicBezTo>
                <a:cubicBezTo>
                  <a:pt x="9690" y="88120"/>
                  <a:pt x="9516" y="88217"/>
                  <a:pt x="9492" y="88386"/>
                </a:cubicBezTo>
                <a:cubicBezTo>
                  <a:pt x="9379" y="88237"/>
                  <a:pt x="9191" y="88158"/>
                  <a:pt x="9005" y="88158"/>
                </a:cubicBezTo>
                <a:cubicBezTo>
                  <a:pt x="8874" y="88158"/>
                  <a:pt x="8743" y="88197"/>
                  <a:pt x="8640" y="88279"/>
                </a:cubicBezTo>
                <a:cubicBezTo>
                  <a:pt x="8784" y="87671"/>
                  <a:pt x="8829" y="86852"/>
                  <a:pt x="8255" y="86606"/>
                </a:cubicBezTo>
                <a:cubicBezTo>
                  <a:pt x="8346" y="86423"/>
                  <a:pt x="8267" y="86175"/>
                  <a:pt x="8087" y="86077"/>
                </a:cubicBezTo>
                <a:cubicBezTo>
                  <a:pt x="8031" y="86047"/>
                  <a:pt x="7969" y="86033"/>
                  <a:pt x="7906" y="86033"/>
                </a:cubicBezTo>
                <a:cubicBezTo>
                  <a:pt x="7766" y="86033"/>
                  <a:pt x="7624" y="86103"/>
                  <a:pt x="7552" y="86223"/>
                </a:cubicBezTo>
                <a:cubicBezTo>
                  <a:pt x="7693" y="85976"/>
                  <a:pt x="7440" y="85641"/>
                  <a:pt x="7157" y="85641"/>
                </a:cubicBezTo>
                <a:cubicBezTo>
                  <a:pt x="7149" y="85641"/>
                  <a:pt x="7140" y="85641"/>
                  <a:pt x="7132" y="85642"/>
                </a:cubicBezTo>
                <a:cubicBezTo>
                  <a:pt x="6840" y="85663"/>
                  <a:pt x="6622" y="85960"/>
                  <a:pt x="6612" y="86253"/>
                </a:cubicBezTo>
                <a:cubicBezTo>
                  <a:pt x="6305" y="86166"/>
                  <a:pt x="6193" y="85801"/>
                  <a:pt x="6037" y="85520"/>
                </a:cubicBezTo>
                <a:cubicBezTo>
                  <a:pt x="5930" y="85328"/>
                  <a:pt x="5697" y="85163"/>
                  <a:pt x="5501" y="85163"/>
                </a:cubicBezTo>
                <a:cubicBezTo>
                  <a:pt x="5411" y="85163"/>
                  <a:pt x="5330" y="85198"/>
                  <a:pt x="5272" y="85280"/>
                </a:cubicBezTo>
                <a:cubicBezTo>
                  <a:pt x="5196" y="85027"/>
                  <a:pt x="4928" y="84874"/>
                  <a:pt x="4667" y="84874"/>
                </a:cubicBezTo>
                <a:cubicBezTo>
                  <a:pt x="4522" y="84874"/>
                  <a:pt x="4380" y="84921"/>
                  <a:pt x="4275" y="85025"/>
                </a:cubicBezTo>
                <a:cubicBezTo>
                  <a:pt x="4190" y="84829"/>
                  <a:pt x="3981" y="84732"/>
                  <a:pt x="3770" y="84732"/>
                </a:cubicBezTo>
                <a:cubicBezTo>
                  <a:pt x="3545" y="84732"/>
                  <a:pt x="3319" y="84842"/>
                  <a:pt x="3241" y="85058"/>
                </a:cubicBezTo>
                <a:cubicBezTo>
                  <a:pt x="3193" y="84934"/>
                  <a:pt x="3065" y="84874"/>
                  <a:pt x="2932" y="84874"/>
                </a:cubicBezTo>
                <a:cubicBezTo>
                  <a:pt x="2825" y="84874"/>
                  <a:pt x="2715" y="84912"/>
                  <a:pt x="2638" y="84985"/>
                </a:cubicBezTo>
                <a:cubicBezTo>
                  <a:pt x="2463" y="85149"/>
                  <a:pt x="2424" y="85410"/>
                  <a:pt x="2425" y="85648"/>
                </a:cubicBezTo>
                <a:cubicBezTo>
                  <a:pt x="2371" y="85612"/>
                  <a:pt x="2310" y="85595"/>
                  <a:pt x="2249" y="85595"/>
                </a:cubicBezTo>
                <a:cubicBezTo>
                  <a:pt x="1994" y="85595"/>
                  <a:pt x="1728" y="85877"/>
                  <a:pt x="1833" y="86131"/>
                </a:cubicBezTo>
                <a:cubicBezTo>
                  <a:pt x="1826" y="86130"/>
                  <a:pt x="1820" y="86130"/>
                  <a:pt x="1813" y="86130"/>
                </a:cubicBezTo>
                <a:cubicBezTo>
                  <a:pt x="1509" y="86130"/>
                  <a:pt x="1230" y="86410"/>
                  <a:pt x="1236" y="86716"/>
                </a:cubicBezTo>
                <a:cubicBezTo>
                  <a:pt x="737" y="86763"/>
                  <a:pt x="267" y="87052"/>
                  <a:pt x="0" y="87476"/>
                </a:cubicBezTo>
                <a:lnTo>
                  <a:pt x="0" y="103824"/>
                </a:lnTo>
                <a:lnTo>
                  <a:pt x="199002" y="103824"/>
                </a:lnTo>
                <a:lnTo>
                  <a:pt x="198998" y="90726"/>
                </a:lnTo>
                <a:lnTo>
                  <a:pt x="198995" y="90726"/>
                </a:lnTo>
                <a:lnTo>
                  <a:pt x="198995" y="74844"/>
                </a:lnTo>
                <a:lnTo>
                  <a:pt x="199009" y="74841"/>
                </a:lnTo>
                <a:lnTo>
                  <a:pt x="199009" y="74841"/>
                </a:lnTo>
                <a:cubicBezTo>
                  <a:pt x="199005" y="74842"/>
                  <a:pt x="199000" y="74842"/>
                  <a:pt x="198995" y="74843"/>
                </a:cubicBezTo>
                <a:lnTo>
                  <a:pt x="198995" y="70565"/>
                </a:lnTo>
                <a:cubicBezTo>
                  <a:pt x="198335" y="70590"/>
                  <a:pt x="197644" y="70607"/>
                  <a:pt x="196941" y="70607"/>
                </a:cubicBezTo>
                <a:cubicBezTo>
                  <a:pt x="196606" y="70607"/>
                  <a:pt x="196268" y="70603"/>
                  <a:pt x="195930" y="70595"/>
                </a:cubicBezTo>
                <a:cubicBezTo>
                  <a:pt x="196073" y="70540"/>
                  <a:pt x="196195" y="70493"/>
                  <a:pt x="196287" y="70454"/>
                </a:cubicBezTo>
                <a:cubicBezTo>
                  <a:pt x="197471" y="69963"/>
                  <a:pt x="198263" y="68365"/>
                  <a:pt x="198263" y="68364"/>
                </a:cubicBezTo>
                <a:lnTo>
                  <a:pt x="198263" y="68364"/>
                </a:lnTo>
                <a:cubicBezTo>
                  <a:pt x="198263" y="68365"/>
                  <a:pt x="197444" y="69577"/>
                  <a:pt x="196330" y="69971"/>
                </a:cubicBezTo>
                <a:cubicBezTo>
                  <a:pt x="196271" y="69992"/>
                  <a:pt x="196211" y="70011"/>
                  <a:pt x="196149" y="70027"/>
                </a:cubicBezTo>
                <a:cubicBezTo>
                  <a:pt x="195900" y="70093"/>
                  <a:pt x="194767" y="70241"/>
                  <a:pt x="193329" y="70428"/>
                </a:cubicBezTo>
                <a:cubicBezTo>
                  <a:pt x="192869" y="70377"/>
                  <a:pt x="192417" y="70313"/>
                  <a:pt x="191981" y="70234"/>
                </a:cubicBezTo>
                <a:cubicBezTo>
                  <a:pt x="191878" y="70213"/>
                  <a:pt x="191774" y="70199"/>
                  <a:pt x="191669" y="70190"/>
                </a:cubicBezTo>
                <a:cubicBezTo>
                  <a:pt x="196124" y="69816"/>
                  <a:pt x="197828" y="68427"/>
                  <a:pt x="198344" y="67864"/>
                </a:cubicBezTo>
                <a:cubicBezTo>
                  <a:pt x="198480" y="67716"/>
                  <a:pt x="198533" y="67625"/>
                  <a:pt x="198533" y="67625"/>
                </a:cubicBezTo>
                <a:lnTo>
                  <a:pt x="198533" y="67625"/>
                </a:lnTo>
                <a:cubicBezTo>
                  <a:pt x="193529" y="68355"/>
                  <a:pt x="188647" y="69777"/>
                  <a:pt x="187457" y="70137"/>
                </a:cubicBezTo>
                <a:lnTo>
                  <a:pt x="187428" y="70141"/>
                </a:lnTo>
                <a:cubicBezTo>
                  <a:pt x="187496" y="70072"/>
                  <a:pt x="187564" y="70003"/>
                  <a:pt x="187631" y="69933"/>
                </a:cubicBezTo>
                <a:cubicBezTo>
                  <a:pt x="188195" y="69337"/>
                  <a:pt x="188745" y="68731"/>
                  <a:pt x="189285" y="68114"/>
                </a:cubicBezTo>
                <a:cubicBezTo>
                  <a:pt x="189740" y="68176"/>
                  <a:pt x="190169" y="68204"/>
                  <a:pt x="190574" y="68204"/>
                </a:cubicBezTo>
                <a:cubicBezTo>
                  <a:pt x="194019" y="68204"/>
                  <a:pt x="195706" y="66162"/>
                  <a:pt x="196213" y="65403"/>
                </a:cubicBezTo>
                <a:cubicBezTo>
                  <a:pt x="196229" y="65392"/>
                  <a:pt x="196244" y="65382"/>
                  <a:pt x="196260" y="65371"/>
                </a:cubicBezTo>
                <a:lnTo>
                  <a:pt x="196260" y="65371"/>
                </a:lnTo>
                <a:cubicBezTo>
                  <a:pt x="196246" y="65378"/>
                  <a:pt x="196232" y="65387"/>
                  <a:pt x="196219" y="65395"/>
                </a:cubicBezTo>
                <a:cubicBezTo>
                  <a:pt x="196278" y="65308"/>
                  <a:pt x="196334" y="65217"/>
                  <a:pt x="196385" y="65124"/>
                </a:cubicBezTo>
                <a:lnTo>
                  <a:pt x="196385" y="65124"/>
                </a:lnTo>
                <a:cubicBezTo>
                  <a:pt x="194454" y="66300"/>
                  <a:pt x="190225" y="67763"/>
                  <a:pt x="189369" y="68053"/>
                </a:cubicBezTo>
                <a:lnTo>
                  <a:pt x="189326" y="68067"/>
                </a:lnTo>
                <a:cubicBezTo>
                  <a:pt x="189611" y="67739"/>
                  <a:pt x="189891" y="67408"/>
                  <a:pt x="190168" y="67071"/>
                </a:cubicBezTo>
                <a:cubicBezTo>
                  <a:pt x="196400" y="64491"/>
                  <a:pt x="196176" y="61778"/>
                  <a:pt x="195905" y="61720"/>
                </a:cubicBezTo>
                <a:cubicBezTo>
                  <a:pt x="195903" y="61720"/>
                  <a:pt x="195902" y="61720"/>
                  <a:pt x="195900" y="61720"/>
                </a:cubicBezTo>
                <a:cubicBezTo>
                  <a:pt x="195601" y="61720"/>
                  <a:pt x="191012" y="66223"/>
                  <a:pt x="190246" y="66977"/>
                </a:cubicBezTo>
                <a:cubicBezTo>
                  <a:pt x="190292" y="66920"/>
                  <a:pt x="190341" y="66864"/>
                  <a:pt x="190388" y="66806"/>
                </a:cubicBezTo>
                <a:lnTo>
                  <a:pt x="190352" y="66777"/>
                </a:lnTo>
                <a:cubicBezTo>
                  <a:pt x="190347" y="66783"/>
                  <a:pt x="190341" y="66788"/>
                  <a:pt x="190336" y="66795"/>
                </a:cubicBezTo>
                <a:cubicBezTo>
                  <a:pt x="190859" y="66053"/>
                  <a:pt x="191894" y="64279"/>
                  <a:pt x="192240" y="61468"/>
                </a:cubicBezTo>
                <a:cubicBezTo>
                  <a:pt x="192323" y="60794"/>
                  <a:pt x="192328" y="60111"/>
                  <a:pt x="192228" y="59439"/>
                </a:cubicBezTo>
                <a:cubicBezTo>
                  <a:pt x="192133" y="58807"/>
                  <a:pt x="191940" y="58099"/>
                  <a:pt x="191550" y="57788"/>
                </a:cubicBezTo>
                <a:cubicBezTo>
                  <a:pt x="191550" y="57788"/>
                  <a:pt x="190886" y="64622"/>
                  <a:pt x="190059" y="67100"/>
                </a:cubicBezTo>
                <a:cubicBezTo>
                  <a:pt x="189648" y="67556"/>
                  <a:pt x="189229" y="68004"/>
                  <a:pt x="188800" y="68443"/>
                </a:cubicBezTo>
                <a:cubicBezTo>
                  <a:pt x="189226" y="67544"/>
                  <a:pt x="189888" y="64744"/>
                  <a:pt x="188491" y="56633"/>
                </a:cubicBezTo>
                <a:cubicBezTo>
                  <a:pt x="188491" y="56633"/>
                  <a:pt x="188483" y="56704"/>
                  <a:pt x="188472" y="56834"/>
                </a:cubicBezTo>
                <a:cubicBezTo>
                  <a:pt x="188384" y="57834"/>
                  <a:pt x="188033" y="62528"/>
                  <a:pt x="188529" y="68718"/>
                </a:cubicBezTo>
                <a:cubicBezTo>
                  <a:pt x="188178" y="69072"/>
                  <a:pt x="187825" y="69422"/>
                  <a:pt x="187468" y="69769"/>
                </a:cubicBezTo>
                <a:cubicBezTo>
                  <a:pt x="187340" y="69895"/>
                  <a:pt x="187209" y="70017"/>
                  <a:pt x="187079" y="70142"/>
                </a:cubicBezTo>
                <a:cubicBezTo>
                  <a:pt x="187931" y="64042"/>
                  <a:pt x="184388" y="57195"/>
                  <a:pt x="184387" y="57194"/>
                </a:cubicBezTo>
                <a:lnTo>
                  <a:pt x="184387" y="57194"/>
                </a:lnTo>
                <a:cubicBezTo>
                  <a:pt x="184387" y="57195"/>
                  <a:pt x="185565" y="66056"/>
                  <a:pt x="187000" y="70218"/>
                </a:cubicBezTo>
                <a:cubicBezTo>
                  <a:pt x="186462" y="70731"/>
                  <a:pt x="185913" y="71233"/>
                  <a:pt x="185355" y="71725"/>
                </a:cubicBezTo>
                <a:cubicBezTo>
                  <a:pt x="186320" y="67603"/>
                  <a:pt x="181766" y="60084"/>
                  <a:pt x="180867" y="58654"/>
                </a:cubicBezTo>
                <a:cubicBezTo>
                  <a:pt x="180851" y="58613"/>
                  <a:pt x="180835" y="58571"/>
                  <a:pt x="180819" y="58529"/>
                </a:cubicBezTo>
                <a:lnTo>
                  <a:pt x="180819" y="58529"/>
                </a:lnTo>
                <a:lnTo>
                  <a:pt x="180856" y="58636"/>
                </a:lnTo>
                <a:cubicBezTo>
                  <a:pt x="180766" y="58492"/>
                  <a:pt x="180715" y="58415"/>
                  <a:pt x="180715" y="58415"/>
                </a:cubicBezTo>
                <a:lnTo>
                  <a:pt x="180715" y="58415"/>
                </a:lnTo>
                <a:cubicBezTo>
                  <a:pt x="180715" y="58415"/>
                  <a:pt x="181302" y="61028"/>
                  <a:pt x="182281" y="64233"/>
                </a:cubicBezTo>
                <a:cubicBezTo>
                  <a:pt x="182085" y="64360"/>
                  <a:pt x="181853" y="64509"/>
                  <a:pt x="181585" y="64678"/>
                </a:cubicBezTo>
                <a:cubicBezTo>
                  <a:pt x="180643" y="62068"/>
                  <a:pt x="179692" y="60307"/>
                  <a:pt x="179692" y="60307"/>
                </a:cubicBezTo>
                <a:lnTo>
                  <a:pt x="179692" y="60307"/>
                </a:lnTo>
                <a:cubicBezTo>
                  <a:pt x="179692" y="60307"/>
                  <a:pt x="179721" y="60412"/>
                  <a:pt x="179768" y="60607"/>
                </a:cubicBezTo>
                <a:cubicBezTo>
                  <a:pt x="179778" y="60650"/>
                  <a:pt x="179789" y="60693"/>
                  <a:pt x="179799" y="60736"/>
                </a:cubicBezTo>
                <a:cubicBezTo>
                  <a:pt x="179978" y="61492"/>
                  <a:pt x="180340" y="63189"/>
                  <a:pt x="180542" y="65329"/>
                </a:cubicBezTo>
                <a:cubicBezTo>
                  <a:pt x="180131" y="65582"/>
                  <a:pt x="179673" y="65858"/>
                  <a:pt x="179177" y="66152"/>
                </a:cubicBezTo>
                <a:cubicBezTo>
                  <a:pt x="178604" y="65288"/>
                  <a:pt x="178044" y="64339"/>
                  <a:pt x="177591" y="63534"/>
                </a:cubicBezTo>
                <a:cubicBezTo>
                  <a:pt x="179393" y="60852"/>
                  <a:pt x="180489" y="58531"/>
                  <a:pt x="180489" y="58531"/>
                </a:cubicBezTo>
                <a:lnTo>
                  <a:pt x="180489" y="58531"/>
                </a:lnTo>
                <a:cubicBezTo>
                  <a:pt x="179444" y="59856"/>
                  <a:pt x="178727" y="60364"/>
                  <a:pt x="176851" y="62189"/>
                </a:cubicBezTo>
                <a:lnTo>
                  <a:pt x="176811" y="62114"/>
                </a:lnTo>
                <a:cubicBezTo>
                  <a:pt x="176771" y="62007"/>
                  <a:pt x="176728" y="61902"/>
                  <a:pt x="176690" y="61794"/>
                </a:cubicBezTo>
                <a:lnTo>
                  <a:pt x="176690" y="61794"/>
                </a:lnTo>
                <a:cubicBezTo>
                  <a:pt x="176715" y="61874"/>
                  <a:pt x="176743" y="61954"/>
                  <a:pt x="176769" y="62033"/>
                </a:cubicBezTo>
                <a:cubicBezTo>
                  <a:pt x="176639" y="61787"/>
                  <a:pt x="176565" y="61642"/>
                  <a:pt x="176565" y="61642"/>
                </a:cubicBezTo>
                <a:lnTo>
                  <a:pt x="176565" y="61642"/>
                </a:lnTo>
                <a:cubicBezTo>
                  <a:pt x="176565" y="61642"/>
                  <a:pt x="176624" y="61883"/>
                  <a:pt x="176737" y="62301"/>
                </a:cubicBezTo>
                <a:cubicBezTo>
                  <a:pt x="176318" y="62709"/>
                  <a:pt x="175845" y="63181"/>
                  <a:pt x="175297" y="63741"/>
                </a:cubicBezTo>
                <a:cubicBezTo>
                  <a:pt x="174968" y="64079"/>
                  <a:pt x="174659" y="64420"/>
                  <a:pt x="174372" y="64760"/>
                </a:cubicBezTo>
                <a:cubicBezTo>
                  <a:pt x="174136" y="64265"/>
                  <a:pt x="174053" y="64041"/>
                  <a:pt x="173908" y="63987"/>
                </a:cubicBezTo>
                <a:lnTo>
                  <a:pt x="173908" y="63987"/>
                </a:lnTo>
                <a:cubicBezTo>
                  <a:pt x="173908" y="63987"/>
                  <a:pt x="173881" y="64400"/>
                  <a:pt x="174031" y="65174"/>
                </a:cubicBezTo>
                <a:cubicBezTo>
                  <a:pt x="172310" y="67316"/>
                  <a:pt x="171397" y="69343"/>
                  <a:pt x="171090" y="70098"/>
                </a:cubicBezTo>
                <a:cubicBezTo>
                  <a:pt x="170876" y="69567"/>
                  <a:pt x="170649" y="69043"/>
                  <a:pt x="170416" y="68522"/>
                </a:cubicBezTo>
                <a:cubicBezTo>
                  <a:pt x="170437" y="68499"/>
                  <a:pt x="170457" y="68476"/>
                  <a:pt x="170478" y="68454"/>
                </a:cubicBezTo>
                <a:lnTo>
                  <a:pt x="170478" y="68454"/>
                </a:lnTo>
                <a:lnTo>
                  <a:pt x="170465" y="68481"/>
                </a:lnTo>
                <a:cubicBezTo>
                  <a:pt x="170470" y="68470"/>
                  <a:pt x="170476" y="68460"/>
                  <a:pt x="170481" y="68449"/>
                </a:cubicBezTo>
                <a:cubicBezTo>
                  <a:pt x="176079" y="62123"/>
                  <a:pt x="176404" y="54988"/>
                  <a:pt x="176404" y="54986"/>
                </a:cubicBezTo>
                <a:lnTo>
                  <a:pt x="176404" y="54986"/>
                </a:lnTo>
                <a:cubicBezTo>
                  <a:pt x="176345" y="55782"/>
                  <a:pt x="174883" y="57838"/>
                  <a:pt x="173091" y="61176"/>
                </a:cubicBezTo>
                <a:cubicBezTo>
                  <a:pt x="171584" y="63982"/>
                  <a:pt x="170622" y="67371"/>
                  <a:pt x="170353" y="68382"/>
                </a:cubicBezTo>
                <a:cubicBezTo>
                  <a:pt x="170314" y="68297"/>
                  <a:pt x="170276" y="68210"/>
                  <a:pt x="170237" y="68125"/>
                </a:cubicBezTo>
                <a:cubicBezTo>
                  <a:pt x="170006" y="67625"/>
                  <a:pt x="169766" y="67131"/>
                  <a:pt x="169520" y="66639"/>
                </a:cubicBezTo>
                <a:cubicBezTo>
                  <a:pt x="171731" y="63433"/>
                  <a:pt x="171526" y="57547"/>
                  <a:pt x="171409" y="56289"/>
                </a:cubicBezTo>
                <a:cubicBezTo>
                  <a:pt x="171291" y="55012"/>
                  <a:pt x="169999" y="53783"/>
                  <a:pt x="169998" y="53783"/>
                </a:cubicBezTo>
                <a:lnTo>
                  <a:pt x="169998" y="53783"/>
                </a:lnTo>
                <a:cubicBezTo>
                  <a:pt x="169998" y="53783"/>
                  <a:pt x="170914" y="54924"/>
                  <a:pt x="170960" y="56105"/>
                </a:cubicBezTo>
                <a:cubicBezTo>
                  <a:pt x="170962" y="56169"/>
                  <a:pt x="170962" y="56232"/>
                  <a:pt x="170960" y="56295"/>
                </a:cubicBezTo>
                <a:cubicBezTo>
                  <a:pt x="170928" y="57010"/>
                  <a:pt x="169478" y="64514"/>
                  <a:pt x="169392" y="66381"/>
                </a:cubicBezTo>
                <a:cubicBezTo>
                  <a:pt x="169119" y="65838"/>
                  <a:pt x="168837" y="65301"/>
                  <a:pt x="168546" y="64768"/>
                </a:cubicBezTo>
                <a:cubicBezTo>
                  <a:pt x="171237" y="57482"/>
                  <a:pt x="170032" y="54401"/>
                  <a:pt x="169541" y="53559"/>
                </a:cubicBezTo>
                <a:cubicBezTo>
                  <a:pt x="169440" y="53386"/>
                  <a:pt x="169369" y="53307"/>
                  <a:pt x="169369" y="53307"/>
                </a:cubicBezTo>
                <a:cubicBezTo>
                  <a:pt x="168587" y="58304"/>
                  <a:pt x="168501" y="63388"/>
                  <a:pt x="168492" y="64631"/>
                </a:cubicBezTo>
                <a:cubicBezTo>
                  <a:pt x="168490" y="64641"/>
                  <a:pt x="168489" y="64650"/>
                  <a:pt x="168488" y="64660"/>
                </a:cubicBezTo>
                <a:cubicBezTo>
                  <a:pt x="168441" y="64574"/>
                  <a:pt x="168396" y="64489"/>
                  <a:pt x="168349" y="64404"/>
                </a:cubicBezTo>
                <a:cubicBezTo>
                  <a:pt x="167947" y="63690"/>
                  <a:pt x="167530" y="62984"/>
                  <a:pt x="167100" y="62286"/>
                </a:cubicBezTo>
                <a:cubicBezTo>
                  <a:pt x="168940" y="58333"/>
                  <a:pt x="167202" y="55659"/>
                  <a:pt x="166560" y="54866"/>
                </a:cubicBezTo>
                <a:cubicBezTo>
                  <a:pt x="166555" y="54849"/>
                  <a:pt x="166549" y="54830"/>
                  <a:pt x="166544" y="54812"/>
                </a:cubicBezTo>
                <a:lnTo>
                  <a:pt x="166544" y="54812"/>
                </a:lnTo>
                <a:cubicBezTo>
                  <a:pt x="166547" y="54828"/>
                  <a:pt x="166551" y="54844"/>
                  <a:pt x="166555" y="54860"/>
                </a:cubicBezTo>
                <a:cubicBezTo>
                  <a:pt x="166488" y="54777"/>
                  <a:pt x="166417" y="54697"/>
                  <a:pt x="166343" y="54622"/>
                </a:cubicBezTo>
                <a:lnTo>
                  <a:pt x="166343" y="54622"/>
                </a:lnTo>
                <a:cubicBezTo>
                  <a:pt x="166896" y="56815"/>
                  <a:pt x="167042" y="61287"/>
                  <a:pt x="167067" y="62189"/>
                </a:cubicBezTo>
                <a:cubicBezTo>
                  <a:pt x="167067" y="62206"/>
                  <a:pt x="167068" y="62221"/>
                  <a:pt x="167068" y="62234"/>
                </a:cubicBezTo>
                <a:cubicBezTo>
                  <a:pt x="166839" y="61865"/>
                  <a:pt x="166604" y="61499"/>
                  <a:pt x="166365" y="61136"/>
                </a:cubicBezTo>
                <a:cubicBezTo>
                  <a:pt x="165812" y="55147"/>
                  <a:pt x="163638" y="54031"/>
                  <a:pt x="163078" y="54031"/>
                </a:cubicBezTo>
                <a:cubicBezTo>
                  <a:pt x="163010" y="54031"/>
                  <a:pt x="162966" y="54047"/>
                  <a:pt x="162952" y="54073"/>
                </a:cubicBezTo>
                <a:cubicBezTo>
                  <a:pt x="162827" y="54297"/>
                  <a:pt x="165804" y="60074"/>
                  <a:pt x="166299" y="61034"/>
                </a:cubicBezTo>
                <a:cubicBezTo>
                  <a:pt x="166258" y="60973"/>
                  <a:pt x="166220" y="60910"/>
                  <a:pt x="166179" y="60848"/>
                </a:cubicBezTo>
                <a:lnTo>
                  <a:pt x="166140" y="60873"/>
                </a:lnTo>
                <a:lnTo>
                  <a:pt x="166151" y="60894"/>
                </a:lnTo>
                <a:cubicBezTo>
                  <a:pt x="165598" y="60175"/>
                  <a:pt x="164209" y="58662"/>
                  <a:pt x="161627" y="57499"/>
                </a:cubicBezTo>
                <a:cubicBezTo>
                  <a:pt x="161008" y="57221"/>
                  <a:pt x="160356" y="57014"/>
                  <a:pt x="159685" y="56911"/>
                </a:cubicBezTo>
                <a:cubicBezTo>
                  <a:pt x="159428" y="56872"/>
                  <a:pt x="159155" y="56845"/>
                  <a:pt x="158893" y="56845"/>
                </a:cubicBezTo>
                <a:cubicBezTo>
                  <a:pt x="158510" y="56845"/>
                  <a:pt x="158151" y="56903"/>
                  <a:pt x="157907" y="57070"/>
                </a:cubicBezTo>
                <a:cubicBezTo>
                  <a:pt x="157907" y="57070"/>
                  <a:pt x="164239" y="59725"/>
                  <a:pt x="166361" y="61249"/>
                </a:cubicBezTo>
                <a:cubicBezTo>
                  <a:pt x="166675" y="61777"/>
                  <a:pt x="166978" y="62310"/>
                  <a:pt x="167271" y="62849"/>
                </a:cubicBezTo>
                <a:cubicBezTo>
                  <a:pt x="166539" y="62176"/>
                  <a:pt x="164060" y="60715"/>
                  <a:pt x="155899" y="59651"/>
                </a:cubicBezTo>
                <a:lnTo>
                  <a:pt x="155899" y="59651"/>
                </a:lnTo>
                <a:cubicBezTo>
                  <a:pt x="155899" y="59651"/>
                  <a:pt x="155964" y="59679"/>
                  <a:pt x="156086" y="59729"/>
                </a:cubicBezTo>
                <a:cubicBezTo>
                  <a:pt x="157015" y="60108"/>
                  <a:pt x="161395" y="61833"/>
                  <a:pt x="167455" y="63190"/>
                </a:cubicBezTo>
                <a:cubicBezTo>
                  <a:pt x="167689" y="63629"/>
                  <a:pt x="167919" y="64070"/>
                  <a:pt x="168145" y="64514"/>
                </a:cubicBezTo>
                <a:cubicBezTo>
                  <a:pt x="168227" y="64674"/>
                  <a:pt x="168305" y="64835"/>
                  <a:pt x="168386" y="64997"/>
                </a:cubicBezTo>
                <a:cubicBezTo>
                  <a:pt x="165651" y="63712"/>
                  <a:pt x="162431" y="63384"/>
                  <a:pt x="159860" y="63384"/>
                </a:cubicBezTo>
                <a:cubicBezTo>
                  <a:pt x="157190" y="63384"/>
                  <a:pt x="155221" y="63737"/>
                  <a:pt x="155221" y="63737"/>
                </a:cubicBezTo>
                <a:cubicBezTo>
                  <a:pt x="155221" y="63737"/>
                  <a:pt x="163268" y="65103"/>
                  <a:pt x="167822" y="65103"/>
                </a:cubicBezTo>
                <a:cubicBezTo>
                  <a:pt x="168034" y="65103"/>
                  <a:pt x="168239" y="65100"/>
                  <a:pt x="168435" y="65094"/>
                </a:cubicBezTo>
                <a:cubicBezTo>
                  <a:pt x="168765" y="65760"/>
                  <a:pt x="169083" y="66432"/>
                  <a:pt x="169388" y="67111"/>
                </a:cubicBezTo>
                <a:cubicBezTo>
                  <a:pt x="168204" y="66417"/>
                  <a:pt x="166507" y="66171"/>
                  <a:pt x="164698" y="66171"/>
                </a:cubicBezTo>
                <a:cubicBezTo>
                  <a:pt x="160930" y="66171"/>
                  <a:pt x="156678" y="67237"/>
                  <a:pt x="155575" y="67531"/>
                </a:cubicBezTo>
                <a:cubicBezTo>
                  <a:pt x="155531" y="67535"/>
                  <a:pt x="155485" y="67537"/>
                  <a:pt x="155441" y="67540"/>
                </a:cubicBezTo>
                <a:lnTo>
                  <a:pt x="155555" y="67537"/>
                </a:lnTo>
                <a:lnTo>
                  <a:pt x="155555" y="67537"/>
                </a:lnTo>
                <a:cubicBezTo>
                  <a:pt x="155391" y="67581"/>
                  <a:pt x="155302" y="67606"/>
                  <a:pt x="155302" y="67606"/>
                </a:cubicBezTo>
                <a:cubicBezTo>
                  <a:pt x="155302" y="67606"/>
                  <a:pt x="158159" y="67832"/>
                  <a:pt x="161674" y="67832"/>
                </a:cubicBezTo>
                <a:cubicBezTo>
                  <a:pt x="164209" y="67832"/>
                  <a:pt x="167086" y="67714"/>
                  <a:pt x="169478" y="67308"/>
                </a:cubicBezTo>
                <a:cubicBezTo>
                  <a:pt x="169621" y="67629"/>
                  <a:pt x="169760" y="67952"/>
                  <a:pt x="169898" y="68276"/>
                </a:cubicBezTo>
                <a:cubicBezTo>
                  <a:pt x="170058" y="68661"/>
                  <a:pt x="170209" y="69049"/>
                  <a:pt x="170356" y="69438"/>
                </a:cubicBezTo>
                <a:cubicBezTo>
                  <a:pt x="170249" y="69409"/>
                  <a:pt x="170141" y="69380"/>
                  <a:pt x="170032" y="69353"/>
                </a:cubicBezTo>
                <a:cubicBezTo>
                  <a:pt x="167757" y="68772"/>
                  <a:pt x="165379" y="68587"/>
                  <a:pt x="163276" y="68587"/>
                </a:cubicBezTo>
                <a:cubicBezTo>
                  <a:pt x="159625" y="68587"/>
                  <a:pt x="156806" y="69144"/>
                  <a:pt x="156806" y="69144"/>
                </a:cubicBezTo>
                <a:cubicBezTo>
                  <a:pt x="156806" y="69144"/>
                  <a:pt x="156915" y="69147"/>
                  <a:pt x="157116" y="69159"/>
                </a:cubicBezTo>
                <a:cubicBezTo>
                  <a:pt x="157161" y="69163"/>
                  <a:pt x="157204" y="69165"/>
                  <a:pt x="157248" y="69168"/>
                </a:cubicBezTo>
                <a:cubicBezTo>
                  <a:pt x="158058" y="69222"/>
                  <a:pt x="159905" y="69390"/>
                  <a:pt x="162136" y="69876"/>
                </a:cubicBezTo>
                <a:cubicBezTo>
                  <a:pt x="163157" y="70098"/>
                  <a:pt x="164323" y="70186"/>
                  <a:pt x="165465" y="70186"/>
                </a:cubicBezTo>
                <a:cubicBezTo>
                  <a:pt x="167525" y="70186"/>
                  <a:pt x="169505" y="69899"/>
                  <a:pt x="170413" y="69589"/>
                </a:cubicBezTo>
                <a:cubicBezTo>
                  <a:pt x="170580" y="70038"/>
                  <a:pt x="170741" y="70488"/>
                  <a:pt x="170899" y="70940"/>
                </a:cubicBezTo>
                <a:cubicBezTo>
                  <a:pt x="170347" y="70781"/>
                  <a:pt x="169262" y="70700"/>
                  <a:pt x="168018" y="70700"/>
                </a:cubicBezTo>
                <a:cubicBezTo>
                  <a:pt x="166103" y="70700"/>
                  <a:pt x="163809" y="70892"/>
                  <a:pt x="162498" y="71288"/>
                </a:cubicBezTo>
                <a:cubicBezTo>
                  <a:pt x="160730" y="71823"/>
                  <a:pt x="158637" y="72248"/>
                  <a:pt x="157680" y="72429"/>
                </a:cubicBezTo>
                <a:cubicBezTo>
                  <a:pt x="157566" y="72436"/>
                  <a:pt x="157452" y="72445"/>
                  <a:pt x="157339" y="72451"/>
                </a:cubicBezTo>
                <a:cubicBezTo>
                  <a:pt x="157423" y="72450"/>
                  <a:pt x="157507" y="72448"/>
                  <a:pt x="157591" y="72446"/>
                </a:cubicBezTo>
                <a:lnTo>
                  <a:pt x="157591" y="72446"/>
                </a:lnTo>
                <a:cubicBezTo>
                  <a:pt x="157318" y="72498"/>
                  <a:pt x="157157" y="72527"/>
                  <a:pt x="157157" y="72527"/>
                </a:cubicBezTo>
                <a:cubicBezTo>
                  <a:pt x="157157" y="72527"/>
                  <a:pt x="158407" y="72598"/>
                  <a:pt x="160208" y="72598"/>
                </a:cubicBezTo>
                <a:cubicBezTo>
                  <a:pt x="163362" y="72598"/>
                  <a:pt x="168205" y="72379"/>
                  <a:pt x="170983" y="71176"/>
                </a:cubicBezTo>
                <a:cubicBezTo>
                  <a:pt x="171098" y="71504"/>
                  <a:pt x="171215" y="71831"/>
                  <a:pt x="171330" y="72157"/>
                </a:cubicBezTo>
                <a:cubicBezTo>
                  <a:pt x="171392" y="72339"/>
                  <a:pt x="171449" y="72520"/>
                  <a:pt x="171508" y="72700"/>
                </a:cubicBezTo>
                <a:cubicBezTo>
                  <a:pt x="171387" y="72689"/>
                  <a:pt x="171220" y="72680"/>
                  <a:pt x="171006" y="72680"/>
                </a:cubicBezTo>
                <a:cubicBezTo>
                  <a:pt x="170022" y="72680"/>
                  <a:pt x="168030" y="72879"/>
                  <a:pt x="164846" y="74059"/>
                </a:cubicBezTo>
                <a:cubicBezTo>
                  <a:pt x="164017" y="74367"/>
                  <a:pt x="163298" y="74608"/>
                  <a:pt x="162671" y="74800"/>
                </a:cubicBezTo>
                <a:cubicBezTo>
                  <a:pt x="162556" y="74795"/>
                  <a:pt x="162442" y="74792"/>
                  <a:pt x="162328" y="74792"/>
                </a:cubicBezTo>
                <a:cubicBezTo>
                  <a:pt x="162162" y="74792"/>
                  <a:pt x="161997" y="74799"/>
                  <a:pt x="161833" y="74818"/>
                </a:cubicBezTo>
                <a:cubicBezTo>
                  <a:pt x="161056" y="74906"/>
                  <a:pt x="160301" y="75240"/>
                  <a:pt x="159554" y="75533"/>
                </a:cubicBezTo>
                <a:cubicBezTo>
                  <a:pt x="158962" y="75620"/>
                  <a:pt x="158709" y="75630"/>
                  <a:pt x="158611" y="75757"/>
                </a:cubicBezTo>
                <a:cubicBezTo>
                  <a:pt x="158611" y="75757"/>
                  <a:pt x="158668" y="75779"/>
                  <a:pt x="158781" y="75810"/>
                </a:cubicBezTo>
                <a:cubicBezTo>
                  <a:pt x="158387" y="75931"/>
                  <a:pt x="157993" y="76013"/>
                  <a:pt x="157599" y="76013"/>
                </a:cubicBezTo>
                <a:cubicBezTo>
                  <a:pt x="157401" y="76013"/>
                  <a:pt x="157202" y="75993"/>
                  <a:pt x="157003" y="75946"/>
                </a:cubicBezTo>
                <a:cubicBezTo>
                  <a:pt x="156735" y="76069"/>
                  <a:pt x="156467" y="76195"/>
                  <a:pt x="156202" y="76327"/>
                </a:cubicBezTo>
                <a:cubicBezTo>
                  <a:pt x="155216" y="76820"/>
                  <a:pt x="154210" y="77394"/>
                  <a:pt x="153109" y="77394"/>
                </a:cubicBezTo>
                <a:cubicBezTo>
                  <a:pt x="152712" y="77394"/>
                  <a:pt x="152317" y="77319"/>
                  <a:pt x="151920" y="77319"/>
                </a:cubicBezTo>
                <a:cubicBezTo>
                  <a:pt x="151872" y="77319"/>
                  <a:pt x="151824" y="77320"/>
                  <a:pt x="151775" y="77323"/>
                </a:cubicBezTo>
                <a:cubicBezTo>
                  <a:pt x="151636" y="77330"/>
                  <a:pt x="151496" y="77349"/>
                  <a:pt x="151359" y="77378"/>
                </a:cubicBezTo>
                <a:cubicBezTo>
                  <a:pt x="151297" y="77747"/>
                  <a:pt x="150980" y="78054"/>
                  <a:pt x="150637" y="78232"/>
                </a:cubicBezTo>
                <a:cubicBezTo>
                  <a:pt x="150249" y="78432"/>
                  <a:pt x="149811" y="78525"/>
                  <a:pt x="149429" y="78736"/>
                </a:cubicBezTo>
                <a:cubicBezTo>
                  <a:pt x="149161" y="78884"/>
                  <a:pt x="148926" y="79085"/>
                  <a:pt x="148662" y="79239"/>
                </a:cubicBezTo>
                <a:cubicBezTo>
                  <a:pt x="148375" y="79406"/>
                  <a:pt x="148063" y="79510"/>
                  <a:pt x="147739" y="79575"/>
                </a:cubicBezTo>
                <a:cubicBezTo>
                  <a:pt x="147744" y="79459"/>
                  <a:pt x="147749" y="79343"/>
                  <a:pt x="147756" y="79227"/>
                </a:cubicBezTo>
                <a:cubicBezTo>
                  <a:pt x="147916" y="79031"/>
                  <a:pt x="148193" y="78819"/>
                  <a:pt x="148254" y="78573"/>
                </a:cubicBezTo>
                <a:cubicBezTo>
                  <a:pt x="148315" y="78329"/>
                  <a:pt x="148242" y="78030"/>
                  <a:pt x="148020" y="77910"/>
                </a:cubicBezTo>
                <a:cubicBezTo>
                  <a:pt x="148076" y="77758"/>
                  <a:pt x="148016" y="77572"/>
                  <a:pt x="147881" y="77482"/>
                </a:cubicBezTo>
                <a:cubicBezTo>
                  <a:pt x="147822" y="77442"/>
                  <a:pt x="147751" y="77422"/>
                  <a:pt x="147680" y="77422"/>
                </a:cubicBezTo>
                <a:cubicBezTo>
                  <a:pt x="147590" y="77422"/>
                  <a:pt x="147500" y="77454"/>
                  <a:pt x="147434" y="77515"/>
                </a:cubicBezTo>
                <a:cubicBezTo>
                  <a:pt x="147434" y="77347"/>
                  <a:pt x="147261" y="77232"/>
                  <a:pt x="147099" y="77232"/>
                </a:cubicBezTo>
                <a:cubicBezTo>
                  <a:pt x="147019" y="77232"/>
                  <a:pt x="146941" y="77260"/>
                  <a:pt x="146890" y="77326"/>
                </a:cubicBezTo>
                <a:cubicBezTo>
                  <a:pt x="146765" y="77018"/>
                  <a:pt x="147101" y="76686"/>
                  <a:pt x="147433" y="76686"/>
                </a:cubicBezTo>
                <a:cubicBezTo>
                  <a:pt x="147442" y="76686"/>
                  <a:pt x="147452" y="76686"/>
                  <a:pt x="147461" y="76687"/>
                </a:cubicBezTo>
                <a:cubicBezTo>
                  <a:pt x="147802" y="76708"/>
                  <a:pt x="148080" y="76961"/>
                  <a:pt x="148301" y="77222"/>
                </a:cubicBezTo>
                <a:cubicBezTo>
                  <a:pt x="148430" y="77376"/>
                  <a:pt x="148563" y="77546"/>
                  <a:pt x="148755" y="77607"/>
                </a:cubicBezTo>
                <a:cubicBezTo>
                  <a:pt x="148788" y="77617"/>
                  <a:pt x="148822" y="77622"/>
                  <a:pt x="148857" y="77622"/>
                </a:cubicBezTo>
                <a:cubicBezTo>
                  <a:pt x="149022" y="77622"/>
                  <a:pt x="149194" y="77514"/>
                  <a:pt x="149194" y="77355"/>
                </a:cubicBezTo>
                <a:lnTo>
                  <a:pt x="149194" y="77355"/>
                </a:lnTo>
                <a:cubicBezTo>
                  <a:pt x="149203" y="77461"/>
                  <a:pt x="149322" y="77525"/>
                  <a:pt x="149436" y="77525"/>
                </a:cubicBezTo>
                <a:cubicBezTo>
                  <a:pt x="149460" y="77525"/>
                  <a:pt x="149484" y="77522"/>
                  <a:pt x="149506" y="77516"/>
                </a:cubicBezTo>
                <a:cubicBezTo>
                  <a:pt x="149641" y="77481"/>
                  <a:pt x="149749" y="77382"/>
                  <a:pt x="149877" y="77330"/>
                </a:cubicBezTo>
                <a:cubicBezTo>
                  <a:pt x="150177" y="77209"/>
                  <a:pt x="150596" y="77324"/>
                  <a:pt x="150778" y="77057"/>
                </a:cubicBezTo>
                <a:cubicBezTo>
                  <a:pt x="150877" y="76911"/>
                  <a:pt x="150847" y="76718"/>
                  <a:pt x="150814" y="76544"/>
                </a:cubicBezTo>
                <a:cubicBezTo>
                  <a:pt x="150781" y="76372"/>
                  <a:pt x="150752" y="76178"/>
                  <a:pt x="150851" y="76032"/>
                </a:cubicBezTo>
                <a:cubicBezTo>
                  <a:pt x="150899" y="75961"/>
                  <a:pt x="150990" y="75924"/>
                  <a:pt x="151075" y="75924"/>
                </a:cubicBezTo>
                <a:cubicBezTo>
                  <a:pt x="151164" y="75924"/>
                  <a:pt x="151247" y="75966"/>
                  <a:pt x="151264" y="76055"/>
                </a:cubicBezTo>
                <a:cubicBezTo>
                  <a:pt x="151328" y="76108"/>
                  <a:pt x="151431" y="76131"/>
                  <a:pt x="151547" y="76131"/>
                </a:cubicBezTo>
                <a:cubicBezTo>
                  <a:pt x="151829" y="76131"/>
                  <a:pt x="152192" y="75993"/>
                  <a:pt x="152268" y="75805"/>
                </a:cubicBezTo>
                <a:lnTo>
                  <a:pt x="152268" y="75805"/>
                </a:lnTo>
                <a:cubicBezTo>
                  <a:pt x="152242" y="75896"/>
                  <a:pt x="152319" y="76007"/>
                  <a:pt x="152416" y="76008"/>
                </a:cubicBezTo>
                <a:cubicBezTo>
                  <a:pt x="152417" y="76008"/>
                  <a:pt x="152417" y="76008"/>
                  <a:pt x="152418" y="76008"/>
                </a:cubicBezTo>
                <a:cubicBezTo>
                  <a:pt x="152512" y="76008"/>
                  <a:pt x="152589" y="75906"/>
                  <a:pt x="152571" y="75816"/>
                </a:cubicBezTo>
                <a:lnTo>
                  <a:pt x="152571" y="75816"/>
                </a:lnTo>
                <a:cubicBezTo>
                  <a:pt x="152602" y="75922"/>
                  <a:pt x="152633" y="76028"/>
                  <a:pt x="152665" y="76134"/>
                </a:cubicBezTo>
                <a:cubicBezTo>
                  <a:pt x="152704" y="76155"/>
                  <a:pt x="152747" y="76165"/>
                  <a:pt x="152790" y="76165"/>
                </a:cubicBezTo>
                <a:cubicBezTo>
                  <a:pt x="152947" y="76165"/>
                  <a:pt x="153109" y="76034"/>
                  <a:pt x="153108" y="75871"/>
                </a:cubicBezTo>
                <a:lnTo>
                  <a:pt x="153108" y="75871"/>
                </a:lnTo>
                <a:cubicBezTo>
                  <a:pt x="153130" y="76002"/>
                  <a:pt x="153262" y="76099"/>
                  <a:pt x="153393" y="76099"/>
                </a:cubicBezTo>
                <a:cubicBezTo>
                  <a:pt x="153421" y="76099"/>
                  <a:pt x="153448" y="76094"/>
                  <a:pt x="153475" y="76085"/>
                </a:cubicBezTo>
                <a:cubicBezTo>
                  <a:pt x="153625" y="76032"/>
                  <a:pt x="153701" y="75835"/>
                  <a:pt x="153629" y="75695"/>
                </a:cubicBezTo>
                <a:lnTo>
                  <a:pt x="153629" y="75695"/>
                </a:lnTo>
                <a:cubicBezTo>
                  <a:pt x="153667" y="75761"/>
                  <a:pt x="153737" y="75791"/>
                  <a:pt x="153812" y="75791"/>
                </a:cubicBezTo>
                <a:cubicBezTo>
                  <a:pt x="153923" y="75791"/>
                  <a:pt x="154045" y="75726"/>
                  <a:pt x="154092" y="75621"/>
                </a:cubicBezTo>
                <a:cubicBezTo>
                  <a:pt x="154173" y="75440"/>
                  <a:pt x="154093" y="75230"/>
                  <a:pt x="153983" y="75067"/>
                </a:cubicBezTo>
                <a:cubicBezTo>
                  <a:pt x="154219" y="74916"/>
                  <a:pt x="154338" y="74604"/>
                  <a:pt x="154264" y="74335"/>
                </a:cubicBezTo>
                <a:cubicBezTo>
                  <a:pt x="154198" y="74091"/>
                  <a:pt x="153978" y="73900"/>
                  <a:pt x="153730" y="73858"/>
                </a:cubicBezTo>
                <a:cubicBezTo>
                  <a:pt x="153844" y="73806"/>
                  <a:pt x="154008" y="73557"/>
                  <a:pt x="154050" y="73452"/>
                </a:cubicBezTo>
                <a:cubicBezTo>
                  <a:pt x="154103" y="73318"/>
                  <a:pt x="154065" y="73167"/>
                  <a:pt x="154051" y="73024"/>
                </a:cubicBezTo>
                <a:cubicBezTo>
                  <a:pt x="154037" y="72880"/>
                  <a:pt x="154059" y="72710"/>
                  <a:pt x="154182" y="72635"/>
                </a:cubicBezTo>
                <a:cubicBezTo>
                  <a:pt x="154261" y="72586"/>
                  <a:pt x="154361" y="72591"/>
                  <a:pt x="154453" y="72582"/>
                </a:cubicBezTo>
                <a:cubicBezTo>
                  <a:pt x="154787" y="72552"/>
                  <a:pt x="155095" y="72318"/>
                  <a:pt x="155212" y="72002"/>
                </a:cubicBezTo>
                <a:cubicBezTo>
                  <a:pt x="155328" y="71688"/>
                  <a:pt x="155250" y="71310"/>
                  <a:pt x="155016" y="71069"/>
                </a:cubicBezTo>
                <a:cubicBezTo>
                  <a:pt x="155094" y="70817"/>
                  <a:pt x="154979" y="70518"/>
                  <a:pt x="154753" y="70383"/>
                </a:cubicBezTo>
                <a:cubicBezTo>
                  <a:pt x="154983" y="70250"/>
                  <a:pt x="154865" y="69815"/>
                  <a:pt x="154600" y="69815"/>
                </a:cubicBezTo>
                <a:cubicBezTo>
                  <a:pt x="154599" y="69815"/>
                  <a:pt x="154598" y="69815"/>
                  <a:pt x="154597" y="69815"/>
                </a:cubicBezTo>
                <a:cubicBezTo>
                  <a:pt x="154746" y="69575"/>
                  <a:pt x="154547" y="69206"/>
                  <a:pt x="154265" y="69199"/>
                </a:cubicBezTo>
                <a:cubicBezTo>
                  <a:pt x="154117" y="68913"/>
                  <a:pt x="154170" y="68375"/>
                  <a:pt x="154468" y="68249"/>
                </a:cubicBezTo>
                <a:cubicBezTo>
                  <a:pt x="154591" y="68197"/>
                  <a:pt x="154743" y="68179"/>
                  <a:pt x="154817" y="68068"/>
                </a:cubicBezTo>
                <a:cubicBezTo>
                  <a:pt x="154907" y="67934"/>
                  <a:pt x="154834" y="67730"/>
                  <a:pt x="154939" y="67609"/>
                </a:cubicBezTo>
                <a:cubicBezTo>
                  <a:pt x="154988" y="67551"/>
                  <a:pt x="155066" y="67527"/>
                  <a:pt x="155117" y="67472"/>
                </a:cubicBezTo>
                <a:cubicBezTo>
                  <a:pt x="155180" y="67403"/>
                  <a:pt x="155190" y="67304"/>
                  <a:pt x="155198" y="67211"/>
                </a:cubicBezTo>
                <a:cubicBezTo>
                  <a:pt x="155213" y="67011"/>
                  <a:pt x="155229" y="66810"/>
                  <a:pt x="155244" y="66610"/>
                </a:cubicBezTo>
                <a:cubicBezTo>
                  <a:pt x="155253" y="66491"/>
                  <a:pt x="155261" y="66363"/>
                  <a:pt x="155200" y="66260"/>
                </a:cubicBezTo>
                <a:cubicBezTo>
                  <a:pt x="155161" y="66191"/>
                  <a:pt x="155079" y="66144"/>
                  <a:pt x="155004" y="66144"/>
                </a:cubicBezTo>
                <a:cubicBezTo>
                  <a:pt x="154964" y="66144"/>
                  <a:pt x="154927" y="66157"/>
                  <a:pt x="154898" y="66186"/>
                </a:cubicBezTo>
                <a:cubicBezTo>
                  <a:pt x="154854" y="65895"/>
                  <a:pt x="154571" y="65666"/>
                  <a:pt x="154280" y="65666"/>
                </a:cubicBezTo>
                <a:cubicBezTo>
                  <a:pt x="154249" y="65666"/>
                  <a:pt x="154218" y="65668"/>
                  <a:pt x="154187" y="65674"/>
                </a:cubicBezTo>
                <a:cubicBezTo>
                  <a:pt x="154208" y="65544"/>
                  <a:pt x="154229" y="65405"/>
                  <a:pt x="154174" y="65284"/>
                </a:cubicBezTo>
                <a:cubicBezTo>
                  <a:pt x="154134" y="65195"/>
                  <a:pt x="154037" y="65127"/>
                  <a:pt x="153945" y="65127"/>
                </a:cubicBezTo>
                <a:cubicBezTo>
                  <a:pt x="153912" y="65127"/>
                  <a:pt x="153880" y="65136"/>
                  <a:pt x="153852" y="65155"/>
                </a:cubicBezTo>
                <a:cubicBezTo>
                  <a:pt x="153897" y="64969"/>
                  <a:pt x="153873" y="64775"/>
                  <a:pt x="153783" y="64605"/>
                </a:cubicBezTo>
                <a:cubicBezTo>
                  <a:pt x="153714" y="64616"/>
                  <a:pt x="153643" y="64622"/>
                  <a:pt x="153574" y="64622"/>
                </a:cubicBezTo>
                <a:cubicBezTo>
                  <a:pt x="153356" y="64622"/>
                  <a:pt x="153140" y="64569"/>
                  <a:pt x="152945" y="64466"/>
                </a:cubicBezTo>
                <a:cubicBezTo>
                  <a:pt x="153000" y="64193"/>
                  <a:pt x="152905" y="63805"/>
                  <a:pt x="152961" y="63532"/>
                </a:cubicBezTo>
                <a:cubicBezTo>
                  <a:pt x="152992" y="63381"/>
                  <a:pt x="153022" y="63229"/>
                  <a:pt x="153011" y="63075"/>
                </a:cubicBezTo>
                <a:cubicBezTo>
                  <a:pt x="152981" y="62651"/>
                  <a:pt x="152586" y="62288"/>
                  <a:pt x="152161" y="62288"/>
                </a:cubicBezTo>
                <a:cubicBezTo>
                  <a:pt x="152150" y="62288"/>
                  <a:pt x="152139" y="62288"/>
                  <a:pt x="152128" y="62289"/>
                </a:cubicBezTo>
                <a:cubicBezTo>
                  <a:pt x="152119" y="62139"/>
                  <a:pt x="151967" y="62051"/>
                  <a:pt x="151821" y="62051"/>
                </a:cubicBezTo>
                <a:cubicBezTo>
                  <a:pt x="151717" y="62051"/>
                  <a:pt x="151616" y="62096"/>
                  <a:pt x="151575" y="62196"/>
                </a:cubicBezTo>
                <a:cubicBezTo>
                  <a:pt x="151630" y="61975"/>
                  <a:pt x="151509" y="61722"/>
                  <a:pt x="151301" y="61628"/>
                </a:cubicBezTo>
                <a:cubicBezTo>
                  <a:pt x="151240" y="61601"/>
                  <a:pt x="151174" y="61588"/>
                  <a:pt x="151107" y="61588"/>
                </a:cubicBezTo>
                <a:cubicBezTo>
                  <a:pt x="150947" y="61588"/>
                  <a:pt x="150785" y="61663"/>
                  <a:pt x="150692" y="61794"/>
                </a:cubicBezTo>
                <a:cubicBezTo>
                  <a:pt x="150621" y="61594"/>
                  <a:pt x="150405" y="61470"/>
                  <a:pt x="150194" y="61470"/>
                </a:cubicBezTo>
                <a:cubicBezTo>
                  <a:pt x="150096" y="61470"/>
                  <a:pt x="149999" y="61497"/>
                  <a:pt x="149918" y="61555"/>
                </a:cubicBezTo>
                <a:cubicBezTo>
                  <a:pt x="149886" y="61284"/>
                  <a:pt x="149607" y="61100"/>
                  <a:pt x="149341" y="61100"/>
                </a:cubicBezTo>
                <a:cubicBezTo>
                  <a:pt x="149220" y="61100"/>
                  <a:pt x="149102" y="61138"/>
                  <a:pt x="149010" y="61223"/>
                </a:cubicBezTo>
                <a:cubicBezTo>
                  <a:pt x="148971" y="61004"/>
                  <a:pt x="148745" y="60860"/>
                  <a:pt x="148528" y="60860"/>
                </a:cubicBezTo>
                <a:cubicBezTo>
                  <a:pt x="148428" y="60860"/>
                  <a:pt x="148331" y="60890"/>
                  <a:pt x="148254" y="60957"/>
                </a:cubicBezTo>
                <a:cubicBezTo>
                  <a:pt x="147939" y="60826"/>
                  <a:pt x="147601" y="60764"/>
                  <a:pt x="147262" y="60764"/>
                </a:cubicBezTo>
                <a:cubicBezTo>
                  <a:pt x="146294" y="60764"/>
                  <a:pt x="145316" y="61269"/>
                  <a:pt x="144828" y="62113"/>
                </a:cubicBezTo>
                <a:cubicBezTo>
                  <a:pt x="144787" y="61890"/>
                  <a:pt x="144564" y="61777"/>
                  <a:pt x="144332" y="61777"/>
                </a:cubicBezTo>
                <a:cubicBezTo>
                  <a:pt x="144143" y="61777"/>
                  <a:pt x="143949" y="61851"/>
                  <a:pt x="143841" y="62001"/>
                </a:cubicBezTo>
                <a:cubicBezTo>
                  <a:pt x="143802" y="61892"/>
                  <a:pt x="143693" y="61840"/>
                  <a:pt x="143576" y="61840"/>
                </a:cubicBezTo>
                <a:cubicBezTo>
                  <a:pt x="143477" y="61840"/>
                  <a:pt x="143373" y="61877"/>
                  <a:pt x="143304" y="61948"/>
                </a:cubicBezTo>
                <a:cubicBezTo>
                  <a:pt x="143160" y="62095"/>
                  <a:pt x="143127" y="62314"/>
                  <a:pt x="143105" y="62521"/>
                </a:cubicBezTo>
                <a:cubicBezTo>
                  <a:pt x="143102" y="62483"/>
                  <a:pt x="143060" y="62451"/>
                  <a:pt x="143018" y="62451"/>
                </a:cubicBezTo>
                <a:cubicBezTo>
                  <a:pt x="143010" y="62451"/>
                  <a:pt x="143003" y="62452"/>
                  <a:pt x="142996" y="62455"/>
                </a:cubicBezTo>
                <a:cubicBezTo>
                  <a:pt x="142941" y="62470"/>
                  <a:pt x="142905" y="62525"/>
                  <a:pt x="142882" y="62578"/>
                </a:cubicBezTo>
                <a:cubicBezTo>
                  <a:pt x="142770" y="62833"/>
                  <a:pt x="142784" y="63124"/>
                  <a:pt x="142918" y="63367"/>
                </a:cubicBezTo>
                <a:cubicBezTo>
                  <a:pt x="142828" y="63317"/>
                  <a:pt x="142727" y="63291"/>
                  <a:pt x="142626" y="63291"/>
                </a:cubicBezTo>
                <a:cubicBezTo>
                  <a:pt x="142583" y="63291"/>
                  <a:pt x="142539" y="63295"/>
                  <a:pt x="142496" y="63305"/>
                </a:cubicBezTo>
                <a:cubicBezTo>
                  <a:pt x="142494" y="63390"/>
                  <a:pt x="142490" y="63476"/>
                  <a:pt x="142488" y="63561"/>
                </a:cubicBezTo>
                <a:cubicBezTo>
                  <a:pt x="142468" y="63427"/>
                  <a:pt x="142410" y="63299"/>
                  <a:pt x="142304" y="63214"/>
                </a:cubicBezTo>
                <a:cubicBezTo>
                  <a:pt x="142233" y="63157"/>
                  <a:pt x="142141" y="63129"/>
                  <a:pt x="142050" y="63129"/>
                </a:cubicBezTo>
                <a:cubicBezTo>
                  <a:pt x="141939" y="63129"/>
                  <a:pt x="141830" y="63171"/>
                  <a:pt x="141765" y="63256"/>
                </a:cubicBezTo>
                <a:lnTo>
                  <a:pt x="141765" y="63256"/>
                </a:lnTo>
                <a:cubicBezTo>
                  <a:pt x="141867" y="63069"/>
                  <a:pt x="141788" y="62797"/>
                  <a:pt x="141593" y="62704"/>
                </a:cubicBezTo>
                <a:cubicBezTo>
                  <a:pt x="141545" y="62682"/>
                  <a:pt x="141493" y="62671"/>
                  <a:pt x="141441" y="62671"/>
                </a:cubicBezTo>
                <a:cubicBezTo>
                  <a:pt x="141266" y="62671"/>
                  <a:pt x="141086" y="62791"/>
                  <a:pt x="141042" y="62964"/>
                </a:cubicBezTo>
                <a:cubicBezTo>
                  <a:pt x="140998" y="62871"/>
                  <a:pt x="140898" y="62825"/>
                  <a:pt x="140794" y="62825"/>
                </a:cubicBezTo>
                <a:cubicBezTo>
                  <a:pt x="140715" y="62825"/>
                  <a:pt x="140635" y="62851"/>
                  <a:pt x="140575" y="62902"/>
                </a:cubicBezTo>
                <a:cubicBezTo>
                  <a:pt x="140437" y="63020"/>
                  <a:pt x="140398" y="63220"/>
                  <a:pt x="140414" y="63401"/>
                </a:cubicBezTo>
                <a:lnTo>
                  <a:pt x="140196" y="63288"/>
                </a:lnTo>
                <a:cubicBezTo>
                  <a:pt x="140099" y="63467"/>
                  <a:pt x="140062" y="63673"/>
                  <a:pt x="140092" y="63876"/>
                </a:cubicBezTo>
                <a:cubicBezTo>
                  <a:pt x="139723" y="63897"/>
                  <a:pt x="139490" y="64388"/>
                  <a:pt x="139676" y="64696"/>
                </a:cubicBezTo>
                <a:cubicBezTo>
                  <a:pt x="139618" y="64630"/>
                  <a:pt x="139538" y="64602"/>
                  <a:pt x="139451" y="64602"/>
                </a:cubicBezTo>
                <a:cubicBezTo>
                  <a:pt x="139286" y="64602"/>
                  <a:pt x="139095" y="64703"/>
                  <a:pt x="138974" y="64842"/>
                </a:cubicBezTo>
                <a:cubicBezTo>
                  <a:pt x="138906" y="64919"/>
                  <a:pt x="138864" y="65018"/>
                  <a:pt x="138795" y="65094"/>
                </a:cubicBezTo>
                <a:cubicBezTo>
                  <a:pt x="138595" y="65312"/>
                  <a:pt x="138153" y="65399"/>
                  <a:pt x="138208" y="65691"/>
                </a:cubicBezTo>
                <a:cubicBezTo>
                  <a:pt x="138114" y="65523"/>
                  <a:pt x="137929" y="65442"/>
                  <a:pt x="137737" y="65442"/>
                </a:cubicBezTo>
                <a:cubicBezTo>
                  <a:pt x="137556" y="65442"/>
                  <a:pt x="137370" y="65514"/>
                  <a:pt x="137250" y="65649"/>
                </a:cubicBezTo>
                <a:cubicBezTo>
                  <a:pt x="137002" y="65930"/>
                  <a:pt x="137011" y="66369"/>
                  <a:pt x="137177" y="66704"/>
                </a:cubicBezTo>
                <a:cubicBezTo>
                  <a:pt x="137125" y="66691"/>
                  <a:pt x="137073" y="66685"/>
                  <a:pt x="137020" y="66685"/>
                </a:cubicBezTo>
                <a:cubicBezTo>
                  <a:pt x="136715" y="66685"/>
                  <a:pt x="136410" y="66894"/>
                  <a:pt x="136320" y="67190"/>
                </a:cubicBezTo>
                <a:cubicBezTo>
                  <a:pt x="136215" y="67536"/>
                  <a:pt x="136422" y="67947"/>
                  <a:pt x="136763" y="68069"/>
                </a:cubicBezTo>
                <a:cubicBezTo>
                  <a:pt x="136749" y="68067"/>
                  <a:pt x="136734" y="68066"/>
                  <a:pt x="136719" y="68066"/>
                </a:cubicBezTo>
                <a:cubicBezTo>
                  <a:pt x="136396" y="68066"/>
                  <a:pt x="136135" y="68477"/>
                  <a:pt x="136294" y="68767"/>
                </a:cubicBezTo>
                <a:cubicBezTo>
                  <a:pt x="136236" y="68704"/>
                  <a:pt x="136150" y="68671"/>
                  <a:pt x="136064" y="68671"/>
                </a:cubicBezTo>
                <a:cubicBezTo>
                  <a:pt x="136001" y="68671"/>
                  <a:pt x="135937" y="68690"/>
                  <a:pt x="135885" y="68727"/>
                </a:cubicBezTo>
                <a:cubicBezTo>
                  <a:pt x="135764" y="68813"/>
                  <a:pt x="135719" y="68993"/>
                  <a:pt x="135788" y="69126"/>
                </a:cubicBezTo>
                <a:lnTo>
                  <a:pt x="135413" y="69157"/>
                </a:lnTo>
                <a:lnTo>
                  <a:pt x="135387" y="69526"/>
                </a:lnTo>
                <a:cubicBezTo>
                  <a:pt x="135324" y="69480"/>
                  <a:pt x="135250" y="69457"/>
                  <a:pt x="135176" y="69457"/>
                </a:cubicBezTo>
                <a:cubicBezTo>
                  <a:pt x="135108" y="69457"/>
                  <a:pt x="135039" y="69477"/>
                  <a:pt x="134980" y="69518"/>
                </a:cubicBezTo>
                <a:cubicBezTo>
                  <a:pt x="134758" y="69646"/>
                  <a:pt x="134909" y="69982"/>
                  <a:pt x="135069" y="70181"/>
                </a:cubicBezTo>
                <a:cubicBezTo>
                  <a:pt x="135228" y="70380"/>
                  <a:pt x="135339" y="70746"/>
                  <a:pt x="135098" y="70831"/>
                </a:cubicBezTo>
                <a:cubicBezTo>
                  <a:pt x="135069" y="70842"/>
                  <a:pt x="135039" y="70845"/>
                  <a:pt x="135008" y="70845"/>
                </a:cubicBezTo>
                <a:cubicBezTo>
                  <a:pt x="134948" y="70845"/>
                  <a:pt x="134886" y="70832"/>
                  <a:pt x="134825" y="70832"/>
                </a:cubicBezTo>
                <a:cubicBezTo>
                  <a:pt x="134801" y="70832"/>
                  <a:pt x="134777" y="70834"/>
                  <a:pt x="134753" y="70840"/>
                </a:cubicBezTo>
                <a:cubicBezTo>
                  <a:pt x="134532" y="70897"/>
                  <a:pt x="134522" y="71203"/>
                  <a:pt x="134543" y="71431"/>
                </a:cubicBezTo>
                <a:cubicBezTo>
                  <a:pt x="134562" y="71652"/>
                  <a:pt x="134485" y="71956"/>
                  <a:pt x="134272" y="71956"/>
                </a:cubicBezTo>
                <a:cubicBezTo>
                  <a:pt x="134266" y="71956"/>
                  <a:pt x="134259" y="71955"/>
                  <a:pt x="134252" y="71955"/>
                </a:cubicBezTo>
                <a:cubicBezTo>
                  <a:pt x="134228" y="71953"/>
                  <a:pt x="134203" y="71951"/>
                  <a:pt x="134179" y="71951"/>
                </a:cubicBezTo>
                <a:cubicBezTo>
                  <a:pt x="133720" y="71951"/>
                  <a:pt x="133305" y="72346"/>
                  <a:pt x="132896" y="72572"/>
                </a:cubicBezTo>
                <a:cubicBezTo>
                  <a:pt x="132726" y="73141"/>
                  <a:pt x="132987" y="73810"/>
                  <a:pt x="133497" y="74117"/>
                </a:cubicBezTo>
                <a:cubicBezTo>
                  <a:pt x="133539" y="74258"/>
                  <a:pt x="133678" y="74414"/>
                  <a:pt x="133822" y="74452"/>
                </a:cubicBezTo>
                <a:cubicBezTo>
                  <a:pt x="133847" y="74589"/>
                  <a:pt x="133928" y="74708"/>
                  <a:pt x="134045" y="74782"/>
                </a:cubicBezTo>
                <a:cubicBezTo>
                  <a:pt x="133874" y="74900"/>
                  <a:pt x="133794" y="75136"/>
                  <a:pt x="133862" y="75332"/>
                </a:cubicBezTo>
                <a:cubicBezTo>
                  <a:pt x="133926" y="75520"/>
                  <a:pt x="134119" y="75656"/>
                  <a:pt x="134316" y="75656"/>
                </a:cubicBezTo>
                <a:cubicBezTo>
                  <a:pt x="134326" y="75656"/>
                  <a:pt x="134335" y="75656"/>
                  <a:pt x="134344" y="75655"/>
                </a:cubicBezTo>
                <a:lnTo>
                  <a:pt x="134344" y="75655"/>
                </a:lnTo>
                <a:cubicBezTo>
                  <a:pt x="134109" y="75856"/>
                  <a:pt x="133887" y="76118"/>
                  <a:pt x="133888" y="76427"/>
                </a:cubicBezTo>
                <a:cubicBezTo>
                  <a:pt x="133888" y="76676"/>
                  <a:pt x="134119" y="76918"/>
                  <a:pt x="134347" y="76918"/>
                </a:cubicBezTo>
                <a:cubicBezTo>
                  <a:pt x="134401" y="76918"/>
                  <a:pt x="134455" y="76904"/>
                  <a:pt x="134506" y="76874"/>
                </a:cubicBezTo>
                <a:cubicBezTo>
                  <a:pt x="134670" y="76775"/>
                  <a:pt x="134720" y="76565"/>
                  <a:pt x="134824" y="76405"/>
                </a:cubicBezTo>
                <a:cubicBezTo>
                  <a:pt x="134890" y="76302"/>
                  <a:pt x="135024" y="76224"/>
                  <a:pt x="135137" y="76224"/>
                </a:cubicBezTo>
                <a:cubicBezTo>
                  <a:pt x="135200" y="76224"/>
                  <a:pt x="135257" y="76248"/>
                  <a:pt x="135293" y="76306"/>
                </a:cubicBezTo>
                <a:cubicBezTo>
                  <a:pt x="135435" y="76541"/>
                  <a:pt x="134994" y="76908"/>
                  <a:pt x="135221" y="77060"/>
                </a:cubicBezTo>
                <a:lnTo>
                  <a:pt x="135384" y="76928"/>
                </a:lnTo>
                <a:cubicBezTo>
                  <a:pt x="135420" y="77052"/>
                  <a:pt x="135455" y="77175"/>
                  <a:pt x="135491" y="77299"/>
                </a:cubicBezTo>
                <a:cubicBezTo>
                  <a:pt x="135517" y="77304"/>
                  <a:pt x="135545" y="77307"/>
                  <a:pt x="135572" y="77307"/>
                </a:cubicBezTo>
                <a:cubicBezTo>
                  <a:pt x="135737" y="77307"/>
                  <a:pt x="135902" y="77215"/>
                  <a:pt x="135983" y="77069"/>
                </a:cubicBezTo>
                <a:lnTo>
                  <a:pt x="135983" y="77069"/>
                </a:lnTo>
                <a:cubicBezTo>
                  <a:pt x="135922" y="77288"/>
                  <a:pt x="136176" y="77451"/>
                  <a:pt x="136411" y="77451"/>
                </a:cubicBezTo>
                <a:cubicBezTo>
                  <a:pt x="136451" y="77451"/>
                  <a:pt x="136490" y="77446"/>
                  <a:pt x="136528" y="77436"/>
                </a:cubicBezTo>
                <a:cubicBezTo>
                  <a:pt x="136785" y="77368"/>
                  <a:pt x="136837" y="77127"/>
                  <a:pt x="137100" y="77074"/>
                </a:cubicBezTo>
                <a:lnTo>
                  <a:pt x="137100" y="77074"/>
                </a:lnTo>
                <a:cubicBezTo>
                  <a:pt x="137067" y="77287"/>
                  <a:pt x="137035" y="77499"/>
                  <a:pt x="137003" y="77712"/>
                </a:cubicBezTo>
                <a:cubicBezTo>
                  <a:pt x="136993" y="77783"/>
                  <a:pt x="136985" y="77861"/>
                  <a:pt x="137028" y="77919"/>
                </a:cubicBezTo>
                <a:cubicBezTo>
                  <a:pt x="137046" y="77944"/>
                  <a:pt x="137080" y="77957"/>
                  <a:pt x="137112" y="77957"/>
                </a:cubicBezTo>
                <a:cubicBezTo>
                  <a:pt x="137138" y="77957"/>
                  <a:pt x="137163" y="77948"/>
                  <a:pt x="137178" y="77931"/>
                </a:cubicBezTo>
                <a:lnTo>
                  <a:pt x="137178" y="77931"/>
                </a:lnTo>
                <a:cubicBezTo>
                  <a:pt x="137102" y="78089"/>
                  <a:pt x="137159" y="78302"/>
                  <a:pt x="137312" y="78393"/>
                </a:cubicBezTo>
                <a:cubicBezTo>
                  <a:pt x="137364" y="78424"/>
                  <a:pt x="137423" y="78438"/>
                  <a:pt x="137483" y="78438"/>
                </a:cubicBezTo>
                <a:cubicBezTo>
                  <a:pt x="137610" y="78438"/>
                  <a:pt x="137738" y="78373"/>
                  <a:pt x="137801" y="78261"/>
                </a:cubicBezTo>
                <a:lnTo>
                  <a:pt x="137801" y="78261"/>
                </a:lnTo>
                <a:cubicBezTo>
                  <a:pt x="137703" y="78505"/>
                  <a:pt x="137951" y="78780"/>
                  <a:pt x="138208" y="78780"/>
                </a:cubicBezTo>
                <a:cubicBezTo>
                  <a:pt x="138235" y="78780"/>
                  <a:pt x="138263" y="78777"/>
                  <a:pt x="138291" y="78770"/>
                </a:cubicBezTo>
                <a:cubicBezTo>
                  <a:pt x="138574" y="78702"/>
                  <a:pt x="138726" y="78354"/>
                  <a:pt x="138643" y="78076"/>
                </a:cubicBezTo>
                <a:lnTo>
                  <a:pt x="138643" y="78076"/>
                </a:lnTo>
                <a:cubicBezTo>
                  <a:pt x="138678" y="78105"/>
                  <a:pt x="138719" y="78117"/>
                  <a:pt x="138761" y="78117"/>
                </a:cubicBezTo>
                <a:cubicBezTo>
                  <a:pt x="138846" y="78117"/>
                  <a:pt x="138938" y="78068"/>
                  <a:pt x="139002" y="78005"/>
                </a:cubicBezTo>
                <a:cubicBezTo>
                  <a:pt x="139096" y="77910"/>
                  <a:pt x="139165" y="77785"/>
                  <a:pt x="139282" y="77722"/>
                </a:cubicBezTo>
                <a:cubicBezTo>
                  <a:pt x="139339" y="77691"/>
                  <a:pt x="139398" y="77677"/>
                  <a:pt x="139457" y="77677"/>
                </a:cubicBezTo>
                <a:cubicBezTo>
                  <a:pt x="139666" y="77677"/>
                  <a:pt x="139885" y="77843"/>
                  <a:pt x="140063" y="77984"/>
                </a:cubicBezTo>
                <a:cubicBezTo>
                  <a:pt x="140076" y="77994"/>
                  <a:pt x="140090" y="78004"/>
                  <a:pt x="140103" y="78014"/>
                </a:cubicBezTo>
                <a:cubicBezTo>
                  <a:pt x="139912" y="78363"/>
                  <a:pt x="139715" y="78851"/>
                  <a:pt x="139591" y="79513"/>
                </a:cubicBezTo>
                <a:cubicBezTo>
                  <a:pt x="140185" y="79847"/>
                  <a:pt x="140802" y="80138"/>
                  <a:pt x="141438" y="80382"/>
                </a:cubicBezTo>
                <a:cubicBezTo>
                  <a:pt x="141438" y="80382"/>
                  <a:pt x="140267" y="80252"/>
                  <a:pt x="139652" y="79927"/>
                </a:cubicBezTo>
                <a:cubicBezTo>
                  <a:pt x="139652" y="79927"/>
                  <a:pt x="139585" y="80286"/>
                  <a:pt x="139636" y="80522"/>
                </a:cubicBezTo>
                <a:cubicBezTo>
                  <a:pt x="139636" y="80522"/>
                  <a:pt x="140498" y="80888"/>
                  <a:pt x="141256" y="81131"/>
                </a:cubicBezTo>
                <a:cubicBezTo>
                  <a:pt x="141141" y="81179"/>
                  <a:pt x="141026" y="81224"/>
                  <a:pt x="140911" y="81269"/>
                </a:cubicBezTo>
                <a:cubicBezTo>
                  <a:pt x="140419" y="81232"/>
                  <a:pt x="139891" y="81168"/>
                  <a:pt x="139643" y="81062"/>
                </a:cubicBezTo>
                <a:lnTo>
                  <a:pt x="139643" y="81062"/>
                </a:lnTo>
                <a:cubicBezTo>
                  <a:pt x="139643" y="81063"/>
                  <a:pt x="139652" y="81315"/>
                  <a:pt x="139696" y="81696"/>
                </a:cubicBezTo>
                <a:cubicBezTo>
                  <a:pt x="139625" y="81717"/>
                  <a:pt x="139553" y="81737"/>
                  <a:pt x="139483" y="81756"/>
                </a:cubicBezTo>
                <a:cubicBezTo>
                  <a:pt x="138528" y="82008"/>
                  <a:pt x="137542" y="82072"/>
                  <a:pt x="136554" y="82129"/>
                </a:cubicBezTo>
                <a:cubicBezTo>
                  <a:pt x="136327" y="81884"/>
                  <a:pt x="136103" y="81659"/>
                  <a:pt x="135913" y="81490"/>
                </a:cubicBezTo>
                <a:cubicBezTo>
                  <a:pt x="135913" y="81490"/>
                  <a:pt x="135810" y="81833"/>
                  <a:pt x="135498" y="81960"/>
                </a:cubicBezTo>
                <a:lnTo>
                  <a:pt x="135413" y="81078"/>
                </a:lnTo>
                <a:cubicBezTo>
                  <a:pt x="135413" y="81078"/>
                  <a:pt x="132662" y="77750"/>
                  <a:pt x="130120" y="77750"/>
                </a:cubicBezTo>
                <a:cubicBezTo>
                  <a:pt x="130080" y="77750"/>
                  <a:pt x="130040" y="77751"/>
                  <a:pt x="130000" y="77753"/>
                </a:cubicBezTo>
                <a:cubicBezTo>
                  <a:pt x="130000" y="77753"/>
                  <a:pt x="129246" y="78341"/>
                  <a:pt x="128941" y="79975"/>
                </a:cubicBezTo>
                <a:cubicBezTo>
                  <a:pt x="129529" y="80306"/>
                  <a:pt x="130139" y="80594"/>
                  <a:pt x="130769" y="80837"/>
                </a:cubicBezTo>
                <a:cubicBezTo>
                  <a:pt x="130769" y="80839"/>
                  <a:pt x="130768" y="80840"/>
                  <a:pt x="130768" y="80842"/>
                </a:cubicBezTo>
                <a:cubicBezTo>
                  <a:pt x="130617" y="80824"/>
                  <a:pt x="129572" y="80690"/>
                  <a:pt x="129001" y="80388"/>
                </a:cubicBezTo>
                <a:cubicBezTo>
                  <a:pt x="129001" y="80388"/>
                  <a:pt x="128935" y="80747"/>
                  <a:pt x="128986" y="80984"/>
                </a:cubicBezTo>
                <a:cubicBezTo>
                  <a:pt x="128986" y="80984"/>
                  <a:pt x="129783" y="81322"/>
                  <a:pt x="130519" y="81565"/>
                </a:cubicBezTo>
                <a:cubicBezTo>
                  <a:pt x="130497" y="81623"/>
                  <a:pt x="130474" y="81683"/>
                  <a:pt x="130450" y="81745"/>
                </a:cubicBezTo>
                <a:cubicBezTo>
                  <a:pt x="129910" y="81708"/>
                  <a:pt x="129272" y="81642"/>
                  <a:pt x="128994" y="81524"/>
                </a:cubicBezTo>
                <a:lnTo>
                  <a:pt x="128994" y="81524"/>
                </a:lnTo>
                <a:cubicBezTo>
                  <a:pt x="129024" y="82120"/>
                  <a:pt x="129109" y="82712"/>
                  <a:pt x="129246" y="83293"/>
                </a:cubicBezTo>
                <a:cubicBezTo>
                  <a:pt x="129151" y="83321"/>
                  <a:pt x="129057" y="83355"/>
                  <a:pt x="128966" y="83397"/>
                </a:cubicBezTo>
                <a:cubicBezTo>
                  <a:pt x="128345" y="83687"/>
                  <a:pt x="127950" y="84302"/>
                  <a:pt x="127415" y="84729"/>
                </a:cubicBezTo>
                <a:cubicBezTo>
                  <a:pt x="127311" y="83410"/>
                  <a:pt x="127101" y="82331"/>
                  <a:pt x="126999" y="81911"/>
                </a:cubicBezTo>
                <a:cubicBezTo>
                  <a:pt x="126754" y="80898"/>
                  <a:pt x="125572" y="80061"/>
                  <a:pt x="125571" y="80061"/>
                </a:cubicBezTo>
                <a:lnTo>
                  <a:pt x="125571" y="80061"/>
                </a:lnTo>
                <a:cubicBezTo>
                  <a:pt x="125571" y="80061"/>
                  <a:pt x="126440" y="80871"/>
                  <a:pt x="126616" y="81814"/>
                </a:cubicBezTo>
                <a:cubicBezTo>
                  <a:pt x="126626" y="81865"/>
                  <a:pt x="126634" y="81916"/>
                  <a:pt x="126638" y="81967"/>
                </a:cubicBezTo>
                <a:cubicBezTo>
                  <a:pt x="126665" y="82225"/>
                  <a:pt x="126622" y="83603"/>
                  <a:pt x="126580" y="85184"/>
                </a:cubicBezTo>
                <a:cubicBezTo>
                  <a:pt x="126461" y="85227"/>
                  <a:pt x="126342" y="85266"/>
                  <a:pt x="126220" y="85301"/>
                </a:cubicBezTo>
                <a:cubicBezTo>
                  <a:pt x="126417" y="81883"/>
                  <a:pt x="125555" y="80406"/>
                  <a:pt x="125179" y="79933"/>
                </a:cubicBezTo>
                <a:cubicBezTo>
                  <a:pt x="125077" y="79806"/>
                  <a:pt x="125011" y="79751"/>
                  <a:pt x="125011" y="79751"/>
                </a:cubicBezTo>
                <a:lnTo>
                  <a:pt x="125011" y="79751"/>
                </a:lnTo>
                <a:cubicBezTo>
                  <a:pt x="124988" y="81821"/>
                  <a:pt x="125110" y="83888"/>
                  <a:pt x="125255" y="85557"/>
                </a:cubicBezTo>
                <a:cubicBezTo>
                  <a:pt x="125011" y="85624"/>
                  <a:pt x="124767" y="85697"/>
                  <a:pt x="124525" y="85774"/>
                </a:cubicBezTo>
                <a:cubicBezTo>
                  <a:pt x="124754" y="83277"/>
                  <a:pt x="123450" y="81809"/>
                  <a:pt x="122935" y="81333"/>
                </a:cubicBezTo>
                <a:cubicBezTo>
                  <a:pt x="122928" y="81319"/>
                  <a:pt x="122921" y="81306"/>
                  <a:pt x="122915" y="81291"/>
                </a:cubicBezTo>
                <a:lnTo>
                  <a:pt x="122915" y="81291"/>
                </a:lnTo>
                <a:cubicBezTo>
                  <a:pt x="122919" y="81304"/>
                  <a:pt x="122925" y="81316"/>
                  <a:pt x="122928" y="81329"/>
                </a:cubicBezTo>
                <a:cubicBezTo>
                  <a:pt x="122866" y="81269"/>
                  <a:pt x="122800" y="81214"/>
                  <a:pt x="122731" y="81162"/>
                </a:cubicBezTo>
                <a:lnTo>
                  <a:pt x="122731" y="81162"/>
                </a:lnTo>
                <a:cubicBezTo>
                  <a:pt x="123233" y="82378"/>
                  <a:pt x="123703" y="84557"/>
                  <a:pt x="123977" y="85962"/>
                </a:cubicBezTo>
                <a:cubicBezTo>
                  <a:pt x="123801" y="86026"/>
                  <a:pt x="123625" y="86092"/>
                  <a:pt x="123451" y="86162"/>
                </a:cubicBezTo>
                <a:cubicBezTo>
                  <a:pt x="122351" y="81821"/>
                  <a:pt x="120633" y="81064"/>
                  <a:pt x="120101" y="81064"/>
                </a:cubicBezTo>
                <a:cubicBezTo>
                  <a:pt x="120008" y="81064"/>
                  <a:pt x="119952" y="81087"/>
                  <a:pt x="119940" y="81118"/>
                </a:cubicBezTo>
                <a:cubicBezTo>
                  <a:pt x="119869" y="81304"/>
                  <a:pt x="122658" y="85220"/>
                  <a:pt x="123357" y="86199"/>
                </a:cubicBezTo>
                <a:lnTo>
                  <a:pt x="123343" y="86206"/>
                </a:lnTo>
                <a:cubicBezTo>
                  <a:pt x="123337" y="86199"/>
                  <a:pt x="123332" y="86192"/>
                  <a:pt x="123325" y="86187"/>
                </a:cubicBezTo>
                <a:lnTo>
                  <a:pt x="123298" y="86211"/>
                </a:lnTo>
                <a:lnTo>
                  <a:pt x="123305" y="86221"/>
                </a:lnTo>
                <a:lnTo>
                  <a:pt x="123304" y="86221"/>
                </a:lnTo>
                <a:cubicBezTo>
                  <a:pt x="122771" y="85706"/>
                  <a:pt x="121480" y="84656"/>
                  <a:pt x="119276" y="84026"/>
                </a:cubicBezTo>
                <a:cubicBezTo>
                  <a:pt x="118745" y="83875"/>
                  <a:pt x="118197" y="83784"/>
                  <a:pt x="117646" y="83781"/>
                </a:cubicBezTo>
                <a:cubicBezTo>
                  <a:pt x="117633" y="83781"/>
                  <a:pt x="117621" y="83781"/>
                  <a:pt x="117609" y="83781"/>
                </a:cubicBezTo>
                <a:cubicBezTo>
                  <a:pt x="117099" y="83781"/>
                  <a:pt x="116526" y="83849"/>
                  <a:pt x="116236" y="84117"/>
                </a:cubicBezTo>
                <a:cubicBezTo>
                  <a:pt x="116236" y="84117"/>
                  <a:pt x="120975" y="85340"/>
                  <a:pt x="123123" y="86298"/>
                </a:cubicBezTo>
                <a:cubicBezTo>
                  <a:pt x="122733" y="86463"/>
                  <a:pt x="122350" y="86647"/>
                  <a:pt x="121978" y="86846"/>
                </a:cubicBezTo>
                <a:cubicBezTo>
                  <a:pt x="120669" y="86605"/>
                  <a:pt x="118747" y="86418"/>
                  <a:pt x="115929" y="86418"/>
                </a:cubicBezTo>
                <a:cubicBezTo>
                  <a:pt x="115606" y="86418"/>
                  <a:pt x="115271" y="86421"/>
                  <a:pt x="114923" y="86426"/>
                </a:cubicBezTo>
                <a:cubicBezTo>
                  <a:pt x="114923" y="86426"/>
                  <a:pt x="114978" y="86440"/>
                  <a:pt x="115082" y="86466"/>
                </a:cubicBezTo>
                <a:cubicBezTo>
                  <a:pt x="115660" y="86609"/>
                  <a:pt x="117795" y="87113"/>
                  <a:pt x="120858" y="87523"/>
                </a:cubicBezTo>
                <a:cubicBezTo>
                  <a:pt x="120802" y="87562"/>
                  <a:pt x="120746" y="87600"/>
                  <a:pt x="120691" y="87640"/>
                </a:cubicBezTo>
                <a:cubicBezTo>
                  <a:pt x="120573" y="87595"/>
                  <a:pt x="120448" y="87569"/>
                  <a:pt x="120324" y="87569"/>
                </a:cubicBezTo>
                <a:cubicBezTo>
                  <a:pt x="120248" y="87569"/>
                  <a:pt x="120171" y="87579"/>
                  <a:pt x="120096" y="87600"/>
                </a:cubicBezTo>
                <a:cubicBezTo>
                  <a:pt x="119735" y="87702"/>
                  <a:pt x="119463" y="88110"/>
                  <a:pt x="119581" y="88466"/>
                </a:cubicBezTo>
                <a:cubicBezTo>
                  <a:pt x="119550" y="88452"/>
                  <a:pt x="119517" y="88446"/>
                  <a:pt x="119483" y="88446"/>
                </a:cubicBezTo>
                <a:cubicBezTo>
                  <a:pt x="119390" y="88446"/>
                  <a:pt x="119296" y="88496"/>
                  <a:pt x="119251" y="88579"/>
                </a:cubicBezTo>
                <a:cubicBezTo>
                  <a:pt x="119116" y="88686"/>
                  <a:pt x="118955" y="88738"/>
                  <a:pt x="118795" y="88738"/>
                </a:cubicBezTo>
                <a:cubicBezTo>
                  <a:pt x="118563" y="88738"/>
                  <a:pt x="118334" y="88629"/>
                  <a:pt x="118190" y="88424"/>
                </a:cubicBezTo>
                <a:cubicBezTo>
                  <a:pt x="118023" y="88427"/>
                  <a:pt x="117878" y="88539"/>
                  <a:pt x="117830" y="88701"/>
                </a:cubicBezTo>
                <a:cubicBezTo>
                  <a:pt x="117790" y="88509"/>
                  <a:pt x="117592" y="88389"/>
                  <a:pt x="117401" y="88389"/>
                </a:cubicBezTo>
                <a:cubicBezTo>
                  <a:pt x="117304" y="88389"/>
                  <a:pt x="117208" y="88420"/>
                  <a:pt x="117137" y="88489"/>
                </a:cubicBezTo>
                <a:cubicBezTo>
                  <a:pt x="117144" y="88268"/>
                  <a:pt x="117003" y="88051"/>
                  <a:pt x="116800" y="87965"/>
                </a:cubicBezTo>
                <a:cubicBezTo>
                  <a:pt x="116750" y="87944"/>
                  <a:pt x="116695" y="87935"/>
                  <a:pt x="116638" y="87935"/>
                </a:cubicBezTo>
                <a:cubicBezTo>
                  <a:pt x="116463" y="87935"/>
                  <a:pt x="116270" y="88024"/>
                  <a:pt x="116155" y="88144"/>
                </a:cubicBezTo>
                <a:cubicBezTo>
                  <a:pt x="116130" y="87936"/>
                  <a:pt x="115933" y="87764"/>
                  <a:pt x="115725" y="87764"/>
                </a:cubicBezTo>
                <a:cubicBezTo>
                  <a:pt x="115721" y="87764"/>
                  <a:pt x="115718" y="87764"/>
                  <a:pt x="115715" y="87764"/>
                </a:cubicBezTo>
                <a:cubicBezTo>
                  <a:pt x="115501" y="87769"/>
                  <a:pt x="115309" y="87954"/>
                  <a:pt x="115295" y="88166"/>
                </a:cubicBezTo>
                <a:cubicBezTo>
                  <a:pt x="115239" y="87983"/>
                  <a:pt x="115050" y="87852"/>
                  <a:pt x="114861" y="87852"/>
                </a:cubicBezTo>
                <a:cubicBezTo>
                  <a:pt x="114831" y="87852"/>
                  <a:pt x="114801" y="87856"/>
                  <a:pt x="114772" y="87862"/>
                </a:cubicBezTo>
                <a:cubicBezTo>
                  <a:pt x="114596" y="87902"/>
                  <a:pt x="114368" y="87963"/>
                  <a:pt x="114305" y="88100"/>
                </a:cubicBezTo>
                <a:cubicBezTo>
                  <a:pt x="114303" y="87888"/>
                  <a:pt x="114127" y="87677"/>
                  <a:pt x="113910" y="87665"/>
                </a:cubicBezTo>
                <a:cubicBezTo>
                  <a:pt x="113957" y="87543"/>
                  <a:pt x="113897" y="87390"/>
                  <a:pt x="113781" y="87332"/>
                </a:cubicBezTo>
                <a:cubicBezTo>
                  <a:pt x="113745" y="87313"/>
                  <a:pt x="113705" y="87305"/>
                  <a:pt x="113665" y="87305"/>
                </a:cubicBezTo>
                <a:cubicBezTo>
                  <a:pt x="113575" y="87305"/>
                  <a:pt x="113483" y="87349"/>
                  <a:pt x="113434" y="87424"/>
                </a:cubicBezTo>
                <a:cubicBezTo>
                  <a:pt x="113509" y="87260"/>
                  <a:pt x="113437" y="87044"/>
                  <a:pt x="113279" y="86957"/>
                </a:cubicBezTo>
                <a:cubicBezTo>
                  <a:pt x="113228" y="86928"/>
                  <a:pt x="113170" y="86915"/>
                  <a:pt x="113112" y="86915"/>
                </a:cubicBezTo>
                <a:cubicBezTo>
                  <a:pt x="112990" y="86915"/>
                  <a:pt x="112867" y="86973"/>
                  <a:pt x="112800" y="87075"/>
                </a:cubicBezTo>
                <a:cubicBezTo>
                  <a:pt x="112865" y="86935"/>
                  <a:pt x="112707" y="86778"/>
                  <a:pt x="112553" y="86778"/>
                </a:cubicBezTo>
                <a:cubicBezTo>
                  <a:pt x="112548" y="86778"/>
                  <a:pt x="112544" y="86778"/>
                  <a:pt x="112539" y="86779"/>
                </a:cubicBezTo>
                <a:cubicBezTo>
                  <a:pt x="112380" y="86789"/>
                  <a:pt x="112250" y="86902"/>
                  <a:pt x="112133" y="87011"/>
                </a:cubicBezTo>
                <a:cubicBezTo>
                  <a:pt x="112132" y="86837"/>
                  <a:pt x="111976" y="86680"/>
                  <a:pt x="111804" y="86676"/>
                </a:cubicBezTo>
                <a:cubicBezTo>
                  <a:pt x="111801" y="86676"/>
                  <a:pt x="111799" y="86676"/>
                  <a:pt x="111796" y="86676"/>
                </a:cubicBezTo>
                <a:cubicBezTo>
                  <a:pt x="111625" y="86676"/>
                  <a:pt x="111467" y="86824"/>
                  <a:pt x="111457" y="86995"/>
                </a:cubicBezTo>
                <a:cubicBezTo>
                  <a:pt x="111451" y="86813"/>
                  <a:pt x="111259" y="86695"/>
                  <a:pt x="111074" y="86695"/>
                </a:cubicBezTo>
                <a:cubicBezTo>
                  <a:pt x="111040" y="86695"/>
                  <a:pt x="111005" y="86699"/>
                  <a:pt x="110972" y="86708"/>
                </a:cubicBezTo>
                <a:cubicBezTo>
                  <a:pt x="110763" y="86764"/>
                  <a:pt x="110609" y="86937"/>
                  <a:pt x="110470" y="87103"/>
                </a:cubicBezTo>
                <a:cubicBezTo>
                  <a:pt x="110425" y="86923"/>
                  <a:pt x="110249" y="86786"/>
                  <a:pt x="110064" y="86786"/>
                </a:cubicBezTo>
                <a:cubicBezTo>
                  <a:pt x="110061" y="86786"/>
                  <a:pt x="110058" y="86786"/>
                  <a:pt x="110055" y="86786"/>
                </a:cubicBezTo>
                <a:cubicBezTo>
                  <a:pt x="109867" y="86790"/>
                  <a:pt x="109692" y="86936"/>
                  <a:pt x="109655" y="87119"/>
                </a:cubicBezTo>
                <a:cubicBezTo>
                  <a:pt x="109638" y="86995"/>
                  <a:pt x="109509" y="86922"/>
                  <a:pt x="109380" y="86922"/>
                </a:cubicBezTo>
                <a:cubicBezTo>
                  <a:pt x="109337" y="86922"/>
                  <a:pt x="109295" y="86930"/>
                  <a:pt x="109257" y="86947"/>
                </a:cubicBezTo>
                <a:cubicBezTo>
                  <a:pt x="109103" y="87013"/>
                  <a:pt x="109006" y="87165"/>
                  <a:pt x="108918" y="87307"/>
                </a:cubicBezTo>
                <a:cubicBezTo>
                  <a:pt x="108885" y="87135"/>
                  <a:pt x="108707" y="87022"/>
                  <a:pt x="108536" y="87022"/>
                </a:cubicBezTo>
                <a:cubicBezTo>
                  <a:pt x="108461" y="87022"/>
                  <a:pt x="108388" y="87043"/>
                  <a:pt x="108329" y="87090"/>
                </a:cubicBezTo>
                <a:cubicBezTo>
                  <a:pt x="108313" y="86868"/>
                  <a:pt x="108059" y="86628"/>
                  <a:pt x="107835" y="86628"/>
                </a:cubicBezTo>
                <a:cubicBezTo>
                  <a:pt x="107806" y="86628"/>
                  <a:pt x="107777" y="86632"/>
                  <a:pt x="107750" y="86640"/>
                </a:cubicBezTo>
                <a:cubicBezTo>
                  <a:pt x="107768" y="86447"/>
                  <a:pt x="107591" y="86262"/>
                  <a:pt x="107399" y="86262"/>
                </a:cubicBezTo>
                <a:cubicBezTo>
                  <a:pt x="107391" y="86262"/>
                  <a:pt x="107383" y="86263"/>
                  <a:pt x="107375" y="86263"/>
                </a:cubicBezTo>
                <a:lnTo>
                  <a:pt x="107301" y="86029"/>
                </a:lnTo>
                <a:cubicBezTo>
                  <a:pt x="106793" y="85800"/>
                  <a:pt x="106246" y="85684"/>
                  <a:pt x="105695" y="85684"/>
                </a:cubicBezTo>
                <a:cubicBezTo>
                  <a:pt x="105464" y="85684"/>
                  <a:pt x="105233" y="85705"/>
                  <a:pt x="105004" y="85746"/>
                </a:cubicBezTo>
                <a:cubicBezTo>
                  <a:pt x="104814" y="85781"/>
                  <a:pt x="104574" y="85917"/>
                  <a:pt x="104639" y="86100"/>
                </a:cubicBezTo>
                <a:cubicBezTo>
                  <a:pt x="104593" y="86001"/>
                  <a:pt x="104484" y="85940"/>
                  <a:pt x="104376" y="85940"/>
                </a:cubicBezTo>
                <a:cubicBezTo>
                  <a:pt x="104333" y="85940"/>
                  <a:pt x="104291" y="85950"/>
                  <a:pt x="104253" y="85970"/>
                </a:cubicBezTo>
                <a:cubicBezTo>
                  <a:pt x="104118" y="86042"/>
                  <a:pt x="104067" y="86233"/>
                  <a:pt x="104147" y="86363"/>
                </a:cubicBezTo>
                <a:cubicBezTo>
                  <a:pt x="104089" y="86306"/>
                  <a:pt x="104017" y="86281"/>
                  <a:pt x="103942" y="86281"/>
                </a:cubicBezTo>
                <a:cubicBezTo>
                  <a:pt x="103711" y="86281"/>
                  <a:pt x="103455" y="86518"/>
                  <a:pt x="103540" y="86753"/>
                </a:cubicBezTo>
                <a:lnTo>
                  <a:pt x="103540" y="86753"/>
                </a:lnTo>
                <a:cubicBezTo>
                  <a:pt x="103497" y="86643"/>
                  <a:pt x="103383" y="86590"/>
                  <a:pt x="103265" y="86590"/>
                </a:cubicBezTo>
                <a:cubicBezTo>
                  <a:pt x="103164" y="86590"/>
                  <a:pt x="103061" y="86628"/>
                  <a:pt x="102993" y="86703"/>
                </a:cubicBezTo>
                <a:cubicBezTo>
                  <a:pt x="102846" y="86869"/>
                  <a:pt x="102853" y="87125"/>
                  <a:pt x="102931" y="87333"/>
                </a:cubicBezTo>
                <a:cubicBezTo>
                  <a:pt x="102809" y="87230"/>
                  <a:pt x="102650" y="87178"/>
                  <a:pt x="102490" y="87178"/>
                </a:cubicBezTo>
                <a:cubicBezTo>
                  <a:pt x="102364" y="87178"/>
                  <a:pt x="102237" y="87211"/>
                  <a:pt x="102130" y="87280"/>
                </a:cubicBezTo>
                <a:cubicBezTo>
                  <a:pt x="101886" y="87433"/>
                  <a:pt x="101763" y="87750"/>
                  <a:pt x="101836" y="88027"/>
                </a:cubicBezTo>
                <a:cubicBezTo>
                  <a:pt x="101791" y="87979"/>
                  <a:pt x="101730" y="87957"/>
                  <a:pt x="101666" y="87957"/>
                </a:cubicBezTo>
                <a:cubicBezTo>
                  <a:pt x="101540" y="87957"/>
                  <a:pt x="101406" y="88042"/>
                  <a:pt x="101393" y="88172"/>
                </a:cubicBezTo>
                <a:cubicBezTo>
                  <a:pt x="101299" y="88105"/>
                  <a:pt x="101187" y="88074"/>
                  <a:pt x="101073" y="88074"/>
                </a:cubicBezTo>
                <a:cubicBezTo>
                  <a:pt x="100839" y="88074"/>
                  <a:pt x="100600" y="88204"/>
                  <a:pt x="100507" y="88422"/>
                </a:cubicBezTo>
                <a:cubicBezTo>
                  <a:pt x="100436" y="88231"/>
                  <a:pt x="100231" y="88129"/>
                  <a:pt x="100030" y="88129"/>
                </a:cubicBezTo>
                <a:cubicBezTo>
                  <a:pt x="99862" y="88129"/>
                  <a:pt x="99696" y="88199"/>
                  <a:pt x="99611" y="88347"/>
                </a:cubicBezTo>
                <a:cubicBezTo>
                  <a:pt x="99622" y="88161"/>
                  <a:pt x="99431" y="88019"/>
                  <a:pt x="99254" y="88019"/>
                </a:cubicBezTo>
                <a:cubicBezTo>
                  <a:pt x="99183" y="88019"/>
                  <a:pt x="99115" y="88041"/>
                  <a:pt x="99062" y="88091"/>
                </a:cubicBezTo>
                <a:cubicBezTo>
                  <a:pt x="99087" y="87971"/>
                  <a:pt x="98957" y="87883"/>
                  <a:pt x="98841" y="87883"/>
                </a:cubicBezTo>
                <a:cubicBezTo>
                  <a:pt x="98777" y="87883"/>
                  <a:pt x="98717" y="87910"/>
                  <a:pt x="98689" y="87972"/>
                </a:cubicBezTo>
                <a:cubicBezTo>
                  <a:pt x="98671" y="87934"/>
                  <a:pt x="98625" y="87922"/>
                  <a:pt x="98569" y="87922"/>
                </a:cubicBezTo>
                <a:cubicBezTo>
                  <a:pt x="98490" y="87922"/>
                  <a:pt x="98393" y="87946"/>
                  <a:pt x="98333" y="87952"/>
                </a:cubicBezTo>
                <a:cubicBezTo>
                  <a:pt x="98055" y="87534"/>
                  <a:pt x="97556" y="87336"/>
                  <a:pt x="97047" y="87336"/>
                </a:cubicBezTo>
                <a:cubicBezTo>
                  <a:pt x="96769" y="87336"/>
                  <a:pt x="96488" y="87395"/>
                  <a:pt x="96238" y="87510"/>
                </a:cubicBezTo>
                <a:cubicBezTo>
                  <a:pt x="96365" y="87166"/>
                  <a:pt x="96144" y="86735"/>
                  <a:pt x="95789" y="86639"/>
                </a:cubicBezTo>
                <a:cubicBezTo>
                  <a:pt x="95738" y="86626"/>
                  <a:pt x="95687" y="86619"/>
                  <a:pt x="95636" y="86619"/>
                </a:cubicBezTo>
                <a:cubicBezTo>
                  <a:pt x="95325" y="86619"/>
                  <a:pt x="95017" y="86855"/>
                  <a:pt x="94962" y="87166"/>
                </a:cubicBezTo>
                <a:cubicBezTo>
                  <a:pt x="94681" y="86808"/>
                  <a:pt x="94225" y="86621"/>
                  <a:pt x="93773" y="86621"/>
                </a:cubicBezTo>
                <a:cubicBezTo>
                  <a:pt x="93425" y="86621"/>
                  <a:pt x="93079" y="86731"/>
                  <a:pt x="92815" y="86960"/>
                </a:cubicBezTo>
                <a:cubicBezTo>
                  <a:pt x="92734" y="86933"/>
                  <a:pt x="92649" y="86919"/>
                  <a:pt x="92564" y="86919"/>
                </a:cubicBezTo>
                <a:cubicBezTo>
                  <a:pt x="92312" y="86919"/>
                  <a:pt x="92058" y="87034"/>
                  <a:pt x="91902" y="87233"/>
                </a:cubicBezTo>
                <a:cubicBezTo>
                  <a:pt x="91790" y="86937"/>
                  <a:pt x="91480" y="86730"/>
                  <a:pt x="91165" y="86730"/>
                </a:cubicBezTo>
                <a:cubicBezTo>
                  <a:pt x="91142" y="86730"/>
                  <a:pt x="91119" y="86731"/>
                  <a:pt x="91096" y="86733"/>
                </a:cubicBezTo>
                <a:cubicBezTo>
                  <a:pt x="90757" y="86768"/>
                  <a:pt x="90460" y="87048"/>
                  <a:pt x="90404" y="87385"/>
                </a:cubicBezTo>
                <a:cubicBezTo>
                  <a:pt x="89483" y="87167"/>
                  <a:pt x="88550" y="87001"/>
                  <a:pt x="87610" y="86887"/>
                </a:cubicBezTo>
                <a:cubicBezTo>
                  <a:pt x="87504" y="86874"/>
                  <a:pt x="87392" y="86863"/>
                  <a:pt x="87283" y="86863"/>
                </a:cubicBezTo>
                <a:cubicBezTo>
                  <a:pt x="87097" y="86863"/>
                  <a:pt x="86916" y="86895"/>
                  <a:pt x="86771" y="87004"/>
                </a:cubicBezTo>
                <a:cubicBezTo>
                  <a:pt x="86736" y="86802"/>
                  <a:pt x="86527" y="86679"/>
                  <a:pt x="86327" y="86679"/>
                </a:cubicBezTo>
                <a:cubicBezTo>
                  <a:pt x="86209" y="86679"/>
                  <a:pt x="86094" y="86722"/>
                  <a:pt x="86020" y="86817"/>
                </a:cubicBezTo>
                <a:lnTo>
                  <a:pt x="81243" y="86707"/>
                </a:lnTo>
                <a:cubicBezTo>
                  <a:pt x="81176" y="86622"/>
                  <a:pt x="81078" y="86587"/>
                  <a:pt x="80973" y="86587"/>
                </a:cubicBezTo>
                <a:cubicBezTo>
                  <a:pt x="80833" y="86587"/>
                  <a:pt x="80680" y="86649"/>
                  <a:pt x="80567" y="86737"/>
                </a:cubicBezTo>
                <a:cubicBezTo>
                  <a:pt x="80369" y="86890"/>
                  <a:pt x="80211" y="87109"/>
                  <a:pt x="79973" y="87189"/>
                </a:cubicBezTo>
                <a:cubicBezTo>
                  <a:pt x="79905" y="87212"/>
                  <a:pt x="79838" y="87222"/>
                  <a:pt x="79771" y="87222"/>
                </a:cubicBezTo>
                <a:cubicBezTo>
                  <a:pt x="79432" y="87222"/>
                  <a:pt x="79102" y="86962"/>
                  <a:pt x="78793" y="86773"/>
                </a:cubicBezTo>
                <a:cubicBezTo>
                  <a:pt x="78783" y="86766"/>
                  <a:pt x="78772" y="86762"/>
                  <a:pt x="78762" y="86755"/>
                </a:cubicBezTo>
                <a:lnTo>
                  <a:pt x="79885" y="85462"/>
                </a:lnTo>
                <a:lnTo>
                  <a:pt x="79885" y="85462"/>
                </a:lnTo>
                <a:cubicBezTo>
                  <a:pt x="79884" y="85462"/>
                  <a:pt x="79376" y="85903"/>
                  <a:pt x="78484" y="86615"/>
                </a:cubicBezTo>
                <a:cubicBezTo>
                  <a:pt x="78135" y="86463"/>
                  <a:pt x="77756" y="86390"/>
                  <a:pt x="77374" y="86390"/>
                </a:cubicBezTo>
                <a:cubicBezTo>
                  <a:pt x="76492" y="86390"/>
                  <a:pt x="75603" y="86781"/>
                  <a:pt x="75075" y="87494"/>
                </a:cubicBezTo>
                <a:cubicBezTo>
                  <a:pt x="75009" y="87343"/>
                  <a:pt x="74903" y="87212"/>
                  <a:pt x="74767" y="87117"/>
                </a:cubicBezTo>
                <a:cubicBezTo>
                  <a:pt x="76429" y="84261"/>
                  <a:pt x="77370" y="81481"/>
                  <a:pt x="77370" y="81481"/>
                </a:cubicBezTo>
                <a:lnTo>
                  <a:pt x="77370" y="81481"/>
                </a:lnTo>
                <a:cubicBezTo>
                  <a:pt x="76478" y="82924"/>
                  <a:pt x="75877" y="83312"/>
                  <a:pt x="73665" y="86167"/>
                </a:cubicBezTo>
                <a:cubicBezTo>
                  <a:pt x="73432" y="86469"/>
                  <a:pt x="73216" y="86771"/>
                  <a:pt x="73016" y="87069"/>
                </a:cubicBezTo>
                <a:cubicBezTo>
                  <a:pt x="72651" y="87205"/>
                  <a:pt x="72296" y="87375"/>
                  <a:pt x="71918" y="87470"/>
                </a:cubicBezTo>
                <a:cubicBezTo>
                  <a:pt x="71916" y="87468"/>
                  <a:pt x="71914" y="87466"/>
                  <a:pt x="71913" y="87464"/>
                </a:cubicBezTo>
                <a:cubicBezTo>
                  <a:pt x="74016" y="82932"/>
                  <a:pt x="73743" y="79001"/>
                  <a:pt x="73743" y="78999"/>
                </a:cubicBezTo>
                <a:lnTo>
                  <a:pt x="73743" y="78999"/>
                </a:lnTo>
                <a:cubicBezTo>
                  <a:pt x="73769" y="79647"/>
                  <a:pt x="72781" y="81442"/>
                  <a:pt x="71645" y="84303"/>
                </a:cubicBezTo>
                <a:cubicBezTo>
                  <a:pt x="71272" y="85240"/>
                  <a:pt x="70976" y="86241"/>
                  <a:pt x="70745" y="87163"/>
                </a:cubicBezTo>
                <a:lnTo>
                  <a:pt x="70005" y="86739"/>
                </a:lnTo>
                <a:cubicBezTo>
                  <a:pt x="70440" y="84167"/>
                  <a:pt x="69993" y="81275"/>
                  <a:pt x="69834" y="80514"/>
                </a:cubicBezTo>
                <a:cubicBezTo>
                  <a:pt x="69619" y="79495"/>
                  <a:pt x="68462" y="78623"/>
                  <a:pt x="68461" y="78623"/>
                </a:cubicBezTo>
                <a:lnTo>
                  <a:pt x="68461" y="78623"/>
                </a:lnTo>
                <a:cubicBezTo>
                  <a:pt x="68462" y="78623"/>
                  <a:pt x="69306" y="79459"/>
                  <a:pt x="69453" y="80408"/>
                </a:cubicBezTo>
                <a:cubicBezTo>
                  <a:pt x="69461" y="80459"/>
                  <a:pt x="69468" y="80510"/>
                  <a:pt x="69471" y="80560"/>
                </a:cubicBezTo>
                <a:cubicBezTo>
                  <a:pt x="69498" y="80920"/>
                  <a:pt x="69326" y="83429"/>
                  <a:pt x="69217" y="85647"/>
                </a:cubicBezTo>
                <a:cubicBezTo>
                  <a:pt x="69038" y="85693"/>
                  <a:pt x="68868" y="85731"/>
                  <a:pt x="68702" y="85766"/>
                </a:cubicBezTo>
                <a:cubicBezTo>
                  <a:pt x="69541" y="81002"/>
                  <a:pt x="68496" y="79048"/>
                  <a:pt x="68073" y="78484"/>
                </a:cubicBezTo>
                <a:cubicBezTo>
                  <a:pt x="67975" y="78353"/>
                  <a:pt x="67911" y="78297"/>
                  <a:pt x="67911" y="78297"/>
                </a:cubicBezTo>
                <a:cubicBezTo>
                  <a:pt x="67863" y="79461"/>
                  <a:pt x="67862" y="80627"/>
                  <a:pt x="67886" y="81720"/>
                </a:cubicBezTo>
                <a:cubicBezTo>
                  <a:pt x="67670" y="81834"/>
                  <a:pt x="67406" y="81958"/>
                  <a:pt x="67101" y="82095"/>
                </a:cubicBezTo>
                <a:cubicBezTo>
                  <a:pt x="66776" y="80903"/>
                  <a:pt x="66118" y="80140"/>
                  <a:pt x="65789" y="79817"/>
                </a:cubicBezTo>
                <a:cubicBezTo>
                  <a:pt x="65782" y="79803"/>
                  <a:pt x="65776" y="79789"/>
                  <a:pt x="65770" y="79774"/>
                </a:cubicBezTo>
                <a:lnTo>
                  <a:pt x="65770" y="79774"/>
                </a:lnTo>
                <a:cubicBezTo>
                  <a:pt x="65774" y="79786"/>
                  <a:pt x="65779" y="79800"/>
                  <a:pt x="65783" y="79812"/>
                </a:cubicBezTo>
                <a:cubicBezTo>
                  <a:pt x="65666" y="79697"/>
                  <a:pt x="65592" y="79639"/>
                  <a:pt x="65592" y="79639"/>
                </a:cubicBezTo>
                <a:lnTo>
                  <a:pt x="65592" y="79639"/>
                </a:lnTo>
                <a:cubicBezTo>
                  <a:pt x="65864" y="80359"/>
                  <a:pt x="66116" y="81410"/>
                  <a:pt x="66324" y="82439"/>
                </a:cubicBezTo>
                <a:cubicBezTo>
                  <a:pt x="66104" y="82537"/>
                  <a:pt x="65870" y="82638"/>
                  <a:pt x="65624" y="82747"/>
                </a:cubicBezTo>
                <a:cubicBezTo>
                  <a:pt x="65200" y="81558"/>
                  <a:pt x="64721" y="80784"/>
                  <a:pt x="64281" y="80287"/>
                </a:cubicBezTo>
                <a:cubicBezTo>
                  <a:pt x="64432" y="80063"/>
                  <a:pt x="64547" y="79880"/>
                  <a:pt x="64620" y="79758"/>
                </a:cubicBezTo>
                <a:cubicBezTo>
                  <a:pt x="65152" y="78862"/>
                  <a:pt x="64888" y="77437"/>
                  <a:pt x="64888" y="77436"/>
                </a:cubicBezTo>
                <a:lnTo>
                  <a:pt x="64888" y="77436"/>
                </a:lnTo>
                <a:cubicBezTo>
                  <a:pt x="64888" y="77437"/>
                  <a:pt x="64945" y="78624"/>
                  <a:pt x="64412" y="79421"/>
                </a:cubicBezTo>
                <a:cubicBezTo>
                  <a:pt x="64383" y="79465"/>
                  <a:pt x="64353" y="79507"/>
                  <a:pt x="64322" y="79546"/>
                </a:cubicBezTo>
                <a:cubicBezTo>
                  <a:pt x="64270" y="79611"/>
                  <a:pt x="64134" y="79752"/>
                  <a:pt x="63939" y="79947"/>
                </a:cubicBezTo>
                <a:cubicBezTo>
                  <a:pt x="63810" y="79834"/>
                  <a:pt x="63670" y="79733"/>
                  <a:pt x="63522" y="79648"/>
                </a:cubicBezTo>
                <a:cubicBezTo>
                  <a:pt x="64449" y="78383"/>
                  <a:pt x="64655" y="77481"/>
                  <a:pt x="64696" y="77070"/>
                </a:cubicBezTo>
                <a:cubicBezTo>
                  <a:pt x="64713" y="76908"/>
                  <a:pt x="64704" y="76823"/>
                  <a:pt x="64704" y="76823"/>
                </a:cubicBezTo>
                <a:lnTo>
                  <a:pt x="64704" y="76823"/>
                </a:lnTo>
                <a:cubicBezTo>
                  <a:pt x="62859" y="78673"/>
                  <a:pt x="61185" y="80680"/>
                  <a:pt x="60055" y="82105"/>
                </a:cubicBezTo>
                <a:cubicBezTo>
                  <a:pt x="59647" y="82122"/>
                  <a:pt x="59244" y="82197"/>
                  <a:pt x="59011" y="82399"/>
                </a:cubicBezTo>
                <a:cubicBezTo>
                  <a:pt x="59011" y="82399"/>
                  <a:pt x="59260" y="82471"/>
                  <a:pt x="59670" y="82595"/>
                </a:cubicBezTo>
                <a:cubicBezTo>
                  <a:pt x="59221" y="83171"/>
                  <a:pt x="58891" y="83611"/>
                  <a:pt x="58720" y="83845"/>
                </a:cubicBezTo>
                <a:lnTo>
                  <a:pt x="58703" y="83861"/>
                </a:lnTo>
                <a:cubicBezTo>
                  <a:pt x="58713" y="83784"/>
                  <a:pt x="58724" y="83707"/>
                  <a:pt x="58734" y="83628"/>
                </a:cubicBezTo>
                <a:cubicBezTo>
                  <a:pt x="58811" y="82967"/>
                  <a:pt x="58875" y="82304"/>
                  <a:pt x="58925" y="81641"/>
                </a:cubicBezTo>
                <a:cubicBezTo>
                  <a:pt x="62021" y="79921"/>
                  <a:pt x="62156" y="77334"/>
                  <a:pt x="62113" y="76506"/>
                </a:cubicBezTo>
                <a:cubicBezTo>
                  <a:pt x="62118" y="76492"/>
                  <a:pt x="62123" y="76477"/>
                  <a:pt x="62128" y="76462"/>
                </a:cubicBezTo>
                <a:lnTo>
                  <a:pt x="62128" y="76462"/>
                </a:lnTo>
                <a:cubicBezTo>
                  <a:pt x="62123" y="76474"/>
                  <a:pt x="62117" y="76487"/>
                  <a:pt x="62113" y="76499"/>
                </a:cubicBezTo>
                <a:cubicBezTo>
                  <a:pt x="62108" y="76412"/>
                  <a:pt x="62101" y="76327"/>
                  <a:pt x="62087" y="76242"/>
                </a:cubicBezTo>
                <a:cubicBezTo>
                  <a:pt x="61404" y="77946"/>
                  <a:pt x="59365" y="80955"/>
                  <a:pt x="58949" y="81560"/>
                </a:cubicBezTo>
                <a:cubicBezTo>
                  <a:pt x="58941" y="81571"/>
                  <a:pt x="58935" y="81581"/>
                  <a:pt x="58928" y="81591"/>
                </a:cubicBezTo>
                <a:cubicBezTo>
                  <a:pt x="58953" y="81238"/>
                  <a:pt x="58976" y="80887"/>
                  <a:pt x="58991" y="80534"/>
                </a:cubicBezTo>
                <a:cubicBezTo>
                  <a:pt x="61716" y="75950"/>
                  <a:pt x="60400" y="74258"/>
                  <a:pt x="60139" y="74258"/>
                </a:cubicBezTo>
                <a:cubicBezTo>
                  <a:pt x="60132" y="74258"/>
                  <a:pt x="60126" y="74259"/>
                  <a:pt x="60120" y="74262"/>
                </a:cubicBezTo>
                <a:cubicBezTo>
                  <a:pt x="59931" y="74349"/>
                  <a:pt x="59128" y="79566"/>
                  <a:pt x="58997" y="80434"/>
                </a:cubicBezTo>
                <a:cubicBezTo>
                  <a:pt x="58999" y="80375"/>
                  <a:pt x="59003" y="80314"/>
                  <a:pt x="59005" y="80254"/>
                </a:cubicBezTo>
                <a:lnTo>
                  <a:pt x="58968" y="80253"/>
                </a:lnTo>
                <a:cubicBezTo>
                  <a:pt x="58968" y="80260"/>
                  <a:pt x="58967" y="80265"/>
                  <a:pt x="58966" y="80272"/>
                </a:cubicBezTo>
                <a:cubicBezTo>
                  <a:pt x="58945" y="79535"/>
                  <a:pt x="58755" y="77878"/>
                  <a:pt x="57613" y="75881"/>
                </a:cubicBezTo>
                <a:cubicBezTo>
                  <a:pt x="57339" y="75402"/>
                  <a:pt x="57010" y="74955"/>
                  <a:pt x="56618" y="74567"/>
                </a:cubicBezTo>
                <a:cubicBezTo>
                  <a:pt x="56249" y="74202"/>
                  <a:pt x="55779" y="73835"/>
                  <a:pt x="55374" y="73823"/>
                </a:cubicBezTo>
                <a:lnTo>
                  <a:pt x="55374" y="73823"/>
                </a:lnTo>
                <a:cubicBezTo>
                  <a:pt x="55374" y="73823"/>
                  <a:pt x="58267" y="78591"/>
                  <a:pt x="58935" y="80606"/>
                </a:cubicBezTo>
                <a:cubicBezTo>
                  <a:pt x="58888" y="81102"/>
                  <a:pt x="58833" y="81598"/>
                  <a:pt x="58769" y="82092"/>
                </a:cubicBezTo>
                <a:cubicBezTo>
                  <a:pt x="58608" y="81299"/>
                  <a:pt x="57676" y="79156"/>
                  <a:pt x="52822" y="74559"/>
                </a:cubicBezTo>
                <a:lnTo>
                  <a:pt x="52822" y="74559"/>
                </a:lnTo>
                <a:cubicBezTo>
                  <a:pt x="52822" y="74559"/>
                  <a:pt x="52851" y="74609"/>
                  <a:pt x="52908" y="74699"/>
                </a:cubicBezTo>
                <a:cubicBezTo>
                  <a:pt x="53337" y="75393"/>
                  <a:pt x="55391" y="78617"/>
                  <a:pt x="58726" y="82403"/>
                </a:cubicBezTo>
                <a:cubicBezTo>
                  <a:pt x="58670" y="82804"/>
                  <a:pt x="58611" y="83203"/>
                  <a:pt x="58548" y="83603"/>
                </a:cubicBezTo>
                <a:cubicBezTo>
                  <a:pt x="58524" y="83746"/>
                  <a:pt x="58499" y="83890"/>
                  <a:pt x="58476" y="84035"/>
                </a:cubicBezTo>
                <a:cubicBezTo>
                  <a:pt x="56062" y="79652"/>
                  <a:pt x="50426" y="76921"/>
                  <a:pt x="50425" y="76921"/>
                </a:cubicBezTo>
                <a:lnTo>
                  <a:pt x="50425" y="76921"/>
                </a:lnTo>
                <a:cubicBezTo>
                  <a:pt x="50425" y="76921"/>
                  <a:pt x="55503" y="82113"/>
                  <a:pt x="58460" y="84122"/>
                </a:cubicBezTo>
                <a:cubicBezTo>
                  <a:pt x="58429" y="84310"/>
                  <a:pt x="58394" y="84497"/>
                  <a:pt x="58360" y="84684"/>
                </a:cubicBezTo>
                <a:cubicBezTo>
                  <a:pt x="58122" y="84679"/>
                  <a:pt x="57881" y="84673"/>
                  <a:pt x="57630" y="84670"/>
                </a:cubicBezTo>
                <a:lnTo>
                  <a:pt x="57630" y="84670"/>
                </a:lnTo>
                <a:cubicBezTo>
                  <a:pt x="57630" y="84670"/>
                  <a:pt x="57685" y="84686"/>
                  <a:pt x="57788" y="84714"/>
                </a:cubicBezTo>
                <a:cubicBezTo>
                  <a:pt x="57905" y="84747"/>
                  <a:pt x="58088" y="84797"/>
                  <a:pt x="58329" y="84860"/>
                </a:cubicBezTo>
                <a:cubicBezTo>
                  <a:pt x="58263" y="85208"/>
                  <a:pt x="58197" y="85557"/>
                  <a:pt x="58124" y="85903"/>
                </a:cubicBezTo>
                <a:cubicBezTo>
                  <a:pt x="56762" y="82788"/>
                  <a:pt x="50270" y="80135"/>
                  <a:pt x="48890" y="79601"/>
                </a:cubicBezTo>
                <a:cubicBezTo>
                  <a:pt x="48868" y="79564"/>
                  <a:pt x="48842" y="79530"/>
                  <a:pt x="48812" y="79500"/>
                </a:cubicBezTo>
                <a:cubicBezTo>
                  <a:pt x="48713" y="79400"/>
                  <a:pt x="48569" y="79349"/>
                  <a:pt x="48428" y="79349"/>
                </a:cubicBezTo>
                <a:cubicBezTo>
                  <a:pt x="48256" y="79349"/>
                  <a:pt x="48089" y="79425"/>
                  <a:pt x="48014" y="79580"/>
                </a:cubicBezTo>
                <a:cubicBezTo>
                  <a:pt x="48045" y="79334"/>
                  <a:pt x="47674" y="79281"/>
                  <a:pt x="47496" y="79108"/>
                </a:cubicBezTo>
                <a:cubicBezTo>
                  <a:pt x="47435" y="79049"/>
                  <a:pt x="47395" y="78968"/>
                  <a:pt x="47335" y="78906"/>
                </a:cubicBezTo>
                <a:cubicBezTo>
                  <a:pt x="47233" y="78802"/>
                  <a:pt x="47078" y="78728"/>
                  <a:pt x="46945" y="78728"/>
                </a:cubicBezTo>
                <a:cubicBezTo>
                  <a:pt x="46866" y="78728"/>
                  <a:pt x="46795" y="78754"/>
                  <a:pt x="46746" y="78813"/>
                </a:cubicBezTo>
                <a:lnTo>
                  <a:pt x="46746" y="78813"/>
                </a:lnTo>
                <a:cubicBezTo>
                  <a:pt x="46881" y="78548"/>
                  <a:pt x="46665" y="78153"/>
                  <a:pt x="46357" y="78153"/>
                </a:cubicBezTo>
                <a:cubicBezTo>
                  <a:pt x="46373" y="77983"/>
                  <a:pt x="46332" y="77812"/>
                  <a:pt x="46243" y="77668"/>
                </a:cubicBezTo>
                <a:lnTo>
                  <a:pt x="46067" y="77773"/>
                </a:lnTo>
                <a:cubicBezTo>
                  <a:pt x="46072" y="77620"/>
                  <a:pt x="46029" y="77455"/>
                  <a:pt x="45909" y="77363"/>
                </a:cubicBezTo>
                <a:cubicBezTo>
                  <a:pt x="45861" y="77327"/>
                  <a:pt x="45800" y="77309"/>
                  <a:pt x="45740" y="77309"/>
                </a:cubicBezTo>
                <a:cubicBezTo>
                  <a:pt x="45647" y="77309"/>
                  <a:pt x="45557" y="77351"/>
                  <a:pt x="45522" y="77436"/>
                </a:cubicBezTo>
                <a:cubicBezTo>
                  <a:pt x="45479" y="77300"/>
                  <a:pt x="45335" y="77211"/>
                  <a:pt x="45194" y="77211"/>
                </a:cubicBezTo>
                <a:cubicBezTo>
                  <a:pt x="45144" y="77211"/>
                  <a:pt x="45095" y="77222"/>
                  <a:pt x="45051" y="77246"/>
                </a:cubicBezTo>
                <a:cubicBezTo>
                  <a:pt x="44892" y="77333"/>
                  <a:pt x="44839" y="77564"/>
                  <a:pt x="44933" y="77715"/>
                </a:cubicBezTo>
                <a:lnTo>
                  <a:pt x="44933" y="77715"/>
                </a:lnTo>
                <a:cubicBezTo>
                  <a:pt x="44879" y="77652"/>
                  <a:pt x="44795" y="77621"/>
                  <a:pt x="44709" y="77621"/>
                </a:cubicBezTo>
                <a:cubicBezTo>
                  <a:pt x="44626" y="77621"/>
                  <a:pt x="44542" y="77649"/>
                  <a:pt x="44481" y="77704"/>
                </a:cubicBezTo>
                <a:cubicBezTo>
                  <a:pt x="44397" y="77780"/>
                  <a:pt x="44353" y="77889"/>
                  <a:pt x="44343" y="78003"/>
                </a:cubicBezTo>
                <a:cubicBezTo>
                  <a:pt x="44338" y="77932"/>
                  <a:pt x="44331" y="77860"/>
                  <a:pt x="44325" y="77789"/>
                </a:cubicBezTo>
                <a:cubicBezTo>
                  <a:pt x="44298" y="77785"/>
                  <a:pt x="44271" y="77783"/>
                  <a:pt x="44244" y="77783"/>
                </a:cubicBezTo>
                <a:cubicBezTo>
                  <a:pt x="44150" y="77783"/>
                  <a:pt x="44057" y="77809"/>
                  <a:pt x="43976" y="77860"/>
                </a:cubicBezTo>
                <a:cubicBezTo>
                  <a:pt x="44077" y="77651"/>
                  <a:pt x="44074" y="77408"/>
                  <a:pt x="43969" y="77201"/>
                </a:cubicBezTo>
                <a:cubicBezTo>
                  <a:pt x="43947" y="77158"/>
                  <a:pt x="43915" y="77114"/>
                  <a:pt x="43868" y="77102"/>
                </a:cubicBezTo>
                <a:cubicBezTo>
                  <a:pt x="43863" y="77102"/>
                  <a:pt x="43859" y="77101"/>
                  <a:pt x="43854" y="77101"/>
                </a:cubicBezTo>
                <a:cubicBezTo>
                  <a:pt x="43819" y="77101"/>
                  <a:pt x="43782" y="77129"/>
                  <a:pt x="43779" y="77161"/>
                </a:cubicBezTo>
                <a:lnTo>
                  <a:pt x="43779" y="77161"/>
                </a:lnTo>
                <a:cubicBezTo>
                  <a:pt x="43751" y="76990"/>
                  <a:pt x="43713" y="76811"/>
                  <a:pt x="43587" y="76694"/>
                </a:cubicBezTo>
                <a:cubicBezTo>
                  <a:pt x="43531" y="76643"/>
                  <a:pt x="43451" y="76617"/>
                  <a:pt x="43375" y="76617"/>
                </a:cubicBezTo>
                <a:cubicBezTo>
                  <a:pt x="43270" y="76617"/>
                  <a:pt x="43171" y="76666"/>
                  <a:pt x="43142" y="76765"/>
                </a:cubicBezTo>
                <a:cubicBezTo>
                  <a:pt x="43052" y="76654"/>
                  <a:pt x="42902" y="76600"/>
                  <a:pt x="42755" y="76600"/>
                </a:cubicBezTo>
                <a:cubicBezTo>
                  <a:pt x="42549" y="76600"/>
                  <a:pt x="42349" y="76705"/>
                  <a:pt x="42324" y="76905"/>
                </a:cubicBezTo>
                <a:cubicBezTo>
                  <a:pt x="41901" y="76260"/>
                  <a:pt x="41127" y="75888"/>
                  <a:pt x="40361" y="75888"/>
                </a:cubicBezTo>
                <a:cubicBezTo>
                  <a:pt x="40034" y="75888"/>
                  <a:pt x="39708" y="75956"/>
                  <a:pt x="39412" y="76099"/>
                </a:cubicBezTo>
                <a:cubicBezTo>
                  <a:pt x="39351" y="76052"/>
                  <a:pt x="39277" y="76031"/>
                  <a:pt x="39201" y="76031"/>
                </a:cubicBezTo>
                <a:cubicBezTo>
                  <a:pt x="39013" y="76031"/>
                  <a:pt x="38817" y="76164"/>
                  <a:pt x="38793" y="76356"/>
                </a:cubicBezTo>
                <a:cubicBezTo>
                  <a:pt x="38720" y="76296"/>
                  <a:pt x="38630" y="76269"/>
                  <a:pt x="38539" y="76269"/>
                </a:cubicBezTo>
                <a:cubicBezTo>
                  <a:pt x="38308" y="76269"/>
                  <a:pt x="38066" y="76439"/>
                  <a:pt x="38051" y="76677"/>
                </a:cubicBezTo>
                <a:cubicBezTo>
                  <a:pt x="37988" y="76636"/>
                  <a:pt x="37915" y="76618"/>
                  <a:pt x="37841" y="76618"/>
                </a:cubicBezTo>
                <a:cubicBezTo>
                  <a:pt x="37658" y="76618"/>
                  <a:pt x="37469" y="76733"/>
                  <a:pt x="37416" y="76912"/>
                </a:cubicBezTo>
                <a:cubicBezTo>
                  <a:pt x="37338" y="76813"/>
                  <a:pt x="37211" y="76758"/>
                  <a:pt x="37085" y="76758"/>
                </a:cubicBezTo>
                <a:cubicBezTo>
                  <a:pt x="37021" y="76758"/>
                  <a:pt x="36958" y="76772"/>
                  <a:pt x="36901" y="76802"/>
                </a:cubicBezTo>
                <a:cubicBezTo>
                  <a:pt x="36868" y="76820"/>
                  <a:pt x="36838" y="76844"/>
                  <a:pt x="36810" y="76870"/>
                </a:cubicBezTo>
                <a:cubicBezTo>
                  <a:pt x="36871" y="76569"/>
                  <a:pt x="36861" y="76193"/>
                  <a:pt x="36959" y="75930"/>
                </a:cubicBezTo>
                <a:cubicBezTo>
                  <a:pt x="37025" y="75757"/>
                  <a:pt x="37090" y="75580"/>
                  <a:pt x="37106" y="75394"/>
                </a:cubicBezTo>
                <a:cubicBezTo>
                  <a:pt x="37152" y="74866"/>
                  <a:pt x="36723" y="74342"/>
                  <a:pt x="36196" y="74284"/>
                </a:cubicBezTo>
                <a:cubicBezTo>
                  <a:pt x="36217" y="74079"/>
                  <a:pt x="36004" y="73935"/>
                  <a:pt x="35809" y="73935"/>
                </a:cubicBezTo>
                <a:cubicBezTo>
                  <a:pt x="35707" y="73935"/>
                  <a:pt x="35609" y="73975"/>
                  <a:pt x="35553" y="74067"/>
                </a:cubicBezTo>
                <a:cubicBezTo>
                  <a:pt x="35660" y="73812"/>
                  <a:pt x="35562" y="73487"/>
                  <a:pt x="35332" y="73335"/>
                </a:cubicBezTo>
                <a:cubicBezTo>
                  <a:pt x="35236" y="73272"/>
                  <a:pt x="35122" y="73241"/>
                  <a:pt x="35008" y="73241"/>
                </a:cubicBezTo>
                <a:cubicBezTo>
                  <a:pt x="34846" y="73241"/>
                  <a:pt x="34684" y="73302"/>
                  <a:pt x="34571" y="73419"/>
                </a:cubicBezTo>
                <a:cubicBezTo>
                  <a:pt x="34517" y="73131"/>
                  <a:pt x="34224" y="72927"/>
                  <a:pt x="33938" y="72927"/>
                </a:cubicBezTo>
                <a:cubicBezTo>
                  <a:pt x="33852" y="72927"/>
                  <a:pt x="33766" y="72945"/>
                  <a:pt x="33688" y="72985"/>
                </a:cubicBezTo>
                <a:cubicBezTo>
                  <a:pt x="33703" y="72617"/>
                  <a:pt x="33331" y="72321"/>
                  <a:pt x="32976" y="72321"/>
                </a:cubicBezTo>
                <a:cubicBezTo>
                  <a:pt x="32866" y="72321"/>
                  <a:pt x="32758" y="72349"/>
                  <a:pt x="32663" y="72413"/>
                </a:cubicBezTo>
                <a:cubicBezTo>
                  <a:pt x="32656" y="72113"/>
                  <a:pt x="32354" y="71880"/>
                  <a:pt x="32063" y="71880"/>
                </a:cubicBezTo>
                <a:cubicBezTo>
                  <a:pt x="31974" y="71880"/>
                  <a:pt x="31885" y="71902"/>
                  <a:pt x="31806" y="71951"/>
                </a:cubicBezTo>
                <a:cubicBezTo>
                  <a:pt x="31300" y="71640"/>
                  <a:pt x="30710" y="71491"/>
                  <a:pt x="30118" y="71491"/>
                </a:cubicBezTo>
                <a:cubicBezTo>
                  <a:pt x="29672" y="71491"/>
                  <a:pt x="29225" y="71576"/>
                  <a:pt x="28809" y="71738"/>
                </a:cubicBezTo>
                <a:cubicBezTo>
                  <a:pt x="29808" y="62636"/>
                  <a:pt x="31278" y="53384"/>
                  <a:pt x="33156" y="44634"/>
                </a:cubicBezTo>
                <a:cubicBezTo>
                  <a:pt x="33254" y="44753"/>
                  <a:pt x="33369" y="44856"/>
                  <a:pt x="33510" y="44916"/>
                </a:cubicBezTo>
                <a:cubicBezTo>
                  <a:pt x="33592" y="44951"/>
                  <a:pt x="33683" y="44969"/>
                  <a:pt x="33772" y="44969"/>
                </a:cubicBezTo>
                <a:cubicBezTo>
                  <a:pt x="33928" y="44969"/>
                  <a:pt x="34082" y="44914"/>
                  <a:pt x="34184" y="44798"/>
                </a:cubicBezTo>
                <a:cubicBezTo>
                  <a:pt x="34280" y="44687"/>
                  <a:pt x="34316" y="44543"/>
                  <a:pt x="34328" y="44394"/>
                </a:cubicBezTo>
                <a:cubicBezTo>
                  <a:pt x="34389" y="44536"/>
                  <a:pt x="34475" y="44666"/>
                  <a:pt x="34579" y="44781"/>
                </a:cubicBezTo>
                <a:cubicBezTo>
                  <a:pt x="34717" y="44934"/>
                  <a:pt x="34892" y="45065"/>
                  <a:pt x="35095" y="45102"/>
                </a:cubicBezTo>
                <a:cubicBezTo>
                  <a:pt x="35129" y="45108"/>
                  <a:pt x="35163" y="45111"/>
                  <a:pt x="35197" y="45111"/>
                </a:cubicBezTo>
                <a:cubicBezTo>
                  <a:pt x="35371" y="45111"/>
                  <a:pt x="35547" y="45032"/>
                  <a:pt x="35632" y="44882"/>
                </a:cubicBezTo>
                <a:cubicBezTo>
                  <a:pt x="35672" y="44810"/>
                  <a:pt x="35690" y="44728"/>
                  <a:pt x="35700" y="44646"/>
                </a:cubicBezTo>
                <a:cubicBezTo>
                  <a:pt x="35744" y="44292"/>
                  <a:pt x="35671" y="43932"/>
                  <a:pt x="35493" y="43622"/>
                </a:cubicBezTo>
                <a:cubicBezTo>
                  <a:pt x="36577" y="43400"/>
                  <a:pt x="37589" y="42820"/>
                  <a:pt x="38430" y="42088"/>
                </a:cubicBezTo>
                <a:cubicBezTo>
                  <a:pt x="39496" y="41163"/>
                  <a:pt x="40329" y="40005"/>
                  <a:pt x="41152" y="38857"/>
                </a:cubicBezTo>
                <a:lnTo>
                  <a:pt x="41152" y="38857"/>
                </a:lnTo>
                <a:cubicBezTo>
                  <a:pt x="39986" y="41368"/>
                  <a:pt x="38220" y="43774"/>
                  <a:pt x="35659" y="44825"/>
                </a:cubicBezTo>
                <a:cubicBezTo>
                  <a:pt x="37270" y="44632"/>
                  <a:pt x="38624" y="43544"/>
                  <a:pt x="39770" y="42395"/>
                </a:cubicBezTo>
                <a:cubicBezTo>
                  <a:pt x="40601" y="41562"/>
                  <a:pt x="41375" y="40673"/>
                  <a:pt x="42087" y="39736"/>
                </a:cubicBezTo>
                <a:lnTo>
                  <a:pt x="42087" y="39736"/>
                </a:lnTo>
                <a:cubicBezTo>
                  <a:pt x="41726" y="40570"/>
                  <a:pt x="41321" y="41385"/>
                  <a:pt x="40874" y="42177"/>
                </a:cubicBezTo>
                <a:cubicBezTo>
                  <a:pt x="40256" y="43270"/>
                  <a:pt x="39545" y="44334"/>
                  <a:pt x="38585" y="45145"/>
                </a:cubicBezTo>
                <a:cubicBezTo>
                  <a:pt x="37580" y="45992"/>
                  <a:pt x="36351" y="46520"/>
                  <a:pt x="35143" y="47037"/>
                </a:cubicBezTo>
                <a:cubicBezTo>
                  <a:pt x="38126" y="46743"/>
                  <a:pt x="40835" y="44548"/>
                  <a:pt x="41741" y="41690"/>
                </a:cubicBezTo>
                <a:lnTo>
                  <a:pt x="41741" y="41690"/>
                </a:lnTo>
                <a:cubicBezTo>
                  <a:pt x="41127" y="43780"/>
                  <a:pt x="39521" y="45425"/>
                  <a:pt x="38581" y="47390"/>
                </a:cubicBezTo>
                <a:cubicBezTo>
                  <a:pt x="38314" y="47947"/>
                  <a:pt x="38104" y="48617"/>
                  <a:pt x="38389" y="49165"/>
                </a:cubicBezTo>
                <a:cubicBezTo>
                  <a:pt x="39467" y="47049"/>
                  <a:pt x="40779" y="45061"/>
                  <a:pt x="42301" y="43237"/>
                </a:cubicBezTo>
                <a:lnTo>
                  <a:pt x="42301" y="43237"/>
                </a:lnTo>
                <a:lnTo>
                  <a:pt x="39043" y="48378"/>
                </a:lnTo>
                <a:cubicBezTo>
                  <a:pt x="38446" y="49320"/>
                  <a:pt x="37840" y="50280"/>
                  <a:pt x="37544" y="51356"/>
                </a:cubicBezTo>
                <a:cubicBezTo>
                  <a:pt x="38630" y="50196"/>
                  <a:pt x="39681" y="49005"/>
                  <a:pt x="40696" y="47780"/>
                </a:cubicBezTo>
                <a:cubicBezTo>
                  <a:pt x="41258" y="47103"/>
                  <a:pt x="41814" y="46398"/>
                  <a:pt x="42217" y="45621"/>
                </a:cubicBezTo>
                <a:lnTo>
                  <a:pt x="42217" y="45621"/>
                </a:lnTo>
                <a:cubicBezTo>
                  <a:pt x="41019" y="48329"/>
                  <a:pt x="39255" y="50786"/>
                  <a:pt x="37067" y="52780"/>
                </a:cubicBezTo>
                <a:cubicBezTo>
                  <a:pt x="37777" y="52726"/>
                  <a:pt x="38372" y="52243"/>
                  <a:pt x="38905" y="51772"/>
                </a:cubicBezTo>
                <a:cubicBezTo>
                  <a:pt x="40248" y="50584"/>
                  <a:pt x="41581" y="49222"/>
                  <a:pt x="42298" y="47619"/>
                </a:cubicBezTo>
                <a:lnTo>
                  <a:pt x="42298" y="47619"/>
                </a:lnTo>
                <a:cubicBezTo>
                  <a:pt x="41676" y="49541"/>
                  <a:pt x="40820" y="51380"/>
                  <a:pt x="39751" y="53094"/>
                </a:cubicBezTo>
                <a:cubicBezTo>
                  <a:pt x="39250" y="53895"/>
                  <a:pt x="38676" y="54692"/>
                  <a:pt x="37883" y="55197"/>
                </a:cubicBezTo>
                <a:cubicBezTo>
                  <a:pt x="40453" y="53679"/>
                  <a:pt x="42491" y="51239"/>
                  <a:pt x="43426" y="48405"/>
                </a:cubicBezTo>
                <a:lnTo>
                  <a:pt x="43426" y="48405"/>
                </a:lnTo>
                <a:cubicBezTo>
                  <a:pt x="43170" y="49952"/>
                  <a:pt x="42996" y="51511"/>
                  <a:pt x="42907" y="53077"/>
                </a:cubicBezTo>
                <a:cubicBezTo>
                  <a:pt x="44120" y="51054"/>
                  <a:pt x="44202" y="48574"/>
                  <a:pt x="44251" y="46216"/>
                </a:cubicBezTo>
                <a:lnTo>
                  <a:pt x="45532" y="51423"/>
                </a:lnTo>
                <a:cubicBezTo>
                  <a:pt x="45686" y="49125"/>
                  <a:pt x="45064" y="46853"/>
                  <a:pt x="44448" y="44635"/>
                </a:cubicBezTo>
                <a:lnTo>
                  <a:pt x="44448" y="44635"/>
                </a:lnTo>
                <a:lnTo>
                  <a:pt x="46725" y="50626"/>
                </a:lnTo>
                <a:cubicBezTo>
                  <a:pt x="46668" y="47616"/>
                  <a:pt x="45501" y="44753"/>
                  <a:pt x="44353" y="41971"/>
                </a:cubicBezTo>
                <a:lnTo>
                  <a:pt x="44353" y="41971"/>
                </a:lnTo>
                <a:cubicBezTo>
                  <a:pt x="45812" y="44393"/>
                  <a:pt x="46968" y="46983"/>
                  <a:pt x="48121" y="49565"/>
                </a:cubicBezTo>
                <a:cubicBezTo>
                  <a:pt x="47609" y="46099"/>
                  <a:pt x="45907" y="42941"/>
                  <a:pt x="44233" y="39863"/>
                </a:cubicBezTo>
                <a:lnTo>
                  <a:pt x="44233" y="39863"/>
                </a:lnTo>
                <a:lnTo>
                  <a:pt x="49020" y="47584"/>
                </a:lnTo>
                <a:cubicBezTo>
                  <a:pt x="48058" y="45254"/>
                  <a:pt x="47000" y="42967"/>
                  <a:pt x="45848" y="40723"/>
                </a:cubicBezTo>
                <a:cubicBezTo>
                  <a:pt x="45865" y="39278"/>
                  <a:pt x="46518" y="37957"/>
                  <a:pt x="47175" y="36634"/>
                </a:cubicBezTo>
                <a:lnTo>
                  <a:pt x="47175" y="36634"/>
                </a:lnTo>
                <a:cubicBezTo>
                  <a:pt x="47133" y="36759"/>
                  <a:pt x="47089" y="36882"/>
                  <a:pt x="47049" y="37006"/>
                </a:cubicBezTo>
                <a:cubicBezTo>
                  <a:pt x="46566" y="38493"/>
                  <a:pt x="46269" y="40112"/>
                  <a:pt x="46707" y="41614"/>
                </a:cubicBezTo>
                <a:cubicBezTo>
                  <a:pt x="46628" y="39553"/>
                  <a:pt x="47729" y="37670"/>
                  <a:pt x="48411" y="35709"/>
                </a:cubicBezTo>
                <a:lnTo>
                  <a:pt x="48411" y="35709"/>
                </a:lnTo>
                <a:cubicBezTo>
                  <a:pt x="47951" y="37966"/>
                  <a:pt x="47677" y="40258"/>
                  <a:pt x="48149" y="42492"/>
                </a:cubicBezTo>
                <a:cubicBezTo>
                  <a:pt x="48218" y="40467"/>
                  <a:pt x="48793" y="38498"/>
                  <a:pt x="49204" y="36509"/>
                </a:cubicBezTo>
                <a:lnTo>
                  <a:pt x="49204" y="36509"/>
                </a:lnTo>
                <a:cubicBezTo>
                  <a:pt x="48958" y="39171"/>
                  <a:pt x="49002" y="41856"/>
                  <a:pt x="49533" y="44470"/>
                </a:cubicBezTo>
                <a:cubicBezTo>
                  <a:pt x="49735" y="41253"/>
                  <a:pt x="50566" y="38009"/>
                  <a:pt x="49934" y="34848"/>
                </a:cubicBezTo>
                <a:lnTo>
                  <a:pt x="49934" y="34848"/>
                </a:lnTo>
                <a:cubicBezTo>
                  <a:pt x="50523" y="37740"/>
                  <a:pt x="50641" y="40707"/>
                  <a:pt x="50284" y="43636"/>
                </a:cubicBezTo>
                <a:cubicBezTo>
                  <a:pt x="50952" y="42354"/>
                  <a:pt x="51219" y="40893"/>
                  <a:pt x="51258" y="39449"/>
                </a:cubicBezTo>
                <a:cubicBezTo>
                  <a:pt x="51295" y="38003"/>
                  <a:pt x="51112" y="36561"/>
                  <a:pt x="50923" y="35128"/>
                </a:cubicBezTo>
                <a:lnTo>
                  <a:pt x="50923" y="35128"/>
                </a:lnTo>
                <a:cubicBezTo>
                  <a:pt x="51832" y="37161"/>
                  <a:pt x="52741" y="39192"/>
                  <a:pt x="53649" y="41225"/>
                </a:cubicBezTo>
                <a:cubicBezTo>
                  <a:pt x="53225" y="38900"/>
                  <a:pt x="52781" y="36517"/>
                  <a:pt x="51561" y="34493"/>
                </a:cubicBezTo>
                <a:lnTo>
                  <a:pt x="51561" y="34493"/>
                </a:lnTo>
                <a:cubicBezTo>
                  <a:pt x="52562" y="35497"/>
                  <a:pt x="53365" y="36681"/>
                  <a:pt x="53927" y="37981"/>
                </a:cubicBezTo>
                <a:cubicBezTo>
                  <a:pt x="53634" y="36989"/>
                  <a:pt x="53213" y="36039"/>
                  <a:pt x="52674" y="35156"/>
                </a:cubicBezTo>
                <a:cubicBezTo>
                  <a:pt x="52699" y="35044"/>
                  <a:pt x="52721" y="34931"/>
                  <a:pt x="52740" y="34818"/>
                </a:cubicBezTo>
                <a:cubicBezTo>
                  <a:pt x="53432" y="35676"/>
                  <a:pt x="54034" y="36601"/>
                  <a:pt x="54537" y="37581"/>
                </a:cubicBezTo>
                <a:cubicBezTo>
                  <a:pt x="54197" y="36362"/>
                  <a:pt x="53586" y="35244"/>
                  <a:pt x="52809" y="34241"/>
                </a:cubicBezTo>
                <a:cubicBezTo>
                  <a:pt x="52966" y="32278"/>
                  <a:pt x="52284" y="30257"/>
                  <a:pt x="51000" y="28751"/>
                </a:cubicBezTo>
                <a:lnTo>
                  <a:pt x="51000" y="28751"/>
                </a:lnTo>
                <a:cubicBezTo>
                  <a:pt x="53090" y="30791"/>
                  <a:pt x="53926" y="33783"/>
                  <a:pt x="54362" y="36672"/>
                </a:cubicBezTo>
                <a:cubicBezTo>
                  <a:pt x="54833" y="33716"/>
                  <a:pt x="53801" y="30559"/>
                  <a:pt x="51676" y="28451"/>
                </a:cubicBezTo>
                <a:lnTo>
                  <a:pt x="51676" y="28451"/>
                </a:lnTo>
                <a:cubicBezTo>
                  <a:pt x="54050" y="30567"/>
                  <a:pt x="55118" y="33850"/>
                  <a:pt x="55206" y="37028"/>
                </a:cubicBezTo>
                <a:cubicBezTo>
                  <a:pt x="55175" y="35619"/>
                  <a:pt x="55144" y="34204"/>
                  <a:pt x="54902" y="32815"/>
                </a:cubicBezTo>
                <a:cubicBezTo>
                  <a:pt x="54658" y="31427"/>
                  <a:pt x="54194" y="30056"/>
                  <a:pt x="53366" y="28914"/>
                </a:cubicBezTo>
                <a:lnTo>
                  <a:pt x="53366" y="28914"/>
                </a:lnTo>
                <a:cubicBezTo>
                  <a:pt x="54552" y="30070"/>
                  <a:pt x="55387" y="31551"/>
                  <a:pt x="55950" y="33108"/>
                </a:cubicBezTo>
                <a:cubicBezTo>
                  <a:pt x="56512" y="34666"/>
                  <a:pt x="56812" y="36305"/>
                  <a:pt x="57039" y="37946"/>
                </a:cubicBezTo>
                <a:cubicBezTo>
                  <a:pt x="57361" y="34945"/>
                  <a:pt x="56430" y="31828"/>
                  <a:pt x="54512" y="29496"/>
                </a:cubicBezTo>
                <a:lnTo>
                  <a:pt x="54512" y="29496"/>
                </a:lnTo>
                <a:cubicBezTo>
                  <a:pt x="56521" y="31239"/>
                  <a:pt x="57854" y="33739"/>
                  <a:pt x="58183" y="36379"/>
                </a:cubicBezTo>
                <a:cubicBezTo>
                  <a:pt x="58243" y="35183"/>
                  <a:pt x="58023" y="33990"/>
                  <a:pt x="57541" y="32895"/>
                </a:cubicBezTo>
                <a:lnTo>
                  <a:pt x="57541" y="32895"/>
                </a:lnTo>
                <a:cubicBezTo>
                  <a:pt x="58203" y="33905"/>
                  <a:pt x="58720" y="35003"/>
                  <a:pt x="59077" y="36158"/>
                </a:cubicBezTo>
                <a:cubicBezTo>
                  <a:pt x="58503" y="33891"/>
                  <a:pt x="57562" y="31732"/>
                  <a:pt x="56003" y="30014"/>
                </a:cubicBezTo>
                <a:lnTo>
                  <a:pt x="56003" y="30014"/>
                </a:lnTo>
                <a:cubicBezTo>
                  <a:pt x="58542" y="32480"/>
                  <a:pt x="60184" y="35850"/>
                  <a:pt x="60560" y="39369"/>
                </a:cubicBezTo>
                <a:cubicBezTo>
                  <a:pt x="60312" y="36809"/>
                  <a:pt x="59881" y="34164"/>
                  <a:pt x="58431" y="32040"/>
                </a:cubicBezTo>
                <a:lnTo>
                  <a:pt x="58431" y="32040"/>
                </a:lnTo>
                <a:cubicBezTo>
                  <a:pt x="60160" y="33989"/>
                  <a:pt x="61350" y="36487"/>
                  <a:pt x="61467" y="39078"/>
                </a:cubicBezTo>
                <a:cubicBezTo>
                  <a:pt x="61396" y="36888"/>
                  <a:pt x="60721" y="34717"/>
                  <a:pt x="59514" y="32885"/>
                </a:cubicBezTo>
                <a:cubicBezTo>
                  <a:pt x="58184" y="30862"/>
                  <a:pt x="56225" y="29263"/>
                  <a:pt x="53980" y="28365"/>
                </a:cubicBezTo>
                <a:cubicBezTo>
                  <a:pt x="53346" y="28110"/>
                  <a:pt x="52690" y="27911"/>
                  <a:pt x="52032" y="27729"/>
                </a:cubicBezTo>
                <a:cubicBezTo>
                  <a:pt x="50529" y="27314"/>
                  <a:pt x="48978" y="27055"/>
                  <a:pt x="47429" y="27031"/>
                </a:cubicBezTo>
                <a:cubicBezTo>
                  <a:pt x="47323" y="26963"/>
                  <a:pt x="47218" y="26898"/>
                  <a:pt x="47113" y="26835"/>
                </a:cubicBezTo>
                <a:cubicBezTo>
                  <a:pt x="47180" y="26587"/>
                  <a:pt x="47254" y="26340"/>
                  <a:pt x="47334" y="26097"/>
                </a:cubicBezTo>
                <a:cubicBezTo>
                  <a:pt x="47702" y="26171"/>
                  <a:pt x="48065" y="26256"/>
                  <a:pt x="48428" y="26353"/>
                </a:cubicBezTo>
                <a:cubicBezTo>
                  <a:pt x="48444" y="26582"/>
                  <a:pt x="48474" y="26810"/>
                  <a:pt x="48522" y="27033"/>
                </a:cubicBezTo>
                <a:cubicBezTo>
                  <a:pt x="48557" y="26827"/>
                  <a:pt x="48601" y="26619"/>
                  <a:pt x="48644" y="26413"/>
                </a:cubicBezTo>
                <a:cubicBezTo>
                  <a:pt x="48931" y="26493"/>
                  <a:pt x="49218" y="26576"/>
                  <a:pt x="49502" y="26664"/>
                </a:cubicBezTo>
                <a:cubicBezTo>
                  <a:pt x="49231" y="26516"/>
                  <a:pt x="48954" y="26381"/>
                  <a:pt x="48675" y="26253"/>
                </a:cubicBezTo>
                <a:cubicBezTo>
                  <a:pt x="48705" y="26119"/>
                  <a:pt x="48740" y="25986"/>
                  <a:pt x="48772" y="25851"/>
                </a:cubicBezTo>
                <a:cubicBezTo>
                  <a:pt x="49265" y="26028"/>
                  <a:pt x="49754" y="26216"/>
                  <a:pt x="50238" y="26416"/>
                </a:cubicBezTo>
                <a:cubicBezTo>
                  <a:pt x="50255" y="26536"/>
                  <a:pt x="50267" y="26655"/>
                  <a:pt x="50287" y="26775"/>
                </a:cubicBezTo>
                <a:cubicBezTo>
                  <a:pt x="50292" y="26665"/>
                  <a:pt x="50302" y="26556"/>
                  <a:pt x="50310" y="26446"/>
                </a:cubicBezTo>
                <a:cubicBezTo>
                  <a:pt x="50904" y="26693"/>
                  <a:pt x="51495" y="26952"/>
                  <a:pt x="52074" y="27232"/>
                </a:cubicBezTo>
                <a:cubicBezTo>
                  <a:pt x="51744" y="26998"/>
                  <a:pt x="51405" y="26781"/>
                  <a:pt x="51060" y="26574"/>
                </a:cubicBezTo>
                <a:cubicBezTo>
                  <a:pt x="51225" y="26172"/>
                  <a:pt x="51372" y="25763"/>
                  <a:pt x="51501" y="25347"/>
                </a:cubicBezTo>
                <a:cubicBezTo>
                  <a:pt x="51777" y="25482"/>
                  <a:pt x="52047" y="25627"/>
                  <a:pt x="52315" y="25777"/>
                </a:cubicBezTo>
                <a:cubicBezTo>
                  <a:pt x="52279" y="26169"/>
                  <a:pt x="52234" y="26559"/>
                  <a:pt x="52175" y="26947"/>
                </a:cubicBezTo>
                <a:cubicBezTo>
                  <a:pt x="52334" y="26618"/>
                  <a:pt x="52469" y="26277"/>
                  <a:pt x="52579" y="25929"/>
                </a:cubicBezTo>
                <a:cubicBezTo>
                  <a:pt x="52918" y="26129"/>
                  <a:pt x="53249" y="26342"/>
                  <a:pt x="53572" y="26569"/>
                </a:cubicBezTo>
                <a:cubicBezTo>
                  <a:pt x="53275" y="26281"/>
                  <a:pt x="52960" y="26014"/>
                  <a:pt x="52628" y="25767"/>
                </a:cubicBezTo>
                <a:cubicBezTo>
                  <a:pt x="53105" y="24152"/>
                  <a:pt x="53068" y="22384"/>
                  <a:pt x="52499" y="20799"/>
                </a:cubicBezTo>
                <a:lnTo>
                  <a:pt x="52499" y="20799"/>
                </a:lnTo>
                <a:cubicBezTo>
                  <a:pt x="53559" y="22450"/>
                  <a:pt x="54187" y="24343"/>
                  <a:pt x="54323" y="26301"/>
                </a:cubicBezTo>
                <a:cubicBezTo>
                  <a:pt x="54918" y="24500"/>
                  <a:pt x="54616" y="22425"/>
                  <a:pt x="53531" y="20868"/>
                </a:cubicBezTo>
                <a:lnTo>
                  <a:pt x="53531" y="20868"/>
                </a:lnTo>
                <a:cubicBezTo>
                  <a:pt x="54990" y="22076"/>
                  <a:pt x="56141" y="23612"/>
                  <a:pt x="56890" y="25350"/>
                </a:cubicBezTo>
                <a:cubicBezTo>
                  <a:pt x="57194" y="26060"/>
                  <a:pt x="57433" y="26816"/>
                  <a:pt x="57418" y="27587"/>
                </a:cubicBezTo>
                <a:cubicBezTo>
                  <a:pt x="57631" y="25084"/>
                  <a:pt x="56637" y="22505"/>
                  <a:pt x="54799" y="20791"/>
                </a:cubicBezTo>
                <a:lnTo>
                  <a:pt x="54799" y="20791"/>
                </a:lnTo>
                <a:cubicBezTo>
                  <a:pt x="57495" y="22104"/>
                  <a:pt x="59818" y="24170"/>
                  <a:pt x="61437" y="26693"/>
                </a:cubicBezTo>
                <a:cubicBezTo>
                  <a:pt x="60194" y="23753"/>
                  <a:pt x="57611" y="21557"/>
                  <a:pt x="54789" y="20068"/>
                </a:cubicBezTo>
                <a:lnTo>
                  <a:pt x="54789" y="20068"/>
                </a:lnTo>
                <a:cubicBezTo>
                  <a:pt x="55967" y="20260"/>
                  <a:pt x="57142" y="20600"/>
                  <a:pt x="58178" y="21190"/>
                </a:cubicBezTo>
                <a:cubicBezTo>
                  <a:pt x="57288" y="20214"/>
                  <a:pt x="56073" y="19808"/>
                  <a:pt x="54760" y="19650"/>
                </a:cubicBezTo>
                <a:cubicBezTo>
                  <a:pt x="54388" y="19605"/>
                  <a:pt x="53979" y="19583"/>
                  <a:pt x="53553" y="19583"/>
                </a:cubicBezTo>
                <a:cubicBezTo>
                  <a:pt x="52952" y="19583"/>
                  <a:pt x="52316" y="19628"/>
                  <a:pt x="51705" y="19718"/>
                </a:cubicBezTo>
                <a:cubicBezTo>
                  <a:pt x="53011" y="19431"/>
                  <a:pt x="54362" y="19304"/>
                  <a:pt x="55711" y="19304"/>
                </a:cubicBezTo>
                <a:cubicBezTo>
                  <a:pt x="56401" y="19304"/>
                  <a:pt x="57090" y="19337"/>
                  <a:pt x="57772" y="19399"/>
                </a:cubicBezTo>
                <a:cubicBezTo>
                  <a:pt x="56356" y="19009"/>
                  <a:pt x="54902" y="18776"/>
                  <a:pt x="53435" y="18703"/>
                </a:cubicBezTo>
                <a:cubicBezTo>
                  <a:pt x="53517" y="18702"/>
                  <a:pt x="53599" y="18702"/>
                  <a:pt x="53681" y="18702"/>
                </a:cubicBezTo>
                <a:cubicBezTo>
                  <a:pt x="55964" y="18702"/>
                  <a:pt x="58241" y="18954"/>
                  <a:pt x="60467" y="19457"/>
                </a:cubicBezTo>
                <a:cubicBezTo>
                  <a:pt x="58214" y="18389"/>
                  <a:pt x="55636" y="18330"/>
                  <a:pt x="53135" y="18330"/>
                </a:cubicBezTo>
                <a:cubicBezTo>
                  <a:pt x="53035" y="18330"/>
                  <a:pt x="52934" y="18330"/>
                  <a:pt x="52834" y="18330"/>
                </a:cubicBezTo>
                <a:cubicBezTo>
                  <a:pt x="54784" y="18179"/>
                  <a:pt x="56740" y="18103"/>
                  <a:pt x="58695" y="18103"/>
                </a:cubicBezTo>
                <a:cubicBezTo>
                  <a:pt x="59818" y="18103"/>
                  <a:pt x="60941" y="18128"/>
                  <a:pt x="62063" y="18178"/>
                </a:cubicBezTo>
                <a:cubicBezTo>
                  <a:pt x="59807" y="17499"/>
                  <a:pt x="57465" y="17155"/>
                  <a:pt x="55113" y="17155"/>
                </a:cubicBezTo>
                <a:cubicBezTo>
                  <a:pt x="54730" y="17155"/>
                  <a:pt x="54346" y="17164"/>
                  <a:pt x="53963" y="17183"/>
                </a:cubicBezTo>
                <a:cubicBezTo>
                  <a:pt x="56475" y="16846"/>
                  <a:pt x="58999" y="16634"/>
                  <a:pt x="61537" y="16544"/>
                </a:cubicBezTo>
                <a:cubicBezTo>
                  <a:pt x="60103" y="16110"/>
                  <a:pt x="58613" y="15891"/>
                  <a:pt x="57118" y="15891"/>
                </a:cubicBezTo>
                <a:cubicBezTo>
                  <a:pt x="56918" y="15891"/>
                  <a:pt x="56718" y="15895"/>
                  <a:pt x="56518" y="15903"/>
                </a:cubicBezTo>
                <a:cubicBezTo>
                  <a:pt x="58253" y="15277"/>
                  <a:pt x="60093" y="14671"/>
                  <a:pt x="61907" y="14671"/>
                </a:cubicBezTo>
                <a:cubicBezTo>
                  <a:pt x="62525" y="14671"/>
                  <a:pt x="63140" y="14742"/>
                  <a:pt x="63747" y="14906"/>
                </a:cubicBezTo>
                <a:cubicBezTo>
                  <a:pt x="62541" y="14452"/>
                  <a:pt x="61259" y="14254"/>
                  <a:pt x="59969" y="14254"/>
                </a:cubicBezTo>
                <a:cubicBezTo>
                  <a:pt x="58861" y="14254"/>
                  <a:pt x="57748" y="14400"/>
                  <a:pt x="56671" y="14657"/>
                </a:cubicBezTo>
                <a:cubicBezTo>
                  <a:pt x="55374" y="14966"/>
                  <a:pt x="54122" y="15426"/>
                  <a:pt x="52903" y="15971"/>
                </a:cubicBezTo>
                <a:cubicBezTo>
                  <a:pt x="53159" y="15801"/>
                  <a:pt x="53416" y="15637"/>
                  <a:pt x="53681" y="15482"/>
                </a:cubicBezTo>
                <a:cubicBezTo>
                  <a:pt x="56074" y="14073"/>
                  <a:pt x="58843" y="13310"/>
                  <a:pt x="61620" y="13293"/>
                </a:cubicBezTo>
                <a:cubicBezTo>
                  <a:pt x="61139" y="13126"/>
                  <a:pt x="60640" y="13062"/>
                  <a:pt x="60134" y="13062"/>
                </a:cubicBezTo>
                <a:cubicBezTo>
                  <a:pt x="59419" y="13062"/>
                  <a:pt x="58691" y="13190"/>
                  <a:pt x="57987" y="13332"/>
                </a:cubicBezTo>
                <a:cubicBezTo>
                  <a:pt x="55655" y="13803"/>
                  <a:pt x="53332" y="14431"/>
                  <a:pt x="51210" y="15507"/>
                </a:cubicBezTo>
                <a:cubicBezTo>
                  <a:pt x="52528" y="14231"/>
                  <a:pt x="54086" y="13228"/>
                  <a:pt x="55792" y="12555"/>
                </a:cubicBezTo>
                <a:lnTo>
                  <a:pt x="55792" y="12555"/>
                </a:lnTo>
                <a:cubicBezTo>
                  <a:pt x="53012" y="13384"/>
                  <a:pt x="50571" y="15089"/>
                  <a:pt x="48403" y="17016"/>
                </a:cubicBezTo>
                <a:cubicBezTo>
                  <a:pt x="49229" y="15973"/>
                  <a:pt x="50155" y="15014"/>
                  <a:pt x="51168" y="14151"/>
                </a:cubicBezTo>
                <a:lnTo>
                  <a:pt x="51168" y="14151"/>
                </a:lnTo>
                <a:cubicBezTo>
                  <a:pt x="48943" y="14900"/>
                  <a:pt x="47077" y="16426"/>
                  <a:pt x="45266" y="17921"/>
                </a:cubicBezTo>
                <a:cubicBezTo>
                  <a:pt x="45610" y="17369"/>
                  <a:pt x="46001" y="16849"/>
                  <a:pt x="46434" y="16364"/>
                </a:cubicBezTo>
                <a:lnTo>
                  <a:pt x="46434" y="16364"/>
                </a:lnTo>
                <a:cubicBezTo>
                  <a:pt x="45845" y="16487"/>
                  <a:pt x="45292" y="16700"/>
                  <a:pt x="44771" y="16981"/>
                </a:cubicBezTo>
                <a:cubicBezTo>
                  <a:pt x="46958" y="15484"/>
                  <a:pt x="49272" y="14184"/>
                  <a:pt x="51687" y="13092"/>
                </a:cubicBezTo>
                <a:lnTo>
                  <a:pt x="51687" y="13092"/>
                </a:lnTo>
                <a:cubicBezTo>
                  <a:pt x="48923" y="13418"/>
                  <a:pt x="46391" y="14742"/>
                  <a:pt x="43930" y="16042"/>
                </a:cubicBezTo>
                <a:cubicBezTo>
                  <a:pt x="44339" y="15349"/>
                  <a:pt x="45010" y="14860"/>
                  <a:pt x="45663" y="14393"/>
                </a:cubicBezTo>
                <a:cubicBezTo>
                  <a:pt x="47103" y="13360"/>
                  <a:pt x="48556" y="12319"/>
                  <a:pt x="50174" y="11596"/>
                </a:cubicBezTo>
                <a:lnTo>
                  <a:pt x="50174" y="11596"/>
                </a:lnTo>
                <a:cubicBezTo>
                  <a:pt x="48942" y="11907"/>
                  <a:pt x="47737" y="12311"/>
                  <a:pt x="46567" y="12805"/>
                </a:cubicBezTo>
                <a:cubicBezTo>
                  <a:pt x="47523" y="11069"/>
                  <a:pt x="49043" y="9652"/>
                  <a:pt x="50839" y="8817"/>
                </a:cubicBezTo>
                <a:cubicBezTo>
                  <a:pt x="50819" y="8817"/>
                  <a:pt x="50799" y="8816"/>
                  <a:pt x="50779" y="8816"/>
                </a:cubicBezTo>
                <a:cubicBezTo>
                  <a:pt x="48836" y="8816"/>
                  <a:pt x="47191" y="10208"/>
                  <a:pt x="45748" y="11520"/>
                </a:cubicBezTo>
                <a:cubicBezTo>
                  <a:pt x="46144" y="10585"/>
                  <a:pt x="46587" y="9671"/>
                  <a:pt x="47075" y="8778"/>
                </a:cubicBezTo>
                <a:cubicBezTo>
                  <a:pt x="47229" y="8495"/>
                  <a:pt x="47393" y="8211"/>
                  <a:pt x="47578" y="7943"/>
                </a:cubicBezTo>
                <a:lnTo>
                  <a:pt x="47578" y="7943"/>
                </a:lnTo>
                <a:cubicBezTo>
                  <a:pt x="45958" y="9604"/>
                  <a:pt x="44560" y="11469"/>
                  <a:pt x="43421" y="13491"/>
                </a:cubicBezTo>
                <a:cubicBezTo>
                  <a:pt x="44052" y="10696"/>
                  <a:pt x="45318" y="8083"/>
                  <a:pt x="47121" y="5854"/>
                </a:cubicBezTo>
                <a:lnTo>
                  <a:pt x="47121" y="5854"/>
                </a:lnTo>
                <a:cubicBezTo>
                  <a:pt x="46001" y="6769"/>
                  <a:pt x="44967" y="7921"/>
                  <a:pt x="44558" y="9284"/>
                </a:cubicBezTo>
                <a:cubicBezTo>
                  <a:pt x="44864" y="7766"/>
                  <a:pt x="45056" y="6227"/>
                  <a:pt x="45133" y="4681"/>
                </a:cubicBezTo>
                <a:lnTo>
                  <a:pt x="45133" y="4681"/>
                </a:lnTo>
                <a:cubicBezTo>
                  <a:pt x="44718" y="5625"/>
                  <a:pt x="44399" y="6609"/>
                  <a:pt x="44179" y="7616"/>
                </a:cubicBezTo>
                <a:cubicBezTo>
                  <a:pt x="44216" y="6087"/>
                  <a:pt x="44154" y="4556"/>
                  <a:pt x="43994" y="3036"/>
                </a:cubicBezTo>
                <a:cubicBezTo>
                  <a:pt x="43713" y="5070"/>
                  <a:pt x="43581" y="7123"/>
                  <a:pt x="43601" y="9177"/>
                </a:cubicBezTo>
                <a:cubicBezTo>
                  <a:pt x="43467" y="5851"/>
                  <a:pt x="42230" y="2576"/>
                  <a:pt x="4011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/>
          <p:nvPr/>
        </p:nvSpPr>
        <p:spPr>
          <a:xfrm rot="5400000" flipH="1">
            <a:off x="8005192" y="4254898"/>
            <a:ext cx="1897829" cy="1006827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/>
          <p:nvPr/>
        </p:nvSpPr>
        <p:spPr>
          <a:xfrm rot="7082595" flipH="1">
            <a:off x="3310202" y="4254920"/>
            <a:ext cx="1897783" cy="100680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 flipH="1">
            <a:off x="2646448" y="4569236"/>
            <a:ext cx="1226015" cy="106529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0"/>
          <p:cNvSpPr/>
          <p:nvPr/>
        </p:nvSpPr>
        <p:spPr>
          <a:xfrm rot="-3544566">
            <a:off x="82564" y="4356844"/>
            <a:ext cx="1513499" cy="802934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0"/>
          <p:cNvSpPr/>
          <p:nvPr/>
        </p:nvSpPr>
        <p:spPr>
          <a:xfrm rot="-7454729">
            <a:off x="5678693" y="4416816"/>
            <a:ext cx="1114933" cy="968725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 rot="-4156276">
            <a:off x="-132186" y="3951741"/>
            <a:ext cx="821802" cy="1858394"/>
          </a:xfrm>
          <a:custGeom>
            <a:avLst/>
            <a:gdLst/>
            <a:ahLst/>
            <a:cxnLst/>
            <a:rect l="l" t="t" r="r" b="b"/>
            <a:pathLst>
              <a:path w="21162" h="47855" extrusionOk="0">
                <a:moveTo>
                  <a:pt x="15716" y="1"/>
                </a:moveTo>
                <a:cubicBezTo>
                  <a:pt x="14156" y="5882"/>
                  <a:pt x="6359" y="8479"/>
                  <a:pt x="4697" y="14335"/>
                </a:cubicBezTo>
                <a:cubicBezTo>
                  <a:pt x="4211" y="16046"/>
                  <a:pt x="4316" y="17863"/>
                  <a:pt x="3973" y="19607"/>
                </a:cubicBezTo>
                <a:cubicBezTo>
                  <a:pt x="3270" y="23169"/>
                  <a:pt x="735" y="26250"/>
                  <a:pt x="384" y="29860"/>
                </a:cubicBezTo>
                <a:cubicBezTo>
                  <a:pt x="0" y="33792"/>
                  <a:pt x="2330" y="37540"/>
                  <a:pt x="5289" y="40192"/>
                </a:cubicBezTo>
                <a:cubicBezTo>
                  <a:pt x="6369" y="41160"/>
                  <a:pt x="7548" y="42035"/>
                  <a:pt x="8463" y="43155"/>
                </a:cubicBezTo>
                <a:cubicBezTo>
                  <a:pt x="9560" y="44499"/>
                  <a:pt x="10221" y="46129"/>
                  <a:pt x="11059" y="47645"/>
                </a:cubicBezTo>
                <a:cubicBezTo>
                  <a:pt x="11097" y="47714"/>
                  <a:pt x="11140" y="47784"/>
                  <a:pt x="11179" y="47854"/>
                </a:cubicBezTo>
                <a:cubicBezTo>
                  <a:pt x="11072" y="46119"/>
                  <a:pt x="11646" y="44318"/>
                  <a:pt x="12530" y="42779"/>
                </a:cubicBezTo>
                <a:cubicBezTo>
                  <a:pt x="13729" y="40687"/>
                  <a:pt x="15443" y="38933"/>
                  <a:pt x="16913" y="37016"/>
                </a:cubicBezTo>
                <a:cubicBezTo>
                  <a:pt x="18549" y="34877"/>
                  <a:pt x="19886" y="32525"/>
                  <a:pt x="20885" y="30024"/>
                </a:cubicBezTo>
                <a:cubicBezTo>
                  <a:pt x="21161" y="27628"/>
                  <a:pt x="20951" y="25207"/>
                  <a:pt x="20106" y="22947"/>
                </a:cubicBezTo>
                <a:cubicBezTo>
                  <a:pt x="19192" y="20505"/>
                  <a:pt x="17552" y="18191"/>
                  <a:pt x="17686" y="15588"/>
                </a:cubicBezTo>
                <a:cubicBezTo>
                  <a:pt x="17799" y="13364"/>
                  <a:pt x="19220" y="11317"/>
                  <a:pt x="19145" y="9090"/>
                </a:cubicBezTo>
                <a:cubicBezTo>
                  <a:pt x="19033" y="5737"/>
                  <a:pt x="15789" y="3355"/>
                  <a:pt x="157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 rot="-2954442">
            <a:off x="6844616" y="3403203"/>
            <a:ext cx="2047575" cy="1995104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1572600" y="1497600"/>
            <a:ext cx="5998800" cy="16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ONE_COLUMN_TEXT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 rot="-5400000" flipH="1">
            <a:off x="5197456" y="902975"/>
            <a:ext cx="4142144" cy="5322001"/>
          </a:xfrm>
          <a:custGeom>
            <a:avLst/>
            <a:gdLst/>
            <a:ahLst/>
            <a:cxnLst/>
            <a:rect l="l" t="t" r="r" b="b"/>
            <a:pathLst>
              <a:path w="103476" h="132942" extrusionOk="0">
                <a:moveTo>
                  <a:pt x="89667" y="39872"/>
                </a:moveTo>
                <a:cubicBezTo>
                  <a:pt x="89707" y="39913"/>
                  <a:pt x="89743" y="39956"/>
                  <a:pt x="89775" y="40003"/>
                </a:cubicBezTo>
                <a:cubicBezTo>
                  <a:pt x="89938" y="40250"/>
                  <a:pt x="89952" y="40568"/>
                  <a:pt x="90084" y="40832"/>
                </a:cubicBezTo>
                <a:cubicBezTo>
                  <a:pt x="90191" y="41042"/>
                  <a:pt x="90368" y="41206"/>
                  <a:pt x="90511" y="41393"/>
                </a:cubicBezTo>
                <a:cubicBezTo>
                  <a:pt x="90538" y="41428"/>
                  <a:pt x="90567" y="41465"/>
                  <a:pt x="90597" y="41502"/>
                </a:cubicBezTo>
                <a:cubicBezTo>
                  <a:pt x="90226" y="41823"/>
                  <a:pt x="89775" y="42160"/>
                  <a:pt x="89239" y="42489"/>
                </a:cubicBezTo>
                <a:cubicBezTo>
                  <a:pt x="88777" y="41798"/>
                  <a:pt x="88332" y="41169"/>
                  <a:pt x="87927" y="40617"/>
                </a:cubicBezTo>
                <a:cubicBezTo>
                  <a:pt x="88641" y="40305"/>
                  <a:pt x="89208" y="40061"/>
                  <a:pt x="89667" y="39872"/>
                </a:cubicBezTo>
                <a:close/>
                <a:moveTo>
                  <a:pt x="86697" y="41162"/>
                </a:moveTo>
                <a:cubicBezTo>
                  <a:pt x="87002" y="41780"/>
                  <a:pt x="87351" y="42499"/>
                  <a:pt x="87730" y="43278"/>
                </a:cubicBezTo>
                <a:cubicBezTo>
                  <a:pt x="87485" y="43388"/>
                  <a:pt x="87229" y="43495"/>
                  <a:pt x="86960" y="43597"/>
                </a:cubicBezTo>
                <a:cubicBezTo>
                  <a:pt x="86550" y="42845"/>
                  <a:pt x="86143" y="42167"/>
                  <a:pt x="85744" y="41558"/>
                </a:cubicBezTo>
                <a:cubicBezTo>
                  <a:pt x="86024" y="41451"/>
                  <a:pt x="86309" y="41335"/>
                  <a:pt x="86599" y="41205"/>
                </a:cubicBezTo>
                <a:lnTo>
                  <a:pt x="86697" y="41162"/>
                </a:lnTo>
                <a:close/>
                <a:moveTo>
                  <a:pt x="83233" y="42284"/>
                </a:moveTo>
                <a:cubicBezTo>
                  <a:pt x="83639" y="42983"/>
                  <a:pt x="84041" y="43663"/>
                  <a:pt x="84440" y="44327"/>
                </a:cubicBezTo>
                <a:cubicBezTo>
                  <a:pt x="83830" y="44457"/>
                  <a:pt x="83178" y="44563"/>
                  <a:pt x="82482" y="44639"/>
                </a:cubicBezTo>
                <a:lnTo>
                  <a:pt x="82482" y="44641"/>
                </a:lnTo>
                <a:cubicBezTo>
                  <a:pt x="81586" y="43737"/>
                  <a:pt x="80552" y="42983"/>
                  <a:pt x="79419" y="42405"/>
                </a:cubicBezTo>
                <a:lnTo>
                  <a:pt x="79419" y="42405"/>
                </a:lnTo>
                <a:cubicBezTo>
                  <a:pt x="79856" y="42469"/>
                  <a:pt x="80357" y="42511"/>
                  <a:pt x="80918" y="42511"/>
                </a:cubicBezTo>
                <a:cubicBezTo>
                  <a:pt x="81604" y="42511"/>
                  <a:pt x="82379" y="42448"/>
                  <a:pt x="83233" y="42284"/>
                </a:cubicBezTo>
                <a:close/>
                <a:moveTo>
                  <a:pt x="85275" y="48902"/>
                </a:moveTo>
                <a:lnTo>
                  <a:pt x="85275" y="48902"/>
                </a:lnTo>
                <a:cubicBezTo>
                  <a:pt x="86188" y="49405"/>
                  <a:pt x="87168" y="49878"/>
                  <a:pt x="88183" y="50267"/>
                </a:cubicBezTo>
                <a:cubicBezTo>
                  <a:pt x="88579" y="50867"/>
                  <a:pt x="88947" y="51417"/>
                  <a:pt x="89281" y="51911"/>
                </a:cubicBezTo>
                <a:cubicBezTo>
                  <a:pt x="89229" y="52020"/>
                  <a:pt x="89200" y="52135"/>
                  <a:pt x="89218" y="52256"/>
                </a:cubicBezTo>
                <a:cubicBezTo>
                  <a:pt x="89238" y="52385"/>
                  <a:pt x="89312" y="52505"/>
                  <a:pt x="89306" y="52635"/>
                </a:cubicBezTo>
                <a:cubicBezTo>
                  <a:pt x="89300" y="52768"/>
                  <a:pt x="89215" y="52881"/>
                  <a:pt x="89153" y="53000"/>
                </a:cubicBezTo>
                <a:cubicBezTo>
                  <a:pt x="89081" y="53137"/>
                  <a:pt x="89044" y="53282"/>
                  <a:pt x="89023" y="53432"/>
                </a:cubicBezTo>
                <a:cubicBezTo>
                  <a:pt x="88104" y="53021"/>
                  <a:pt x="87182" y="52617"/>
                  <a:pt x="86252" y="52232"/>
                </a:cubicBezTo>
                <a:cubicBezTo>
                  <a:pt x="86015" y="50985"/>
                  <a:pt x="85679" y="49881"/>
                  <a:pt x="85275" y="48902"/>
                </a:cubicBezTo>
                <a:close/>
                <a:moveTo>
                  <a:pt x="90852" y="72461"/>
                </a:moveTo>
                <a:cubicBezTo>
                  <a:pt x="90994" y="72776"/>
                  <a:pt x="91116" y="73099"/>
                  <a:pt x="91216" y="73430"/>
                </a:cubicBezTo>
                <a:cubicBezTo>
                  <a:pt x="90966" y="73718"/>
                  <a:pt x="90716" y="74006"/>
                  <a:pt x="90466" y="74295"/>
                </a:cubicBezTo>
                <a:cubicBezTo>
                  <a:pt x="90420" y="74348"/>
                  <a:pt x="90373" y="74403"/>
                  <a:pt x="90355" y="74472"/>
                </a:cubicBezTo>
                <a:cubicBezTo>
                  <a:pt x="90330" y="74573"/>
                  <a:pt x="90376" y="74677"/>
                  <a:pt x="90418" y="74773"/>
                </a:cubicBezTo>
                <a:cubicBezTo>
                  <a:pt x="90631" y="75241"/>
                  <a:pt x="90860" y="75778"/>
                  <a:pt x="90600" y="76223"/>
                </a:cubicBezTo>
                <a:cubicBezTo>
                  <a:pt x="90657" y="76334"/>
                  <a:pt x="90711" y="76448"/>
                  <a:pt x="90767" y="76559"/>
                </a:cubicBezTo>
                <a:cubicBezTo>
                  <a:pt x="89980" y="76692"/>
                  <a:pt x="89192" y="76837"/>
                  <a:pt x="88420" y="76837"/>
                </a:cubicBezTo>
                <a:cubicBezTo>
                  <a:pt x="87931" y="76837"/>
                  <a:pt x="87448" y="76779"/>
                  <a:pt x="86975" y="76622"/>
                </a:cubicBezTo>
                <a:cubicBezTo>
                  <a:pt x="86605" y="76499"/>
                  <a:pt x="86257" y="76319"/>
                  <a:pt x="85920" y="76114"/>
                </a:cubicBezTo>
                <a:cubicBezTo>
                  <a:pt x="87337" y="75120"/>
                  <a:pt x="89056" y="73867"/>
                  <a:pt x="90852" y="72461"/>
                </a:cubicBezTo>
                <a:close/>
                <a:moveTo>
                  <a:pt x="59050" y="90389"/>
                </a:moveTo>
                <a:lnTo>
                  <a:pt x="59178" y="90444"/>
                </a:lnTo>
                <a:cubicBezTo>
                  <a:pt x="59216" y="90517"/>
                  <a:pt x="59254" y="90590"/>
                  <a:pt x="59293" y="90663"/>
                </a:cubicBezTo>
                <a:cubicBezTo>
                  <a:pt x="59293" y="90663"/>
                  <a:pt x="59199" y="90559"/>
                  <a:pt x="59050" y="90389"/>
                </a:cubicBezTo>
                <a:close/>
                <a:moveTo>
                  <a:pt x="83392" y="84364"/>
                </a:moveTo>
                <a:lnTo>
                  <a:pt x="83392" y="84364"/>
                </a:lnTo>
                <a:cubicBezTo>
                  <a:pt x="83550" y="84486"/>
                  <a:pt x="83715" y="84601"/>
                  <a:pt x="83886" y="84705"/>
                </a:cubicBezTo>
                <a:cubicBezTo>
                  <a:pt x="84893" y="85317"/>
                  <a:pt x="86075" y="85570"/>
                  <a:pt x="87130" y="86098"/>
                </a:cubicBezTo>
                <a:cubicBezTo>
                  <a:pt x="87411" y="86240"/>
                  <a:pt x="87684" y="86399"/>
                  <a:pt x="87946" y="86574"/>
                </a:cubicBezTo>
                <a:cubicBezTo>
                  <a:pt x="87891" y="86639"/>
                  <a:pt x="87836" y="86705"/>
                  <a:pt x="87781" y="86772"/>
                </a:cubicBezTo>
                <a:cubicBezTo>
                  <a:pt x="87636" y="86945"/>
                  <a:pt x="87487" y="87308"/>
                  <a:pt x="87649" y="87464"/>
                </a:cubicBezTo>
                <a:lnTo>
                  <a:pt x="87160" y="87956"/>
                </a:lnTo>
                <a:cubicBezTo>
                  <a:pt x="87158" y="87910"/>
                  <a:pt x="87158" y="87884"/>
                  <a:pt x="87158" y="87884"/>
                </a:cubicBezTo>
                <a:cubicBezTo>
                  <a:pt x="85629" y="88569"/>
                  <a:pt x="83336" y="89970"/>
                  <a:pt x="81743" y="90982"/>
                </a:cubicBezTo>
                <a:cubicBezTo>
                  <a:pt x="82705" y="88305"/>
                  <a:pt x="83209" y="85903"/>
                  <a:pt x="83352" y="85022"/>
                </a:cubicBezTo>
                <a:lnTo>
                  <a:pt x="83351" y="85022"/>
                </a:lnTo>
                <a:cubicBezTo>
                  <a:pt x="83384" y="84804"/>
                  <a:pt x="83399" y="84584"/>
                  <a:pt x="83392" y="84364"/>
                </a:cubicBezTo>
                <a:close/>
                <a:moveTo>
                  <a:pt x="81891" y="82754"/>
                </a:moveTo>
                <a:cubicBezTo>
                  <a:pt x="82183" y="83170"/>
                  <a:pt x="82502" y="83559"/>
                  <a:pt x="82862" y="83906"/>
                </a:cubicBezTo>
                <a:cubicBezTo>
                  <a:pt x="82853" y="84136"/>
                  <a:pt x="82825" y="84367"/>
                  <a:pt x="82777" y="84593"/>
                </a:cubicBezTo>
                <a:cubicBezTo>
                  <a:pt x="82757" y="84684"/>
                  <a:pt x="82734" y="84775"/>
                  <a:pt x="82707" y="84864"/>
                </a:cubicBezTo>
                <a:cubicBezTo>
                  <a:pt x="82500" y="85543"/>
                  <a:pt x="80247" y="90366"/>
                  <a:pt x="78546" y="94257"/>
                </a:cubicBezTo>
                <a:cubicBezTo>
                  <a:pt x="78445" y="93824"/>
                  <a:pt x="78401" y="93534"/>
                  <a:pt x="78401" y="93534"/>
                </a:cubicBezTo>
                <a:cubicBezTo>
                  <a:pt x="78096" y="93685"/>
                  <a:pt x="77791" y="93851"/>
                  <a:pt x="77493" y="94025"/>
                </a:cubicBezTo>
                <a:cubicBezTo>
                  <a:pt x="80868" y="88662"/>
                  <a:pt x="81772" y="84989"/>
                  <a:pt x="81891" y="82754"/>
                </a:cubicBezTo>
                <a:close/>
                <a:moveTo>
                  <a:pt x="65011" y="87596"/>
                </a:moveTo>
                <a:lnTo>
                  <a:pt x="65011" y="87596"/>
                </a:lnTo>
                <a:cubicBezTo>
                  <a:pt x="67591" y="89253"/>
                  <a:pt x="71051" y="91327"/>
                  <a:pt x="75155" y="93426"/>
                </a:cubicBezTo>
                <a:cubicBezTo>
                  <a:pt x="75305" y="94044"/>
                  <a:pt x="75448" y="94662"/>
                  <a:pt x="75588" y="95282"/>
                </a:cubicBezTo>
                <a:cubicBezTo>
                  <a:pt x="75383" y="95431"/>
                  <a:pt x="75191" y="95576"/>
                  <a:pt x="75008" y="95717"/>
                </a:cubicBezTo>
                <a:cubicBezTo>
                  <a:pt x="72329" y="93725"/>
                  <a:pt x="69146" y="92377"/>
                  <a:pt x="66232" y="91472"/>
                </a:cubicBezTo>
                <a:cubicBezTo>
                  <a:pt x="65958" y="90169"/>
                  <a:pt x="65567" y="88823"/>
                  <a:pt x="65011" y="87596"/>
                </a:cubicBezTo>
                <a:close/>
                <a:moveTo>
                  <a:pt x="79650" y="95574"/>
                </a:moveTo>
                <a:cubicBezTo>
                  <a:pt x="79695" y="96464"/>
                  <a:pt x="79765" y="97171"/>
                  <a:pt x="79765" y="97171"/>
                </a:cubicBezTo>
                <a:cubicBezTo>
                  <a:pt x="79558" y="96899"/>
                  <a:pt x="79379" y="96589"/>
                  <a:pt x="79225" y="96266"/>
                </a:cubicBezTo>
                <a:cubicBezTo>
                  <a:pt x="79371" y="96038"/>
                  <a:pt x="79513" y="95809"/>
                  <a:pt x="79650" y="95574"/>
                </a:cubicBezTo>
                <a:close/>
                <a:moveTo>
                  <a:pt x="66576" y="93470"/>
                </a:moveTo>
                <a:lnTo>
                  <a:pt x="66576" y="93470"/>
                </a:lnTo>
                <a:cubicBezTo>
                  <a:pt x="69259" y="94502"/>
                  <a:pt x="72103" y="95513"/>
                  <a:pt x="74451" y="96156"/>
                </a:cubicBezTo>
                <a:cubicBezTo>
                  <a:pt x="73818" y="96670"/>
                  <a:pt x="73424" y="97031"/>
                  <a:pt x="73424" y="97031"/>
                </a:cubicBezTo>
                <a:cubicBezTo>
                  <a:pt x="73341" y="97217"/>
                  <a:pt x="73280" y="97446"/>
                  <a:pt x="73234" y="97703"/>
                </a:cubicBezTo>
                <a:cubicBezTo>
                  <a:pt x="71339" y="96899"/>
                  <a:pt x="69073" y="96357"/>
                  <a:pt x="66821" y="95991"/>
                </a:cubicBezTo>
                <a:cubicBezTo>
                  <a:pt x="66778" y="95279"/>
                  <a:pt x="66704" y="94413"/>
                  <a:pt x="66576" y="93470"/>
                </a:cubicBezTo>
                <a:close/>
                <a:moveTo>
                  <a:pt x="66609" y="98290"/>
                </a:moveTo>
                <a:cubicBezTo>
                  <a:pt x="68727" y="98807"/>
                  <a:pt x="70967" y="99288"/>
                  <a:pt x="73131" y="99634"/>
                </a:cubicBezTo>
                <a:cubicBezTo>
                  <a:pt x="73148" y="100309"/>
                  <a:pt x="73204" y="101001"/>
                  <a:pt x="73269" y="101609"/>
                </a:cubicBezTo>
                <a:cubicBezTo>
                  <a:pt x="72334" y="101220"/>
                  <a:pt x="71393" y="100872"/>
                  <a:pt x="70463" y="100562"/>
                </a:cubicBezTo>
                <a:cubicBezTo>
                  <a:pt x="70155" y="100356"/>
                  <a:pt x="69975" y="100263"/>
                  <a:pt x="69975" y="100263"/>
                </a:cubicBezTo>
                <a:cubicBezTo>
                  <a:pt x="69941" y="100299"/>
                  <a:pt x="69908" y="100335"/>
                  <a:pt x="69875" y="100372"/>
                </a:cubicBezTo>
                <a:cubicBezTo>
                  <a:pt x="68947" y="100076"/>
                  <a:pt x="68032" y="99816"/>
                  <a:pt x="67145" y="99588"/>
                </a:cubicBezTo>
                <a:cubicBezTo>
                  <a:pt x="67136" y="99511"/>
                  <a:pt x="67127" y="99436"/>
                  <a:pt x="67118" y="99363"/>
                </a:cubicBezTo>
                <a:cubicBezTo>
                  <a:pt x="67022" y="99419"/>
                  <a:pt x="66922" y="99467"/>
                  <a:pt x="66819" y="99505"/>
                </a:cubicBezTo>
                <a:cubicBezTo>
                  <a:pt x="66509" y="99428"/>
                  <a:pt x="66204" y="99354"/>
                  <a:pt x="65903" y="99285"/>
                </a:cubicBezTo>
                <a:lnTo>
                  <a:pt x="66609" y="98290"/>
                </a:lnTo>
                <a:close/>
                <a:moveTo>
                  <a:pt x="67288" y="101948"/>
                </a:moveTo>
                <a:lnTo>
                  <a:pt x="67288" y="101948"/>
                </a:lnTo>
                <a:cubicBezTo>
                  <a:pt x="67592" y="102056"/>
                  <a:pt x="67899" y="102159"/>
                  <a:pt x="68210" y="102257"/>
                </a:cubicBezTo>
                <a:cubicBezTo>
                  <a:pt x="67925" y="102597"/>
                  <a:pt x="67650" y="102939"/>
                  <a:pt x="67383" y="103279"/>
                </a:cubicBezTo>
                <a:cubicBezTo>
                  <a:pt x="67358" y="103276"/>
                  <a:pt x="67332" y="103272"/>
                  <a:pt x="67308" y="103270"/>
                </a:cubicBezTo>
                <a:cubicBezTo>
                  <a:pt x="67306" y="102841"/>
                  <a:pt x="67300" y="102393"/>
                  <a:pt x="67288" y="101948"/>
                </a:cubicBezTo>
                <a:close/>
                <a:moveTo>
                  <a:pt x="73499" y="103442"/>
                </a:moveTo>
                <a:lnTo>
                  <a:pt x="73511" y="103443"/>
                </a:lnTo>
                <a:lnTo>
                  <a:pt x="73514" y="103459"/>
                </a:lnTo>
                <a:cubicBezTo>
                  <a:pt x="73509" y="103453"/>
                  <a:pt x="73505" y="103447"/>
                  <a:pt x="73499" y="103442"/>
                </a:cubicBezTo>
                <a:close/>
                <a:moveTo>
                  <a:pt x="53419" y="108704"/>
                </a:moveTo>
                <a:cubicBezTo>
                  <a:pt x="53522" y="108831"/>
                  <a:pt x="53613" y="108950"/>
                  <a:pt x="53690" y="109059"/>
                </a:cubicBezTo>
                <a:cubicBezTo>
                  <a:pt x="53690" y="109059"/>
                  <a:pt x="53558" y="108961"/>
                  <a:pt x="53332" y="108798"/>
                </a:cubicBezTo>
                <a:lnTo>
                  <a:pt x="53419" y="108704"/>
                </a:lnTo>
                <a:close/>
                <a:moveTo>
                  <a:pt x="32879" y="110932"/>
                </a:moveTo>
                <a:cubicBezTo>
                  <a:pt x="33094" y="110936"/>
                  <a:pt x="33276" y="110937"/>
                  <a:pt x="33409" y="110937"/>
                </a:cubicBezTo>
                <a:cubicBezTo>
                  <a:pt x="33561" y="110937"/>
                  <a:pt x="33649" y="110936"/>
                  <a:pt x="33649" y="110936"/>
                </a:cubicBezTo>
                <a:lnTo>
                  <a:pt x="33649" y="110936"/>
                </a:lnTo>
                <a:cubicBezTo>
                  <a:pt x="33388" y="111101"/>
                  <a:pt x="33096" y="111237"/>
                  <a:pt x="32794" y="111351"/>
                </a:cubicBezTo>
                <a:lnTo>
                  <a:pt x="32794" y="111351"/>
                </a:lnTo>
                <a:cubicBezTo>
                  <a:pt x="32824" y="111212"/>
                  <a:pt x="32852" y="111071"/>
                  <a:pt x="32879" y="110932"/>
                </a:cubicBezTo>
                <a:close/>
                <a:moveTo>
                  <a:pt x="25235" y="111484"/>
                </a:moveTo>
                <a:lnTo>
                  <a:pt x="25238" y="111492"/>
                </a:lnTo>
                <a:cubicBezTo>
                  <a:pt x="25237" y="111492"/>
                  <a:pt x="25237" y="111491"/>
                  <a:pt x="25236" y="111491"/>
                </a:cubicBezTo>
                <a:cubicBezTo>
                  <a:pt x="25236" y="111488"/>
                  <a:pt x="25235" y="111486"/>
                  <a:pt x="25235" y="111484"/>
                </a:cubicBezTo>
                <a:close/>
                <a:moveTo>
                  <a:pt x="28666" y="109715"/>
                </a:moveTo>
                <a:lnTo>
                  <a:pt x="28666" y="109715"/>
                </a:lnTo>
                <a:cubicBezTo>
                  <a:pt x="28884" y="110125"/>
                  <a:pt x="29021" y="110375"/>
                  <a:pt x="29021" y="110375"/>
                </a:cubicBezTo>
                <a:cubicBezTo>
                  <a:pt x="29234" y="110582"/>
                  <a:pt x="29842" y="110714"/>
                  <a:pt x="30550" y="110796"/>
                </a:cubicBezTo>
                <a:cubicBezTo>
                  <a:pt x="30573" y="111161"/>
                  <a:pt x="30597" y="111514"/>
                  <a:pt x="30625" y="111856"/>
                </a:cubicBezTo>
                <a:cubicBezTo>
                  <a:pt x="30344" y="111891"/>
                  <a:pt x="30168" y="111901"/>
                  <a:pt x="30168" y="111901"/>
                </a:cubicBezTo>
                <a:cubicBezTo>
                  <a:pt x="30334" y="112330"/>
                  <a:pt x="30530" y="112758"/>
                  <a:pt x="30738" y="113173"/>
                </a:cubicBezTo>
                <a:cubicBezTo>
                  <a:pt x="30879" y="114679"/>
                  <a:pt x="31033" y="115861"/>
                  <a:pt x="31125" y="116516"/>
                </a:cubicBezTo>
                <a:cubicBezTo>
                  <a:pt x="30997" y="116396"/>
                  <a:pt x="30869" y="116278"/>
                  <a:pt x="30741" y="116159"/>
                </a:cubicBezTo>
                <a:cubicBezTo>
                  <a:pt x="29982" y="115470"/>
                  <a:pt x="29212" y="114793"/>
                  <a:pt x="28433" y="114129"/>
                </a:cubicBezTo>
                <a:cubicBezTo>
                  <a:pt x="28720" y="112739"/>
                  <a:pt x="28773" y="111241"/>
                  <a:pt x="28666" y="109715"/>
                </a:cubicBezTo>
                <a:close/>
                <a:moveTo>
                  <a:pt x="31845" y="115120"/>
                </a:moveTo>
                <a:cubicBezTo>
                  <a:pt x="32477" y="116119"/>
                  <a:pt x="32998" y="116797"/>
                  <a:pt x="32998" y="116797"/>
                </a:cubicBezTo>
                <a:cubicBezTo>
                  <a:pt x="33179" y="116899"/>
                  <a:pt x="33410" y="116981"/>
                  <a:pt x="33673" y="117049"/>
                </a:cubicBezTo>
                <a:cubicBezTo>
                  <a:pt x="33634" y="117855"/>
                  <a:pt x="33629" y="118496"/>
                  <a:pt x="33635" y="118926"/>
                </a:cubicBezTo>
                <a:cubicBezTo>
                  <a:pt x="32885" y="118171"/>
                  <a:pt x="32114" y="117436"/>
                  <a:pt x="31337" y="116712"/>
                </a:cubicBezTo>
                <a:cubicBezTo>
                  <a:pt x="31355" y="116657"/>
                  <a:pt x="31374" y="116602"/>
                  <a:pt x="31392" y="116547"/>
                </a:cubicBezTo>
                <a:lnTo>
                  <a:pt x="31392" y="116547"/>
                </a:lnTo>
                <a:lnTo>
                  <a:pt x="31389" y="116604"/>
                </a:lnTo>
                <a:cubicBezTo>
                  <a:pt x="31391" y="116582"/>
                  <a:pt x="31393" y="116560"/>
                  <a:pt x="31395" y="116538"/>
                </a:cubicBezTo>
                <a:cubicBezTo>
                  <a:pt x="31555" y="116063"/>
                  <a:pt x="31705" y="115590"/>
                  <a:pt x="31845" y="115120"/>
                </a:cubicBezTo>
                <a:close/>
                <a:moveTo>
                  <a:pt x="35149" y="117267"/>
                </a:moveTo>
                <a:cubicBezTo>
                  <a:pt x="35677" y="117308"/>
                  <a:pt x="36227" y="117322"/>
                  <a:pt x="36739" y="117322"/>
                </a:cubicBezTo>
                <a:cubicBezTo>
                  <a:pt x="37031" y="117322"/>
                  <a:pt x="37311" y="117318"/>
                  <a:pt x="37568" y="117311"/>
                </a:cubicBezTo>
                <a:lnTo>
                  <a:pt x="37568" y="117311"/>
                </a:lnTo>
                <a:cubicBezTo>
                  <a:pt x="37344" y="117843"/>
                  <a:pt x="37148" y="118347"/>
                  <a:pt x="36979" y="118812"/>
                </a:cubicBezTo>
                <a:cubicBezTo>
                  <a:pt x="36086" y="119657"/>
                  <a:pt x="35708" y="120258"/>
                  <a:pt x="35708" y="120258"/>
                </a:cubicBezTo>
                <a:cubicBezTo>
                  <a:pt x="35906" y="120479"/>
                  <a:pt x="36104" y="120695"/>
                  <a:pt x="36303" y="120908"/>
                </a:cubicBezTo>
                <a:cubicBezTo>
                  <a:pt x="36223" y="121192"/>
                  <a:pt x="36161" y="121433"/>
                  <a:pt x="36116" y="121624"/>
                </a:cubicBezTo>
                <a:cubicBezTo>
                  <a:pt x="36142" y="121656"/>
                  <a:pt x="36170" y="121686"/>
                  <a:pt x="36195" y="121718"/>
                </a:cubicBezTo>
                <a:cubicBezTo>
                  <a:pt x="36236" y="121770"/>
                  <a:pt x="36276" y="121821"/>
                  <a:pt x="36316" y="121872"/>
                </a:cubicBezTo>
                <a:cubicBezTo>
                  <a:pt x="36476" y="121730"/>
                  <a:pt x="36634" y="121580"/>
                  <a:pt x="36793" y="121428"/>
                </a:cubicBezTo>
                <a:cubicBezTo>
                  <a:pt x="38049" y="122734"/>
                  <a:pt x="39389" y="123958"/>
                  <a:pt x="40805" y="125091"/>
                </a:cubicBezTo>
                <a:cubicBezTo>
                  <a:pt x="40633" y="125275"/>
                  <a:pt x="40447" y="125433"/>
                  <a:pt x="40228" y="125525"/>
                </a:cubicBezTo>
                <a:lnTo>
                  <a:pt x="39240" y="125943"/>
                </a:lnTo>
                <a:cubicBezTo>
                  <a:pt x="39014" y="125570"/>
                  <a:pt x="38778" y="125204"/>
                  <a:pt x="38525" y="124850"/>
                </a:cubicBezTo>
                <a:cubicBezTo>
                  <a:pt x="37856" y="123806"/>
                  <a:pt x="37078" y="122846"/>
                  <a:pt x="36316" y="121872"/>
                </a:cubicBezTo>
                <a:cubicBezTo>
                  <a:pt x="36210" y="121968"/>
                  <a:pt x="36104" y="122060"/>
                  <a:pt x="35998" y="122151"/>
                </a:cubicBezTo>
                <a:cubicBezTo>
                  <a:pt x="35998" y="122151"/>
                  <a:pt x="36033" y="121962"/>
                  <a:pt x="36116" y="121624"/>
                </a:cubicBezTo>
                <a:cubicBezTo>
                  <a:pt x="35412" y="120786"/>
                  <a:pt x="34671" y="119984"/>
                  <a:pt x="33908" y="119204"/>
                </a:cubicBezTo>
                <a:cubicBezTo>
                  <a:pt x="34347" y="118590"/>
                  <a:pt x="34760" y="117942"/>
                  <a:pt x="35149" y="117267"/>
                </a:cubicBezTo>
                <a:close/>
                <a:moveTo>
                  <a:pt x="79817" y="1"/>
                </a:moveTo>
                <a:cubicBezTo>
                  <a:pt x="78389" y="1"/>
                  <a:pt x="76959" y="646"/>
                  <a:pt x="75533" y="646"/>
                </a:cubicBezTo>
                <a:cubicBezTo>
                  <a:pt x="75169" y="646"/>
                  <a:pt x="74805" y="604"/>
                  <a:pt x="74442" y="498"/>
                </a:cubicBezTo>
                <a:lnTo>
                  <a:pt x="74442" y="498"/>
                </a:lnTo>
                <a:cubicBezTo>
                  <a:pt x="77853" y="2656"/>
                  <a:pt x="77943" y="8106"/>
                  <a:pt x="81317" y="10323"/>
                </a:cubicBezTo>
                <a:cubicBezTo>
                  <a:pt x="82197" y="10901"/>
                  <a:pt x="83225" y="11199"/>
                  <a:pt x="84172" y="11658"/>
                </a:cubicBezTo>
                <a:cubicBezTo>
                  <a:pt x="82918" y="11868"/>
                  <a:pt x="81550" y="12321"/>
                  <a:pt x="80412" y="12321"/>
                </a:cubicBezTo>
                <a:cubicBezTo>
                  <a:pt x="79758" y="12321"/>
                  <a:pt x="79181" y="12172"/>
                  <a:pt x="78745" y="11740"/>
                </a:cubicBezTo>
                <a:cubicBezTo>
                  <a:pt x="78707" y="11703"/>
                  <a:pt x="78659" y="11686"/>
                  <a:pt x="78612" y="11686"/>
                </a:cubicBezTo>
                <a:cubicBezTo>
                  <a:pt x="78549" y="11686"/>
                  <a:pt x="78486" y="11717"/>
                  <a:pt x="78450" y="11776"/>
                </a:cubicBezTo>
                <a:cubicBezTo>
                  <a:pt x="78029" y="12460"/>
                  <a:pt x="76662" y="14585"/>
                  <a:pt x="75291" y="15648"/>
                </a:cubicBezTo>
                <a:cubicBezTo>
                  <a:pt x="73643" y="16924"/>
                  <a:pt x="74046" y="19546"/>
                  <a:pt x="77482" y="20994"/>
                </a:cubicBezTo>
                <a:cubicBezTo>
                  <a:pt x="80919" y="22442"/>
                  <a:pt x="83533" y="23187"/>
                  <a:pt x="83211" y="24157"/>
                </a:cubicBezTo>
                <a:cubicBezTo>
                  <a:pt x="83149" y="24341"/>
                  <a:pt x="82869" y="24436"/>
                  <a:pt x="82431" y="24436"/>
                </a:cubicBezTo>
                <a:cubicBezTo>
                  <a:pt x="80629" y="24436"/>
                  <a:pt x="76158" y="22818"/>
                  <a:pt x="73319" y="19151"/>
                </a:cubicBezTo>
                <a:cubicBezTo>
                  <a:pt x="73278" y="19099"/>
                  <a:pt x="73220" y="19074"/>
                  <a:pt x="73164" y="19074"/>
                </a:cubicBezTo>
                <a:cubicBezTo>
                  <a:pt x="73075" y="19074"/>
                  <a:pt x="72989" y="19135"/>
                  <a:pt x="72975" y="19239"/>
                </a:cubicBezTo>
                <a:cubicBezTo>
                  <a:pt x="72863" y="20096"/>
                  <a:pt x="72590" y="21990"/>
                  <a:pt x="72150" y="23850"/>
                </a:cubicBezTo>
                <a:cubicBezTo>
                  <a:pt x="71556" y="26359"/>
                  <a:pt x="76525" y="28239"/>
                  <a:pt x="79228" y="28470"/>
                </a:cubicBezTo>
                <a:cubicBezTo>
                  <a:pt x="81933" y="28702"/>
                  <a:pt x="86331" y="28387"/>
                  <a:pt x="86266" y="29677"/>
                </a:cubicBezTo>
                <a:cubicBezTo>
                  <a:pt x="86240" y="30209"/>
                  <a:pt x="85034" y="30616"/>
                  <a:pt x="83084" y="30616"/>
                </a:cubicBezTo>
                <a:cubicBezTo>
                  <a:pt x="80389" y="30616"/>
                  <a:pt x="76275" y="29839"/>
                  <a:pt x="71891" y="27539"/>
                </a:cubicBezTo>
                <a:cubicBezTo>
                  <a:pt x="71861" y="27523"/>
                  <a:pt x="71830" y="27516"/>
                  <a:pt x="71800" y="27516"/>
                </a:cubicBezTo>
                <a:cubicBezTo>
                  <a:pt x="71678" y="27516"/>
                  <a:pt x="71575" y="27634"/>
                  <a:pt x="71618" y="27766"/>
                </a:cubicBezTo>
                <a:cubicBezTo>
                  <a:pt x="71842" y="28440"/>
                  <a:pt x="72235" y="29717"/>
                  <a:pt x="72316" y="30601"/>
                </a:cubicBezTo>
                <a:cubicBezTo>
                  <a:pt x="72418" y="31700"/>
                  <a:pt x="72883" y="33279"/>
                  <a:pt x="72995" y="33645"/>
                </a:cubicBezTo>
                <a:cubicBezTo>
                  <a:pt x="73009" y="33695"/>
                  <a:pt x="73044" y="33736"/>
                  <a:pt x="73090" y="33760"/>
                </a:cubicBezTo>
                <a:cubicBezTo>
                  <a:pt x="73614" y="34020"/>
                  <a:pt x="76893" y="35585"/>
                  <a:pt x="79926" y="35585"/>
                </a:cubicBezTo>
                <a:cubicBezTo>
                  <a:pt x="80576" y="35585"/>
                  <a:pt x="81215" y="35513"/>
                  <a:pt x="81814" y="35341"/>
                </a:cubicBezTo>
                <a:cubicBezTo>
                  <a:pt x="84129" y="34675"/>
                  <a:pt x="85738" y="34287"/>
                  <a:pt x="86738" y="34287"/>
                </a:cubicBezTo>
                <a:cubicBezTo>
                  <a:pt x="87311" y="34287"/>
                  <a:pt x="87684" y="34414"/>
                  <a:pt x="87877" y="34689"/>
                </a:cubicBezTo>
                <a:cubicBezTo>
                  <a:pt x="88200" y="35150"/>
                  <a:pt x="87196" y="36588"/>
                  <a:pt x="83611" y="36813"/>
                </a:cubicBezTo>
                <a:cubicBezTo>
                  <a:pt x="82422" y="36370"/>
                  <a:pt x="81383" y="36227"/>
                  <a:pt x="81383" y="36227"/>
                </a:cubicBezTo>
                <a:lnTo>
                  <a:pt x="81383" y="36227"/>
                </a:lnTo>
                <a:cubicBezTo>
                  <a:pt x="81383" y="36227"/>
                  <a:pt x="82077" y="36420"/>
                  <a:pt x="82932" y="36841"/>
                </a:cubicBezTo>
                <a:cubicBezTo>
                  <a:pt x="82832" y="36843"/>
                  <a:pt x="82730" y="36844"/>
                  <a:pt x="82626" y="36844"/>
                </a:cubicBezTo>
                <a:cubicBezTo>
                  <a:pt x="82189" y="36844"/>
                  <a:pt x="81720" y="36827"/>
                  <a:pt x="81219" y="36791"/>
                </a:cubicBezTo>
                <a:cubicBezTo>
                  <a:pt x="80972" y="36638"/>
                  <a:pt x="80716" y="36502"/>
                  <a:pt x="80450" y="36383"/>
                </a:cubicBezTo>
                <a:cubicBezTo>
                  <a:pt x="80109" y="36230"/>
                  <a:pt x="79917" y="36189"/>
                  <a:pt x="79916" y="36189"/>
                </a:cubicBezTo>
                <a:lnTo>
                  <a:pt x="79916" y="36189"/>
                </a:lnTo>
                <a:cubicBezTo>
                  <a:pt x="80001" y="36358"/>
                  <a:pt x="80088" y="36526"/>
                  <a:pt x="80174" y="36695"/>
                </a:cubicBezTo>
                <a:cubicBezTo>
                  <a:pt x="78394" y="36492"/>
                  <a:pt x="76252" y="36066"/>
                  <a:pt x="73690" y="35320"/>
                </a:cubicBezTo>
                <a:cubicBezTo>
                  <a:pt x="73672" y="35315"/>
                  <a:pt x="73653" y="35313"/>
                  <a:pt x="73635" y="35313"/>
                </a:cubicBezTo>
                <a:cubicBezTo>
                  <a:pt x="73505" y="35313"/>
                  <a:pt x="73403" y="35445"/>
                  <a:pt x="73458" y="35576"/>
                </a:cubicBezTo>
                <a:cubicBezTo>
                  <a:pt x="73852" y="36533"/>
                  <a:pt x="75059" y="39191"/>
                  <a:pt x="77108" y="41536"/>
                </a:cubicBezTo>
                <a:cubicBezTo>
                  <a:pt x="76893" y="41485"/>
                  <a:pt x="76771" y="41466"/>
                  <a:pt x="76771" y="41466"/>
                </a:cubicBezTo>
                <a:lnTo>
                  <a:pt x="76771" y="41466"/>
                </a:lnTo>
                <a:cubicBezTo>
                  <a:pt x="77776" y="42313"/>
                  <a:pt x="78962" y="43538"/>
                  <a:pt x="80150" y="44864"/>
                </a:cubicBezTo>
                <a:cubicBezTo>
                  <a:pt x="80003" y="44994"/>
                  <a:pt x="79976" y="45238"/>
                  <a:pt x="80153" y="45385"/>
                </a:cubicBezTo>
                <a:cubicBezTo>
                  <a:pt x="80512" y="45684"/>
                  <a:pt x="80998" y="46074"/>
                  <a:pt x="81586" y="46512"/>
                </a:cubicBezTo>
                <a:cubicBezTo>
                  <a:pt x="83670" y="48961"/>
                  <a:pt x="85523" y="51370"/>
                  <a:pt x="86095" y="52121"/>
                </a:cubicBezTo>
                <a:cubicBezTo>
                  <a:pt x="86113" y="52145"/>
                  <a:pt x="86131" y="52168"/>
                  <a:pt x="86146" y="52190"/>
                </a:cubicBezTo>
                <a:cubicBezTo>
                  <a:pt x="85398" y="51880"/>
                  <a:pt x="84647" y="51581"/>
                  <a:pt x="83890" y="51293"/>
                </a:cubicBezTo>
                <a:cubicBezTo>
                  <a:pt x="78487" y="45079"/>
                  <a:pt x="74623" y="43799"/>
                  <a:pt x="72619" y="43799"/>
                </a:cubicBezTo>
                <a:cubicBezTo>
                  <a:pt x="71566" y="43799"/>
                  <a:pt x="71026" y="44152"/>
                  <a:pt x="71047" y="44330"/>
                </a:cubicBezTo>
                <a:cubicBezTo>
                  <a:pt x="71102" y="44803"/>
                  <a:pt x="81884" y="50299"/>
                  <a:pt x="83678" y="51210"/>
                </a:cubicBezTo>
                <a:cubicBezTo>
                  <a:pt x="83549" y="51161"/>
                  <a:pt x="83421" y="51109"/>
                  <a:pt x="83292" y="51061"/>
                </a:cubicBezTo>
                <a:lnTo>
                  <a:pt x="83262" y="51143"/>
                </a:lnTo>
                <a:cubicBezTo>
                  <a:pt x="83275" y="51148"/>
                  <a:pt x="83289" y="51155"/>
                  <a:pt x="83302" y="51160"/>
                </a:cubicBezTo>
                <a:cubicBezTo>
                  <a:pt x="82274" y="50853"/>
                  <a:pt x="80386" y="50426"/>
                  <a:pt x="77819" y="50426"/>
                </a:cubicBezTo>
                <a:cubicBezTo>
                  <a:pt x="76348" y="50426"/>
                  <a:pt x="74653" y="50566"/>
                  <a:pt x="72771" y="50949"/>
                </a:cubicBezTo>
                <a:cubicBezTo>
                  <a:pt x="71530" y="51201"/>
                  <a:pt x="70321" y="51596"/>
                  <a:pt x="69194" y="52172"/>
                </a:cubicBezTo>
                <a:cubicBezTo>
                  <a:pt x="68134" y="52715"/>
                  <a:pt x="66996" y="53474"/>
                  <a:pt x="66681" y="54347"/>
                </a:cubicBezTo>
                <a:cubicBezTo>
                  <a:pt x="66681" y="54347"/>
                  <a:pt x="79141" y="51474"/>
                  <a:pt x="84006" y="51469"/>
                </a:cubicBezTo>
                <a:cubicBezTo>
                  <a:pt x="85054" y="51925"/>
                  <a:pt x="86094" y="52402"/>
                  <a:pt x="87123" y="52898"/>
                </a:cubicBezTo>
                <a:cubicBezTo>
                  <a:pt x="86927" y="52875"/>
                  <a:pt x="86690" y="52859"/>
                  <a:pt x="86408" y="52859"/>
                </a:cubicBezTo>
                <a:cubicBezTo>
                  <a:pt x="84049" y="52859"/>
                  <a:pt x="78504" y="53942"/>
                  <a:pt x="66451" y="60432"/>
                </a:cubicBezTo>
                <a:cubicBezTo>
                  <a:pt x="66451" y="60432"/>
                  <a:pt x="66581" y="60403"/>
                  <a:pt x="66818" y="60346"/>
                </a:cubicBezTo>
                <a:cubicBezTo>
                  <a:pt x="68635" y="59909"/>
                  <a:pt x="77131" y="57754"/>
                  <a:pt x="87770" y="53215"/>
                </a:cubicBezTo>
                <a:cubicBezTo>
                  <a:pt x="88181" y="53416"/>
                  <a:pt x="88591" y="53620"/>
                  <a:pt x="89001" y="53826"/>
                </a:cubicBezTo>
                <a:cubicBezTo>
                  <a:pt x="89002" y="54103"/>
                  <a:pt x="89026" y="54388"/>
                  <a:pt x="88995" y="54661"/>
                </a:cubicBezTo>
                <a:cubicBezTo>
                  <a:pt x="88972" y="54872"/>
                  <a:pt x="88917" y="55080"/>
                  <a:pt x="88925" y="55293"/>
                </a:cubicBezTo>
                <a:cubicBezTo>
                  <a:pt x="88928" y="55345"/>
                  <a:pt x="88934" y="55397"/>
                  <a:pt x="88943" y="55448"/>
                </a:cubicBezTo>
                <a:cubicBezTo>
                  <a:pt x="78598" y="58342"/>
                  <a:pt x="69870" y="67343"/>
                  <a:pt x="69870" y="67343"/>
                </a:cubicBezTo>
                <a:cubicBezTo>
                  <a:pt x="69870" y="67343"/>
                  <a:pt x="82178" y="61316"/>
                  <a:pt x="89314" y="56466"/>
                </a:cubicBezTo>
                <a:cubicBezTo>
                  <a:pt x="89604" y="57129"/>
                  <a:pt x="89927" y="57818"/>
                  <a:pt x="89840" y="58505"/>
                </a:cubicBezTo>
                <a:cubicBezTo>
                  <a:pt x="89826" y="58614"/>
                  <a:pt x="89813" y="58722"/>
                  <a:pt x="89799" y="58831"/>
                </a:cubicBezTo>
                <a:cubicBezTo>
                  <a:pt x="83072" y="62540"/>
                  <a:pt x="76109" y="70770"/>
                  <a:pt x="74532" y="72696"/>
                </a:cubicBezTo>
                <a:cubicBezTo>
                  <a:pt x="74468" y="72751"/>
                  <a:pt x="74403" y="72803"/>
                  <a:pt x="74338" y="72856"/>
                </a:cubicBezTo>
                <a:lnTo>
                  <a:pt x="74507" y="72727"/>
                </a:lnTo>
                <a:lnTo>
                  <a:pt x="74507" y="72727"/>
                </a:lnTo>
                <a:cubicBezTo>
                  <a:pt x="74307" y="72971"/>
                  <a:pt x="74200" y="73107"/>
                  <a:pt x="74200" y="73107"/>
                </a:cubicBezTo>
                <a:cubicBezTo>
                  <a:pt x="74200" y="73107"/>
                  <a:pt x="82655" y="67987"/>
                  <a:pt x="89941" y="62049"/>
                </a:cubicBezTo>
                <a:cubicBezTo>
                  <a:pt x="90144" y="62658"/>
                  <a:pt x="90157" y="63313"/>
                  <a:pt x="90195" y="63966"/>
                </a:cubicBezTo>
                <a:cubicBezTo>
                  <a:pt x="83106" y="68495"/>
                  <a:pt x="78146" y="73796"/>
                  <a:pt x="78146" y="73796"/>
                </a:cubicBezTo>
                <a:cubicBezTo>
                  <a:pt x="78146" y="73796"/>
                  <a:pt x="78314" y="73682"/>
                  <a:pt x="78631" y="73482"/>
                </a:cubicBezTo>
                <a:cubicBezTo>
                  <a:pt x="78701" y="73439"/>
                  <a:pt x="78771" y="73395"/>
                  <a:pt x="78840" y="73352"/>
                </a:cubicBezTo>
                <a:cubicBezTo>
                  <a:pt x="80124" y="72553"/>
                  <a:pt x="83100" y="70798"/>
                  <a:pt x="86999" y="69106"/>
                </a:cubicBezTo>
                <a:cubicBezTo>
                  <a:pt x="88142" y="68610"/>
                  <a:pt x="89315" y="67965"/>
                  <a:pt x="90464" y="67240"/>
                </a:cubicBezTo>
                <a:lnTo>
                  <a:pt x="90464" y="67240"/>
                </a:lnTo>
                <a:cubicBezTo>
                  <a:pt x="90422" y="67880"/>
                  <a:pt x="90439" y="68536"/>
                  <a:pt x="90604" y="69137"/>
                </a:cubicBezTo>
                <a:cubicBezTo>
                  <a:pt x="90006" y="69742"/>
                  <a:pt x="89487" y="70320"/>
                  <a:pt x="89083" y="70846"/>
                </a:cubicBezTo>
                <a:cubicBezTo>
                  <a:pt x="87828" y="72488"/>
                  <a:pt x="86352" y="74193"/>
                  <a:pt x="85102" y="75581"/>
                </a:cubicBezTo>
                <a:cubicBezTo>
                  <a:pt x="84462" y="75148"/>
                  <a:pt x="83821" y="74723"/>
                  <a:pt x="83079" y="74546"/>
                </a:cubicBezTo>
                <a:cubicBezTo>
                  <a:pt x="82778" y="74473"/>
                  <a:pt x="82479" y="74443"/>
                  <a:pt x="82181" y="74443"/>
                </a:cubicBezTo>
                <a:cubicBezTo>
                  <a:pt x="80643" y="74443"/>
                  <a:pt x="79131" y="75248"/>
                  <a:pt x="77596" y="75248"/>
                </a:cubicBezTo>
                <a:cubicBezTo>
                  <a:pt x="77286" y="75248"/>
                  <a:pt x="76976" y="75215"/>
                  <a:pt x="76664" y="75136"/>
                </a:cubicBezTo>
                <a:lnTo>
                  <a:pt x="76664" y="75136"/>
                </a:lnTo>
                <a:cubicBezTo>
                  <a:pt x="78839" y="76405"/>
                  <a:pt x="79768" y="79002"/>
                  <a:pt x="80998" y="81285"/>
                </a:cubicBezTo>
                <a:cubicBezTo>
                  <a:pt x="78768" y="86687"/>
                  <a:pt x="77154" y="92100"/>
                  <a:pt x="76428" y="94695"/>
                </a:cubicBezTo>
                <a:cubicBezTo>
                  <a:pt x="76238" y="94823"/>
                  <a:pt x="76052" y="94950"/>
                  <a:pt x="75871" y="95079"/>
                </a:cubicBezTo>
                <a:cubicBezTo>
                  <a:pt x="75592" y="94049"/>
                  <a:pt x="75298" y="93024"/>
                  <a:pt x="74982" y="92006"/>
                </a:cubicBezTo>
                <a:cubicBezTo>
                  <a:pt x="79070" y="87035"/>
                  <a:pt x="77572" y="82571"/>
                  <a:pt x="76946" y="81202"/>
                </a:cubicBezTo>
                <a:cubicBezTo>
                  <a:pt x="76945" y="81174"/>
                  <a:pt x="76944" y="81146"/>
                  <a:pt x="76943" y="81117"/>
                </a:cubicBezTo>
                <a:cubicBezTo>
                  <a:pt x="76942" y="81141"/>
                  <a:pt x="76942" y="81165"/>
                  <a:pt x="76941" y="81190"/>
                </a:cubicBezTo>
                <a:cubicBezTo>
                  <a:pt x="76817" y="80918"/>
                  <a:pt x="76728" y="80772"/>
                  <a:pt x="76728" y="80772"/>
                </a:cubicBezTo>
                <a:cubicBezTo>
                  <a:pt x="76709" y="84108"/>
                  <a:pt x="75269" y="90554"/>
                  <a:pt x="74970" y="91853"/>
                </a:cubicBezTo>
                <a:cubicBezTo>
                  <a:pt x="74965" y="91877"/>
                  <a:pt x="74959" y="91899"/>
                  <a:pt x="74955" y="91919"/>
                </a:cubicBezTo>
                <a:cubicBezTo>
                  <a:pt x="74763" y="91306"/>
                  <a:pt x="74565" y="90696"/>
                  <a:pt x="74357" y="90090"/>
                </a:cubicBezTo>
                <a:cubicBezTo>
                  <a:pt x="75844" y="80895"/>
                  <a:pt x="72804" y="78707"/>
                  <a:pt x="72174" y="78707"/>
                </a:cubicBezTo>
                <a:cubicBezTo>
                  <a:pt x="72131" y="78707"/>
                  <a:pt x="72099" y="78717"/>
                  <a:pt x="72080" y="78737"/>
                </a:cubicBezTo>
                <a:cubicBezTo>
                  <a:pt x="71821" y="79009"/>
                  <a:pt x="73944" y="88364"/>
                  <a:pt x="74299" y="89919"/>
                </a:cubicBezTo>
                <a:cubicBezTo>
                  <a:pt x="74263" y="89816"/>
                  <a:pt x="74230" y="89711"/>
                  <a:pt x="74194" y="89608"/>
                </a:cubicBezTo>
                <a:lnTo>
                  <a:pt x="74129" y="89631"/>
                </a:lnTo>
                <a:cubicBezTo>
                  <a:pt x="74132" y="89642"/>
                  <a:pt x="74135" y="89654"/>
                  <a:pt x="74138" y="89665"/>
                </a:cubicBezTo>
                <a:cubicBezTo>
                  <a:pt x="73612" y="88434"/>
                  <a:pt x="72186" y="85757"/>
                  <a:pt x="68923" y="83145"/>
                </a:cubicBezTo>
                <a:cubicBezTo>
                  <a:pt x="68141" y="82518"/>
                  <a:pt x="67287" y="81982"/>
                  <a:pt x="66365" y="81587"/>
                </a:cubicBezTo>
                <a:cubicBezTo>
                  <a:pt x="65717" y="81310"/>
                  <a:pt x="64972" y="81068"/>
                  <a:pt x="64347" y="81068"/>
                </a:cubicBezTo>
                <a:cubicBezTo>
                  <a:pt x="64137" y="81068"/>
                  <a:pt x="63940" y="81096"/>
                  <a:pt x="63765" y="81159"/>
                </a:cubicBezTo>
                <a:cubicBezTo>
                  <a:pt x="63765" y="81159"/>
                  <a:pt x="71837" y="87289"/>
                  <a:pt x="74308" y="90249"/>
                </a:cubicBezTo>
                <a:cubicBezTo>
                  <a:pt x="74561" y="91119"/>
                  <a:pt x="74798" y="91993"/>
                  <a:pt x="75019" y="92873"/>
                </a:cubicBezTo>
                <a:cubicBezTo>
                  <a:pt x="74325" y="91805"/>
                  <a:pt x="71977" y="89408"/>
                  <a:pt x="64030" y="85840"/>
                </a:cubicBezTo>
                <a:cubicBezTo>
                  <a:pt x="63597" y="85214"/>
                  <a:pt x="63100" y="84655"/>
                  <a:pt x="62524" y="84199"/>
                </a:cubicBezTo>
                <a:cubicBezTo>
                  <a:pt x="62524" y="84199"/>
                  <a:pt x="62509" y="84199"/>
                  <a:pt x="62479" y="84199"/>
                </a:cubicBezTo>
                <a:cubicBezTo>
                  <a:pt x="62321" y="84199"/>
                  <a:pt x="61751" y="84220"/>
                  <a:pt x="60894" y="84494"/>
                </a:cubicBezTo>
                <a:cubicBezTo>
                  <a:pt x="60584" y="84367"/>
                  <a:pt x="60266" y="84238"/>
                  <a:pt x="59944" y="84107"/>
                </a:cubicBezTo>
                <a:lnTo>
                  <a:pt x="59944" y="84107"/>
                </a:lnTo>
                <a:cubicBezTo>
                  <a:pt x="59944" y="84107"/>
                  <a:pt x="60027" y="84171"/>
                  <a:pt x="60182" y="84286"/>
                </a:cubicBezTo>
                <a:cubicBezTo>
                  <a:pt x="60286" y="84365"/>
                  <a:pt x="60427" y="84469"/>
                  <a:pt x="60600" y="84595"/>
                </a:cubicBezTo>
                <a:cubicBezTo>
                  <a:pt x="59744" y="84905"/>
                  <a:pt x="58649" y="85455"/>
                  <a:pt x="57417" y="86437"/>
                </a:cubicBezTo>
                <a:cubicBezTo>
                  <a:pt x="57417" y="86437"/>
                  <a:pt x="57947" y="87982"/>
                  <a:pt x="58877" y="89855"/>
                </a:cubicBezTo>
                <a:cubicBezTo>
                  <a:pt x="58768" y="89841"/>
                  <a:pt x="58664" y="89827"/>
                  <a:pt x="58567" y="89815"/>
                </a:cubicBezTo>
                <a:cubicBezTo>
                  <a:pt x="57995" y="89110"/>
                  <a:pt x="57243" y="88090"/>
                  <a:pt x="56910" y="87236"/>
                </a:cubicBezTo>
                <a:cubicBezTo>
                  <a:pt x="56910" y="87236"/>
                  <a:pt x="56265" y="87752"/>
                  <a:pt x="56001" y="88232"/>
                </a:cubicBezTo>
                <a:cubicBezTo>
                  <a:pt x="56001" y="88232"/>
                  <a:pt x="57721" y="91734"/>
                  <a:pt x="58836" y="93086"/>
                </a:cubicBezTo>
                <a:cubicBezTo>
                  <a:pt x="58836" y="93086"/>
                  <a:pt x="55785" y="90336"/>
                  <a:pt x="55212" y="89170"/>
                </a:cubicBezTo>
                <a:cubicBezTo>
                  <a:pt x="55212" y="89170"/>
                  <a:pt x="53128" y="91743"/>
                  <a:pt x="52165" y="94564"/>
                </a:cubicBezTo>
                <a:cubicBezTo>
                  <a:pt x="52165" y="94564"/>
                  <a:pt x="53503" y="95456"/>
                  <a:pt x="54297" y="96666"/>
                </a:cubicBezTo>
                <a:cubicBezTo>
                  <a:pt x="54297" y="96666"/>
                  <a:pt x="52258" y="95769"/>
                  <a:pt x="51636" y="95724"/>
                </a:cubicBezTo>
                <a:cubicBezTo>
                  <a:pt x="51636" y="95724"/>
                  <a:pt x="50276" y="98042"/>
                  <a:pt x="50047" y="99203"/>
                </a:cubicBezTo>
                <a:cubicBezTo>
                  <a:pt x="49983" y="99526"/>
                  <a:pt x="49814" y="99952"/>
                  <a:pt x="49602" y="100409"/>
                </a:cubicBezTo>
                <a:cubicBezTo>
                  <a:pt x="49456" y="100249"/>
                  <a:pt x="49322" y="100105"/>
                  <a:pt x="49203" y="99978"/>
                </a:cubicBezTo>
                <a:lnTo>
                  <a:pt x="49468" y="99399"/>
                </a:lnTo>
                <a:lnTo>
                  <a:pt x="49468" y="99399"/>
                </a:lnTo>
                <a:cubicBezTo>
                  <a:pt x="49468" y="99399"/>
                  <a:pt x="49354" y="99577"/>
                  <a:pt x="49135" y="99907"/>
                </a:cubicBezTo>
                <a:cubicBezTo>
                  <a:pt x="48846" y="99600"/>
                  <a:pt x="48661" y="99413"/>
                  <a:pt x="48661" y="99413"/>
                </a:cubicBezTo>
                <a:cubicBezTo>
                  <a:pt x="46986" y="101076"/>
                  <a:pt x="44377" y="106292"/>
                  <a:pt x="44377" y="106292"/>
                </a:cubicBezTo>
                <a:cubicBezTo>
                  <a:pt x="44710" y="104029"/>
                  <a:pt x="47151" y="97633"/>
                  <a:pt x="47151" y="97633"/>
                </a:cubicBezTo>
                <a:cubicBezTo>
                  <a:pt x="46735" y="97126"/>
                  <a:pt x="43840" y="95413"/>
                  <a:pt x="43006" y="94345"/>
                </a:cubicBezTo>
                <a:cubicBezTo>
                  <a:pt x="42653" y="93892"/>
                  <a:pt x="41986" y="93335"/>
                  <a:pt x="41334" y="92840"/>
                </a:cubicBezTo>
                <a:cubicBezTo>
                  <a:pt x="41357" y="92468"/>
                  <a:pt x="41365" y="92265"/>
                  <a:pt x="41365" y="92265"/>
                </a:cubicBezTo>
                <a:lnTo>
                  <a:pt x="41365" y="92265"/>
                </a:lnTo>
                <a:cubicBezTo>
                  <a:pt x="41319" y="92435"/>
                  <a:pt x="41272" y="92598"/>
                  <a:pt x="41225" y="92757"/>
                </a:cubicBezTo>
                <a:cubicBezTo>
                  <a:pt x="40376" y="92121"/>
                  <a:pt x="39585" y="91613"/>
                  <a:pt x="39585" y="91613"/>
                </a:cubicBezTo>
                <a:cubicBezTo>
                  <a:pt x="38974" y="91979"/>
                  <a:pt x="37353" y="93949"/>
                  <a:pt x="37353" y="93949"/>
                </a:cubicBezTo>
                <a:cubicBezTo>
                  <a:pt x="37540" y="92304"/>
                  <a:pt x="38445" y="90701"/>
                  <a:pt x="38445" y="90701"/>
                </a:cubicBezTo>
                <a:cubicBezTo>
                  <a:pt x="36004" y="88317"/>
                  <a:pt x="32546" y="86765"/>
                  <a:pt x="32546" y="86765"/>
                </a:cubicBezTo>
                <a:lnTo>
                  <a:pt x="32546" y="86765"/>
                </a:lnTo>
                <a:cubicBezTo>
                  <a:pt x="32553" y="87379"/>
                  <a:pt x="32268" y="88486"/>
                  <a:pt x="31932" y="89575"/>
                </a:cubicBezTo>
                <a:cubicBezTo>
                  <a:pt x="31841" y="89294"/>
                  <a:pt x="31787" y="89147"/>
                  <a:pt x="31787" y="89147"/>
                </a:cubicBezTo>
                <a:lnTo>
                  <a:pt x="31787" y="89147"/>
                </a:lnTo>
                <a:cubicBezTo>
                  <a:pt x="31838" y="89298"/>
                  <a:pt x="31870" y="89488"/>
                  <a:pt x="31889" y="89712"/>
                </a:cubicBezTo>
                <a:cubicBezTo>
                  <a:pt x="31419" y="91213"/>
                  <a:pt x="30868" y="92638"/>
                  <a:pt x="30868" y="92638"/>
                </a:cubicBezTo>
                <a:cubicBezTo>
                  <a:pt x="31307" y="90681"/>
                  <a:pt x="31256" y="86215"/>
                  <a:pt x="31256" y="86215"/>
                </a:cubicBezTo>
                <a:cubicBezTo>
                  <a:pt x="30739" y="85862"/>
                  <a:pt x="29812" y="85667"/>
                  <a:pt x="29811" y="85667"/>
                </a:cubicBezTo>
                <a:lnTo>
                  <a:pt x="29811" y="85667"/>
                </a:lnTo>
                <a:cubicBezTo>
                  <a:pt x="29986" y="87462"/>
                  <a:pt x="29148" y="90398"/>
                  <a:pt x="29148" y="90398"/>
                </a:cubicBezTo>
                <a:cubicBezTo>
                  <a:pt x="29217" y="87523"/>
                  <a:pt x="28881" y="85113"/>
                  <a:pt x="28881" y="85113"/>
                </a:cubicBezTo>
                <a:cubicBezTo>
                  <a:pt x="27773" y="84883"/>
                  <a:pt x="26808" y="84798"/>
                  <a:pt x="25987" y="84798"/>
                </a:cubicBezTo>
                <a:cubicBezTo>
                  <a:pt x="23679" y="84798"/>
                  <a:pt x="22508" y="85467"/>
                  <a:pt x="22508" y="85467"/>
                </a:cubicBezTo>
                <a:cubicBezTo>
                  <a:pt x="21517" y="87621"/>
                  <a:pt x="21562" y="90292"/>
                  <a:pt x="22034" y="92842"/>
                </a:cubicBezTo>
                <a:cubicBezTo>
                  <a:pt x="20948" y="92117"/>
                  <a:pt x="19925" y="91731"/>
                  <a:pt x="19925" y="91731"/>
                </a:cubicBezTo>
                <a:lnTo>
                  <a:pt x="19925" y="91731"/>
                </a:lnTo>
                <a:cubicBezTo>
                  <a:pt x="19925" y="91731"/>
                  <a:pt x="21123" y="92378"/>
                  <a:pt x="22157" y="93461"/>
                </a:cubicBezTo>
                <a:cubicBezTo>
                  <a:pt x="22837" y="96671"/>
                  <a:pt x="24125" y="99602"/>
                  <a:pt x="24768" y="100947"/>
                </a:cubicBezTo>
                <a:cubicBezTo>
                  <a:pt x="25852" y="105609"/>
                  <a:pt x="27277" y="111750"/>
                  <a:pt x="28027" y="113778"/>
                </a:cubicBezTo>
                <a:cubicBezTo>
                  <a:pt x="27164" y="113046"/>
                  <a:pt x="26290" y="112328"/>
                  <a:pt x="25404" y="111625"/>
                </a:cubicBezTo>
                <a:cubicBezTo>
                  <a:pt x="24732" y="97176"/>
                  <a:pt x="20432" y="92763"/>
                  <a:pt x="18980" y="91677"/>
                </a:cubicBezTo>
                <a:cubicBezTo>
                  <a:pt x="18680" y="91453"/>
                  <a:pt x="18502" y="91370"/>
                  <a:pt x="18502" y="91370"/>
                </a:cubicBezTo>
                <a:lnTo>
                  <a:pt x="18502" y="91370"/>
                </a:lnTo>
                <a:cubicBezTo>
                  <a:pt x="20785" y="100508"/>
                  <a:pt x="24327" y="109292"/>
                  <a:pt x="25212" y="111429"/>
                </a:cubicBezTo>
                <a:cubicBezTo>
                  <a:pt x="25216" y="111447"/>
                  <a:pt x="25220" y="111464"/>
                  <a:pt x="25226" y="111481"/>
                </a:cubicBezTo>
                <a:cubicBezTo>
                  <a:pt x="25084" y="111369"/>
                  <a:pt x="24945" y="111255"/>
                  <a:pt x="24804" y="111144"/>
                </a:cubicBezTo>
                <a:cubicBezTo>
                  <a:pt x="23596" y="110212"/>
                  <a:pt x="22370" y="109303"/>
                  <a:pt x="21126" y="108418"/>
                </a:cubicBezTo>
                <a:cubicBezTo>
                  <a:pt x="21413" y="100302"/>
                  <a:pt x="16492" y="96976"/>
                  <a:pt x="14816" y="96083"/>
                </a:cubicBezTo>
                <a:cubicBezTo>
                  <a:pt x="14794" y="96056"/>
                  <a:pt x="14771" y="96029"/>
                  <a:pt x="14748" y="96002"/>
                </a:cubicBezTo>
                <a:lnTo>
                  <a:pt x="14748" y="96002"/>
                </a:lnTo>
                <a:cubicBezTo>
                  <a:pt x="14765" y="96025"/>
                  <a:pt x="14784" y="96050"/>
                  <a:pt x="14802" y="96074"/>
                </a:cubicBezTo>
                <a:cubicBezTo>
                  <a:pt x="14470" y="95898"/>
                  <a:pt x="14269" y="95819"/>
                  <a:pt x="14269" y="95819"/>
                </a:cubicBezTo>
                <a:lnTo>
                  <a:pt x="14269" y="95819"/>
                </a:lnTo>
                <a:cubicBezTo>
                  <a:pt x="16807" y="99179"/>
                  <a:pt x="20302" y="106744"/>
                  <a:pt x="20999" y="108275"/>
                </a:cubicBezTo>
                <a:cubicBezTo>
                  <a:pt x="21011" y="108303"/>
                  <a:pt x="21023" y="108329"/>
                  <a:pt x="21034" y="108353"/>
                </a:cubicBezTo>
                <a:cubicBezTo>
                  <a:pt x="20373" y="107885"/>
                  <a:pt x="19705" y="107426"/>
                  <a:pt x="19032" y="106977"/>
                </a:cubicBezTo>
                <a:cubicBezTo>
                  <a:pt x="14514" y="98553"/>
                  <a:pt x="10546" y="97071"/>
                  <a:pt x="8882" y="97071"/>
                </a:cubicBezTo>
                <a:cubicBezTo>
                  <a:pt x="8360" y="97071"/>
                  <a:pt x="8064" y="97218"/>
                  <a:pt x="8051" y="97341"/>
                </a:cubicBezTo>
                <a:cubicBezTo>
                  <a:pt x="8000" y="97814"/>
                  <a:pt x="17296" y="105564"/>
                  <a:pt x="18843" y="106850"/>
                </a:cubicBezTo>
                <a:cubicBezTo>
                  <a:pt x="18729" y="106774"/>
                  <a:pt x="18616" y="106696"/>
                  <a:pt x="18501" y="106620"/>
                </a:cubicBezTo>
                <a:lnTo>
                  <a:pt x="18453" y="106691"/>
                </a:lnTo>
                <a:cubicBezTo>
                  <a:pt x="18465" y="106700"/>
                  <a:pt x="18476" y="106709"/>
                  <a:pt x="18489" y="106719"/>
                </a:cubicBezTo>
                <a:cubicBezTo>
                  <a:pt x="17018" y="105888"/>
                  <a:pt x="13537" y="104299"/>
                  <a:pt x="8265" y="104179"/>
                </a:cubicBezTo>
                <a:cubicBezTo>
                  <a:pt x="8141" y="104176"/>
                  <a:pt x="8016" y="104175"/>
                  <a:pt x="7892" y="104175"/>
                </a:cubicBezTo>
                <a:cubicBezTo>
                  <a:pt x="6751" y="104175"/>
                  <a:pt x="5613" y="104298"/>
                  <a:pt x="4507" y="104578"/>
                </a:cubicBezTo>
                <a:cubicBezTo>
                  <a:pt x="3354" y="104872"/>
                  <a:pt x="2074" y="105361"/>
                  <a:pt x="1573" y="106141"/>
                </a:cubicBezTo>
                <a:cubicBezTo>
                  <a:pt x="1573" y="106141"/>
                  <a:pt x="1635" y="106141"/>
                  <a:pt x="1752" y="106141"/>
                </a:cubicBezTo>
                <a:cubicBezTo>
                  <a:pt x="3316" y="106141"/>
                  <a:pt x="14692" y="106176"/>
                  <a:pt x="19106" y="107175"/>
                </a:cubicBezTo>
                <a:cubicBezTo>
                  <a:pt x="20026" y="107852"/>
                  <a:pt x="20934" y="108547"/>
                  <a:pt x="21829" y="109259"/>
                </a:cubicBezTo>
                <a:cubicBezTo>
                  <a:pt x="21174" y="109026"/>
                  <a:pt x="20020" y="108781"/>
                  <a:pt x="18055" y="108781"/>
                </a:cubicBezTo>
                <a:cubicBezTo>
                  <a:pt x="14775" y="108781"/>
                  <a:pt x="9238" y="109464"/>
                  <a:pt x="1" y="112025"/>
                </a:cubicBezTo>
                <a:cubicBezTo>
                  <a:pt x="1" y="112025"/>
                  <a:pt x="133" y="112025"/>
                  <a:pt x="377" y="112022"/>
                </a:cubicBezTo>
                <a:cubicBezTo>
                  <a:pt x="2247" y="111999"/>
                  <a:pt x="11009" y="111779"/>
                  <a:pt x="22388" y="109711"/>
                </a:cubicBezTo>
                <a:cubicBezTo>
                  <a:pt x="23110" y="110293"/>
                  <a:pt x="23825" y="110883"/>
                  <a:pt x="24533" y="111480"/>
                </a:cubicBezTo>
                <a:cubicBezTo>
                  <a:pt x="24789" y="111695"/>
                  <a:pt x="25042" y="111915"/>
                  <a:pt x="25296" y="112134"/>
                </a:cubicBezTo>
                <a:cubicBezTo>
                  <a:pt x="24979" y="112121"/>
                  <a:pt x="24661" y="112115"/>
                  <a:pt x="24342" y="112115"/>
                </a:cubicBezTo>
                <a:cubicBezTo>
                  <a:pt x="13174" y="112115"/>
                  <a:pt x="1801" y="119525"/>
                  <a:pt x="1801" y="119525"/>
                </a:cubicBezTo>
                <a:cubicBezTo>
                  <a:pt x="1801" y="119525"/>
                  <a:pt x="18004" y="115698"/>
                  <a:pt x="25449" y="112266"/>
                </a:cubicBezTo>
                <a:cubicBezTo>
                  <a:pt x="26500" y="113170"/>
                  <a:pt x="27533" y="114093"/>
                  <a:pt x="28547" y="115034"/>
                </a:cubicBezTo>
                <a:cubicBezTo>
                  <a:pt x="28163" y="114984"/>
                  <a:pt x="27765" y="114960"/>
                  <a:pt x="27357" y="114960"/>
                </a:cubicBezTo>
                <a:cubicBezTo>
                  <a:pt x="19470" y="114960"/>
                  <a:pt x="7520" y="123941"/>
                  <a:pt x="5161" y="125777"/>
                </a:cubicBezTo>
                <a:cubicBezTo>
                  <a:pt x="5086" y="125815"/>
                  <a:pt x="5010" y="125852"/>
                  <a:pt x="4937" y="125890"/>
                </a:cubicBezTo>
                <a:lnTo>
                  <a:pt x="5129" y="125801"/>
                </a:lnTo>
                <a:lnTo>
                  <a:pt x="5129" y="125801"/>
                </a:lnTo>
                <a:cubicBezTo>
                  <a:pt x="4880" y="125995"/>
                  <a:pt x="4746" y="126103"/>
                  <a:pt x="4746" y="126103"/>
                </a:cubicBezTo>
                <a:cubicBezTo>
                  <a:pt x="4746" y="126103"/>
                  <a:pt x="19754" y="121113"/>
                  <a:pt x="28844" y="115308"/>
                </a:cubicBezTo>
                <a:cubicBezTo>
                  <a:pt x="29322" y="115755"/>
                  <a:pt x="29795" y="116206"/>
                  <a:pt x="30265" y="116663"/>
                </a:cubicBezTo>
                <a:cubicBezTo>
                  <a:pt x="30820" y="117206"/>
                  <a:pt x="31362" y="117762"/>
                  <a:pt x="31897" y="118324"/>
                </a:cubicBezTo>
                <a:cubicBezTo>
                  <a:pt x="31690" y="118351"/>
                  <a:pt x="31484" y="118380"/>
                  <a:pt x="31279" y="118412"/>
                </a:cubicBezTo>
                <a:cubicBezTo>
                  <a:pt x="19442" y="120202"/>
                  <a:pt x="8440" y="127649"/>
                  <a:pt x="8440" y="127649"/>
                </a:cubicBezTo>
                <a:cubicBezTo>
                  <a:pt x="8440" y="127649"/>
                  <a:pt x="8631" y="127576"/>
                  <a:pt x="8984" y="127451"/>
                </a:cubicBezTo>
                <a:cubicBezTo>
                  <a:pt x="9061" y="127424"/>
                  <a:pt x="9139" y="127397"/>
                  <a:pt x="9217" y="127370"/>
                </a:cubicBezTo>
                <a:cubicBezTo>
                  <a:pt x="10645" y="126876"/>
                  <a:pt x="13936" y="125824"/>
                  <a:pt x="18115" y="125037"/>
                </a:cubicBezTo>
                <a:cubicBezTo>
                  <a:pt x="23473" y="124029"/>
                  <a:pt x="30032" y="120390"/>
                  <a:pt x="32104" y="118541"/>
                </a:cubicBezTo>
                <a:cubicBezTo>
                  <a:pt x="32715" y="119190"/>
                  <a:pt x="33317" y="119846"/>
                  <a:pt x="33918" y="120505"/>
                </a:cubicBezTo>
                <a:cubicBezTo>
                  <a:pt x="31220" y="120830"/>
                  <a:pt x="22993" y="124507"/>
                  <a:pt x="19761" y="127198"/>
                </a:cubicBezTo>
                <a:cubicBezTo>
                  <a:pt x="17116" y="129399"/>
                  <a:pt x="13833" y="131645"/>
                  <a:pt x="12325" y="132650"/>
                </a:cubicBezTo>
                <a:cubicBezTo>
                  <a:pt x="12135" y="132746"/>
                  <a:pt x="11945" y="132843"/>
                  <a:pt x="11755" y="132936"/>
                </a:cubicBezTo>
                <a:cubicBezTo>
                  <a:pt x="11898" y="132874"/>
                  <a:pt x="12040" y="132809"/>
                  <a:pt x="12183" y="132746"/>
                </a:cubicBezTo>
                <a:lnTo>
                  <a:pt x="12183" y="132746"/>
                </a:lnTo>
                <a:cubicBezTo>
                  <a:pt x="12073" y="132819"/>
                  <a:pt x="11974" y="132884"/>
                  <a:pt x="11888" y="132940"/>
                </a:cubicBezTo>
                <a:lnTo>
                  <a:pt x="12192" y="132940"/>
                </a:lnTo>
                <a:cubicBezTo>
                  <a:pt x="15400" y="131739"/>
                  <a:pt x="28862" y="126477"/>
                  <a:pt x="34233" y="120850"/>
                </a:cubicBezTo>
                <a:cubicBezTo>
                  <a:pt x="34668" y="121329"/>
                  <a:pt x="35104" y="121806"/>
                  <a:pt x="35540" y="122283"/>
                </a:cubicBezTo>
                <a:cubicBezTo>
                  <a:pt x="35775" y="122547"/>
                  <a:pt x="36006" y="122818"/>
                  <a:pt x="36237" y="123085"/>
                </a:cubicBezTo>
                <a:cubicBezTo>
                  <a:pt x="35035" y="123470"/>
                  <a:pt x="31406" y="124972"/>
                  <a:pt x="25799" y="130249"/>
                </a:cubicBezTo>
                <a:cubicBezTo>
                  <a:pt x="24679" y="131302"/>
                  <a:pt x="23681" y="132188"/>
                  <a:pt x="22792" y="132940"/>
                </a:cubicBezTo>
                <a:lnTo>
                  <a:pt x="26692" y="132940"/>
                </a:lnTo>
                <a:cubicBezTo>
                  <a:pt x="27123" y="132631"/>
                  <a:pt x="27563" y="132300"/>
                  <a:pt x="28015" y="131949"/>
                </a:cubicBezTo>
                <a:cubicBezTo>
                  <a:pt x="33772" y="127461"/>
                  <a:pt x="35867" y="124393"/>
                  <a:pt x="36471" y="123354"/>
                </a:cubicBezTo>
                <a:cubicBezTo>
                  <a:pt x="37256" y="124267"/>
                  <a:pt x="38026" y="125196"/>
                  <a:pt x="38778" y="126139"/>
                </a:cubicBezTo>
                <a:lnTo>
                  <a:pt x="37078" y="126858"/>
                </a:lnTo>
                <a:cubicBezTo>
                  <a:pt x="36920" y="126924"/>
                  <a:pt x="36761" y="126992"/>
                  <a:pt x="36619" y="127086"/>
                </a:cubicBezTo>
                <a:cubicBezTo>
                  <a:pt x="36431" y="127210"/>
                  <a:pt x="36277" y="127378"/>
                  <a:pt x="36108" y="127529"/>
                </a:cubicBezTo>
                <a:cubicBezTo>
                  <a:pt x="35732" y="127867"/>
                  <a:pt x="35287" y="128119"/>
                  <a:pt x="34847" y="128369"/>
                </a:cubicBezTo>
                <a:lnTo>
                  <a:pt x="37198" y="132942"/>
                </a:lnTo>
                <a:lnTo>
                  <a:pt x="103476" y="132942"/>
                </a:lnTo>
                <a:lnTo>
                  <a:pt x="103476" y="10683"/>
                </a:lnTo>
                <a:lnTo>
                  <a:pt x="100570" y="10683"/>
                </a:lnTo>
                <a:cubicBezTo>
                  <a:pt x="99640" y="9578"/>
                  <a:pt x="98929" y="8293"/>
                  <a:pt x="98097" y="7107"/>
                </a:cubicBezTo>
                <a:cubicBezTo>
                  <a:pt x="97069" y="5646"/>
                  <a:pt x="95847" y="4333"/>
                  <a:pt x="94463" y="3203"/>
                </a:cubicBezTo>
                <a:cubicBezTo>
                  <a:pt x="93148" y="2616"/>
                  <a:pt x="91741" y="2275"/>
                  <a:pt x="90306" y="2275"/>
                </a:cubicBezTo>
                <a:cubicBezTo>
                  <a:pt x="90148" y="2275"/>
                  <a:pt x="89990" y="2279"/>
                  <a:pt x="89831" y="2288"/>
                </a:cubicBezTo>
                <a:cubicBezTo>
                  <a:pt x="88682" y="2349"/>
                  <a:pt x="87504" y="2625"/>
                  <a:pt x="86366" y="2625"/>
                </a:cubicBezTo>
                <a:cubicBezTo>
                  <a:pt x="85796" y="2625"/>
                  <a:pt x="85236" y="2556"/>
                  <a:pt x="84694" y="2355"/>
                </a:cubicBezTo>
                <a:cubicBezTo>
                  <a:pt x="83311" y="1840"/>
                  <a:pt x="82297" y="534"/>
                  <a:pt x="80874" y="138"/>
                </a:cubicBezTo>
                <a:cubicBezTo>
                  <a:pt x="80522" y="40"/>
                  <a:pt x="80169" y="1"/>
                  <a:pt x="798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847375" y="622925"/>
            <a:ext cx="57486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847375" y="1298750"/>
            <a:ext cx="7266000" cy="3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2_2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47375" y="622925"/>
            <a:ext cx="4965600" cy="10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4"/>
          <p:cNvSpPr/>
          <p:nvPr/>
        </p:nvSpPr>
        <p:spPr>
          <a:xfrm rot="-3909949" flipH="1">
            <a:off x="6724582" y="-382453"/>
            <a:ext cx="2496985" cy="1324688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/>
          <p:nvPr/>
        </p:nvSpPr>
        <p:spPr>
          <a:xfrm flipH="1">
            <a:off x="7901354" y="-212695"/>
            <a:ext cx="1830166" cy="1590129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rot="-4500072" flipH="1">
            <a:off x="6334833" y="-1006647"/>
            <a:ext cx="2047576" cy="1995105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idx="2"/>
          </p:nvPr>
        </p:nvSpPr>
        <p:spPr>
          <a:xfrm>
            <a:off x="1139325" y="2574750"/>
            <a:ext cx="1345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951825" y="3045150"/>
            <a:ext cx="1720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3"/>
          </p:nvPr>
        </p:nvSpPr>
        <p:spPr>
          <a:xfrm>
            <a:off x="2979275" y="2574750"/>
            <a:ext cx="1345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4"/>
          </p:nvPr>
        </p:nvSpPr>
        <p:spPr>
          <a:xfrm>
            <a:off x="2791775" y="3045150"/>
            <a:ext cx="1720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5"/>
          </p:nvPr>
        </p:nvSpPr>
        <p:spPr>
          <a:xfrm>
            <a:off x="4819225" y="2574750"/>
            <a:ext cx="1345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6"/>
          </p:nvPr>
        </p:nvSpPr>
        <p:spPr>
          <a:xfrm>
            <a:off x="4631726" y="3045150"/>
            <a:ext cx="1720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 idx="7"/>
          </p:nvPr>
        </p:nvSpPr>
        <p:spPr>
          <a:xfrm>
            <a:off x="6612225" y="2574750"/>
            <a:ext cx="1439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6471679" y="3045150"/>
            <a:ext cx="1720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9" hasCustomPrompt="1"/>
          </p:nvPr>
        </p:nvSpPr>
        <p:spPr>
          <a:xfrm>
            <a:off x="1251225" y="1912663"/>
            <a:ext cx="11217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13" hasCustomPrompt="1"/>
          </p:nvPr>
        </p:nvSpPr>
        <p:spPr>
          <a:xfrm>
            <a:off x="3091175" y="1912663"/>
            <a:ext cx="11217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4" hasCustomPrompt="1"/>
          </p:nvPr>
        </p:nvSpPr>
        <p:spPr>
          <a:xfrm>
            <a:off x="4928904" y="1912663"/>
            <a:ext cx="11217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5" hasCustomPrompt="1"/>
          </p:nvPr>
        </p:nvSpPr>
        <p:spPr>
          <a:xfrm>
            <a:off x="6771075" y="1912663"/>
            <a:ext cx="11217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/>
          <p:nvPr/>
        </p:nvSpPr>
        <p:spPr>
          <a:xfrm rot="10800000">
            <a:off x="-743931" y="3730983"/>
            <a:ext cx="10397952" cy="2040488"/>
          </a:xfrm>
          <a:custGeom>
            <a:avLst/>
            <a:gdLst/>
            <a:ahLst/>
            <a:cxnLst/>
            <a:rect l="l" t="t" r="r" b="b"/>
            <a:pathLst>
              <a:path w="215390" h="42268" extrusionOk="0">
                <a:moveTo>
                  <a:pt x="147821" y="9899"/>
                </a:moveTo>
                <a:cubicBezTo>
                  <a:pt x="148114" y="9899"/>
                  <a:pt x="148405" y="9902"/>
                  <a:pt x="148680" y="9995"/>
                </a:cubicBezTo>
                <a:cubicBezTo>
                  <a:pt x="148715" y="10007"/>
                  <a:pt x="148748" y="10023"/>
                  <a:pt x="148783" y="10038"/>
                </a:cubicBezTo>
                <a:cubicBezTo>
                  <a:pt x="148441" y="9986"/>
                  <a:pt x="148100" y="9939"/>
                  <a:pt x="147763" y="9899"/>
                </a:cubicBezTo>
                <a:cubicBezTo>
                  <a:pt x="147782" y="9899"/>
                  <a:pt x="147802" y="9899"/>
                  <a:pt x="147821" y="9899"/>
                </a:cubicBezTo>
                <a:close/>
                <a:moveTo>
                  <a:pt x="142114" y="8980"/>
                </a:moveTo>
                <a:cubicBezTo>
                  <a:pt x="142749" y="8980"/>
                  <a:pt x="143433" y="9249"/>
                  <a:pt x="144077" y="9388"/>
                </a:cubicBezTo>
                <a:cubicBezTo>
                  <a:pt x="144409" y="9460"/>
                  <a:pt x="144736" y="9496"/>
                  <a:pt x="145062" y="9496"/>
                </a:cubicBezTo>
                <a:cubicBezTo>
                  <a:pt x="145419" y="9496"/>
                  <a:pt x="145774" y="9453"/>
                  <a:pt x="146133" y="9365"/>
                </a:cubicBezTo>
                <a:cubicBezTo>
                  <a:pt x="146350" y="9571"/>
                  <a:pt x="146611" y="9722"/>
                  <a:pt x="146896" y="9807"/>
                </a:cubicBezTo>
                <a:cubicBezTo>
                  <a:pt x="145896" y="9716"/>
                  <a:pt x="144926" y="9676"/>
                  <a:pt x="143990" y="9676"/>
                </a:cubicBezTo>
                <a:cubicBezTo>
                  <a:pt x="141989" y="9676"/>
                  <a:pt x="140147" y="9862"/>
                  <a:pt x="138516" y="10139"/>
                </a:cubicBezTo>
                <a:cubicBezTo>
                  <a:pt x="138896" y="9951"/>
                  <a:pt x="139277" y="9765"/>
                  <a:pt x="139659" y="9582"/>
                </a:cubicBezTo>
                <a:cubicBezTo>
                  <a:pt x="139765" y="9532"/>
                  <a:pt x="139876" y="9481"/>
                  <a:pt x="139991" y="9481"/>
                </a:cubicBezTo>
                <a:cubicBezTo>
                  <a:pt x="139998" y="9481"/>
                  <a:pt x="140005" y="9481"/>
                  <a:pt x="140012" y="9481"/>
                </a:cubicBezTo>
                <a:cubicBezTo>
                  <a:pt x="140141" y="9488"/>
                  <a:pt x="140256" y="9561"/>
                  <a:pt x="140384" y="9583"/>
                </a:cubicBezTo>
                <a:cubicBezTo>
                  <a:pt x="140413" y="9588"/>
                  <a:pt x="140441" y="9590"/>
                  <a:pt x="140470" y="9590"/>
                </a:cubicBezTo>
                <a:cubicBezTo>
                  <a:pt x="140764" y="9590"/>
                  <a:pt x="141017" y="9339"/>
                  <a:pt x="141284" y="9186"/>
                </a:cubicBezTo>
                <a:cubicBezTo>
                  <a:pt x="141544" y="9036"/>
                  <a:pt x="141824" y="8980"/>
                  <a:pt x="142114" y="8980"/>
                </a:cubicBezTo>
                <a:close/>
                <a:moveTo>
                  <a:pt x="135755" y="10734"/>
                </a:moveTo>
                <a:lnTo>
                  <a:pt x="135755" y="10734"/>
                </a:lnTo>
                <a:cubicBezTo>
                  <a:pt x="135529" y="10793"/>
                  <a:pt x="135310" y="10853"/>
                  <a:pt x="135098" y="10912"/>
                </a:cubicBezTo>
                <a:cubicBezTo>
                  <a:pt x="135311" y="10834"/>
                  <a:pt x="135531" y="10774"/>
                  <a:pt x="135755" y="10734"/>
                </a:cubicBezTo>
                <a:close/>
                <a:moveTo>
                  <a:pt x="75256" y="10492"/>
                </a:moveTo>
                <a:lnTo>
                  <a:pt x="75998" y="10768"/>
                </a:lnTo>
                <a:cubicBezTo>
                  <a:pt x="75944" y="10845"/>
                  <a:pt x="75892" y="10921"/>
                  <a:pt x="75840" y="10997"/>
                </a:cubicBezTo>
                <a:cubicBezTo>
                  <a:pt x="75653" y="10831"/>
                  <a:pt x="75459" y="10662"/>
                  <a:pt x="75256" y="10492"/>
                </a:cubicBezTo>
                <a:close/>
                <a:moveTo>
                  <a:pt x="125815" y="10343"/>
                </a:moveTo>
                <a:cubicBezTo>
                  <a:pt x="125967" y="10343"/>
                  <a:pt x="126113" y="10374"/>
                  <a:pt x="126238" y="10457"/>
                </a:cubicBezTo>
                <a:cubicBezTo>
                  <a:pt x="124466" y="11058"/>
                  <a:pt x="122752" y="11708"/>
                  <a:pt x="121187" y="12402"/>
                </a:cubicBezTo>
                <a:cubicBezTo>
                  <a:pt x="120863" y="11990"/>
                  <a:pt x="120542" y="11576"/>
                  <a:pt x="120225" y="11158"/>
                </a:cubicBezTo>
                <a:lnTo>
                  <a:pt x="120225" y="11158"/>
                </a:lnTo>
                <a:cubicBezTo>
                  <a:pt x="120611" y="11185"/>
                  <a:pt x="121001" y="11202"/>
                  <a:pt x="121390" y="11202"/>
                </a:cubicBezTo>
                <a:cubicBezTo>
                  <a:pt x="122350" y="11202"/>
                  <a:pt x="123305" y="11100"/>
                  <a:pt x="124185" y="10803"/>
                </a:cubicBezTo>
                <a:lnTo>
                  <a:pt x="125133" y="10484"/>
                </a:lnTo>
                <a:cubicBezTo>
                  <a:pt x="125349" y="10411"/>
                  <a:pt x="125590" y="10343"/>
                  <a:pt x="125815" y="10343"/>
                </a:cubicBezTo>
                <a:close/>
                <a:moveTo>
                  <a:pt x="82359" y="8503"/>
                </a:moveTo>
                <a:lnTo>
                  <a:pt x="82359" y="8503"/>
                </a:lnTo>
                <a:cubicBezTo>
                  <a:pt x="80297" y="10067"/>
                  <a:pt x="78548" y="11752"/>
                  <a:pt x="77704" y="12837"/>
                </a:cubicBezTo>
                <a:cubicBezTo>
                  <a:pt x="77337" y="12431"/>
                  <a:pt x="76916" y="11997"/>
                  <a:pt x="76434" y="11541"/>
                </a:cubicBezTo>
                <a:cubicBezTo>
                  <a:pt x="76677" y="11418"/>
                  <a:pt x="76945" y="11268"/>
                  <a:pt x="77231" y="11098"/>
                </a:cubicBezTo>
                <a:cubicBezTo>
                  <a:pt x="77240" y="11098"/>
                  <a:pt x="77248" y="11099"/>
                  <a:pt x="77256" y="11099"/>
                </a:cubicBezTo>
                <a:cubicBezTo>
                  <a:pt x="77258" y="11099"/>
                  <a:pt x="77260" y="11099"/>
                  <a:pt x="77262" y="11099"/>
                </a:cubicBezTo>
                <a:cubicBezTo>
                  <a:pt x="77971" y="11095"/>
                  <a:pt x="78567" y="10604"/>
                  <a:pt x="79131" y="10176"/>
                </a:cubicBezTo>
                <a:cubicBezTo>
                  <a:pt x="80106" y="9441"/>
                  <a:pt x="81197" y="8875"/>
                  <a:pt x="82359" y="8503"/>
                </a:cubicBezTo>
                <a:close/>
                <a:moveTo>
                  <a:pt x="15305" y="12475"/>
                </a:moveTo>
                <a:lnTo>
                  <a:pt x="15305" y="12784"/>
                </a:lnTo>
                <a:lnTo>
                  <a:pt x="14592" y="13190"/>
                </a:lnTo>
                <a:cubicBezTo>
                  <a:pt x="14843" y="12966"/>
                  <a:pt x="15081" y="12727"/>
                  <a:pt x="15305" y="12475"/>
                </a:cubicBezTo>
                <a:close/>
                <a:moveTo>
                  <a:pt x="15305" y="13064"/>
                </a:moveTo>
                <a:lnTo>
                  <a:pt x="15305" y="13376"/>
                </a:lnTo>
                <a:cubicBezTo>
                  <a:pt x="15236" y="13312"/>
                  <a:pt x="15167" y="13246"/>
                  <a:pt x="15098" y="13181"/>
                </a:cubicBezTo>
                <a:cubicBezTo>
                  <a:pt x="15061" y="13200"/>
                  <a:pt x="15024" y="13215"/>
                  <a:pt x="14984" y="13227"/>
                </a:cubicBezTo>
                <a:cubicBezTo>
                  <a:pt x="15091" y="13173"/>
                  <a:pt x="15197" y="13118"/>
                  <a:pt x="15305" y="13064"/>
                </a:cubicBezTo>
                <a:close/>
                <a:moveTo>
                  <a:pt x="72441" y="10982"/>
                </a:moveTo>
                <a:cubicBezTo>
                  <a:pt x="72768" y="11170"/>
                  <a:pt x="73081" y="11353"/>
                  <a:pt x="73380" y="11531"/>
                </a:cubicBezTo>
                <a:cubicBezTo>
                  <a:pt x="72855" y="12318"/>
                  <a:pt x="72365" y="13215"/>
                  <a:pt x="71912" y="14173"/>
                </a:cubicBezTo>
                <a:cubicBezTo>
                  <a:pt x="71324" y="13540"/>
                  <a:pt x="70711" y="12899"/>
                  <a:pt x="70083" y="12268"/>
                </a:cubicBezTo>
                <a:cubicBezTo>
                  <a:pt x="70471" y="12115"/>
                  <a:pt x="70904" y="12056"/>
                  <a:pt x="71280" y="11867"/>
                </a:cubicBezTo>
                <a:cubicBezTo>
                  <a:pt x="71670" y="11669"/>
                  <a:pt x="71975" y="11341"/>
                  <a:pt x="72323" y="11074"/>
                </a:cubicBezTo>
                <a:cubicBezTo>
                  <a:pt x="72361" y="11045"/>
                  <a:pt x="72400" y="11014"/>
                  <a:pt x="72441" y="10982"/>
                </a:cubicBezTo>
                <a:close/>
                <a:moveTo>
                  <a:pt x="84884" y="9551"/>
                </a:moveTo>
                <a:lnTo>
                  <a:pt x="85590" y="10224"/>
                </a:lnTo>
                <a:cubicBezTo>
                  <a:pt x="85678" y="10307"/>
                  <a:pt x="85767" y="10391"/>
                  <a:pt x="85860" y="10471"/>
                </a:cubicBezTo>
                <a:cubicBezTo>
                  <a:pt x="83998" y="11948"/>
                  <a:pt x="82192" y="13505"/>
                  <a:pt x="80679" y="15038"/>
                </a:cubicBezTo>
                <a:cubicBezTo>
                  <a:pt x="80223" y="14770"/>
                  <a:pt x="79768" y="14500"/>
                  <a:pt x="79316" y="14224"/>
                </a:cubicBezTo>
                <a:cubicBezTo>
                  <a:pt x="79003" y="14032"/>
                  <a:pt x="78693" y="13835"/>
                  <a:pt x="78386" y="13636"/>
                </a:cubicBezTo>
                <a:cubicBezTo>
                  <a:pt x="78252" y="13470"/>
                  <a:pt x="78108" y="13298"/>
                  <a:pt x="77955" y="13121"/>
                </a:cubicBezTo>
                <a:cubicBezTo>
                  <a:pt x="78038" y="13089"/>
                  <a:pt x="78121" y="13059"/>
                  <a:pt x="78202" y="13025"/>
                </a:cubicBezTo>
                <a:cubicBezTo>
                  <a:pt x="80581" y="12093"/>
                  <a:pt x="82842" y="10860"/>
                  <a:pt x="84884" y="9551"/>
                </a:cubicBezTo>
                <a:close/>
                <a:moveTo>
                  <a:pt x="40109" y="14742"/>
                </a:moveTo>
                <a:lnTo>
                  <a:pt x="40109" y="14742"/>
                </a:lnTo>
                <a:cubicBezTo>
                  <a:pt x="40206" y="14797"/>
                  <a:pt x="40301" y="14855"/>
                  <a:pt x="40395" y="14915"/>
                </a:cubicBezTo>
                <a:cubicBezTo>
                  <a:pt x="40320" y="14962"/>
                  <a:pt x="40247" y="15006"/>
                  <a:pt x="40177" y="15050"/>
                </a:cubicBezTo>
                <a:cubicBezTo>
                  <a:pt x="40154" y="14947"/>
                  <a:pt x="40132" y="14845"/>
                  <a:pt x="40109" y="14742"/>
                </a:cubicBezTo>
                <a:close/>
                <a:moveTo>
                  <a:pt x="147148" y="15060"/>
                </a:moveTo>
                <a:lnTo>
                  <a:pt x="147147" y="15061"/>
                </a:lnTo>
                <a:lnTo>
                  <a:pt x="147142" y="15064"/>
                </a:lnTo>
                <a:lnTo>
                  <a:pt x="147148" y="15060"/>
                </a:lnTo>
                <a:close/>
                <a:moveTo>
                  <a:pt x="14296" y="11313"/>
                </a:moveTo>
                <a:cubicBezTo>
                  <a:pt x="14038" y="12052"/>
                  <a:pt x="13884" y="12820"/>
                  <a:pt x="13864" y="13606"/>
                </a:cubicBezTo>
                <a:lnTo>
                  <a:pt x="11773" y="14798"/>
                </a:lnTo>
                <a:cubicBezTo>
                  <a:pt x="11569" y="14915"/>
                  <a:pt x="11365" y="15031"/>
                  <a:pt x="11160" y="15147"/>
                </a:cubicBezTo>
                <a:lnTo>
                  <a:pt x="11160" y="15147"/>
                </a:lnTo>
                <a:cubicBezTo>
                  <a:pt x="11812" y="14775"/>
                  <a:pt x="12293" y="14155"/>
                  <a:pt x="12740" y="13546"/>
                </a:cubicBezTo>
                <a:cubicBezTo>
                  <a:pt x="13277" y="12814"/>
                  <a:pt x="13795" y="12070"/>
                  <a:pt x="14296" y="11313"/>
                </a:cubicBezTo>
                <a:close/>
                <a:moveTo>
                  <a:pt x="38180" y="14135"/>
                </a:moveTo>
                <a:cubicBezTo>
                  <a:pt x="38654" y="14183"/>
                  <a:pt x="39119" y="14299"/>
                  <a:pt x="39559" y="14480"/>
                </a:cubicBezTo>
                <a:cubicBezTo>
                  <a:pt x="39632" y="14755"/>
                  <a:pt x="39704" y="15030"/>
                  <a:pt x="39775" y="15306"/>
                </a:cubicBezTo>
                <a:cubicBezTo>
                  <a:pt x="39538" y="15458"/>
                  <a:pt x="39345" y="15588"/>
                  <a:pt x="39200" y="15691"/>
                </a:cubicBezTo>
                <a:cubicBezTo>
                  <a:pt x="38733" y="15367"/>
                  <a:pt x="38261" y="15051"/>
                  <a:pt x="37784" y="14743"/>
                </a:cubicBezTo>
                <a:cubicBezTo>
                  <a:pt x="37924" y="14540"/>
                  <a:pt x="38056" y="14338"/>
                  <a:pt x="38181" y="14136"/>
                </a:cubicBezTo>
                <a:lnTo>
                  <a:pt x="38180" y="14135"/>
                </a:lnTo>
                <a:close/>
                <a:moveTo>
                  <a:pt x="149692" y="10586"/>
                </a:moveTo>
                <a:cubicBezTo>
                  <a:pt x="149777" y="10636"/>
                  <a:pt x="149862" y="10687"/>
                  <a:pt x="149948" y="10738"/>
                </a:cubicBezTo>
                <a:lnTo>
                  <a:pt x="149926" y="10767"/>
                </a:lnTo>
                <a:cubicBezTo>
                  <a:pt x="149511" y="11363"/>
                  <a:pt x="149105" y="11966"/>
                  <a:pt x="148709" y="12574"/>
                </a:cubicBezTo>
                <a:cubicBezTo>
                  <a:pt x="148489" y="12558"/>
                  <a:pt x="148267" y="12550"/>
                  <a:pt x="148042" y="12550"/>
                </a:cubicBezTo>
                <a:cubicBezTo>
                  <a:pt x="147650" y="12550"/>
                  <a:pt x="147251" y="12574"/>
                  <a:pt x="146849" y="12617"/>
                </a:cubicBezTo>
                <a:cubicBezTo>
                  <a:pt x="147337" y="12417"/>
                  <a:pt x="147604" y="12296"/>
                  <a:pt x="147604" y="12296"/>
                </a:cubicBezTo>
                <a:lnTo>
                  <a:pt x="147604" y="12296"/>
                </a:lnTo>
                <a:cubicBezTo>
                  <a:pt x="147603" y="12296"/>
                  <a:pt x="131588" y="13601"/>
                  <a:pt x="123987" y="15796"/>
                </a:cubicBezTo>
                <a:cubicBezTo>
                  <a:pt x="123115" y="14783"/>
                  <a:pt x="122263" y="13752"/>
                  <a:pt x="121432" y="12706"/>
                </a:cubicBezTo>
                <a:lnTo>
                  <a:pt x="121432" y="12706"/>
                </a:lnTo>
                <a:cubicBezTo>
                  <a:pt x="122323" y="12963"/>
                  <a:pt x="123312" y="13077"/>
                  <a:pt x="124366" y="13077"/>
                </a:cubicBezTo>
                <a:cubicBezTo>
                  <a:pt x="127144" y="13077"/>
                  <a:pt x="130377" y="12284"/>
                  <a:pt x="133475" y="11215"/>
                </a:cubicBezTo>
                <a:cubicBezTo>
                  <a:pt x="133540" y="11271"/>
                  <a:pt x="133613" y="11316"/>
                  <a:pt x="133690" y="11347"/>
                </a:cubicBezTo>
                <a:cubicBezTo>
                  <a:pt x="131880" y="11955"/>
                  <a:pt x="130848" y="12497"/>
                  <a:pt x="130848" y="12497"/>
                </a:cubicBezTo>
                <a:cubicBezTo>
                  <a:pt x="131388" y="12233"/>
                  <a:pt x="132697" y="12216"/>
                  <a:pt x="134650" y="12216"/>
                </a:cubicBezTo>
                <a:cubicBezTo>
                  <a:pt x="134945" y="12216"/>
                  <a:pt x="135255" y="12216"/>
                  <a:pt x="135579" y="12216"/>
                </a:cubicBezTo>
                <a:cubicBezTo>
                  <a:pt x="136871" y="12216"/>
                  <a:pt x="138390" y="12210"/>
                  <a:pt x="140107" y="12147"/>
                </a:cubicBezTo>
                <a:cubicBezTo>
                  <a:pt x="143918" y="12008"/>
                  <a:pt x="147978" y="11038"/>
                  <a:pt x="149692" y="10586"/>
                </a:cubicBezTo>
                <a:close/>
                <a:moveTo>
                  <a:pt x="39832" y="15537"/>
                </a:moveTo>
                <a:cubicBezTo>
                  <a:pt x="39874" y="15703"/>
                  <a:pt x="39917" y="15869"/>
                  <a:pt x="39958" y="16034"/>
                </a:cubicBezTo>
                <a:cubicBezTo>
                  <a:pt x="39917" y="16068"/>
                  <a:pt x="39874" y="16102"/>
                  <a:pt x="39833" y="16135"/>
                </a:cubicBezTo>
                <a:cubicBezTo>
                  <a:pt x="39641" y="15999"/>
                  <a:pt x="39448" y="15863"/>
                  <a:pt x="39255" y="15729"/>
                </a:cubicBezTo>
                <a:cubicBezTo>
                  <a:pt x="39444" y="15654"/>
                  <a:pt x="39636" y="15590"/>
                  <a:pt x="39832" y="15537"/>
                </a:cubicBezTo>
                <a:close/>
                <a:moveTo>
                  <a:pt x="40001" y="16211"/>
                </a:moveTo>
                <a:cubicBezTo>
                  <a:pt x="40006" y="16229"/>
                  <a:pt x="40010" y="16247"/>
                  <a:pt x="40016" y="16266"/>
                </a:cubicBezTo>
                <a:lnTo>
                  <a:pt x="39987" y="16243"/>
                </a:lnTo>
                <a:cubicBezTo>
                  <a:pt x="39991" y="16234"/>
                  <a:pt x="39997" y="16222"/>
                  <a:pt x="40001" y="16211"/>
                </a:cubicBezTo>
                <a:close/>
                <a:moveTo>
                  <a:pt x="40491" y="16514"/>
                </a:moveTo>
                <a:lnTo>
                  <a:pt x="40498" y="16521"/>
                </a:lnTo>
                <a:lnTo>
                  <a:pt x="40498" y="16521"/>
                </a:lnTo>
                <a:lnTo>
                  <a:pt x="40491" y="16518"/>
                </a:lnTo>
                <a:lnTo>
                  <a:pt x="40491" y="16514"/>
                </a:lnTo>
                <a:close/>
                <a:moveTo>
                  <a:pt x="12416" y="11253"/>
                </a:moveTo>
                <a:lnTo>
                  <a:pt x="12416" y="11253"/>
                </a:lnTo>
                <a:cubicBezTo>
                  <a:pt x="11863" y="12550"/>
                  <a:pt x="11336" y="13861"/>
                  <a:pt x="11003" y="15231"/>
                </a:cubicBezTo>
                <a:cubicBezTo>
                  <a:pt x="11052" y="15207"/>
                  <a:pt x="11100" y="15181"/>
                  <a:pt x="11147" y="15155"/>
                </a:cubicBezTo>
                <a:lnTo>
                  <a:pt x="11147" y="15155"/>
                </a:lnTo>
                <a:cubicBezTo>
                  <a:pt x="10338" y="15613"/>
                  <a:pt x="9525" y="16068"/>
                  <a:pt x="8727" y="16548"/>
                </a:cubicBezTo>
                <a:cubicBezTo>
                  <a:pt x="9000" y="16302"/>
                  <a:pt x="9204" y="15940"/>
                  <a:pt x="9393" y="15613"/>
                </a:cubicBezTo>
                <a:cubicBezTo>
                  <a:pt x="10218" y="14179"/>
                  <a:pt x="11361" y="12952"/>
                  <a:pt x="12239" y="11550"/>
                </a:cubicBezTo>
                <a:cubicBezTo>
                  <a:pt x="12300" y="11453"/>
                  <a:pt x="12360" y="11353"/>
                  <a:pt x="12416" y="11253"/>
                </a:cubicBezTo>
                <a:close/>
                <a:moveTo>
                  <a:pt x="124076" y="16565"/>
                </a:moveTo>
                <a:lnTo>
                  <a:pt x="124078" y="16567"/>
                </a:lnTo>
                <a:lnTo>
                  <a:pt x="124078" y="16574"/>
                </a:lnTo>
                <a:lnTo>
                  <a:pt x="124076" y="16565"/>
                </a:lnTo>
                <a:close/>
                <a:moveTo>
                  <a:pt x="40494" y="16529"/>
                </a:moveTo>
                <a:lnTo>
                  <a:pt x="40494" y="16529"/>
                </a:lnTo>
                <a:cubicBezTo>
                  <a:pt x="40507" y="16540"/>
                  <a:pt x="40519" y="16551"/>
                  <a:pt x="40531" y="16561"/>
                </a:cubicBezTo>
                <a:cubicBezTo>
                  <a:pt x="40586" y="16625"/>
                  <a:pt x="40650" y="16699"/>
                  <a:pt x="40719" y="16779"/>
                </a:cubicBezTo>
                <a:cubicBezTo>
                  <a:pt x="40651" y="16729"/>
                  <a:pt x="40583" y="16680"/>
                  <a:pt x="40515" y="16631"/>
                </a:cubicBezTo>
                <a:cubicBezTo>
                  <a:pt x="40508" y="16596"/>
                  <a:pt x="40501" y="16563"/>
                  <a:pt x="40494" y="16529"/>
                </a:cubicBezTo>
                <a:close/>
                <a:moveTo>
                  <a:pt x="88471" y="11515"/>
                </a:moveTo>
                <a:cubicBezTo>
                  <a:pt x="88965" y="11987"/>
                  <a:pt x="89422" y="12554"/>
                  <a:pt x="90077" y="12575"/>
                </a:cubicBezTo>
                <a:cubicBezTo>
                  <a:pt x="90090" y="12576"/>
                  <a:pt x="90103" y="12576"/>
                  <a:pt x="90116" y="12576"/>
                </a:cubicBezTo>
                <a:cubicBezTo>
                  <a:pt x="90227" y="12576"/>
                  <a:pt x="90337" y="12564"/>
                  <a:pt x="90447" y="12564"/>
                </a:cubicBezTo>
                <a:cubicBezTo>
                  <a:pt x="90476" y="12564"/>
                  <a:pt x="90504" y="12564"/>
                  <a:pt x="90532" y="12567"/>
                </a:cubicBezTo>
                <a:cubicBezTo>
                  <a:pt x="88033" y="14007"/>
                  <a:pt x="85608" y="15517"/>
                  <a:pt x="83903" y="16828"/>
                </a:cubicBezTo>
                <a:cubicBezTo>
                  <a:pt x="82912" y="16304"/>
                  <a:pt x="81932" y="15761"/>
                  <a:pt x="80963" y="15201"/>
                </a:cubicBezTo>
                <a:cubicBezTo>
                  <a:pt x="83317" y="14980"/>
                  <a:pt x="85975" y="13451"/>
                  <a:pt x="88471" y="11515"/>
                </a:cubicBezTo>
                <a:close/>
                <a:moveTo>
                  <a:pt x="57300" y="16001"/>
                </a:moveTo>
                <a:cubicBezTo>
                  <a:pt x="57385" y="16007"/>
                  <a:pt x="57469" y="16008"/>
                  <a:pt x="57554" y="16008"/>
                </a:cubicBezTo>
                <a:cubicBezTo>
                  <a:pt x="57543" y="16033"/>
                  <a:pt x="57533" y="16060"/>
                  <a:pt x="57523" y="16085"/>
                </a:cubicBezTo>
                <a:cubicBezTo>
                  <a:pt x="57403" y="16407"/>
                  <a:pt x="57284" y="16730"/>
                  <a:pt x="57167" y="17053"/>
                </a:cubicBezTo>
                <a:cubicBezTo>
                  <a:pt x="56966" y="16906"/>
                  <a:pt x="56758" y="16757"/>
                  <a:pt x="56541" y="16604"/>
                </a:cubicBezTo>
                <a:cubicBezTo>
                  <a:pt x="56829" y="16372"/>
                  <a:pt x="57078" y="16169"/>
                  <a:pt x="57283" y="16001"/>
                </a:cubicBezTo>
                <a:close/>
                <a:moveTo>
                  <a:pt x="73799" y="11785"/>
                </a:moveTo>
                <a:cubicBezTo>
                  <a:pt x="74600" y="12271"/>
                  <a:pt x="75288" y="12717"/>
                  <a:pt x="75885" y="13123"/>
                </a:cubicBezTo>
                <a:cubicBezTo>
                  <a:pt x="75360" y="14428"/>
                  <a:pt x="74972" y="15846"/>
                  <a:pt x="74691" y="17316"/>
                </a:cubicBezTo>
                <a:cubicBezTo>
                  <a:pt x="74262" y="16810"/>
                  <a:pt x="73798" y="16271"/>
                  <a:pt x="73306" y="15715"/>
                </a:cubicBezTo>
                <a:cubicBezTo>
                  <a:pt x="73655" y="14006"/>
                  <a:pt x="73766" y="12619"/>
                  <a:pt x="73799" y="11785"/>
                </a:cubicBezTo>
                <a:close/>
                <a:moveTo>
                  <a:pt x="84209" y="17401"/>
                </a:moveTo>
                <a:lnTo>
                  <a:pt x="84211" y="17402"/>
                </a:lnTo>
                <a:lnTo>
                  <a:pt x="84214" y="17408"/>
                </a:lnTo>
                <a:lnTo>
                  <a:pt x="84214" y="17408"/>
                </a:lnTo>
                <a:lnTo>
                  <a:pt x="84209" y="17401"/>
                </a:lnTo>
                <a:close/>
                <a:moveTo>
                  <a:pt x="32504" y="16403"/>
                </a:moveTo>
                <a:cubicBezTo>
                  <a:pt x="32556" y="16403"/>
                  <a:pt x="32605" y="16405"/>
                  <a:pt x="32654" y="16407"/>
                </a:cubicBezTo>
                <a:cubicBezTo>
                  <a:pt x="32137" y="16806"/>
                  <a:pt x="31623" y="17209"/>
                  <a:pt x="31116" y="17615"/>
                </a:cubicBezTo>
                <a:lnTo>
                  <a:pt x="30425" y="16851"/>
                </a:lnTo>
                <a:cubicBezTo>
                  <a:pt x="31099" y="16646"/>
                  <a:pt x="31763" y="16403"/>
                  <a:pt x="32504" y="16403"/>
                </a:cubicBezTo>
                <a:close/>
                <a:moveTo>
                  <a:pt x="47657" y="17807"/>
                </a:moveTo>
                <a:cubicBezTo>
                  <a:pt x="47771" y="17860"/>
                  <a:pt x="47885" y="17914"/>
                  <a:pt x="47998" y="17971"/>
                </a:cubicBezTo>
                <a:cubicBezTo>
                  <a:pt x="47969" y="17995"/>
                  <a:pt x="47939" y="18018"/>
                  <a:pt x="47910" y="18042"/>
                </a:cubicBezTo>
                <a:lnTo>
                  <a:pt x="47910" y="18040"/>
                </a:lnTo>
                <a:cubicBezTo>
                  <a:pt x="47826" y="17963"/>
                  <a:pt x="47742" y="17885"/>
                  <a:pt x="47657" y="17807"/>
                </a:cubicBezTo>
                <a:close/>
                <a:moveTo>
                  <a:pt x="93171" y="13314"/>
                </a:moveTo>
                <a:cubicBezTo>
                  <a:pt x="93179" y="13314"/>
                  <a:pt x="93186" y="13314"/>
                  <a:pt x="93194" y="13314"/>
                </a:cubicBezTo>
                <a:cubicBezTo>
                  <a:pt x="93441" y="13324"/>
                  <a:pt x="93652" y="13483"/>
                  <a:pt x="93872" y="13597"/>
                </a:cubicBezTo>
                <a:cubicBezTo>
                  <a:pt x="94177" y="13756"/>
                  <a:pt x="94504" y="13828"/>
                  <a:pt x="94842" y="13859"/>
                </a:cubicBezTo>
                <a:cubicBezTo>
                  <a:pt x="94567" y="14354"/>
                  <a:pt x="94344" y="14876"/>
                  <a:pt x="94178" y="15417"/>
                </a:cubicBezTo>
                <a:cubicBezTo>
                  <a:pt x="91950" y="16201"/>
                  <a:pt x="89448" y="17155"/>
                  <a:pt x="86776" y="18295"/>
                </a:cubicBezTo>
                <a:cubicBezTo>
                  <a:pt x="86104" y="17964"/>
                  <a:pt x="85435" y="17628"/>
                  <a:pt x="84768" y="17284"/>
                </a:cubicBezTo>
                <a:cubicBezTo>
                  <a:pt x="84527" y="17159"/>
                  <a:pt x="84289" y="17032"/>
                  <a:pt x="84049" y="16905"/>
                </a:cubicBezTo>
                <a:cubicBezTo>
                  <a:pt x="87205" y="16316"/>
                  <a:pt x="90237" y="14933"/>
                  <a:pt x="92852" y="13375"/>
                </a:cubicBezTo>
                <a:cubicBezTo>
                  <a:pt x="92958" y="13342"/>
                  <a:pt x="93062" y="13314"/>
                  <a:pt x="93171" y="13314"/>
                </a:cubicBezTo>
                <a:close/>
                <a:moveTo>
                  <a:pt x="68305" y="13797"/>
                </a:moveTo>
                <a:cubicBezTo>
                  <a:pt x="69294" y="14748"/>
                  <a:pt x="70261" y="15574"/>
                  <a:pt x="71075" y="16113"/>
                </a:cubicBezTo>
                <a:cubicBezTo>
                  <a:pt x="70757" y="16921"/>
                  <a:pt x="70464" y="17749"/>
                  <a:pt x="70197" y="18572"/>
                </a:cubicBezTo>
                <a:cubicBezTo>
                  <a:pt x="70084" y="18366"/>
                  <a:pt x="69972" y="18157"/>
                  <a:pt x="69858" y="17942"/>
                </a:cubicBezTo>
                <a:cubicBezTo>
                  <a:pt x="69165" y="16629"/>
                  <a:pt x="68211" y="15284"/>
                  <a:pt x="67175" y="14030"/>
                </a:cubicBezTo>
                <a:cubicBezTo>
                  <a:pt x="67548" y="13950"/>
                  <a:pt x="67956" y="13952"/>
                  <a:pt x="68305" y="13797"/>
                </a:cubicBezTo>
                <a:close/>
                <a:moveTo>
                  <a:pt x="139645" y="14977"/>
                </a:moveTo>
                <a:cubicBezTo>
                  <a:pt x="137726" y="15938"/>
                  <a:pt x="136231" y="16910"/>
                  <a:pt x="135661" y="17319"/>
                </a:cubicBezTo>
                <a:cubicBezTo>
                  <a:pt x="135185" y="17661"/>
                  <a:pt x="134809" y="18159"/>
                  <a:pt x="134522" y="18664"/>
                </a:cubicBezTo>
                <a:cubicBezTo>
                  <a:pt x="133326" y="18633"/>
                  <a:pt x="132072" y="18616"/>
                  <a:pt x="130766" y="18616"/>
                </a:cubicBezTo>
                <a:cubicBezTo>
                  <a:pt x="129410" y="18616"/>
                  <a:pt x="127998" y="18635"/>
                  <a:pt x="126538" y="18677"/>
                </a:cubicBezTo>
                <a:cubicBezTo>
                  <a:pt x="125935" y="18017"/>
                  <a:pt x="125338" y="17350"/>
                  <a:pt x="124748" y="16678"/>
                </a:cubicBezTo>
                <a:cubicBezTo>
                  <a:pt x="124535" y="16435"/>
                  <a:pt x="124326" y="16189"/>
                  <a:pt x="124114" y="15944"/>
                </a:cubicBezTo>
                <a:lnTo>
                  <a:pt x="124114" y="15944"/>
                </a:lnTo>
                <a:cubicBezTo>
                  <a:pt x="125789" y="16265"/>
                  <a:pt x="127505" y="16401"/>
                  <a:pt x="129210" y="16401"/>
                </a:cubicBezTo>
                <a:cubicBezTo>
                  <a:pt x="132921" y="16401"/>
                  <a:pt x="136580" y="15756"/>
                  <a:pt x="139645" y="14977"/>
                </a:cubicBezTo>
                <a:close/>
                <a:moveTo>
                  <a:pt x="148500" y="12892"/>
                </a:moveTo>
                <a:lnTo>
                  <a:pt x="148500" y="12892"/>
                </a:lnTo>
                <a:cubicBezTo>
                  <a:pt x="148065" y="13565"/>
                  <a:pt x="147640" y="14245"/>
                  <a:pt x="147226" y="14931"/>
                </a:cubicBezTo>
                <a:cubicBezTo>
                  <a:pt x="141662" y="15917"/>
                  <a:pt x="138342" y="17401"/>
                  <a:pt x="136378" y="18723"/>
                </a:cubicBezTo>
                <a:cubicBezTo>
                  <a:pt x="135905" y="18704"/>
                  <a:pt x="135421" y="18688"/>
                  <a:pt x="134925" y="18674"/>
                </a:cubicBezTo>
                <a:cubicBezTo>
                  <a:pt x="135165" y="18404"/>
                  <a:pt x="135440" y="18152"/>
                  <a:pt x="135750" y="17954"/>
                </a:cubicBezTo>
                <a:cubicBezTo>
                  <a:pt x="135821" y="17909"/>
                  <a:pt x="135893" y="17866"/>
                  <a:pt x="135967" y="17827"/>
                </a:cubicBezTo>
                <a:cubicBezTo>
                  <a:pt x="136803" y="17386"/>
                  <a:pt x="146316" y="14037"/>
                  <a:pt x="148500" y="12892"/>
                </a:cubicBezTo>
                <a:close/>
                <a:moveTo>
                  <a:pt x="58303" y="15942"/>
                </a:moveTo>
                <a:cubicBezTo>
                  <a:pt x="58589" y="16916"/>
                  <a:pt x="58950" y="17870"/>
                  <a:pt x="59364" y="18797"/>
                </a:cubicBezTo>
                <a:cubicBezTo>
                  <a:pt x="58840" y="18347"/>
                  <a:pt x="58191" y="17817"/>
                  <a:pt x="57420" y="17241"/>
                </a:cubicBezTo>
                <a:lnTo>
                  <a:pt x="57419" y="17241"/>
                </a:lnTo>
                <a:cubicBezTo>
                  <a:pt x="57561" y="16898"/>
                  <a:pt x="57703" y="16556"/>
                  <a:pt x="57848" y="16217"/>
                </a:cubicBezTo>
                <a:cubicBezTo>
                  <a:pt x="57880" y="16141"/>
                  <a:pt x="57914" y="16064"/>
                  <a:pt x="57947" y="15989"/>
                </a:cubicBezTo>
                <a:cubicBezTo>
                  <a:pt x="58066" y="15978"/>
                  <a:pt x="58185" y="15963"/>
                  <a:pt x="58303" y="15942"/>
                </a:cubicBezTo>
                <a:close/>
                <a:moveTo>
                  <a:pt x="147142" y="15069"/>
                </a:moveTo>
                <a:lnTo>
                  <a:pt x="147142" y="15069"/>
                </a:lnTo>
                <a:cubicBezTo>
                  <a:pt x="147076" y="15180"/>
                  <a:pt x="147009" y="15288"/>
                  <a:pt x="146943" y="15398"/>
                </a:cubicBezTo>
                <a:lnTo>
                  <a:pt x="146943" y="15396"/>
                </a:lnTo>
                <a:cubicBezTo>
                  <a:pt x="146398" y="16331"/>
                  <a:pt x="145872" y="17275"/>
                  <a:pt x="145364" y="18231"/>
                </a:cubicBezTo>
                <a:cubicBezTo>
                  <a:pt x="144044" y="18355"/>
                  <a:pt x="142931" y="18651"/>
                  <a:pt x="141989" y="19046"/>
                </a:cubicBezTo>
                <a:cubicBezTo>
                  <a:pt x="141319" y="18994"/>
                  <a:pt x="140603" y="18943"/>
                  <a:pt x="139843" y="18895"/>
                </a:cubicBezTo>
                <a:cubicBezTo>
                  <a:pt x="143390" y="17189"/>
                  <a:pt x="146184" y="15614"/>
                  <a:pt x="147107" y="15083"/>
                </a:cubicBezTo>
                <a:cubicBezTo>
                  <a:pt x="147118" y="15079"/>
                  <a:pt x="147130" y="15073"/>
                  <a:pt x="147142" y="15069"/>
                </a:cubicBezTo>
                <a:close/>
                <a:moveTo>
                  <a:pt x="14639" y="13400"/>
                </a:moveTo>
                <a:lnTo>
                  <a:pt x="14639" y="13400"/>
                </a:lnTo>
                <a:cubicBezTo>
                  <a:pt x="14594" y="14374"/>
                  <a:pt x="14765" y="15346"/>
                  <a:pt x="14979" y="16297"/>
                </a:cubicBezTo>
                <a:cubicBezTo>
                  <a:pt x="15079" y="16739"/>
                  <a:pt x="15187" y="17178"/>
                  <a:pt x="15305" y="17616"/>
                </a:cubicBezTo>
                <a:lnTo>
                  <a:pt x="15305" y="19062"/>
                </a:lnTo>
                <a:cubicBezTo>
                  <a:pt x="14396" y="17688"/>
                  <a:pt x="13421" y="16351"/>
                  <a:pt x="12449" y="15022"/>
                </a:cubicBezTo>
                <a:cubicBezTo>
                  <a:pt x="12361" y="14901"/>
                  <a:pt x="12255" y="14811"/>
                  <a:pt x="12137" y="14811"/>
                </a:cubicBezTo>
                <a:cubicBezTo>
                  <a:pt x="12102" y="14811"/>
                  <a:pt x="12065" y="14819"/>
                  <a:pt x="12028" y="14837"/>
                </a:cubicBezTo>
                <a:cubicBezTo>
                  <a:pt x="12881" y="14328"/>
                  <a:pt x="13755" y="13855"/>
                  <a:pt x="14639" y="13400"/>
                </a:cubicBezTo>
                <a:close/>
                <a:moveTo>
                  <a:pt x="150363" y="11005"/>
                </a:moveTo>
                <a:cubicBezTo>
                  <a:pt x="150475" y="11085"/>
                  <a:pt x="150580" y="11177"/>
                  <a:pt x="150676" y="11276"/>
                </a:cubicBezTo>
                <a:lnTo>
                  <a:pt x="152543" y="13286"/>
                </a:lnTo>
                <a:cubicBezTo>
                  <a:pt x="153218" y="14934"/>
                  <a:pt x="154009" y="16498"/>
                  <a:pt x="154818" y="17921"/>
                </a:cubicBezTo>
                <a:cubicBezTo>
                  <a:pt x="154680" y="18371"/>
                  <a:pt x="154549" y="18819"/>
                  <a:pt x="154428" y="19259"/>
                </a:cubicBezTo>
                <a:cubicBezTo>
                  <a:pt x="152927" y="16790"/>
                  <a:pt x="151215" y="14225"/>
                  <a:pt x="149500" y="12178"/>
                </a:cubicBezTo>
                <a:cubicBezTo>
                  <a:pt x="149771" y="11801"/>
                  <a:pt x="150045" y="11428"/>
                  <a:pt x="150323" y="11056"/>
                </a:cubicBezTo>
                <a:cubicBezTo>
                  <a:pt x="150336" y="11038"/>
                  <a:pt x="150349" y="11022"/>
                  <a:pt x="150363" y="11005"/>
                </a:cubicBezTo>
                <a:close/>
                <a:moveTo>
                  <a:pt x="145327" y="18303"/>
                </a:moveTo>
                <a:lnTo>
                  <a:pt x="145327" y="18303"/>
                </a:lnTo>
                <a:cubicBezTo>
                  <a:pt x="145151" y="18633"/>
                  <a:pt x="144979" y="18966"/>
                  <a:pt x="144811" y="19300"/>
                </a:cubicBezTo>
                <a:cubicBezTo>
                  <a:pt x="144522" y="19270"/>
                  <a:pt x="144216" y="19240"/>
                  <a:pt x="143895" y="19210"/>
                </a:cubicBezTo>
                <a:cubicBezTo>
                  <a:pt x="144529" y="18800"/>
                  <a:pt x="145025" y="18491"/>
                  <a:pt x="145275" y="18335"/>
                </a:cubicBezTo>
                <a:lnTo>
                  <a:pt x="145327" y="18303"/>
                </a:lnTo>
                <a:close/>
                <a:moveTo>
                  <a:pt x="145891" y="17661"/>
                </a:moveTo>
                <a:cubicBezTo>
                  <a:pt x="145813" y="18021"/>
                  <a:pt x="145756" y="18575"/>
                  <a:pt x="145807" y="19405"/>
                </a:cubicBezTo>
                <a:cubicBezTo>
                  <a:pt x="145536" y="19375"/>
                  <a:pt x="145244" y="19344"/>
                  <a:pt x="144931" y="19312"/>
                </a:cubicBezTo>
                <a:cubicBezTo>
                  <a:pt x="145243" y="18758"/>
                  <a:pt x="145561" y="18206"/>
                  <a:pt x="145891" y="17661"/>
                </a:cubicBezTo>
                <a:close/>
                <a:moveTo>
                  <a:pt x="49326" y="18737"/>
                </a:moveTo>
                <a:cubicBezTo>
                  <a:pt x="49377" y="18770"/>
                  <a:pt x="49429" y="18803"/>
                  <a:pt x="49478" y="18838"/>
                </a:cubicBezTo>
                <a:cubicBezTo>
                  <a:pt x="49518" y="18837"/>
                  <a:pt x="49557" y="18836"/>
                  <a:pt x="49597" y="18836"/>
                </a:cubicBezTo>
                <a:cubicBezTo>
                  <a:pt x="49853" y="18836"/>
                  <a:pt x="50108" y="18857"/>
                  <a:pt x="50359" y="18878"/>
                </a:cubicBezTo>
                <a:cubicBezTo>
                  <a:pt x="50013" y="19080"/>
                  <a:pt x="49688" y="19280"/>
                  <a:pt x="49379" y="19479"/>
                </a:cubicBezTo>
                <a:cubicBezTo>
                  <a:pt x="49221" y="19317"/>
                  <a:pt x="49059" y="19153"/>
                  <a:pt x="48894" y="18988"/>
                </a:cubicBezTo>
                <a:lnTo>
                  <a:pt x="49326" y="18737"/>
                </a:lnTo>
                <a:close/>
                <a:moveTo>
                  <a:pt x="93878" y="17181"/>
                </a:moveTo>
                <a:lnTo>
                  <a:pt x="93878" y="17181"/>
                </a:lnTo>
                <a:cubicBezTo>
                  <a:pt x="93850" y="17882"/>
                  <a:pt x="93921" y="18608"/>
                  <a:pt x="93895" y="19308"/>
                </a:cubicBezTo>
                <a:cubicBezTo>
                  <a:pt x="92310" y="19544"/>
                  <a:pt x="90854" y="19706"/>
                  <a:pt x="89820" y="19707"/>
                </a:cubicBezTo>
                <a:cubicBezTo>
                  <a:pt x="88973" y="19337"/>
                  <a:pt x="88133" y="18952"/>
                  <a:pt x="87300" y="18550"/>
                </a:cubicBezTo>
                <a:lnTo>
                  <a:pt x="87300" y="18550"/>
                </a:lnTo>
                <a:cubicBezTo>
                  <a:pt x="87459" y="18569"/>
                  <a:pt x="87650" y="18582"/>
                  <a:pt x="87877" y="18582"/>
                </a:cubicBezTo>
                <a:cubicBezTo>
                  <a:pt x="88933" y="18582"/>
                  <a:pt x="90782" y="18313"/>
                  <a:pt x="93878" y="17181"/>
                </a:cubicBezTo>
                <a:close/>
                <a:moveTo>
                  <a:pt x="40897" y="15286"/>
                </a:moveTo>
                <a:cubicBezTo>
                  <a:pt x="41003" y="15376"/>
                  <a:pt x="41107" y="15470"/>
                  <a:pt x="41206" y="15570"/>
                </a:cubicBezTo>
                <a:cubicBezTo>
                  <a:pt x="41429" y="15795"/>
                  <a:pt x="41636" y="16044"/>
                  <a:pt x="41913" y="16197"/>
                </a:cubicBezTo>
                <a:cubicBezTo>
                  <a:pt x="42201" y="16353"/>
                  <a:pt x="42537" y="16389"/>
                  <a:pt x="42861" y="16433"/>
                </a:cubicBezTo>
                <a:cubicBezTo>
                  <a:pt x="42974" y="16447"/>
                  <a:pt x="43087" y="16465"/>
                  <a:pt x="43199" y="16481"/>
                </a:cubicBezTo>
                <a:cubicBezTo>
                  <a:pt x="44220" y="17361"/>
                  <a:pt x="45351" y="18318"/>
                  <a:pt x="46466" y="19254"/>
                </a:cubicBezTo>
                <a:cubicBezTo>
                  <a:pt x="46245" y="19448"/>
                  <a:pt x="46048" y="19627"/>
                  <a:pt x="45871" y="19790"/>
                </a:cubicBezTo>
                <a:cubicBezTo>
                  <a:pt x="44366" y="18687"/>
                  <a:pt x="42578" y="17528"/>
                  <a:pt x="40452" y="16329"/>
                </a:cubicBezTo>
                <a:cubicBezTo>
                  <a:pt x="40389" y="16027"/>
                  <a:pt x="40323" y="15727"/>
                  <a:pt x="40259" y="15426"/>
                </a:cubicBezTo>
                <a:cubicBezTo>
                  <a:pt x="40456" y="15380"/>
                  <a:pt x="40668" y="15332"/>
                  <a:pt x="40897" y="15286"/>
                </a:cubicBezTo>
                <a:close/>
                <a:moveTo>
                  <a:pt x="47279" y="19936"/>
                </a:moveTo>
                <a:cubicBezTo>
                  <a:pt x="47499" y="20119"/>
                  <a:pt x="47717" y="20302"/>
                  <a:pt x="47931" y="20482"/>
                </a:cubicBezTo>
                <a:cubicBezTo>
                  <a:pt x="47730" y="20634"/>
                  <a:pt x="47538" y="20783"/>
                  <a:pt x="47355" y="20931"/>
                </a:cubicBezTo>
                <a:cubicBezTo>
                  <a:pt x="47113" y="20735"/>
                  <a:pt x="46863" y="20537"/>
                  <a:pt x="46603" y="20338"/>
                </a:cubicBezTo>
                <a:cubicBezTo>
                  <a:pt x="46804" y="20217"/>
                  <a:pt x="47031" y="20083"/>
                  <a:pt x="47279" y="19936"/>
                </a:cubicBezTo>
                <a:close/>
                <a:moveTo>
                  <a:pt x="27406" y="18962"/>
                </a:moveTo>
                <a:cubicBezTo>
                  <a:pt x="27726" y="19268"/>
                  <a:pt x="28052" y="19572"/>
                  <a:pt x="28381" y="19870"/>
                </a:cubicBezTo>
                <a:cubicBezTo>
                  <a:pt x="27901" y="20276"/>
                  <a:pt x="27435" y="20678"/>
                  <a:pt x="26982" y="21073"/>
                </a:cubicBezTo>
                <a:cubicBezTo>
                  <a:pt x="26726" y="20669"/>
                  <a:pt x="26466" y="20268"/>
                  <a:pt x="26203" y="19868"/>
                </a:cubicBezTo>
                <a:cubicBezTo>
                  <a:pt x="26592" y="19582"/>
                  <a:pt x="26993" y="19280"/>
                  <a:pt x="27406" y="18962"/>
                </a:cubicBezTo>
                <a:close/>
                <a:moveTo>
                  <a:pt x="36772" y="16039"/>
                </a:moveTo>
                <a:cubicBezTo>
                  <a:pt x="37426" y="16355"/>
                  <a:pt x="38057" y="16721"/>
                  <a:pt x="38682" y="17104"/>
                </a:cubicBezTo>
                <a:cubicBezTo>
                  <a:pt x="37337" y="18282"/>
                  <a:pt x="35858" y="19715"/>
                  <a:pt x="34377" y="21225"/>
                </a:cubicBezTo>
                <a:lnTo>
                  <a:pt x="32918" y="19611"/>
                </a:lnTo>
                <a:cubicBezTo>
                  <a:pt x="34358" y="18486"/>
                  <a:pt x="35694" y="17283"/>
                  <a:pt x="36772" y="16039"/>
                </a:cubicBezTo>
                <a:close/>
                <a:moveTo>
                  <a:pt x="90086" y="19915"/>
                </a:moveTo>
                <a:lnTo>
                  <a:pt x="90086" y="19915"/>
                </a:lnTo>
                <a:cubicBezTo>
                  <a:pt x="90191" y="19955"/>
                  <a:pt x="90294" y="19997"/>
                  <a:pt x="90398" y="20035"/>
                </a:cubicBezTo>
                <a:lnTo>
                  <a:pt x="90423" y="19970"/>
                </a:lnTo>
                <a:cubicBezTo>
                  <a:pt x="90412" y="19966"/>
                  <a:pt x="90401" y="19960"/>
                  <a:pt x="90390" y="19956"/>
                </a:cubicBezTo>
                <a:lnTo>
                  <a:pt x="90390" y="19956"/>
                </a:lnTo>
                <a:cubicBezTo>
                  <a:pt x="91064" y="20158"/>
                  <a:pt x="92198" y="20422"/>
                  <a:pt x="93710" y="20515"/>
                </a:cubicBezTo>
                <a:cubicBezTo>
                  <a:pt x="93663" y="20661"/>
                  <a:pt x="93607" y="20805"/>
                  <a:pt x="93539" y="20942"/>
                </a:cubicBezTo>
                <a:cubicBezTo>
                  <a:pt x="93440" y="21141"/>
                  <a:pt x="93321" y="21329"/>
                  <a:pt x="93185" y="21506"/>
                </a:cubicBezTo>
                <a:cubicBezTo>
                  <a:pt x="91757" y="20765"/>
                  <a:pt x="90550" y="20152"/>
                  <a:pt x="90086" y="19915"/>
                </a:cubicBezTo>
                <a:close/>
                <a:moveTo>
                  <a:pt x="11992" y="14858"/>
                </a:moveTo>
                <a:cubicBezTo>
                  <a:pt x="12235" y="17129"/>
                  <a:pt x="12483" y="19414"/>
                  <a:pt x="12893" y="21660"/>
                </a:cubicBezTo>
                <a:cubicBezTo>
                  <a:pt x="12024" y="19767"/>
                  <a:pt x="10972" y="17959"/>
                  <a:pt x="9729" y="16291"/>
                </a:cubicBezTo>
                <a:cubicBezTo>
                  <a:pt x="10426" y="15822"/>
                  <a:pt x="11130" y="15363"/>
                  <a:pt x="11854" y="14937"/>
                </a:cubicBezTo>
                <a:cubicBezTo>
                  <a:pt x="11900" y="14910"/>
                  <a:pt x="11946" y="14884"/>
                  <a:pt x="11992" y="14858"/>
                </a:cubicBezTo>
                <a:close/>
                <a:moveTo>
                  <a:pt x="55007" y="17819"/>
                </a:moveTo>
                <a:cubicBezTo>
                  <a:pt x="55607" y="18031"/>
                  <a:pt x="56166" y="18228"/>
                  <a:pt x="56688" y="18411"/>
                </a:cubicBezTo>
                <a:cubicBezTo>
                  <a:pt x="56555" y="18800"/>
                  <a:pt x="56423" y="19191"/>
                  <a:pt x="56294" y="19581"/>
                </a:cubicBezTo>
                <a:cubicBezTo>
                  <a:pt x="54257" y="20131"/>
                  <a:pt x="52733" y="20980"/>
                  <a:pt x="51588" y="21927"/>
                </a:cubicBezTo>
                <a:cubicBezTo>
                  <a:pt x="51339" y="21631"/>
                  <a:pt x="51071" y="21317"/>
                  <a:pt x="50781" y="20990"/>
                </a:cubicBezTo>
                <a:cubicBezTo>
                  <a:pt x="52405" y="19820"/>
                  <a:pt x="53849" y="18723"/>
                  <a:pt x="55007" y="17819"/>
                </a:cubicBezTo>
                <a:close/>
                <a:moveTo>
                  <a:pt x="63457" y="13974"/>
                </a:moveTo>
                <a:cubicBezTo>
                  <a:pt x="63603" y="14214"/>
                  <a:pt x="63908" y="14295"/>
                  <a:pt x="64195" y="14295"/>
                </a:cubicBezTo>
                <a:cubicBezTo>
                  <a:pt x="64221" y="14295"/>
                  <a:pt x="64247" y="14294"/>
                  <a:pt x="64273" y="14293"/>
                </a:cubicBezTo>
                <a:cubicBezTo>
                  <a:pt x="64348" y="14288"/>
                  <a:pt x="64424" y="14281"/>
                  <a:pt x="64499" y="14272"/>
                </a:cubicBezTo>
                <a:cubicBezTo>
                  <a:pt x="66169" y="16678"/>
                  <a:pt x="68001" y="18801"/>
                  <a:pt x="69618" y="20499"/>
                </a:cubicBezTo>
                <a:cubicBezTo>
                  <a:pt x="69475" y="21009"/>
                  <a:pt x="69345" y="21509"/>
                  <a:pt x="69226" y="21995"/>
                </a:cubicBezTo>
                <a:cubicBezTo>
                  <a:pt x="67242" y="19563"/>
                  <a:pt x="64821" y="16768"/>
                  <a:pt x="62362" y="14348"/>
                </a:cubicBezTo>
                <a:cubicBezTo>
                  <a:pt x="62721" y="14208"/>
                  <a:pt x="63084" y="14080"/>
                  <a:pt x="63457" y="13974"/>
                </a:cubicBezTo>
                <a:close/>
                <a:moveTo>
                  <a:pt x="22110" y="20676"/>
                </a:moveTo>
                <a:cubicBezTo>
                  <a:pt x="22306" y="20967"/>
                  <a:pt x="22509" y="21251"/>
                  <a:pt x="22720" y="21529"/>
                </a:cubicBezTo>
                <a:cubicBezTo>
                  <a:pt x="22449" y="21815"/>
                  <a:pt x="22200" y="22071"/>
                  <a:pt x="21978" y="22296"/>
                </a:cubicBezTo>
                <a:cubicBezTo>
                  <a:pt x="21766" y="21879"/>
                  <a:pt x="21545" y="21467"/>
                  <a:pt x="21316" y="21061"/>
                </a:cubicBezTo>
                <a:cubicBezTo>
                  <a:pt x="21581" y="20933"/>
                  <a:pt x="21846" y="20805"/>
                  <a:pt x="22110" y="20676"/>
                </a:cubicBezTo>
                <a:close/>
                <a:moveTo>
                  <a:pt x="162732" y="20414"/>
                </a:moveTo>
                <a:cubicBezTo>
                  <a:pt x="162784" y="20414"/>
                  <a:pt x="162835" y="20418"/>
                  <a:pt x="162885" y="20427"/>
                </a:cubicBezTo>
                <a:cubicBezTo>
                  <a:pt x="163047" y="20456"/>
                  <a:pt x="163179" y="20543"/>
                  <a:pt x="163302" y="20651"/>
                </a:cubicBezTo>
                <a:cubicBezTo>
                  <a:pt x="163371" y="21297"/>
                  <a:pt x="163454" y="21926"/>
                  <a:pt x="163551" y="22539"/>
                </a:cubicBezTo>
                <a:cubicBezTo>
                  <a:pt x="163373" y="22198"/>
                  <a:pt x="162971" y="21441"/>
                  <a:pt x="162402" y="20432"/>
                </a:cubicBezTo>
                <a:lnTo>
                  <a:pt x="162402" y="20431"/>
                </a:lnTo>
                <a:cubicBezTo>
                  <a:pt x="162510" y="20429"/>
                  <a:pt x="162622" y="20414"/>
                  <a:pt x="162732" y="20414"/>
                </a:cubicBezTo>
                <a:close/>
                <a:moveTo>
                  <a:pt x="40859" y="18443"/>
                </a:moveTo>
                <a:lnTo>
                  <a:pt x="40859" y="18443"/>
                </a:lnTo>
                <a:cubicBezTo>
                  <a:pt x="40970" y="18507"/>
                  <a:pt x="41081" y="18571"/>
                  <a:pt x="41192" y="18635"/>
                </a:cubicBezTo>
                <a:cubicBezTo>
                  <a:pt x="41910" y="19041"/>
                  <a:pt x="42649" y="19432"/>
                  <a:pt x="43404" y="19780"/>
                </a:cubicBezTo>
                <a:cubicBezTo>
                  <a:pt x="43795" y="20205"/>
                  <a:pt x="44217" y="20658"/>
                  <a:pt x="44665" y="21134"/>
                </a:cubicBezTo>
                <a:cubicBezTo>
                  <a:pt x="44375" y="21611"/>
                  <a:pt x="44168" y="22146"/>
                  <a:pt x="44022" y="22646"/>
                </a:cubicBezTo>
                <a:cubicBezTo>
                  <a:pt x="43248" y="22068"/>
                  <a:pt x="42343" y="21523"/>
                  <a:pt x="41286" y="21036"/>
                </a:cubicBezTo>
                <a:cubicBezTo>
                  <a:pt x="41157" y="20169"/>
                  <a:pt x="41014" y="19306"/>
                  <a:pt x="40859" y="18443"/>
                </a:cubicBezTo>
                <a:close/>
                <a:moveTo>
                  <a:pt x="157735" y="16472"/>
                </a:moveTo>
                <a:cubicBezTo>
                  <a:pt x="158066" y="16858"/>
                  <a:pt x="158387" y="17200"/>
                  <a:pt x="158684" y="17476"/>
                </a:cubicBezTo>
                <a:cubicBezTo>
                  <a:pt x="158860" y="17639"/>
                  <a:pt x="159036" y="17807"/>
                  <a:pt x="159212" y="17976"/>
                </a:cubicBezTo>
                <a:cubicBezTo>
                  <a:pt x="159000" y="19642"/>
                  <a:pt x="158904" y="21333"/>
                  <a:pt x="158884" y="22963"/>
                </a:cubicBezTo>
                <a:lnTo>
                  <a:pt x="158883" y="22963"/>
                </a:lnTo>
                <a:cubicBezTo>
                  <a:pt x="158409" y="21867"/>
                  <a:pt x="157846" y="20453"/>
                  <a:pt x="157317" y="18831"/>
                </a:cubicBezTo>
                <a:cubicBezTo>
                  <a:pt x="157244" y="18609"/>
                  <a:pt x="157165" y="18384"/>
                  <a:pt x="157078" y="18158"/>
                </a:cubicBezTo>
                <a:cubicBezTo>
                  <a:pt x="157284" y="17594"/>
                  <a:pt x="157462" y="17041"/>
                  <a:pt x="157618" y="16507"/>
                </a:cubicBezTo>
                <a:cubicBezTo>
                  <a:pt x="157658" y="16500"/>
                  <a:pt x="157698" y="16489"/>
                  <a:pt x="157735" y="16472"/>
                </a:cubicBezTo>
                <a:close/>
                <a:moveTo>
                  <a:pt x="9018" y="16772"/>
                </a:moveTo>
                <a:cubicBezTo>
                  <a:pt x="9732" y="18360"/>
                  <a:pt x="9425" y="20209"/>
                  <a:pt x="9403" y="21960"/>
                </a:cubicBezTo>
                <a:cubicBezTo>
                  <a:pt x="9398" y="22396"/>
                  <a:pt x="9413" y="22832"/>
                  <a:pt x="9444" y="23266"/>
                </a:cubicBezTo>
                <a:cubicBezTo>
                  <a:pt x="8924" y="22075"/>
                  <a:pt x="8383" y="20892"/>
                  <a:pt x="7824" y="19720"/>
                </a:cubicBezTo>
                <a:cubicBezTo>
                  <a:pt x="7565" y="19182"/>
                  <a:pt x="7301" y="18638"/>
                  <a:pt x="7141" y="18063"/>
                </a:cubicBezTo>
                <a:cubicBezTo>
                  <a:pt x="7541" y="17785"/>
                  <a:pt x="7941" y="17510"/>
                  <a:pt x="8343" y="17235"/>
                </a:cubicBezTo>
                <a:cubicBezTo>
                  <a:pt x="8568" y="17081"/>
                  <a:pt x="8793" y="16927"/>
                  <a:pt x="9018" y="16772"/>
                </a:cubicBezTo>
                <a:close/>
                <a:moveTo>
                  <a:pt x="45043" y="21533"/>
                </a:moveTo>
                <a:cubicBezTo>
                  <a:pt x="45293" y="21796"/>
                  <a:pt x="45549" y="22065"/>
                  <a:pt x="45812" y="22339"/>
                </a:cubicBezTo>
                <a:cubicBezTo>
                  <a:pt x="45495" y="22668"/>
                  <a:pt x="45198" y="23017"/>
                  <a:pt x="44920" y="23381"/>
                </a:cubicBezTo>
                <a:cubicBezTo>
                  <a:pt x="44709" y="23190"/>
                  <a:pt x="44485" y="23003"/>
                  <a:pt x="44249" y="22819"/>
                </a:cubicBezTo>
                <a:cubicBezTo>
                  <a:pt x="44449" y="22388"/>
                  <a:pt x="44710" y="21933"/>
                  <a:pt x="45043" y="21533"/>
                </a:cubicBezTo>
                <a:close/>
                <a:moveTo>
                  <a:pt x="49571" y="21852"/>
                </a:moveTo>
                <a:cubicBezTo>
                  <a:pt x="49967" y="22183"/>
                  <a:pt x="50339" y="22495"/>
                  <a:pt x="50679" y="22781"/>
                </a:cubicBezTo>
                <a:cubicBezTo>
                  <a:pt x="50474" y="22999"/>
                  <a:pt x="50284" y="23218"/>
                  <a:pt x="50113" y="23439"/>
                </a:cubicBezTo>
                <a:cubicBezTo>
                  <a:pt x="49757" y="23069"/>
                  <a:pt x="49365" y="22687"/>
                  <a:pt x="48939" y="22294"/>
                </a:cubicBezTo>
                <a:cubicBezTo>
                  <a:pt x="49151" y="22146"/>
                  <a:pt x="49362" y="21999"/>
                  <a:pt x="49571" y="21852"/>
                </a:cubicBezTo>
                <a:close/>
                <a:moveTo>
                  <a:pt x="88089" y="19123"/>
                </a:moveTo>
                <a:cubicBezTo>
                  <a:pt x="88695" y="19373"/>
                  <a:pt x="89303" y="19615"/>
                  <a:pt x="89913" y="19849"/>
                </a:cubicBezTo>
                <a:cubicBezTo>
                  <a:pt x="90793" y="20860"/>
                  <a:pt x="91622" y="21710"/>
                  <a:pt x="92399" y="22422"/>
                </a:cubicBezTo>
                <a:cubicBezTo>
                  <a:pt x="92095" y="22768"/>
                  <a:pt x="91812" y="23125"/>
                  <a:pt x="91632" y="23543"/>
                </a:cubicBezTo>
                <a:cubicBezTo>
                  <a:pt x="90006" y="21621"/>
                  <a:pt x="88580" y="19768"/>
                  <a:pt x="88131" y="19177"/>
                </a:cubicBezTo>
                <a:lnTo>
                  <a:pt x="88089" y="19123"/>
                </a:lnTo>
                <a:close/>
                <a:moveTo>
                  <a:pt x="127008" y="19189"/>
                </a:moveTo>
                <a:lnTo>
                  <a:pt x="127008" y="19189"/>
                </a:lnTo>
                <a:cubicBezTo>
                  <a:pt x="127878" y="19657"/>
                  <a:pt x="129779" y="20305"/>
                  <a:pt x="133773" y="20497"/>
                </a:cubicBezTo>
                <a:cubicBezTo>
                  <a:pt x="133756" y="20562"/>
                  <a:pt x="133747" y="20597"/>
                  <a:pt x="133747" y="20597"/>
                </a:cubicBezTo>
                <a:cubicBezTo>
                  <a:pt x="133747" y="20597"/>
                  <a:pt x="133762" y="20561"/>
                  <a:pt x="133789" y="20498"/>
                </a:cubicBezTo>
                <a:cubicBezTo>
                  <a:pt x="133962" y="20505"/>
                  <a:pt x="134139" y="20513"/>
                  <a:pt x="134319" y="20520"/>
                </a:cubicBezTo>
                <a:cubicBezTo>
                  <a:pt x="134068" y="20822"/>
                  <a:pt x="133902" y="21077"/>
                  <a:pt x="133796" y="21266"/>
                </a:cubicBezTo>
                <a:cubicBezTo>
                  <a:pt x="133666" y="21497"/>
                  <a:pt x="133624" y="21630"/>
                  <a:pt x="133624" y="21630"/>
                </a:cubicBezTo>
                <a:cubicBezTo>
                  <a:pt x="134504" y="21285"/>
                  <a:pt x="135375" y="20922"/>
                  <a:pt x="136229" y="20552"/>
                </a:cubicBezTo>
                <a:cubicBezTo>
                  <a:pt x="137263" y="20552"/>
                  <a:pt x="138404" y="20524"/>
                  <a:pt x="139660" y="20464"/>
                </a:cubicBezTo>
                <a:lnTo>
                  <a:pt x="139660" y="20464"/>
                </a:lnTo>
                <a:cubicBezTo>
                  <a:pt x="138313" y="21605"/>
                  <a:pt x="137639" y="22888"/>
                  <a:pt x="137341" y="23616"/>
                </a:cubicBezTo>
                <a:cubicBezTo>
                  <a:pt x="134266" y="23009"/>
                  <a:pt x="131113" y="22281"/>
                  <a:pt x="129303" y="21573"/>
                </a:cubicBezTo>
                <a:cubicBezTo>
                  <a:pt x="128523" y="20793"/>
                  <a:pt x="127758" y="19999"/>
                  <a:pt x="127008" y="19189"/>
                </a:cubicBezTo>
                <a:close/>
                <a:moveTo>
                  <a:pt x="144108" y="20152"/>
                </a:moveTo>
                <a:lnTo>
                  <a:pt x="144108" y="20152"/>
                </a:lnTo>
                <a:cubicBezTo>
                  <a:pt x="142105" y="21634"/>
                  <a:pt x="140788" y="22967"/>
                  <a:pt x="139938" y="24107"/>
                </a:cubicBezTo>
                <a:cubicBezTo>
                  <a:pt x="139212" y="23976"/>
                  <a:pt x="138457" y="23834"/>
                  <a:pt x="137694" y="23685"/>
                </a:cubicBezTo>
                <a:cubicBezTo>
                  <a:pt x="138922" y="22604"/>
                  <a:pt x="140691" y="21345"/>
                  <a:pt x="142231" y="20306"/>
                </a:cubicBezTo>
                <a:cubicBezTo>
                  <a:pt x="142834" y="20262"/>
                  <a:pt x="143460" y="20210"/>
                  <a:pt x="144108" y="20152"/>
                </a:cubicBezTo>
                <a:close/>
                <a:moveTo>
                  <a:pt x="56265" y="19668"/>
                </a:moveTo>
                <a:lnTo>
                  <a:pt x="56265" y="19668"/>
                </a:lnTo>
                <a:cubicBezTo>
                  <a:pt x="56061" y="20291"/>
                  <a:pt x="55867" y="20916"/>
                  <a:pt x="55680" y="21544"/>
                </a:cubicBezTo>
                <a:cubicBezTo>
                  <a:pt x="54750" y="22485"/>
                  <a:pt x="53975" y="23365"/>
                  <a:pt x="53329" y="24186"/>
                </a:cubicBezTo>
                <a:cubicBezTo>
                  <a:pt x="53292" y="24127"/>
                  <a:pt x="53256" y="24071"/>
                  <a:pt x="53216" y="24014"/>
                </a:cubicBezTo>
                <a:cubicBezTo>
                  <a:pt x="53067" y="23801"/>
                  <a:pt x="52842" y="23496"/>
                  <a:pt x="52551" y="23121"/>
                </a:cubicBezTo>
                <a:cubicBezTo>
                  <a:pt x="54188" y="21528"/>
                  <a:pt x="55703" y="20168"/>
                  <a:pt x="56214" y="19714"/>
                </a:cubicBezTo>
                <a:lnTo>
                  <a:pt x="56265" y="19668"/>
                </a:lnTo>
                <a:close/>
                <a:moveTo>
                  <a:pt x="39351" y="17519"/>
                </a:moveTo>
                <a:cubicBezTo>
                  <a:pt x="39726" y="17753"/>
                  <a:pt x="40101" y="17988"/>
                  <a:pt x="40478" y="18216"/>
                </a:cubicBezTo>
                <a:cubicBezTo>
                  <a:pt x="40576" y="18646"/>
                  <a:pt x="40671" y="19077"/>
                  <a:pt x="40763" y="19508"/>
                </a:cubicBezTo>
                <a:cubicBezTo>
                  <a:pt x="39500" y="21180"/>
                  <a:pt x="38341" y="22794"/>
                  <a:pt x="37290" y="24322"/>
                </a:cubicBezTo>
                <a:cubicBezTo>
                  <a:pt x="36750" y="23801"/>
                  <a:pt x="36231" y="23258"/>
                  <a:pt x="35722" y="22705"/>
                </a:cubicBezTo>
                <a:cubicBezTo>
                  <a:pt x="37082" y="21127"/>
                  <a:pt x="38345" y="19387"/>
                  <a:pt x="39351" y="17519"/>
                </a:cubicBezTo>
                <a:close/>
                <a:moveTo>
                  <a:pt x="23102" y="22016"/>
                </a:moveTo>
                <a:cubicBezTo>
                  <a:pt x="23500" y="22499"/>
                  <a:pt x="23929" y="22956"/>
                  <a:pt x="24363" y="23408"/>
                </a:cubicBezTo>
                <a:cubicBezTo>
                  <a:pt x="23888" y="23839"/>
                  <a:pt x="23450" y="24244"/>
                  <a:pt x="23051" y="24616"/>
                </a:cubicBezTo>
                <a:cubicBezTo>
                  <a:pt x="22771" y="23942"/>
                  <a:pt x="22468" y="23279"/>
                  <a:pt x="22144" y="22624"/>
                </a:cubicBezTo>
                <a:lnTo>
                  <a:pt x="22145" y="22624"/>
                </a:lnTo>
                <a:cubicBezTo>
                  <a:pt x="22426" y="22449"/>
                  <a:pt x="22748" y="22246"/>
                  <a:pt x="23102" y="22016"/>
                </a:cubicBezTo>
                <a:close/>
                <a:moveTo>
                  <a:pt x="72912" y="17371"/>
                </a:moveTo>
                <a:cubicBezTo>
                  <a:pt x="73455" y="17760"/>
                  <a:pt x="73985" y="18151"/>
                  <a:pt x="74485" y="18529"/>
                </a:cubicBezTo>
                <a:cubicBezTo>
                  <a:pt x="74180" y="20552"/>
                  <a:pt x="74059" y="22633"/>
                  <a:pt x="74048" y="24616"/>
                </a:cubicBezTo>
                <a:lnTo>
                  <a:pt x="74048" y="24615"/>
                </a:lnTo>
                <a:cubicBezTo>
                  <a:pt x="74007" y="24562"/>
                  <a:pt x="73959" y="24499"/>
                  <a:pt x="73903" y="24423"/>
                </a:cubicBezTo>
                <a:cubicBezTo>
                  <a:pt x="73864" y="24369"/>
                  <a:pt x="73824" y="24316"/>
                  <a:pt x="73785" y="24263"/>
                </a:cubicBezTo>
                <a:cubicBezTo>
                  <a:pt x="73334" y="23648"/>
                  <a:pt x="72544" y="22526"/>
                  <a:pt x="71624" y="21032"/>
                </a:cubicBezTo>
                <a:cubicBezTo>
                  <a:pt x="72143" y="19845"/>
                  <a:pt x="72574" y="18622"/>
                  <a:pt x="72912" y="17371"/>
                </a:cubicBezTo>
                <a:close/>
                <a:moveTo>
                  <a:pt x="144398" y="20125"/>
                </a:moveTo>
                <a:lnTo>
                  <a:pt x="144398" y="20125"/>
                </a:lnTo>
                <a:cubicBezTo>
                  <a:pt x="144378" y="20164"/>
                  <a:pt x="144358" y="20202"/>
                  <a:pt x="144339" y="20241"/>
                </a:cubicBezTo>
                <a:lnTo>
                  <a:pt x="144394" y="20269"/>
                </a:lnTo>
                <a:lnTo>
                  <a:pt x="144410" y="20241"/>
                </a:lnTo>
                <a:lnTo>
                  <a:pt x="144410" y="20241"/>
                </a:lnTo>
                <a:cubicBezTo>
                  <a:pt x="144090" y="21028"/>
                  <a:pt x="143595" y="22564"/>
                  <a:pt x="143477" y="24719"/>
                </a:cubicBezTo>
                <a:cubicBezTo>
                  <a:pt x="142925" y="24628"/>
                  <a:pt x="142300" y="24523"/>
                  <a:pt x="141624" y="24406"/>
                </a:cubicBezTo>
                <a:cubicBezTo>
                  <a:pt x="142770" y="22655"/>
                  <a:pt x="143923" y="20842"/>
                  <a:pt x="144377" y="20127"/>
                </a:cubicBezTo>
                <a:lnTo>
                  <a:pt x="144398" y="20125"/>
                </a:lnTo>
                <a:close/>
                <a:moveTo>
                  <a:pt x="194795" y="24794"/>
                </a:moveTo>
                <a:cubicBezTo>
                  <a:pt x="194795" y="24794"/>
                  <a:pt x="194795" y="24795"/>
                  <a:pt x="194795" y="24796"/>
                </a:cubicBezTo>
                <a:lnTo>
                  <a:pt x="194791" y="24799"/>
                </a:lnTo>
                <a:lnTo>
                  <a:pt x="194795" y="24794"/>
                </a:lnTo>
                <a:close/>
                <a:moveTo>
                  <a:pt x="149335" y="12412"/>
                </a:moveTo>
                <a:lnTo>
                  <a:pt x="149335" y="12412"/>
                </a:lnTo>
                <a:cubicBezTo>
                  <a:pt x="149332" y="15286"/>
                  <a:pt x="151478" y="18880"/>
                  <a:pt x="153776" y="21904"/>
                </a:cubicBezTo>
                <a:cubicBezTo>
                  <a:pt x="153758" y="21992"/>
                  <a:pt x="153739" y="22080"/>
                  <a:pt x="153721" y="22165"/>
                </a:cubicBezTo>
                <a:cubicBezTo>
                  <a:pt x="153456" y="23436"/>
                  <a:pt x="153191" y="24706"/>
                  <a:pt x="152955" y="25841"/>
                </a:cubicBezTo>
                <a:cubicBezTo>
                  <a:pt x="151470" y="22264"/>
                  <a:pt x="149403" y="17595"/>
                  <a:pt x="147673" y="14841"/>
                </a:cubicBezTo>
                <a:cubicBezTo>
                  <a:pt x="148212" y="14021"/>
                  <a:pt x="148766" y="13211"/>
                  <a:pt x="149335" y="12412"/>
                </a:cubicBezTo>
                <a:close/>
                <a:moveTo>
                  <a:pt x="51869" y="23793"/>
                </a:moveTo>
                <a:cubicBezTo>
                  <a:pt x="52261" y="24131"/>
                  <a:pt x="52533" y="24376"/>
                  <a:pt x="52640" y="24492"/>
                </a:cubicBezTo>
                <a:cubicBezTo>
                  <a:pt x="52712" y="24569"/>
                  <a:pt x="52778" y="24650"/>
                  <a:pt x="52843" y="24733"/>
                </a:cubicBezTo>
                <a:cubicBezTo>
                  <a:pt x="52855" y="24747"/>
                  <a:pt x="52865" y="24763"/>
                  <a:pt x="52877" y="24777"/>
                </a:cubicBezTo>
                <a:cubicBezTo>
                  <a:pt x="52597" y="25154"/>
                  <a:pt x="52346" y="25517"/>
                  <a:pt x="52121" y="25866"/>
                </a:cubicBezTo>
                <a:lnTo>
                  <a:pt x="52121" y="25868"/>
                </a:lnTo>
                <a:cubicBezTo>
                  <a:pt x="51836" y="25454"/>
                  <a:pt x="51504" y="25015"/>
                  <a:pt x="51116" y="24553"/>
                </a:cubicBezTo>
                <a:cubicBezTo>
                  <a:pt x="51365" y="24298"/>
                  <a:pt x="51616" y="24044"/>
                  <a:pt x="51869" y="23793"/>
                </a:cubicBezTo>
                <a:close/>
                <a:moveTo>
                  <a:pt x="30374" y="21458"/>
                </a:moveTo>
                <a:cubicBezTo>
                  <a:pt x="31141" y="21979"/>
                  <a:pt x="31952" y="22435"/>
                  <a:pt x="32743" y="22923"/>
                </a:cubicBezTo>
                <a:cubicBezTo>
                  <a:pt x="31786" y="23931"/>
                  <a:pt x="30852" y="24943"/>
                  <a:pt x="29977" y="25905"/>
                </a:cubicBezTo>
                <a:lnTo>
                  <a:pt x="28127" y="22909"/>
                </a:lnTo>
                <a:cubicBezTo>
                  <a:pt x="28867" y="22453"/>
                  <a:pt x="29622" y="21968"/>
                  <a:pt x="30374" y="21458"/>
                </a:cubicBezTo>
                <a:close/>
                <a:moveTo>
                  <a:pt x="156221" y="20231"/>
                </a:moveTo>
                <a:cubicBezTo>
                  <a:pt x="157231" y="21794"/>
                  <a:pt x="158181" y="23082"/>
                  <a:pt x="158881" y="23980"/>
                </a:cubicBezTo>
                <a:cubicBezTo>
                  <a:pt x="158890" y="25242"/>
                  <a:pt x="158939" y="26454"/>
                  <a:pt x="159011" y="27574"/>
                </a:cubicBezTo>
                <a:cubicBezTo>
                  <a:pt x="158494" y="26534"/>
                  <a:pt x="157275" y="24148"/>
                  <a:pt x="155686" y="21388"/>
                </a:cubicBezTo>
                <a:cubicBezTo>
                  <a:pt x="155853" y="21022"/>
                  <a:pt x="156026" y="20649"/>
                  <a:pt x="156204" y="20270"/>
                </a:cubicBezTo>
                <a:cubicBezTo>
                  <a:pt x="156209" y="20257"/>
                  <a:pt x="156216" y="20243"/>
                  <a:pt x="156221" y="20231"/>
                </a:cubicBezTo>
                <a:close/>
                <a:moveTo>
                  <a:pt x="60670" y="15093"/>
                </a:moveTo>
                <a:cubicBezTo>
                  <a:pt x="62401" y="18326"/>
                  <a:pt x="65828" y="21643"/>
                  <a:pt x="68757" y="24108"/>
                </a:cubicBezTo>
                <a:cubicBezTo>
                  <a:pt x="68384" y="25904"/>
                  <a:pt x="68019" y="27654"/>
                  <a:pt x="67743" y="28976"/>
                </a:cubicBezTo>
                <a:cubicBezTo>
                  <a:pt x="65542" y="25399"/>
                  <a:pt x="61686" y="19353"/>
                  <a:pt x="58705" y="15859"/>
                </a:cubicBezTo>
                <a:cubicBezTo>
                  <a:pt x="59303" y="15710"/>
                  <a:pt x="59883" y="15469"/>
                  <a:pt x="60439" y="15204"/>
                </a:cubicBezTo>
                <a:cubicBezTo>
                  <a:pt x="60517" y="15166"/>
                  <a:pt x="60593" y="15130"/>
                  <a:pt x="60670" y="15093"/>
                </a:cubicBezTo>
                <a:close/>
                <a:moveTo>
                  <a:pt x="34471" y="24086"/>
                </a:moveTo>
                <a:cubicBezTo>
                  <a:pt x="34632" y="24200"/>
                  <a:pt x="34796" y="24312"/>
                  <a:pt x="34961" y="24420"/>
                </a:cubicBezTo>
                <a:cubicBezTo>
                  <a:pt x="35484" y="24763"/>
                  <a:pt x="36028" y="25073"/>
                  <a:pt x="36591" y="25345"/>
                </a:cubicBezTo>
                <a:cubicBezTo>
                  <a:pt x="35155" y="27469"/>
                  <a:pt x="33941" y="29393"/>
                  <a:pt x="32958" y="31022"/>
                </a:cubicBezTo>
                <a:cubicBezTo>
                  <a:pt x="32765" y="30751"/>
                  <a:pt x="32586" y="30469"/>
                  <a:pt x="32423" y="30178"/>
                </a:cubicBezTo>
                <a:cubicBezTo>
                  <a:pt x="32135" y="29666"/>
                  <a:pt x="31894" y="29129"/>
                  <a:pt x="31616" y="28612"/>
                </a:cubicBezTo>
                <a:cubicBezTo>
                  <a:pt x="31399" y="28210"/>
                  <a:pt x="31159" y="27819"/>
                  <a:pt x="30918" y="27430"/>
                </a:cubicBezTo>
                <a:cubicBezTo>
                  <a:pt x="32076" y="26448"/>
                  <a:pt x="33291" y="25329"/>
                  <a:pt x="34471" y="24086"/>
                </a:cubicBezTo>
                <a:close/>
                <a:moveTo>
                  <a:pt x="25411" y="24502"/>
                </a:moveTo>
                <a:lnTo>
                  <a:pt x="28420" y="27636"/>
                </a:lnTo>
                <a:cubicBezTo>
                  <a:pt x="26931" y="29307"/>
                  <a:pt x="25745" y="30684"/>
                  <a:pt x="25121" y="31414"/>
                </a:cubicBezTo>
                <a:cubicBezTo>
                  <a:pt x="24902" y="30663"/>
                  <a:pt x="24739" y="29894"/>
                  <a:pt x="24548" y="29134"/>
                </a:cubicBezTo>
                <a:cubicBezTo>
                  <a:pt x="24244" y="27926"/>
                  <a:pt x="23872" y="26737"/>
                  <a:pt x="23429" y="25571"/>
                </a:cubicBezTo>
                <a:cubicBezTo>
                  <a:pt x="24027" y="25259"/>
                  <a:pt x="24696" y="24901"/>
                  <a:pt x="25411" y="24502"/>
                </a:cubicBezTo>
                <a:close/>
                <a:moveTo>
                  <a:pt x="23671" y="41696"/>
                </a:moveTo>
                <a:cubicBezTo>
                  <a:pt x="23727" y="41773"/>
                  <a:pt x="23784" y="41851"/>
                  <a:pt x="23842" y="41929"/>
                </a:cubicBezTo>
                <a:cubicBezTo>
                  <a:pt x="23788" y="41848"/>
                  <a:pt x="23731" y="41770"/>
                  <a:pt x="23671" y="41696"/>
                </a:cubicBezTo>
                <a:close/>
                <a:moveTo>
                  <a:pt x="15305" y="1"/>
                </a:moveTo>
                <a:lnTo>
                  <a:pt x="15305" y="7002"/>
                </a:lnTo>
                <a:lnTo>
                  <a:pt x="14374" y="7999"/>
                </a:lnTo>
                <a:cubicBezTo>
                  <a:pt x="14055" y="8340"/>
                  <a:pt x="13734" y="8683"/>
                  <a:pt x="13473" y="9070"/>
                </a:cubicBezTo>
                <a:cubicBezTo>
                  <a:pt x="13218" y="9446"/>
                  <a:pt x="13022" y="9857"/>
                  <a:pt x="12839" y="10274"/>
                </a:cubicBezTo>
                <a:cubicBezTo>
                  <a:pt x="12904" y="10032"/>
                  <a:pt x="12937" y="9784"/>
                  <a:pt x="12924" y="9532"/>
                </a:cubicBezTo>
                <a:lnTo>
                  <a:pt x="12924" y="9532"/>
                </a:lnTo>
                <a:lnTo>
                  <a:pt x="11507" y="9743"/>
                </a:lnTo>
                <a:cubicBezTo>
                  <a:pt x="11021" y="9815"/>
                  <a:pt x="10516" y="9895"/>
                  <a:pt x="10105" y="10165"/>
                </a:cubicBezTo>
                <a:cubicBezTo>
                  <a:pt x="9568" y="10516"/>
                  <a:pt x="9269" y="11147"/>
                  <a:pt x="9143" y="11777"/>
                </a:cubicBezTo>
                <a:cubicBezTo>
                  <a:pt x="9017" y="12407"/>
                  <a:pt x="9037" y="13056"/>
                  <a:pt x="8989" y="13697"/>
                </a:cubicBezTo>
                <a:cubicBezTo>
                  <a:pt x="8910" y="14780"/>
                  <a:pt x="8636" y="15841"/>
                  <a:pt x="8183" y="16828"/>
                </a:cubicBezTo>
                <a:cubicBezTo>
                  <a:pt x="8234" y="16819"/>
                  <a:pt x="8285" y="16805"/>
                  <a:pt x="8333" y="16788"/>
                </a:cubicBezTo>
                <a:lnTo>
                  <a:pt x="8333" y="16788"/>
                </a:lnTo>
                <a:cubicBezTo>
                  <a:pt x="8266" y="16830"/>
                  <a:pt x="8197" y="16869"/>
                  <a:pt x="8130" y="16911"/>
                </a:cubicBezTo>
                <a:cubicBezTo>
                  <a:pt x="7525" y="17298"/>
                  <a:pt x="6929" y="17702"/>
                  <a:pt x="6343" y="18122"/>
                </a:cubicBezTo>
                <a:cubicBezTo>
                  <a:pt x="6427" y="17858"/>
                  <a:pt x="6415" y="17573"/>
                  <a:pt x="6414" y="17295"/>
                </a:cubicBezTo>
                <a:cubicBezTo>
                  <a:pt x="6408" y="15087"/>
                  <a:pt x="7302" y="12950"/>
                  <a:pt x="7294" y="10742"/>
                </a:cubicBezTo>
                <a:cubicBezTo>
                  <a:pt x="7292" y="10030"/>
                  <a:pt x="7194" y="9319"/>
                  <a:pt x="7212" y="8607"/>
                </a:cubicBezTo>
                <a:cubicBezTo>
                  <a:pt x="7255" y="6902"/>
                  <a:pt x="7957" y="5267"/>
                  <a:pt x="8925" y="3864"/>
                </a:cubicBezTo>
                <a:cubicBezTo>
                  <a:pt x="9893" y="2459"/>
                  <a:pt x="11007" y="1194"/>
                  <a:pt x="12225" y="1"/>
                </a:cubicBezTo>
                <a:lnTo>
                  <a:pt x="12225" y="1"/>
                </a:lnTo>
                <a:cubicBezTo>
                  <a:pt x="9537" y="2476"/>
                  <a:pt x="7359" y="5455"/>
                  <a:pt x="5819" y="8769"/>
                </a:cubicBezTo>
                <a:cubicBezTo>
                  <a:pt x="5537" y="9377"/>
                  <a:pt x="5274" y="10005"/>
                  <a:pt x="5185" y="10670"/>
                </a:cubicBezTo>
                <a:cubicBezTo>
                  <a:pt x="5134" y="11056"/>
                  <a:pt x="5143" y="11445"/>
                  <a:pt x="5151" y="11833"/>
                </a:cubicBezTo>
                <a:cubicBezTo>
                  <a:pt x="5201" y="14047"/>
                  <a:pt x="5253" y="16274"/>
                  <a:pt x="5681" y="18447"/>
                </a:cubicBezTo>
                <a:cubicBezTo>
                  <a:pt x="5688" y="18495"/>
                  <a:pt x="5696" y="18544"/>
                  <a:pt x="5705" y="18592"/>
                </a:cubicBezTo>
                <a:cubicBezTo>
                  <a:pt x="5149" y="19008"/>
                  <a:pt x="4606" y="19440"/>
                  <a:pt x="4076" y="19888"/>
                </a:cubicBezTo>
                <a:lnTo>
                  <a:pt x="4076" y="19879"/>
                </a:lnTo>
                <a:cubicBezTo>
                  <a:pt x="3900" y="18684"/>
                  <a:pt x="3725" y="17489"/>
                  <a:pt x="3550" y="16293"/>
                </a:cubicBezTo>
                <a:cubicBezTo>
                  <a:pt x="3438" y="15536"/>
                  <a:pt x="3326" y="14777"/>
                  <a:pt x="3148" y="14032"/>
                </a:cubicBezTo>
                <a:cubicBezTo>
                  <a:pt x="2844" y="12762"/>
                  <a:pt x="2346" y="11546"/>
                  <a:pt x="2036" y="10279"/>
                </a:cubicBezTo>
                <a:cubicBezTo>
                  <a:pt x="1635" y="8642"/>
                  <a:pt x="1551" y="6943"/>
                  <a:pt x="1787" y="5275"/>
                </a:cubicBezTo>
                <a:lnTo>
                  <a:pt x="1787" y="5275"/>
                </a:lnTo>
                <a:cubicBezTo>
                  <a:pt x="1291" y="5919"/>
                  <a:pt x="1239" y="6755"/>
                  <a:pt x="1009" y="7535"/>
                </a:cubicBezTo>
                <a:cubicBezTo>
                  <a:pt x="907" y="7880"/>
                  <a:pt x="758" y="8211"/>
                  <a:pt x="646" y="8553"/>
                </a:cubicBezTo>
                <a:cubicBezTo>
                  <a:pt x="1" y="10513"/>
                  <a:pt x="578" y="12646"/>
                  <a:pt x="1200" y="14613"/>
                </a:cubicBezTo>
                <a:cubicBezTo>
                  <a:pt x="1820" y="16577"/>
                  <a:pt x="2501" y="18554"/>
                  <a:pt x="3637" y="20268"/>
                </a:cubicBezTo>
                <a:cubicBezTo>
                  <a:pt x="2930" y="20887"/>
                  <a:pt x="2247" y="21535"/>
                  <a:pt x="1601" y="22218"/>
                </a:cubicBezTo>
                <a:lnTo>
                  <a:pt x="1633" y="22253"/>
                </a:lnTo>
                <a:cubicBezTo>
                  <a:pt x="1754" y="22151"/>
                  <a:pt x="1875" y="22052"/>
                  <a:pt x="1996" y="21952"/>
                </a:cubicBezTo>
                <a:lnTo>
                  <a:pt x="1996" y="21952"/>
                </a:lnTo>
                <a:cubicBezTo>
                  <a:pt x="1785" y="22173"/>
                  <a:pt x="1600" y="22413"/>
                  <a:pt x="1482" y="22681"/>
                </a:cubicBezTo>
                <a:cubicBezTo>
                  <a:pt x="1361" y="22956"/>
                  <a:pt x="1300" y="23252"/>
                  <a:pt x="1239" y="23548"/>
                </a:cubicBezTo>
                <a:cubicBezTo>
                  <a:pt x="1078" y="24338"/>
                  <a:pt x="915" y="25153"/>
                  <a:pt x="1066" y="25947"/>
                </a:cubicBezTo>
                <a:cubicBezTo>
                  <a:pt x="1152" y="26404"/>
                  <a:pt x="1338" y="26834"/>
                  <a:pt x="1536" y="27255"/>
                </a:cubicBezTo>
                <a:cubicBezTo>
                  <a:pt x="2179" y="28631"/>
                  <a:pt x="2962" y="29965"/>
                  <a:pt x="4049" y="31025"/>
                </a:cubicBezTo>
                <a:cubicBezTo>
                  <a:pt x="4423" y="31390"/>
                  <a:pt x="4839" y="31730"/>
                  <a:pt x="5093" y="32187"/>
                </a:cubicBezTo>
                <a:cubicBezTo>
                  <a:pt x="5018" y="31553"/>
                  <a:pt x="4527" y="31029"/>
                  <a:pt x="4158" y="30507"/>
                </a:cubicBezTo>
                <a:cubicBezTo>
                  <a:pt x="2903" y="28725"/>
                  <a:pt x="2827" y="26383"/>
                  <a:pt x="2997" y="24210"/>
                </a:cubicBezTo>
                <a:cubicBezTo>
                  <a:pt x="3030" y="23774"/>
                  <a:pt x="3072" y="23340"/>
                  <a:pt x="3077" y="22902"/>
                </a:cubicBezTo>
                <a:cubicBezTo>
                  <a:pt x="3083" y="22333"/>
                  <a:pt x="3027" y="21766"/>
                  <a:pt x="2908" y="21210"/>
                </a:cubicBezTo>
                <a:cubicBezTo>
                  <a:pt x="3343" y="20863"/>
                  <a:pt x="3781" y="20520"/>
                  <a:pt x="4223" y="20184"/>
                </a:cubicBezTo>
                <a:lnTo>
                  <a:pt x="4223" y="20184"/>
                </a:lnTo>
                <a:cubicBezTo>
                  <a:pt x="4180" y="20426"/>
                  <a:pt x="4210" y="20678"/>
                  <a:pt x="4215" y="20927"/>
                </a:cubicBezTo>
                <a:cubicBezTo>
                  <a:pt x="4241" y="21991"/>
                  <a:pt x="3822" y="23008"/>
                  <a:pt x="3604" y="24050"/>
                </a:cubicBezTo>
                <a:cubicBezTo>
                  <a:pt x="3109" y="26412"/>
                  <a:pt x="3678" y="28913"/>
                  <a:pt x="4831" y="31033"/>
                </a:cubicBezTo>
                <a:cubicBezTo>
                  <a:pt x="5984" y="33153"/>
                  <a:pt x="7584" y="34741"/>
                  <a:pt x="9426" y="36300"/>
                </a:cubicBezTo>
                <a:cubicBezTo>
                  <a:pt x="8926" y="35248"/>
                  <a:pt x="8426" y="34197"/>
                  <a:pt x="7926" y="33145"/>
                </a:cubicBezTo>
                <a:cubicBezTo>
                  <a:pt x="7701" y="32672"/>
                  <a:pt x="7475" y="32197"/>
                  <a:pt x="7309" y="31700"/>
                </a:cubicBezTo>
                <a:cubicBezTo>
                  <a:pt x="7134" y="31175"/>
                  <a:pt x="7026" y="30629"/>
                  <a:pt x="6918" y="30085"/>
                </a:cubicBezTo>
                <a:lnTo>
                  <a:pt x="5204" y="21410"/>
                </a:lnTo>
                <a:cubicBezTo>
                  <a:pt x="5091" y="20839"/>
                  <a:pt x="4979" y="20269"/>
                  <a:pt x="4867" y="19698"/>
                </a:cubicBezTo>
                <a:cubicBezTo>
                  <a:pt x="5462" y="19255"/>
                  <a:pt x="6062" y="18820"/>
                  <a:pt x="6669" y="18392"/>
                </a:cubicBezTo>
                <a:lnTo>
                  <a:pt x="6669" y="18392"/>
                </a:lnTo>
                <a:cubicBezTo>
                  <a:pt x="6509" y="18707"/>
                  <a:pt x="6590" y="19144"/>
                  <a:pt x="6664" y="19516"/>
                </a:cubicBezTo>
                <a:cubicBezTo>
                  <a:pt x="7057" y="21475"/>
                  <a:pt x="6696" y="23549"/>
                  <a:pt x="7249" y="25468"/>
                </a:cubicBezTo>
                <a:cubicBezTo>
                  <a:pt x="7378" y="25915"/>
                  <a:pt x="7556" y="26351"/>
                  <a:pt x="7620" y="26811"/>
                </a:cubicBezTo>
                <a:cubicBezTo>
                  <a:pt x="7675" y="27208"/>
                  <a:pt x="7647" y="27612"/>
                  <a:pt x="7643" y="28012"/>
                </a:cubicBezTo>
                <a:cubicBezTo>
                  <a:pt x="7629" y="29657"/>
                  <a:pt x="8082" y="31319"/>
                  <a:pt x="9018" y="32674"/>
                </a:cubicBezTo>
                <a:cubicBezTo>
                  <a:pt x="9357" y="33167"/>
                  <a:pt x="9757" y="33615"/>
                  <a:pt x="10145" y="34071"/>
                </a:cubicBezTo>
                <a:cubicBezTo>
                  <a:pt x="10556" y="34555"/>
                  <a:pt x="10955" y="35050"/>
                  <a:pt x="11353" y="35546"/>
                </a:cubicBezTo>
                <a:lnTo>
                  <a:pt x="13410" y="38098"/>
                </a:lnTo>
                <a:cubicBezTo>
                  <a:pt x="13607" y="38340"/>
                  <a:pt x="13847" y="38555"/>
                  <a:pt x="14092" y="38748"/>
                </a:cubicBezTo>
                <a:cubicBezTo>
                  <a:pt x="13891" y="38093"/>
                  <a:pt x="13988" y="37389"/>
                  <a:pt x="13977" y="36704"/>
                </a:cubicBezTo>
                <a:cubicBezTo>
                  <a:pt x="13969" y="36280"/>
                  <a:pt x="13919" y="35860"/>
                  <a:pt x="13842" y="35445"/>
                </a:cubicBezTo>
                <a:lnTo>
                  <a:pt x="13842" y="35445"/>
                </a:lnTo>
                <a:cubicBezTo>
                  <a:pt x="14192" y="35932"/>
                  <a:pt x="14547" y="36415"/>
                  <a:pt x="14874" y="36917"/>
                </a:cubicBezTo>
                <a:cubicBezTo>
                  <a:pt x="15762" y="38277"/>
                  <a:pt x="16451" y="39759"/>
                  <a:pt x="16917" y="41316"/>
                </a:cubicBezTo>
                <a:cubicBezTo>
                  <a:pt x="17689" y="39683"/>
                  <a:pt x="17422" y="37735"/>
                  <a:pt x="17003" y="35977"/>
                </a:cubicBezTo>
                <a:cubicBezTo>
                  <a:pt x="16563" y="34128"/>
                  <a:pt x="16122" y="32279"/>
                  <a:pt x="15682" y="30429"/>
                </a:cubicBezTo>
                <a:cubicBezTo>
                  <a:pt x="15655" y="30322"/>
                  <a:pt x="15630" y="30214"/>
                  <a:pt x="15604" y="30105"/>
                </a:cubicBezTo>
                <a:lnTo>
                  <a:pt x="15604" y="30105"/>
                </a:lnTo>
                <a:cubicBezTo>
                  <a:pt x="16717" y="32426"/>
                  <a:pt x="18050" y="34651"/>
                  <a:pt x="19385" y="36859"/>
                </a:cubicBezTo>
                <a:cubicBezTo>
                  <a:pt x="20086" y="38019"/>
                  <a:pt x="20804" y="39197"/>
                  <a:pt x="21824" y="40091"/>
                </a:cubicBezTo>
                <a:cubicBezTo>
                  <a:pt x="22438" y="40629"/>
                  <a:pt x="23163" y="41065"/>
                  <a:pt x="23671" y="41696"/>
                </a:cubicBezTo>
                <a:lnTo>
                  <a:pt x="23671" y="41696"/>
                </a:lnTo>
                <a:cubicBezTo>
                  <a:pt x="22932" y="40682"/>
                  <a:pt x="22233" y="39638"/>
                  <a:pt x="21696" y="38504"/>
                </a:cubicBezTo>
                <a:cubicBezTo>
                  <a:pt x="20378" y="35722"/>
                  <a:pt x="20349" y="32530"/>
                  <a:pt x="19781" y="29506"/>
                </a:cubicBezTo>
                <a:cubicBezTo>
                  <a:pt x="19594" y="28511"/>
                  <a:pt x="19346" y="27527"/>
                  <a:pt x="19040" y="26563"/>
                </a:cubicBezTo>
                <a:lnTo>
                  <a:pt x="19040" y="26563"/>
                </a:lnTo>
                <a:cubicBezTo>
                  <a:pt x="20845" y="29716"/>
                  <a:pt x="23064" y="32649"/>
                  <a:pt x="25545" y="35304"/>
                </a:cubicBezTo>
                <a:cubicBezTo>
                  <a:pt x="26108" y="35906"/>
                  <a:pt x="26693" y="36504"/>
                  <a:pt x="27399" y="36929"/>
                </a:cubicBezTo>
                <a:cubicBezTo>
                  <a:pt x="27926" y="37248"/>
                  <a:pt x="28449" y="37422"/>
                  <a:pt x="29049" y="37422"/>
                </a:cubicBezTo>
                <a:cubicBezTo>
                  <a:pt x="29103" y="37422"/>
                  <a:pt x="29158" y="37421"/>
                  <a:pt x="29213" y="37418"/>
                </a:cubicBezTo>
                <a:cubicBezTo>
                  <a:pt x="27414" y="36051"/>
                  <a:pt x="26035" y="34139"/>
                  <a:pt x="25305" y="32002"/>
                </a:cubicBezTo>
                <a:cubicBezTo>
                  <a:pt x="25264" y="31884"/>
                  <a:pt x="25225" y="31766"/>
                  <a:pt x="25190" y="31648"/>
                </a:cubicBezTo>
                <a:cubicBezTo>
                  <a:pt x="25978" y="31152"/>
                  <a:pt x="27543" y="30127"/>
                  <a:pt x="29407" y="28663"/>
                </a:cubicBezTo>
                <a:lnTo>
                  <a:pt x="29946" y="29225"/>
                </a:lnTo>
                <a:cubicBezTo>
                  <a:pt x="30760" y="30072"/>
                  <a:pt x="31644" y="30919"/>
                  <a:pt x="32646" y="31539"/>
                </a:cubicBezTo>
                <a:cubicBezTo>
                  <a:pt x="31260" y="33862"/>
                  <a:pt x="30382" y="35507"/>
                  <a:pt x="30050" y="36145"/>
                </a:cubicBezTo>
                <a:cubicBezTo>
                  <a:pt x="29949" y="36339"/>
                  <a:pt x="29896" y="36445"/>
                  <a:pt x="29896" y="36445"/>
                </a:cubicBezTo>
                <a:cubicBezTo>
                  <a:pt x="31341" y="34855"/>
                  <a:pt x="32600" y="33403"/>
                  <a:pt x="33694" y="32079"/>
                </a:cubicBezTo>
                <a:cubicBezTo>
                  <a:pt x="33786" y="32117"/>
                  <a:pt x="33879" y="32152"/>
                  <a:pt x="33974" y="32185"/>
                </a:cubicBezTo>
                <a:cubicBezTo>
                  <a:pt x="33905" y="32121"/>
                  <a:pt x="33836" y="32054"/>
                  <a:pt x="33769" y="31986"/>
                </a:cubicBezTo>
                <a:cubicBezTo>
                  <a:pt x="35740" y="29594"/>
                  <a:pt x="37175" y="27621"/>
                  <a:pt x="38215" y="26005"/>
                </a:cubicBezTo>
                <a:cubicBezTo>
                  <a:pt x="38741" y="26177"/>
                  <a:pt x="39276" y="26315"/>
                  <a:pt x="39819" y="26417"/>
                </a:cubicBezTo>
                <a:cubicBezTo>
                  <a:pt x="39382" y="26120"/>
                  <a:pt x="38963" y="25800"/>
                  <a:pt x="38558" y="25463"/>
                </a:cubicBezTo>
                <a:cubicBezTo>
                  <a:pt x="40309" y="22642"/>
                  <a:pt x="40791" y="20996"/>
                  <a:pt x="40898" y="20137"/>
                </a:cubicBezTo>
                <a:cubicBezTo>
                  <a:pt x="41107" y="21138"/>
                  <a:pt x="41295" y="22141"/>
                  <a:pt x="41465" y="23149"/>
                </a:cubicBezTo>
                <a:cubicBezTo>
                  <a:pt x="40410" y="27369"/>
                  <a:pt x="35226" y="37560"/>
                  <a:pt x="35226" y="37560"/>
                </a:cubicBezTo>
                <a:cubicBezTo>
                  <a:pt x="36051" y="37474"/>
                  <a:pt x="36957" y="36651"/>
                  <a:pt x="37656" y="35848"/>
                </a:cubicBezTo>
                <a:cubicBezTo>
                  <a:pt x="38398" y="34995"/>
                  <a:pt x="39002" y="34031"/>
                  <a:pt x="39488" y="33009"/>
                </a:cubicBezTo>
                <a:cubicBezTo>
                  <a:pt x="41517" y="28753"/>
                  <a:pt x="41651" y="25335"/>
                  <a:pt x="41580" y="23826"/>
                </a:cubicBezTo>
                <a:lnTo>
                  <a:pt x="41580" y="23826"/>
                </a:lnTo>
                <a:cubicBezTo>
                  <a:pt x="41583" y="23839"/>
                  <a:pt x="41586" y="23853"/>
                  <a:pt x="41587" y="23866"/>
                </a:cubicBezTo>
                <a:lnTo>
                  <a:pt x="41664" y="23856"/>
                </a:lnTo>
                <a:cubicBezTo>
                  <a:pt x="41650" y="23734"/>
                  <a:pt x="41633" y="23612"/>
                  <a:pt x="41618" y="23490"/>
                </a:cubicBezTo>
                <a:lnTo>
                  <a:pt x="41618" y="23490"/>
                </a:lnTo>
                <a:cubicBezTo>
                  <a:pt x="42022" y="25243"/>
                  <a:pt x="44461" y="35785"/>
                  <a:pt x="44859" y="35935"/>
                </a:cubicBezTo>
                <a:cubicBezTo>
                  <a:pt x="44868" y="35939"/>
                  <a:pt x="44879" y="35940"/>
                  <a:pt x="44890" y="35940"/>
                </a:cubicBezTo>
                <a:cubicBezTo>
                  <a:pt x="45406" y="35940"/>
                  <a:pt x="47898" y="32290"/>
                  <a:pt x="41594" y="23288"/>
                </a:cubicBezTo>
                <a:cubicBezTo>
                  <a:pt x="41506" y="22569"/>
                  <a:pt x="41409" y="21851"/>
                  <a:pt x="41302" y="21137"/>
                </a:cubicBezTo>
                <a:lnTo>
                  <a:pt x="41302" y="21137"/>
                </a:lnTo>
                <a:lnTo>
                  <a:pt x="41349" y="21195"/>
                </a:lnTo>
                <a:cubicBezTo>
                  <a:pt x="41713" y="21649"/>
                  <a:pt x="42627" y="22798"/>
                  <a:pt x="43707" y="24232"/>
                </a:cubicBezTo>
                <a:cubicBezTo>
                  <a:pt x="43688" y="24396"/>
                  <a:pt x="43683" y="24491"/>
                  <a:pt x="43683" y="24491"/>
                </a:cubicBezTo>
                <a:cubicBezTo>
                  <a:pt x="43683" y="24491"/>
                  <a:pt x="43699" y="24408"/>
                  <a:pt x="43735" y="24269"/>
                </a:cubicBezTo>
                <a:cubicBezTo>
                  <a:pt x="43847" y="24419"/>
                  <a:pt x="43962" y="24573"/>
                  <a:pt x="44078" y="24729"/>
                </a:cubicBezTo>
                <a:cubicBezTo>
                  <a:pt x="43999" y="24893"/>
                  <a:pt x="43928" y="25061"/>
                  <a:pt x="43865" y="25234"/>
                </a:cubicBezTo>
                <a:cubicBezTo>
                  <a:pt x="43763" y="25519"/>
                  <a:pt x="43742" y="25676"/>
                  <a:pt x="43742" y="25676"/>
                </a:cubicBezTo>
                <a:cubicBezTo>
                  <a:pt x="43982" y="25531"/>
                  <a:pt x="44220" y="25385"/>
                  <a:pt x="44457" y="25238"/>
                </a:cubicBezTo>
                <a:cubicBezTo>
                  <a:pt x="46007" y="27342"/>
                  <a:pt x="47706" y="29804"/>
                  <a:pt x="48579" y="31586"/>
                </a:cubicBezTo>
                <a:cubicBezTo>
                  <a:pt x="48579" y="31586"/>
                  <a:pt x="48598" y="31393"/>
                  <a:pt x="48590" y="31056"/>
                </a:cubicBezTo>
                <a:lnTo>
                  <a:pt x="48590" y="31056"/>
                </a:lnTo>
                <a:cubicBezTo>
                  <a:pt x="48604" y="31081"/>
                  <a:pt x="48616" y="31105"/>
                  <a:pt x="48628" y="31129"/>
                </a:cubicBezTo>
                <a:cubicBezTo>
                  <a:pt x="48616" y="31099"/>
                  <a:pt x="48602" y="31071"/>
                  <a:pt x="48590" y="31041"/>
                </a:cubicBezTo>
                <a:cubicBezTo>
                  <a:pt x="48564" y="29871"/>
                  <a:pt x="48236" y="27004"/>
                  <a:pt x="45877" y="24340"/>
                </a:cubicBezTo>
                <a:cubicBezTo>
                  <a:pt x="46266" y="24091"/>
                  <a:pt x="46651" y="23838"/>
                  <a:pt x="47030" y="23586"/>
                </a:cubicBezTo>
                <a:cubicBezTo>
                  <a:pt x="47627" y="24191"/>
                  <a:pt x="48251" y="24813"/>
                  <a:pt x="48897" y="25443"/>
                </a:cubicBezTo>
                <a:cubicBezTo>
                  <a:pt x="48529" y="26259"/>
                  <a:pt x="48349" y="26961"/>
                  <a:pt x="48265" y="27401"/>
                </a:cubicBezTo>
                <a:cubicBezTo>
                  <a:pt x="48250" y="27426"/>
                  <a:pt x="48233" y="27449"/>
                  <a:pt x="48219" y="27473"/>
                </a:cubicBezTo>
                <a:cubicBezTo>
                  <a:pt x="48233" y="27454"/>
                  <a:pt x="48247" y="27435"/>
                  <a:pt x="48263" y="27415"/>
                </a:cubicBezTo>
                <a:lnTo>
                  <a:pt x="48263" y="27415"/>
                </a:lnTo>
                <a:cubicBezTo>
                  <a:pt x="48205" y="27713"/>
                  <a:pt x="48192" y="27888"/>
                  <a:pt x="48192" y="27888"/>
                </a:cubicBezTo>
                <a:cubicBezTo>
                  <a:pt x="48574" y="27358"/>
                  <a:pt x="49067" y="26764"/>
                  <a:pt x="49621" y="26145"/>
                </a:cubicBezTo>
                <a:cubicBezTo>
                  <a:pt x="50121" y="26625"/>
                  <a:pt x="50633" y="27108"/>
                  <a:pt x="51155" y="27593"/>
                </a:cubicBezTo>
                <a:cubicBezTo>
                  <a:pt x="49672" y="30740"/>
                  <a:pt x="50550" y="32331"/>
                  <a:pt x="50839" y="32331"/>
                </a:cubicBezTo>
                <a:cubicBezTo>
                  <a:pt x="50844" y="32331"/>
                  <a:pt x="50848" y="32331"/>
                  <a:pt x="50853" y="32330"/>
                </a:cubicBezTo>
                <a:cubicBezTo>
                  <a:pt x="51007" y="32300"/>
                  <a:pt x="51728" y="30776"/>
                  <a:pt x="52568" y="28881"/>
                </a:cubicBezTo>
                <a:cubicBezTo>
                  <a:pt x="52987" y="29256"/>
                  <a:pt x="53410" y="29627"/>
                  <a:pt x="53837" y="29998"/>
                </a:cubicBezTo>
                <a:cubicBezTo>
                  <a:pt x="53837" y="29998"/>
                  <a:pt x="53843" y="29822"/>
                  <a:pt x="53784" y="29493"/>
                </a:cubicBezTo>
                <a:cubicBezTo>
                  <a:pt x="53713" y="29082"/>
                  <a:pt x="53540" y="28434"/>
                  <a:pt x="53134" y="27589"/>
                </a:cubicBezTo>
                <a:cubicBezTo>
                  <a:pt x="53316" y="27175"/>
                  <a:pt x="53497" y="26753"/>
                  <a:pt x="53676" y="26338"/>
                </a:cubicBezTo>
                <a:cubicBezTo>
                  <a:pt x="54091" y="27563"/>
                  <a:pt x="54122" y="28716"/>
                  <a:pt x="54122" y="28716"/>
                </a:cubicBezTo>
                <a:cubicBezTo>
                  <a:pt x="54122" y="28716"/>
                  <a:pt x="54282" y="27223"/>
                  <a:pt x="53936" y="25730"/>
                </a:cubicBezTo>
                <a:cubicBezTo>
                  <a:pt x="54712" y="23914"/>
                  <a:pt x="55392" y="22284"/>
                  <a:pt x="55627" y="21718"/>
                </a:cubicBezTo>
                <a:lnTo>
                  <a:pt x="55627" y="21718"/>
                </a:lnTo>
                <a:cubicBezTo>
                  <a:pt x="55596" y="21826"/>
                  <a:pt x="55561" y="21932"/>
                  <a:pt x="55531" y="22039"/>
                </a:cubicBezTo>
                <a:lnTo>
                  <a:pt x="55597" y="22059"/>
                </a:lnTo>
                <a:cubicBezTo>
                  <a:pt x="55601" y="22047"/>
                  <a:pt x="55606" y="22036"/>
                  <a:pt x="55609" y="22025"/>
                </a:cubicBezTo>
                <a:lnTo>
                  <a:pt x="55609" y="22025"/>
                </a:lnTo>
                <a:cubicBezTo>
                  <a:pt x="55318" y="23360"/>
                  <a:pt x="54920" y="26429"/>
                  <a:pt x="56086" y="30533"/>
                </a:cubicBezTo>
                <a:cubicBezTo>
                  <a:pt x="56365" y="31517"/>
                  <a:pt x="56758" y="32469"/>
                  <a:pt x="57292" y="33343"/>
                </a:cubicBezTo>
                <a:cubicBezTo>
                  <a:pt x="57794" y="34165"/>
                  <a:pt x="58476" y="35036"/>
                  <a:pt x="59200" y="35237"/>
                </a:cubicBezTo>
                <a:cubicBezTo>
                  <a:pt x="59200" y="35237"/>
                  <a:pt x="56117" y="25362"/>
                  <a:pt x="55814" y="21438"/>
                </a:cubicBezTo>
                <a:cubicBezTo>
                  <a:pt x="56118" y="20565"/>
                  <a:pt x="56438" y="19698"/>
                  <a:pt x="56776" y="18837"/>
                </a:cubicBezTo>
                <a:lnTo>
                  <a:pt x="56776" y="18837"/>
                </a:lnTo>
                <a:cubicBezTo>
                  <a:pt x="56710" y="20334"/>
                  <a:pt x="57433" y="24609"/>
                  <a:pt x="64123" y="35048"/>
                </a:cubicBezTo>
                <a:cubicBezTo>
                  <a:pt x="64123" y="35048"/>
                  <a:pt x="64092" y="34947"/>
                  <a:pt x="64031" y="34759"/>
                </a:cubicBezTo>
                <a:cubicBezTo>
                  <a:pt x="63572" y="33334"/>
                  <a:pt x="61354" y="26743"/>
                  <a:pt x="57131" y="18566"/>
                </a:cubicBezTo>
                <a:lnTo>
                  <a:pt x="57131" y="18566"/>
                </a:lnTo>
                <a:cubicBezTo>
                  <a:pt x="58187" y="18941"/>
                  <a:pt x="59058" y="19262"/>
                  <a:pt x="59718" y="19554"/>
                </a:cubicBezTo>
                <a:cubicBezTo>
                  <a:pt x="61933" y="24102"/>
                  <a:pt x="65368" y="27916"/>
                  <a:pt x="67521" y="30044"/>
                </a:cubicBezTo>
                <a:cubicBezTo>
                  <a:pt x="67360" y="30817"/>
                  <a:pt x="67262" y="31285"/>
                  <a:pt x="67262" y="31285"/>
                </a:cubicBezTo>
                <a:cubicBezTo>
                  <a:pt x="67262" y="31285"/>
                  <a:pt x="67403" y="30897"/>
                  <a:pt x="67674" y="30196"/>
                </a:cubicBezTo>
                <a:cubicBezTo>
                  <a:pt x="68765" y="31264"/>
                  <a:pt x="69491" y="31868"/>
                  <a:pt x="69491" y="31868"/>
                </a:cubicBezTo>
                <a:cubicBezTo>
                  <a:pt x="69491" y="31868"/>
                  <a:pt x="68916" y="30890"/>
                  <a:pt x="67993" y="29384"/>
                </a:cubicBezTo>
                <a:cubicBezTo>
                  <a:pt x="68425" y="28296"/>
                  <a:pt x="69042" y="26790"/>
                  <a:pt x="69829" y="24993"/>
                </a:cubicBezTo>
                <a:cubicBezTo>
                  <a:pt x="71505" y="26345"/>
                  <a:pt x="72899" y="27344"/>
                  <a:pt x="73521" y="27780"/>
                </a:cubicBezTo>
                <a:cubicBezTo>
                  <a:pt x="73569" y="27828"/>
                  <a:pt x="73615" y="27876"/>
                  <a:pt x="73663" y="27926"/>
                </a:cubicBezTo>
                <a:lnTo>
                  <a:pt x="73548" y="27797"/>
                </a:lnTo>
                <a:lnTo>
                  <a:pt x="73548" y="27797"/>
                </a:lnTo>
                <a:cubicBezTo>
                  <a:pt x="73757" y="27943"/>
                  <a:pt x="73873" y="28022"/>
                  <a:pt x="73873" y="28022"/>
                </a:cubicBezTo>
                <a:cubicBezTo>
                  <a:pt x="73873" y="28022"/>
                  <a:pt x="72528" y="26141"/>
                  <a:pt x="70473" y="23546"/>
                </a:cubicBezTo>
                <a:cubicBezTo>
                  <a:pt x="70689" y="23064"/>
                  <a:pt x="70917" y="22568"/>
                  <a:pt x="71154" y="22056"/>
                </a:cubicBezTo>
                <a:cubicBezTo>
                  <a:pt x="72585" y="23451"/>
                  <a:pt x="73675" y="24375"/>
                  <a:pt x="74047" y="24683"/>
                </a:cubicBezTo>
                <a:cubicBezTo>
                  <a:pt x="74019" y="30511"/>
                  <a:pt x="74932" y="35461"/>
                  <a:pt x="74932" y="35461"/>
                </a:cubicBezTo>
                <a:cubicBezTo>
                  <a:pt x="75073" y="32317"/>
                  <a:pt x="75697" y="31146"/>
                  <a:pt x="76697" y="24521"/>
                </a:cubicBezTo>
                <a:cubicBezTo>
                  <a:pt x="76896" y="23196"/>
                  <a:pt x="77006" y="21860"/>
                  <a:pt x="77026" y="20521"/>
                </a:cubicBezTo>
                <a:lnTo>
                  <a:pt x="77124" y="20600"/>
                </a:lnTo>
                <a:cubicBezTo>
                  <a:pt x="77243" y="20724"/>
                  <a:pt x="77363" y="20847"/>
                  <a:pt x="77480" y="20972"/>
                </a:cubicBezTo>
                <a:cubicBezTo>
                  <a:pt x="77397" y="20877"/>
                  <a:pt x="77314" y="20782"/>
                  <a:pt x="77231" y="20687"/>
                </a:cubicBezTo>
                <a:lnTo>
                  <a:pt x="77231" y="20687"/>
                </a:lnTo>
                <a:cubicBezTo>
                  <a:pt x="77557" y="20952"/>
                  <a:pt x="77745" y="21110"/>
                  <a:pt x="77745" y="21110"/>
                </a:cubicBezTo>
                <a:cubicBezTo>
                  <a:pt x="77745" y="21110"/>
                  <a:pt x="77488" y="20767"/>
                  <a:pt x="77030" y="20185"/>
                </a:cubicBezTo>
                <a:cubicBezTo>
                  <a:pt x="77048" y="17120"/>
                  <a:pt x="76615" y="14674"/>
                  <a:pt x="76342" y="13438"/>
                </a:cubicBezTo>
                <a:lnTo>
                  <a:pt x="76342" y="13438"/>
                </a:lnTo>
                <a:cubicBezTo>
                  <a:pt x="77244" y="14069"/>
                  <a:pt x="77904" y="14592"/>
                  <a:pt x="78401" y="15010"/>
                </a:cubicBezTo>
                <a:cubicBezTo>
                  <a:pt x="77318" y="27420"/>
                  <a:pt x="83048" y="36202"/>
                  <a:pt x="83048" y="36202"/>
                </a:cubicBezTo>
                <a:cubicBezTo>
                  <a:pt x="82422" y="35175"/>
                  <a:pt x="82400" y="31376"/>
                  <a:pt x="81655" y="25716"/>
                </a:cubicBezTo>
                <a:cubicBezTo>
                  <a:pt x="81139" y="21804"/>
                  <a:pt x="79828" y="17733"/>
                  <a:pt x="79066" y="15591"/>
                </a:cubicBezTo>
                <a:lnTo>
                  <a:pt x="79066" y="15591"/>
                </a:lnTo>
                <a:cubicBezTo>
                  <a:pt x="79596" y="16067"/>
                  <a:pt x="79828" y="16298"/>
                  <a:pt x="80042" y="16298"/>
                </a:cubicBezTo>
                <a:cubicBezTo>
                  <a:pt x="80047" y="16298"/>
                  <a:pt x="80052" y="16298"/>
                  <a:pt x="80057" y="16298"/>
                </a:cubicBezTo>
                <a:cubicBezTo>
                  <a:pt x="80057" y="16298"/>
                  <a:pt x="79869" y="15754"/>
                  <a:pt x="79267" y="14837"/>
                </a:cubicBezTo>
                <a:lnTo>
                  <a:pt x="79267" y="14837"/>
                </a:lnTo>
                <a:cubicBezTo>
                  <a:pt x="79912" y="15197"/>
                  <a:pt x="80561" y="15549"/>
                  <a:pt x="81215" y="15894"/>
                </a:cubicBezTo>
                <a:cubicBezTo>
                  <a:pt x="81332" y="21758"/>
                  <a:pt x="86762" y="28777"/>
                  <a:pt x="88011" y="30212"/>
                </a:cubicBezTo>
                <a:cubicBezTo>
                  <a:pt x="89281" y="31670"/>
                  <a:pt x="91942" y="32036"/>
                  <a:pt x="91942" y="32036"/>
                </a:cubicBezTo>
                <a:cubicBezTo>
                  <a:pt x="91942" y="32036"/>
                  <a:pt x="89819" y="31445"/>
                  <a:pt x="88723" y="30043"/>
                </a:cubicBezTo>
                <a:cubicBezTo>
                  <a:pt x="88665" y="29968"/>
                  <a:pt x="88608" y="29891"/>
                  <a:pt x="88556" y="29811"/>
                </a:cubicBezTo>
                <a:cubicBezTo>
                  <a:pt x="87965" y="28908"/>
                  <a:pt x="83136" y="18456"/>
                  <a:pt x="81598" y="16096"/>
                </a:cubicBezTo>
                <a:lnTo>
                  <a:pt x="81598" y="16096"/>
                </a:lnTo>
                <a:cubicBezTo>
                  <a:pt x="82410" y="16520"/>
                  <a:pt x="83228" y="16929"/>
                  <a:pt x="84053" y="17325"/>
                </a:cubicBezTo>
                <a:cubicBezTo>
                  <a:pt x="87173" y="28602"/>
                  <a:pt x="91357" y="31313"/>
                  <a:pt x="92698" y="31910"/>
                </a:cubicBezTo>
                <a:cubicBezTo>
                  <a:pt x="92974" y="32033"/>
                  <a:pt x="93130" y="32066"/>
                  <a:pt x="93130" y="32066"/>
                </a:cubicBezTo>
                <a:cubicBezTo>
                  <a:pt x="89690" y="25266"/>
                  <a:pt x="85322" y="18973"/>
                  <a:pt x="84240" y="17446"/>
                </a:cubicBezTo>
                <a:cubicBezTo>
                  <a:pt x="84234" y="17432"/>
                  <a:pt x="84226" y="17419"/>
                  <a:pt x="84220" y="17406"/>
                </a:cubicBezTo>
                <a:lnTo>
                  <a:pt x="84220" y="17406"/>
                </a:lnTo>
                <a:cubicBezTo>
                  <a:pt x="84352" y="17469"/>
                  <a:pt x="84481" y="17534"/>
                  <a:pt x="84613" y="17596"/>
                </a:cubicBezTo>
                <a:cubicBezTo>
                  <a:pt x="85733" y="18116"/>
                  <a:pt x="86864" y="18613"/>
                  <a:pt x="88003" y="19088"/>
                </a:cubicBezTo>
                <a:cubicBezTo>
                  <a:pt x="88609" y="22271"/>
                  <a:pt x="90006" y="24306"/>
                  <a:pt x="91445" y="25602"/>
                </a:cubicBezTo>
                <a:cubicBezTo>
                  <a:pt x="91548" y="26563"/>
                  <a:pt x="91746" y="27533"/>
                  <a:pt x="91378" y="28442"/>
                </a:cubicBezTo>
                <a:cubicBezTo>
                  <a:pt x="91904" y="27772"/>
                  <a:pt x="92605" y="27318"/>
                  <a:pt x="93382" y="26960"/>
                </a:cubicBezTo>
                <a:cubicBezTo>
                  <a:pt x="94129" y="27356"/>
                  <a:pt x="94779" y="27574"/>
                  <a:pt x="95194" y="27687"/>
                </a:cubicBezTo>
                <a:cubicBezTo>
                  <a:pt x="95216" y="27704"/>
                  <a:pt x="95239" y="27722"/>
                  <a:pt x="95262" y="27739"/>
                </a:cubicBezTo>
                <a:cubicBezTo>
                  <a:pt x="95243" y="27723"/>
                  <a:pt x="95225" y="27707"/>
                  <a:pt x="95207" y="27691"/>
                </a:cubicBezTo>
                <a:lnTo>
                  <a:pt x="95207" y="27691"/>
                </a:lnTo>
                <a:cubicBezTo>
                  <a:pt x="95501" y="27771"/>
                  <a:pt x="95675" y="27797"/>
                  <a:pt x="95675" y="27797"/>
                </a:cubicBezTo>
                <a:cubicBezTo>
                  <a:pt x="95267" y="27453"/>
                  <a:pt x="94822" y="27032"/>
                  <a:pt x="94359" y="26563"/>
                </a:cubicBezTo>
                <a:cubicBezTo>
                  <a:pt x="95290" y="26223"/>
                  <a:pt x="96267" y="25941"/>
                  <a:pt x="97154" y="25544"/>
                </a:cubicBezTo>
                <a:cubicBezTo>
                  <a:pt x="97914" y="25815"/>
                  <a:pt x="98543" y="25910"/>
                  <a:pt x="99034" y="25910"/>
                </a:cubicBezTo>
                <a:cubicBezTo>
                  <a:pt x="99885" y="25910"/>
                  <a:pt x="100322" y="25624"/>
                  <a:pt x="100306" y="25481"/>
                </a:cubicBezTo>
                <a:cubicBezTo>
                  <a:pt x="100294" y="25382"/>
                  <a:pt x="99702" y="25011"/>
                  <a:pt x="98805" y="24504"/>
                </a:cubicBezTo>
                <a:cubicBezTo>
                  <a:pt x="98954" y="24367"/>
                  <a:pt x="99094" y="24220"/>
                  <a:pt x="99221" y="24064"/>
                </a:cubicBezTo>
                <a:cubicBezTo>
                  <a:pt x="99779" y="23378"/>
                  <a:pt x="100088" y="22528"/>
                  <a:pt x="100587" y="21800"/>
                </a:cubicBezTo>
                <a:cubicBezTo>
                  <a:pt x="100990" y="21212"/>
                  <a:pt x="101509" y="20714"/>
                  <a:pt x="102043" y="20230"/>
                </a:cubicBezTo>
                <a:lnTo>
                  <a:pt x="102043" y="20230"/>
                </a:lnTo>
                <a:cubicBezTo>
                  <a:pt x="102043" y="20240"/>
                  <a:pt x="102042" y="20250"/>
                  <a:pt x="102041" y="20259"/>
                </a:cubicBezTo>
                <a:lnTo>
                  <a:pt x="99204" y="24593"/>
                </a:lnTo>
                <a:cubicBezTo>
                  <a:pt x="99204" y="24593"/>
                  <a:pt x="100051" y="23629"/>
                  <a:pt x="101569" y="22030"/>
                </a:cubicBezTo>
                <a:lnTo>
                  <a:pt x="101569" y="22030"/>
                </a:lnTo>
                <a:cubicBezTo>
                  <a:pt x="101433" y="22467"/>
                  <a:pt x="101324" y="22906"/>
                  <a:pt x="101342" y="23358"/>
                </a:cubicBezTo>
                <a:cubicBezTo>
                  <a:pt x="101406" y="25024"/>
                  <a:pt x="103023" y="26199"/>
                  <a:pt x="103067" y="27866"/>
                </a:cubicBezTo>
                <a:cubicBezTo>
                  <a:pt x="103828" y="24941"/>
                  <a:pt x="107695" y="23632"/>
                  <a:pt x="108507" y="20720"/>
                </a:cubicBezTo>
                <a:cubicBezTo>
                  <a:pt x="108744" y="19868"/>
                  <a:pt x="108687" y="18966"/>
                  <a:pt x="108854" y="18099"/>
                </a:cubicBezTo>
                <a:cubicBezTo>
                  <a:pt x="109195" y="16328"/>
                  <a:pt x="110446" y="14792"/>
                  <a:pt x="110613" y="12997"/>
                </a:cubicBezTo>
                <a:cubicBezTo>
                  <a:pt x="110619" y="12928"/>
                  <a:pt x="110620" y="12859"/>
                  <a:pt x="110623" y="12789"/>
                </a:cubicBezTo>
                <a:cubicBezTo>
                  <a:pt x="110849" y="12513"/>
                  <a:pt x="111066" y="12240"/>
                  <a:pt x="111274" y="11968"/>
                </a:cubicBezTo>
                <a:cubicBezTo>
                  <a:pt x="112143" y="11768"/>
                  <a:pt x="113052" y="11726"/>
                  <a:pt x="113962" y="11676"/>
                </a:cubicBezTo>
                <a:lnTo>
                  <a:pt x="113962" y="11676"/>
                </a:lnTo>
                <a:cubicBezTo>
                  <a:pt x="108298" y="20217"/>
                  <a:pt x="105901" y="32575"/>
                  <a:pt x="105901" y="32575"/>
                </a:cubicBezTo>
                <a:cubicBezTo>
                  <a:pt x="107427" y="29144"/>
                  <a:pt x="108631" y="28116"/>
                  <a:pt x="112631" y="21195"/>
                </a:cubicBezTo>
                <a:cubicBezTo>
                  <a:pt x="114761" y="17511"/>
                  <a:pt x="115921" y="13913"/>
                  <a:pt x="116541" y="11353"/>
                </a:cubicBezTo>
                <a:cubicBezTo>
                  <a:pt x="116642" y="11327"/>
                  <a:pt x="116744" y="11301"/>
                  <a:pt x="116845" y="11269"/>
                </a:cubicBezTo>
                <a:cubicBezTo>
                  <a:pt x="117172" y="11168"/>
                  <a:pt x="117495" y="11037"/>
                  <a:pt x="117834" y="10991"/>
                </a:cubicBezTo>
                <a:cubicBezTo>
                  <a:pt x="117944" y="10976"/>
                  <a:pt x="118053" y="10970"/>
                  <a:pt x="118163" y="10970"/>
                </a:cubicBezTo>
                <a:cubicBezTo>
                  <a:pt x="118391" y="10970"/>
                  <a:pt x="118620" y="10996"/>
                  <a:pt x="118848" y="11023"/>
                </a:cubicBezTo>
                <a:cubicBezTo>
                  <a:pt x="112010" y="24468"/>
                  <a:pt x="114590" y="36937"/>
                  <a:pt x="114590" y="36937"/>
                </a:cubicBezTo>
                <a:cubicBezTo>
                  <a:pt x="114341" y="35526"/>
                  <a:pt x="115974" y="31296"/>
                  <a:pt x="117614" y="24685"/>
                </a:cubicBezTo>
                <a:cubicBezTo>
                  <a:pt x="118960" y="19261"/>
                  <a:pt x="119157" y="13098"/>
                  <a:pt x="119185" y="11062"/>
                </a:cubicBezTo>
                <a:cubicBezTo>
                  <a:pt x="119226" y="11066"/>
                  <a:pt x="119269" y="11071"/>
                  <a:pt x="119311" y="11075"/>
                </a:cubicBezTo>
                <a:cubicBezTo>
                  <a:pt x="119374" y="11156"/>
                  <a:pt x="119438" y="11235"/>
                  <a:pt x="119501" y="11315"/>
                </a:cubicBezTo>
                <a:cubicBezTo>
                  <a:pt x="120126" y="12082"/>
                  <a:pt x="120762" y="12840"/>
                  <a:pt x="121409" y="13586"/>
                </a:cubicBezTo>
                <a:cubicBezTo>
                  <a:pt x="118981" y="20150"/>
                  <a:pt x="121950" y="30312"/>
                  <a:pt x="122712" y="32452"/>
                </a:cubicBezTo>
                <a:cubicBezTo>
                  <a:pt x="123486" y="34624"/>
                  <a:pt x="126283" y="36190"/>
                  <a:pt x="126283" y="36190"/>
                </a:cubicBezTo>
                <a:cubicBezTo>
                  <a:pt x="126283" y="36190"/>
                  <a:pt x="124182" y="34608"/>
                  <a:pt x="123577" y="32572"/>
                </a:cubicBezTo>
                <a:cubicBezTo>
                  <a:pt x="123545" y="32464"/>
                  <a:pt x="123515" y="32354"/>
                  <a:pt x="123492" y="32243"/>
                </a:cubicBezTo>
                <a:cubicBezTo>
                  <a:pt x="123230" y="30982"/>
                  <a:pt x="122425" y="17270"/>
                  <a:pt x="121746" y="13979"/>
                </a:cubicBezTo>
                <a:lnTo>
                  <a:pt x="121746" y="13979"/>
                </a:lnTo>
                <a:cubicBezTo>
                  <a:pt x="122463" y="14803"/>
                  <a:pt x="123193" y="15614"/>
                  <a:pt x="123936" y="16414"/>
                </a:cubicBezTo>
                <a:cubicBezTo>
                  <a:pt x="122483" y="30298"/>
                  <a:pt x="125948" y="35132"/>
                  <a:pt x="127177" y="36379"/>
                </a:cubicBezTo>
                <a:cubicBezTo>
                  <a:pt x="127430" y="36636"/>
                  <a:pt x="127588" y="36741"/>
                  <a:pt x="127588" y="36741"/>
                </a:cubicBezTo>
                <a:cubicBezTo>
                  <a:pt x="126733" y="27690"/>
                  <a:pt x="124626" y="18796"/>
                  <a:pt x="124091" y="16628"/>
                </a:cubicBezTo>
                <a:cubicBezTo>
                  <a:pt x="124090" y="16611"/>
                  <a:pt x="124088" y="16594"/>
                  <a:pt x="124087" y="16576"/>
                </a:cubicBezTo>
                <a:lnTo>
                  <a:pt x="124087" y="16576"/>
                </a:lnTo>
                <a:cubicBezTo>
                  <a:pt x="124205" y="16704"/>
                  <a:pt x="124321" y="16833"/>
                  <a:pt x="124440" y="16959"/>
                </a:cubicBezTo>
                <a:cubicBezTo>
                  <a:pt x="125458" y="18025"/>
                  <a:pt x="126496" y="19070"/>
                  <a:pt x="127555" y="20093"/>
                </a:cubicBezTo>
                <a:cubicBezTo>
                  <a:pt x="126105" y="27796"/>
                  <a:pt x="130319" y="31683"/>
                  <a:pt x="131789" y="32778"/>
                </a:cubicBezTo>
                <a:cubicBezTo>
                  <a:pt x="131807" y="32808"/>
                  <a:pt x="131824" y="32837"/>
                  <a:pt x="131842" y="32866"/>
                </a:cubicBezTo>
                <a:cubicBezTo>
                  <a:pt x="131829" y="32840"/>
                  <a:pt x="131814" y="32814"/>
                  <a:pt x="131801" y="32788"/>
                </a:cubicBezTo>
                <a:lnTo>
                  <a:pt x="131801" y="32788"/>
                </a:lnTo>
                <a:cubicBezTo>
                  <a:pt x="132093" y="33005"/>
                  <a:pt x="132274" y="33110"/>
                  <a:pt x="132274" y="33110"/>
                </a:cubicBezTo>
                <a:cubicBezTo>
                  <a:pt x="130339" y="29536"/>
                  <a:pt x="128100" y="21810"/>
                  <a:pt x="127658" y="20249"/>
                </a:cubicBezTo>
                <a:cubicBezTo>
                  <a:pt x="127650" y="20220"/>
                  <a:pt x="127642" y="20194"/>
                  <a:pt x="127635" y="20170"/>
                </a:cubicBezTo>
                <a:lnTo>
                  <a:pt x="127635" y="20170"/>
                </a:lnTo>
                <a:cubicBezTo>
                  <a:pt x="128198" y="20711"/>
                  <a:pt x="128768" y="21245"/>
                  <a:pt x="129345" y="21772"/>
                </a:cubicBezTo>
                <a:cubicBezTo>
                  <a:pt x="132676" y="31138"/>
                  <a:pt x="136565" y="32721"/>
                  <a:pt x="137928" y="32721"/>
                </a:cubicBezTo>
                <a:cubicBezTo>
                  <a:pt x="138227" y="32721"/>
                  <a:pt x="138404" y="32645"/>
                  <a:pt x="138427" y="32558"/>
                </a:cubicBezTo>
                <a:cubicBezTo>
                  <a:pt x="138545" y="32113"/>
                  <a:pt x="130797" y="23373"/>
                  <a:pt x="129507" y="21921"/>
                </a:cubicBezTo>
                <a:lnTo>
                  <a:pt x="129507" y="21921"/>
                </a:lnTo>
                <a:cubicBezTo>
                  <a:pt x="129605" y="22009"/>
                  <a:pt x="129702" y="22101"/>
                  <a:pt x="129801" y="22190"/>
                </a:cubicBezTo>
                <a:lnTo>
                  <a:pt x="129857" y="22129"/>
                </a:lnTo>
                <a:cubicBezTo>
                  <a:pt x="129847" y="22119"/>
                  <a:pt x="129837" y="22108"/>
                  <a:pt x="129827" y="22098"/>
                </a:cubicBezTo>
                <a:lnTo>
                  <a:pt x="129827" y="22098"/>
                </a:lnTo>
                <a:cubicBezTo>
                  <a:pt x="131079" y="23080"/>
                  <a:pt x="134057" y="25028"/>
                  <a:pt x="138863" y="25937"/>
                </a:cubicBezTo>
                <a:cubicBezTo>
                  <a:pt x="138201" y="27524"/>
                  <a:pt x="138581" y="28430"/>
                  <a:pt x="138772" y="28430"/>
                </a:cubicBezTo>
                <a:cubicBezTo>
                  <a:pt x="138773" y="28430"/>
                  <a:pt x="138773" y="28430"/>
                  <a:pt x="138773" y="28430"/>
                </a:cubicBezTo>
                <a:cubicBezTo>
                  <a:pt x="138896" y="28428"/>
                  <a:pt x="139591" y="27457"/>
                  <a:pt x="140458" y="26167"/>
                </a:cubicBezTo>
                <a:cubicBezTo>
                  <a:pt x="140861" y="26204"/>
                  <a:pt x="141266" y="26223"/>
                  <a:pt x="141671" y="26223"/>
                </a:cubicBezTo>
                <a:cubicBezTo>
                  <a:pt x="142067" y="26223"/>
                  <a:pt x="142462" y="26204"/>
                  <a:pt x="142857" y="26165"/>
                </a:cubicBezTo>
                <a:cubicBezTo>
                  <a:pt x="143054" y="26146"/>
                  <a:pt x="143255" y="26122"/>
                  <a:pt x="143457" y="26091"/>
                </a:cubicBezTo>
                <a:cubicBezTo>
                  <a:pt x="143468" y="26588"/>
                  <a:pt x="143500" y="27109"/>
                  <a:pt x="143558" y="27657"/>
                </a:cubicBezTo>
                <a:cubicBezTo>
                  <a:pt x="143654" y="28548"/>
                  <a:pt x="143851" y="29427"/>
                  <a:pt x="144182" y="30261"/>
                </a:cubicBezTo>
                <a:cubicBezTo>
                  <a:pt x="144493" y="31045"/>
                  <a:pt x="144953" y="31899"/>
                  <a:pt x="145548" y="32180"/>
                </a:cubicBezTo>
                <a:cubicBezTo>
                  <a:pt x="145548" y="32180"/>
                  <a:pt x="145129" y="29029"/>
                  <a:pt x="144853" y="25746"/>
                </a:cubicBezTo>
                <a:cubicBezTo>
                  <a:pt x="145276" y="25587"/>
                  <a:pt x="145640" y="25377"/>
                  <a:pt x="145884" y="25099"/>
                </a:cubicBezTo>
                <a:cubicBezTo>
                  <a:pt x="145884" y="25099"/>
                  <a:pt x="145477" y="25039"/>
                  <a:pt x="144789" y="24930"/>
                </a:cubicBezTo>
                <a:cubicBezTo>
                  <a:pt x="144652" y="23114"/>
                  <a:pt x="144574" y="21334"/>
                  <a:pt x="144649" y="20101"/>
                </a:cubicBezTo>
                <a:cubicBezTo>
                  <a:pt x="145042" y="20063"/>
                  <a:pt x="145445" y="20023"/>
                  <a:pt x="145855" y="19980"/>
                </a:cubicBezTo>
                <a:cubicBezTo>
                  <a:pt x="146092" y="22237"/>
                  <a:pt x="147034" y="26136"/>
                  <a:pt x="149826" y="32748"/>
                </a:cubicBezTo>
                <a:cubicBezTo>
                  <a:pt x="149826" y="32748"/>
                  <a:pt x="149814" y="32655"/>
                  <a:pt x="149790" y="32484"/>
                </a:cubicBezTo>
                <a:cubicBezTo>
                  <a:pt x="149624" y="31323"/>
                  <a:pt x="148859" y="26388"/>
                  <a:pt x="146960" y="19861"/>
                </a:cubicBezTo>
                <a:cubicBezTo>
                  <a:pt x="147378" y="19814"/>
                  <a:pt x="147803" y="19766"/>
                  <a:pt x="148237" y="19712"/>
                </a:cubicBezTo>
                <a:cubicBezTo>
                  <a:pt x="148237" y="19712"/>
                  <a:pt x="148110" y="19694"/>
                  <a:pt x="147878" y="19662"/>
                </a:cubicBezTo>
                <a:cubicBezTo>
                  <a:pt x="147647" y="19630"/>
                  <a:pt x="147305" y="19583"/>
                  <a:pt x="146863" y="19529"/>
                </a:cubicBezTo>
                <a:cubicBezTo>
                  <a:pt x="146643" y="18780"/>
                  <a:pt x="146407" y="18013"/>
                  <a:pt x="146157" y="17227"/>
                </a:cubicBezTo>
                <a:cubicBezTo>
                  <a:pt x="146501" y="16666"/>
                  <a:pt x="146850" y="16111"/>
                  <a:pt x="147205" y="15558"/>
                </a:cubicBezTo>
                <a:cubicBezTo>
                  <a:pt x="147333" y="15358"/>
                  <a:pt x="147464" y="15161"/>
                  <a:pt x="147595" y="14962"/>
                </a:cubicBezTo>
                <a:cubicBezTo>
                  <a:pt x="148035" y="19844"/>
                  <a:pt x="150611" y="24595"/>
                  <a:pt x="152589" y="27599"/>
                </a:cubicBezTo>
                <a:cubicBezTo>
                  <a:pt x="152292" y="29019"/>
                  <a:pt x="152097" y="29961"/>
                  <a:pt x="152097" y="29961"/>
                </a:cubicBezTo>
                <a:cubicBezTo>
                  <a:pt x="152097" y="29961"/>
                  <a:pt x="152356" y="29243"/>
                  <a:pt x="152852" y="27995"/>
                </a:cubicBezTo>
                <a:cubicBezTo>
                  <a:pt x="154027" y="29739"/>
                  <a:pt x="154932" y="30797"/>
                  <a:pt x="154932" y="30797"/>
                </a:cubicBezTo>
                <a:cubicBezTo>
                  <a:pt x="154932" y="30797"/>
                  <a:pt x="154298" y="29121"/>
                  <a:pt x="153342" y="26782"/>
                </a:cubicBezTo>
                <a:cubicBezTo>
                  <a:pt x="153749" y="25790"/>
                  <a:pt x="154251" y="24600"/>
                  <a:pt x="154843" y="23259"/>
                </a:cubicBezTo>
                <a:cubicBezTo>
                  <a:pt x="156657" y="25483"/>
                  <a:pt x="158376" y="27230"/>
                  <a:pt x="159018" y="27867"/>
                </a:cubicBezTo>
                <a:lnTo>
                  <a:pt x="159032" y="27888"/>
                </a:lnTo>
                <a:cubicBezTo>
                  <a:pt x="159286" y="31537"/>
                  <a:pt x="159767" y="34136"/>
                  <a:pt x="159767" y="34136"/>
                </a:cubicBezTo>
                <a:cubicBezTo>
                  <a:pt x="159906" y="30993"/>
                  <a:pt x="160530" y="29821"/>
                  <a:pt x="161530" y="23197"/>
                </a:cubicBezTo>
                <a:cubicBezTo>
                  <a:pt x="161663" y="22322"/>
                  <a:pt x="161749" y="21471"/>
                  <a:pt x="161801" y="20650"/>
                </a:cubicBezTo>
                <a:cubicBezTo>
                  <a:pt x="162378" y="21278"/>
                  <a:pt x="162865" y="21828"/>
                  <a:pt x="163194" y="22205"/>
                </a:cubicBezTo>
                <a:cubicBezTo>
                  <a:pt x="163278" y="22330"/>
                  <a:pt x="163363" y="22454"/>
                  <a:pt x="163446" y="22580"/>
                </a:cubicBezTo>
                <a:cubicBezTo>
                  <a:pt x="163389" y="22485"/>
                  <a:pt x="163331" y="22391"/>
                  <a:pt x="163273" y="22297"/>
                </a:cubicBezTo>
                <a:lnTo>
                  <a:pt x="163273" y="22297"/>
                </a:lnTo>
                <a:cubicBezTo>
                  <a:pt x="163403" y="22445"/>
                  <a:pt x="163501" y="22559"/>
                  <a:pt x="163565" y="22635"/>
                </a:cubicBezTo>
                <a:cubicBezTo>
                  <a:pt x="164771" y="30110"/>
                  <a:pt x="167881" y="34879"/>
                  <a:pt x="167881" y="34879"/>
                </a:cubicBezTo>
                <a:cubicBezTo>
                  <a:pt x="167254" y="33853"/>
                  <a:pt x="167233" y="30052"/>
                  <a:pt x="166488" y="24392"/>
                </a:cubicBezTo>
                <a:cubicBezTo>
                  <a:pt x="166399" y="23724"/>
                  <a:pt x="166288" y="23052"/>
                  <a:pt x="166159" y="22384"/>
                </a:cubicBezTo>
                <a:lnTo>
                  <a:pt x="166159" y="22384"/>
                </a:lnTo>
                <a:cubicBezTo>
                  <a:pt x="166517" y="22653"/>
                  <a:pt x="166880" y="22911"/>
                  <a:pt x="167253" y="23158"/>
                </a:cubicBezTo>
                <a:cubicBezTo>
                  <a:pt x="167537" y="23346"/>
                  <a:pt x="167849" y="23535"/>
                  <a:pt x="168187" y="23535"/>
                </a:cubicBezTo>
                <a:cubicBezTo>
                  <a:pt x="168200" y="23535"/>
                  <a:pt x="168212" y="23535"/>
                  <a:pt x="168224" y="23534"/>
                </a:cubicBezTo>
                <a:cubicBezTo>
                  <a:pt x="168387" y="23527"/>
                  <a:pt x="168567" y="23482"/>
                  <a:pt x="168729" y="23482"/>
                </a:cubicBezTo>
                <a:cubicBezTo>
                  <a:pt x="168853" y="23482"/>
                  <a:pt x="168966" y="23509"/>
                  <a:pt x="169051" y="23601"/>
                </a:cubicBezTo>
                <a:cubicBezTo>
                  <a:pt x="169110" y="23664"/>
                  <a:pt x="169145" y="23752"/>
                  <a:pt x="169223" y="23790"/>
                </a:cubicBezTo>
                <a:cubicBezTo>
                  <a:pt x="169235" y="23795"/>
                  <a:pt x="169247" y="23800"/>
                  <a:pt x="169260" y="23802"/>
                </a:cubicBezTo>
                <a:cubicBezTo>
                  <a:pt x="170720" y="26273"/>
                  <a:pt x="172252" y="28210"/>
                  <a:pt x="172844" y="28890"/>
                </a:cubicBezTo>
                <a:cubicBezTo>
                  <a:pt x="174114" y="30347"/>
                  <a:pt x="176776" y="30712"/>
                  <a:pt x="176776" y="30712"/>
                </a:cubicBezTo>
                <a:cubicBezTo>
                  <a:pt x="176776" y="30712"/>
                  <a:pt x="174651" y="30123"/>
                  <a:pt x="173556" y="28720"/>
                </a:cubicBezTo>
                <a:cubicBezTo>
                  <a:pt x="173498" y="28645"/>
                  <a:pt x="173441" y="28568"/>
                  <a:pt x="173389" y="28488"/>
                </a:cubicBezTo>
                <a:cubicBezTo>
                  <a:pt x="173148" y="28121"/>
                  <a:pt x="172210" y="26181"/>
                  <a:pt x="171077" y="23846"/>
                </a:cubicBezTo>
                <a:lnTo>
                  <a:pt x="171077" y="23846"/>
                </a:lnTo>
                <a:cubicBezTo>
                  <a:pt x="171183" y="23887"/>
                  <a:pt x="171296" y="23908"/>
                  <a:pt x="171409" y="23908"/>
                </a:cubicBezTo>
                <a:cubicBezTo>
                  <a:pt x="171446" y="23908"/>
                  <a:pt x="171484" y="23906"/>
                  <a:pt x="171521" y="23901"/>
                </a:cubicBezTo>
                <a:cubicBezTo>
                  <a:pt x="171611" y="23890"/>
                  <a:pt x="171703" y="23866"/>
                  <a:pt x="171794" y="23848"/>
                </a:cubicBezTo>
                <a:cubicBezTo>
                  <a:pt x="174207" y="28681"/>
                  <a:pt x="176581" y="30164"/>
                  <a:pt x="177530" y="30586"/>
                </a:cubicBezTo>
                <a:cubicBezTo>
                  <a:pt x="177806" y="30709"/>
                  <a:pt x="177962" y="30743"/>
                  <a:pt x="177962" y="30743"/>
                </a:cubicBezTo>
                <a:cubicBezTo>
                  <a:pt x="176937" y="28717"/>
                  <a:pt x="175831" y="26738"/>
                  <a:pt x="174753" y="24914"/>
                </a:cubicBezTo>
                <a:cubicBezTo>
                  <a:pt x="175429" y="24794"/>
                  <a:pt x="176121" y="24761"/>
                  <a:pt x="176820" y="24761"/>
                </a:cubicBezTo>
                <a:cubicBezTo>
                  <a:pt x="176832" y="24761"/>
                  <a:pt x="176843" y="24761"/>
                  <a:pt x="176855" y="24761"/>
                </a:cubicBezTo>
                <a:cubicBezTo>
                  <a:pt x="178138" y="25747"/>
                  <a:pt x="179372" y="26186"/>
                  <a:pt x="180026" y="26364"/>
                </a:cubicBezTo>
                <a:cubicBezTo>
                  <a:pt x="180049" y="26382"/>
                  <a:pt x="180071" y="26400"/>
                  <a:pt x="180095" y="26416"/>
                </a:cubicBezTo>
                <a:cubicBezTo>
                  <a:pt x="180076" y="26401"/>
                  <a:pt x="180058" y="26384"/>
                  <a:pt x="180040" y="26367"/>
                </a:cubicBezTo>
                <a:lnTo>
                  <a:pt x="180040" y="26367"/>
                </a:lnTo>
                <a:cubicBezTo>
                  <a:pt x="180334" y="26447"/>
                  <a:pt x="180507" y="26474"/>
                  <a:pt x="180507" y="26474"/>
                </a:cubicBezTo>
                <a:cubicBezTo>
                  <a:pt x="179976" y="26026"/>
                  <a:pt x="179381" y="25446"/>
                  <a:pt x="178765" y="24800"/>
                </a:cubicBezTo>
                <a:lnTo>
                  <a:pt x="178765" y="24800"/>
                </a:lnTo>
                <a:cubicBezTo>
                  <a:pt x="178924" y="24803"/>
                  <a:pt x="179082" y="24805"/>
                  <a:pt x="179240" y="24805"/>
                </a:cubicBezTo>
                <a:cubicBezTo>
                  <a:pt x="179482" y="24805"/>
                  <a:pt x="179722" y="24801"/>
                  <a:pt x="179961" y="24792"/>
                </a:cubicBezTo>
                <a:cubicBezTo>
                  <a:pt x="180896" y="24754"/>
                  <a:pt x="181820" y="24621"/>
                  <a:pt x="182738" y="24445"/>
                </a:cubicBezTo>
                <a:cubicBezTo>
                  <a:pt x="182948" y="24496"/>
                  <a:pt x="183161" y="24534"/>
                  <a:pt x="183374" y="24559"/>
                </a:cubicBezTo>
                <a:cubicBezTo>
                  <a:pt x="179595" y="27389"/>
                  <a:pt x="177667" y="30003"/>
                  <a:pt x="177667" y="30003"/>
                </a:cubicBezTo>
                <a:cubicBezTo>
                  <a:pt x="178371" y="29104"/>
                  <a:pt x="181750" y="27824"/>
                  <a:pt x="186542" y="25282"/>
                </a:cubicBezTo>
                <a:cubicBezTo>
                  <a:pt x="187233" y="24914"/>
                  <a:pt x="187920" y="24513"/>
                  <a:pt x="188588" y="24097"/>
                </a:cubicBezTo>
                <a:lnTo>
                  <a:pt x="188588" y="24097"/>
                </a:lnTo>
                <a:cubicBezTo>
                  <a:pt x="188623" y="24783"/>
                  <a:pt x="188598" y="25460"/>
                  <a:pt x="188309" y="26095"/>
                </a:cubicBezTo>
                <a:cubicBezTo>
                  <a:pt x="188988" y="25301"/>
                  <a:pt x="189896" y="24815"/>
                  <a:pt x="190889" y="24442"/>
                </a:cubicBezTo>
                <a:lnTo>
                  <a:pt x="190889" y="24442"/>
                </a:lnTo>
                <a:cubicBezTo>
                  <a:pt x="187681" y="27367"/>
                  <a:pt x="185261" y="31306"/>
                  <a:pt x="184647" y="32435"/>
                </a:cubicBezTo>
                <a:cubicBezTo>
                  <a:pt x="183770" y="34049"/>
                  <a:pt x="184328" y="36541"/>
                  <a:pt x="184328" y="36541"/>
                </a:cubicBezTo>
                <a:cubicBezTo>
                  <a:pt x="184328" y="36541"/>
                  <a:pt x="184149" y="34454"/>
                  <a:pt x="185035" y="33012"/>
                </a:cubicBezTo>
                <a:cubicBezTo>
                  <a:pt x="185083" y="32935"/>
                  <a:pt x="185131" y="32860"/>
                  <a:pt x="185185" y="32787"/>
                </a:cubicBezTo>
                <a:cubicBezTo>
                  <a:pt x="185693" y="32097"/>
                  <a:pt x="191140" y="26574"/>
                  <a:pt x="193855" y="23513"/>
                </a:cubicBezTo>
                <a:cubicBezTo>
                  <a:pt x="194236" y="23388"/>
                  <a:pt x="194608" y="23255"/>
                  <a:pt x="194967" y="23101"/>
                </a:cubicBezTo>
                <a:lnTo>
                  <a:pt x="194967" y="23101"/>
                </a:lnTo>
                <a:cubicBezTo>
                  <a:pt x="194910" y="23611"/>
                  <a:pt x="194858" y="24120"/>
                  <a:pt x="194809" y="24631"/>
                </a:cubicBezTo>
                <a:cubicBezTo>
                  <a:pt x="185802" y="31154"/>
                  <a:pt x="184778" y="35780"/>
                  <a:pt x="184691" y="37171"/>
                </a:cubicBezTo>
                <a:cubicBezTo>
                  <a:pt x="184673" y="37459"/>
                  <a:pt x="184696" y="37608"/>
                  <a:pt x="184696" y="37608"/>
                </a:cubicBezTo>
                <a:cubicBezTo>
                  <a:pt x="189609" y="32288"/>
                  <a:pt x="193764" y="26308"/>
                  <a:pt x="194765" y="24838"/>
                </a:cubicBezTo>
                <a:cubicBezTo>
                  <a:pt x="194775" y="24827"/>
                  <a:pt x="194784" y="24817"/>
                  <a:pt x="194793" y="24807"/>
                </a:cubicBezTo>
                <a:lnTo>
                  <a:pt x="194793" y="24807"/>
                </a:lnTo>
                <a:cubicBezTo>
                  <a:pt x="194781" y="24945"/>
                  <a:pt x="194765" y="25082"/>
                  <a:pt x="194754" y="25221"/>
                </a:cubicBezTo>
                <a:cubicBezTo>
                  <a:pt x="194664" y="26391"/>
                  <a:pt x="194596" y="27562"/>
                  <a:pt x="194552" y="28735"/>
                </a:cubicBezTo>
                <a:cubicBezTo>
                  <a:pt x="189212" y="31971"/>
                  <a:pt x="189148" y="36538"/>
                  <a:pt x="189280" y="37992"/>
                </a:cubicBezTo>
                <a:cubicBezTo>
                  <a:pt x="189273" y="38019"/>
                  <a:pt x="189264" y="38044"/>
                  <a:pt x="189256" y="38071"/>
                </a:cubicBezTo>
                <a:cubicBezTo>
                  <a:pt x="189265" y="38050"/>
                  <a:pt x="189273" y="38027"/>
                  <a:pt x="189281" y="38005"/>
                </a:cubicBezTo>
                <a:cubicBezTo>
                  <a:pt x="189294" y="38157"/>
                  <a:pt x="189313" y="38307"/>
                  <a:pt x="189342" y="38456"/>
                </a:cubicBezTo>
                <a:cubicBezTo>
                  <a:pt x="190433" y="35408"/>
                  <a:pt x="193823" y="29971"/>
                  <a:pt x="194514" y="28878"/>
                </a:cubicBezTo>
                <a:lnTo>
                  <a:pt x="194549" y="28822"/>
                </a:lnTo>
                <a:lnTo>
                  <a:pt x="194549" y="28822"/>
                </a:lnTo>
                <a:cubicBezTo>
                  <a:pt x="194526" y="29444"/>
                  <a:pt x="194513" y="30065"/>
                  <a:pt x="194509" y="30688"/>
                </a:cubicBezTo>
                <a:cubicBezTo>
                  <a:pt x="190031" y="38920"/>
                  <a:pt x="192433" y="41820"/>
                  <a:pt x="192904" y="41820"/>
                </a:cubicBezTo>
                <a:cubicBezTo>
                  <a:pt x="192918" y="41820"/>
                  <a:pt x="192931" y="41817"/>
                  <a:pt x="192942" y="41812"/>
                </a:cubicBezTo>
                <a:cubicBezTo>
                  <a:pt x="193267" y="41645"/>
                  <a:pt x="194332" y="32401"/>
                  <a:pt x="194506" y="30864"/>
                </a:cubicBezTo>
                <a:lnTo>
                  <a:pt x="194506" y="30864"/>
                </a:lnTo>
                <a:cubicBezTo>
                  <a:pt x="194506" y="30969"/>
                  <a:pt x="194503" y="31075"/>
                  <a:pt x="194503" y="31181"/>
                </a:cubicBezTo>
                <a:lnTo>
                  <a:pt x="194570" y="31182"/>
                </a:lnTo>
                <a:cubicBezTo>
                  <a:pt x="194570" y="31170"/>
                  <a:pt x="194571" y="31159"/>
                  <a:pt x="194571" y="31148"/>
                </a:cubicBezTo>
                <a:cubicBezTo>
                  <a:pt x="194657" y="32443"/>
                  <a:pt x="195103" y="35351"/>
                  <a:pt x="197248" y="38792"/>
                </a:cubicBezTo>
                <a:cubicBezTo>
                  <a:pt x="197762" y="39618"/>
                  <a:pt x="198371" y="40383"/>
                  <a:pt x="199089" y="41040"/>
                </a:cubicBezTo>
                <a:cubicBezTo>
                  <a:pt x="199760" y="41655"/>
                  <a:pt x="200608" y="42267"/>
                  <a:pt x="201319" y="42267"/>
                </a:cubicBezTo>
                <a:cubicBezTo>
                  <a:pt x="201323" y="42267"/>
                  <a:pt x="201327" y="42267"/>
                  <a:pt x="201331" y="42267"/>
                </a:cubicBezTo>
                <a:cubicBezTo>
                  <a:pt x="201331" y="42267"/>
                  <a:pt x="195914" y="34062"/>
                  <a:pt x="194604" y="30557"/>
                </a:cubicBezTo>
                <a:cubicBezTo>
                  <a:pt x="194652" y="29681"/>
                  <a:pt x="194717" y="28804"/>
                  <a:pt x="194797" y="27929"/>
                </a:cubicBezTo>
                <a:cubicBezTo>
                  <a:pt x="195132" y="29313"/>
                  <a:pt x="196917" y="33028"/>
                  <a:pt x="205777" y="40799"/>
                </a:cubicBezTo>
                <a:cubicBezTo>
                  <a:pt x="205777" y="40799"/>
                  <a:pt x="205722" y="40714"/>
                  <a:pt x="205617" y="40558"/>
                </a:cubicBezTo>
                <a:cubicBezTo>
                  <a:pt x="204814" y="39364"/>
                  <a:pt x="200978" y="33823"/>
                  <a:pt x="194852" y="27377"/>
                </a:cubicBezTo>
                <a:cubicBezTo>
                  <a:pt x="194922" y="26668"/>
                  <a:pt x="194999" y="25960"/>
                  <a:pt x="195085" y="25253"/>
                </a:cubicBezTo>
                <a:cubicBezTo>
                  <a:pt x="195116" y="24997"/>
                  <a:pt x="195150" y="24743"/>
                  <a:pt x="195183" y="24488"/>
                </a:cubicBezTo>
                <a:cubicBezTo>
                  <a:pt x="199728" y="32047"/>
                  <a:pt x="209840" y="36478"/>
                  <a:pt x="209840" y="36478"/>
                </a:cubicBezTo>
                <a:cubicBezTo>
                  <a:pt x="209840" y="36478"/>
                  <a:pt x="200548" y="27672"/>
                  <a:pt x="195203" y="24332"/>
                </a:cubicBezTo>
                <a:cubicBezTo>
                  <a:pt x="195266" y="23853"/>
                  <a:pt x="195333" y="23375"/>
                  <a:pt x="195404" y="22897"/>
                </a:cubicBezTo>
                <a:cubicBezTo>
                  <a:pt x="195744" y="22727"/>
                  <a:pt x="196068" y="22535"/>
                  <a:pt x="196367" y="22308"/>
                </a:cubicBezTo>
                <a:cubicBezTo>
                  <a:pt x="199936" y="27213"/>
                  <a:pt x="210317" y="30956"/>
                  <a:pt x="212444" y="31682"/>
                </a:cubicBezTo>
                <a:cubicBezTo>
                  <a:pt x="212500" y="31714"/>
                  <a:pt x="212555" y="31746"/>
                  <a:pt x="212611" y="31778"/>
                </a:cubicBezTo>
                <a:lnTo>
                  <a:pt x="212473" y="31692"/>
                </a:lnTo>
                <a:lnTo>
                  <a:pt x="212473" y="31692"/>
                </a:lnTo>
                <a:cubicBezTo>
                  <a:pt x="212702" y="31771"/>
                  <a:pt x="212829" y="31811"/>
                  <a:pt x="212829" y="31811"/>
                </a:cubicBezTo>
                <a:cubicBezTo>
                  <a:pt x="212829" y="31811"/>
                  <a:pt x="205516" y="26024"/>
                  <a:pt x="198618" y="22303"/>
                </a:cubicBezTo>
                <a:lnTo>
                  <a:pt x="198618" y="22303"/>
                </a:lnTo>
                <a:lnTo>
                  <a:pt x="198842" y="22320"/>
                </a:lnTo>
                <a:cubicBezTo>
                  <a:pt x="199044" y="22335"/>
                  <a:pt x="199246" y="22350"/>
                  <a:pt x="199448" y="22350"/>
                </a:cubicBezTo>
                <a:cubicBezTo>
                  <a:pt x="199563" y="22350"/>
                  <a:pt x="199679" y="22345"/>
                  <a:pt x="199793" y="22332"/>
                </a:cubicBezTo>
                <a:cubicBezTo>
                  <a:pt x="200209" y="22286"/>
                  <a:pt x="200606" y="22140"/>
                  <a:pt x="201011" y="22033"/>
                </a:cubicBezTo>
                <a:cubicBezTo>
                  <a:pt x="201017" y="22031"/>
                  <a:pt x="201021" y="22030"/>
                  <a:pt x="201025" y="22029"/>
                </a:cubicBezTo>
                <a:cubicBezTo>
                  <a:pt x="206483" y="26370"/>
                  <a:pt x="212265" y="28784"/>
                  <a:pt x="212265" y="28784"/>
                </a:cubicBezTo>
                <a:cubicBezTo>
                  <a:pt x="212265" y="28784"/>
                  <a:pt x="212139" y="28693"/>
                  <a:pt x="211909" y="28518"/>
                </a:cubicBezTo>
                <a:cubicBezTo>
                  <a:pt x="211859" y="28480"/>
                  <a:pt x="211810" y="28442"/>
                  <a:pt x="211759" y="28403"/>
                </a:cubicBezTo>
                <a:cubicBezTo>
                  <a:pt x="210839" y="27692"/>
                  <a:pt x="208775" y="26020"/>
                  <a:pt x="206508" y="23665"/>
                </a:cubicBezTo>
                <a:cubicBezTo>
                  <a:pt x="205731" y="22858"/>
                  <a:pt x="204796" y="22076"/>
                  <a:pt x="203805" y="21350"/>
                </a:cubicBezTo>
                <a:lnTo>
                  <a:pt x="203804" y="20186"/>
                </a:lnTo>
                <a:lnTo>
                  <a:pt x="203804" y="20186"/>
                </a:lnTo>
                <a:cubicBezTo>
                  <a:pt x="205055" y="20856"/>
                  <a:pt x="206257" y="21407"/>
                  <a:pt x="207203" y="21696"/>
                </a:cubicBezTo>
                <a:cubicBezTo>
                  <a:pt x="209733" y="22468"/>
                  <a:pt x="212561" y="23633"/>
                  <a:pt x="213844" y="24179"/>
                </a:cubicBezTo>
                <a:cubicBezTo>
                  <a:pt x="213985" y="24262"/>
                  <a:pt x="214127" y="24342"/>
                  <a:pt x="214268" y="24424"/>
                </a:cubicBezTo>
                <a:cubicBezTo>
                  <a:pt x="214167" y="24359"/>
                  <a:pt x="214065" y="24295"/>
                  <a:pt x="213965" y="24230"/>
                </a:cubicBezTo>
                <a:lnTo>
                  <a:pt x="213965" y="24230"/>
                </a:lnTo>
                <a:cubicBezTo>
                  <a:pt x="214331" y="24387"/>
                  <a:pt x="214544" y="24481"/>
                  <a:pt x="214544" y="24481"/>
                </a:cubicBezTo>
                <a:cubicBezTo>
                  <a:pt x="214544" y="24481"/>
                  <a:pt x="209266" y="20491"/>
                  <a:pt x="203800" y="17663"/>
                </a:cubicBezTo>
                <a:lnTo>
                  <a:pt x="203798" y="15751"/>
                </a:lnTo>
                <a:lnTo>
                  <a:pt x="203798" y="15751"/>
                </a:lnTo>
                <a:cubicBezTo>
                  <a:pt x="204637" y="16016"/>
                  <a:pt x="205574" y="16277"/>
                  <a:pt x="206619" y="16528"/>
                </a:cubicBezTo>
                <a:cubicBezTo>
                  <a:pt x="213351" y="18143"/>
                  <a:pt x="214708" y="19493"/>
                  <a:pt x="215288" y="19493"/>
                </a:cubicBezTo>
                <a:cubicBezTo>
                  <a:pt x="215325" y="19493"/>
                  <a:pt x="215358" y="19488"/>
                  <a:pt x="215389" y="19477"/>
                </a:cubicBezTo>
                <a:cubicBezTo>
                  <a:pt x="215389" y="19477"/>
                  <a:pt x="213400" y="16642"/>
                  <a:pt x="206777" y="14385"/>
                </a:cubicBezTo>
                <a:cubicBezTo>
                  <a:pt x="205679" y="14011"/>
                  <a:pt x="204687" y="13712"/>
                  <a:pt x="203794" y="13473"/>
                </a:cubicBezTo>
                <a:lnTo>
                  <a:pt x="20377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2502000" y="3226250"/>
            <a:ext cx="4140000" cy="6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2195100" y="1453800"/>
            <a:ext cx="4753800" cy="1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07" name="Google Shape;107;p15"/>
          <p:cNvSpPr/>
          <p:nvPr/>
        </p:nvSpPr>
        <p:spPr>
          <a:xfrm rot="-2967470">
            <a:off x="-1262415" y="3243491"/>
            <a:ext cx="2388739" cy="1267262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/>
          <p:nvPr/>
        </p:nvSpPr>
        <p:spPr>
          <a:xfrm rot="-3708874">
            <a:off x="-372452" y="3869747"/>
            <a:ext cx="1565727" cy="1360373"/>
          </a:xfrm>
          <a:custGeom>
            <a:avLst/>
            <a:gdLst/>
            <a:ahLst/>
            <a:cxnLst/>
            <a:rect l="l" t="t" r="r" b="b"/>
            <a:pathLst>
              <a:path w="38298" h="33275" extrusionOk="0">
                <a:moveTo>
                  <a:pt x="14833" y="1"/>
                </a:moveTo>
                <a:cubicBezTo>
                  <a:pt x="11265" y="1"/>
                  <a:pt x="7239" y="790"/>
                  <a:pt x="5195" y="3893"/>
                </a:cubicBezTo>
                <a:cubicBezTo>
                  <a:pt x="1034" y="10208"/>
                  <a:pt x="7714" y="12632"/>
                  <a:pt x="9260" y="13393"/>
                </a:cubicBezTo>
                <a:cubicBezTo>
                  <a:pt x="10745" y="14125"/>
                  <a:pt x="10354" y="14770"/>
                  <a:pt x="10322" y="14820"/>
                </a:cubicBezTo>
                <a:cubicBezTo>
                  <a:pt x="10320" y="14822"/>
                  <a:pt x="10319" y="14825"/>
                  <a:pt x="10317" y="14826"/>
                </a:cubicBezTo>
                <a:cubicBezTo>
                  <a:pt x="10290" y="14861"/>
                  <a:pt x="10045" y="15155"/>
                  <a:pt x="9381" y="15155"/>
                </a:cubicBezTo>
                <a:cubicBezTo>
                  <a:pt x="8912" y="15155"/>
                  <a:pt x="8233" y="15008"/>
                  <a:pt x="7273" y="14518"/>
                </a:cubicBezTo>
                <a:cubicBezTo>
                  <a:pt x="6779" y="14265"/>
                  <a:pt x="6169" y="14132"/>
                  <a:pt x="5522" y="14132"/>
                </a:cubicBezTo>
                <a:cubicBezTo>
                  <a:pt x="3030" y="14132"/>
                  <a:pt x="1" y="16114"/>
                  <a:pt x="1003" y="20890"/>
                </a:cubicBezTo>
                <a:cubicBezTo>
                  <a:pt x="2240" y="26788"/>
                  <a:pt x="7088" y="31453"/>
                  <a:pt x="13149" y="32195"/>
                </a:cubicBezTo>
                <a:cubicBezTo>
                  <a:pt x="13156" y="32195"/>
                  <a:pt x="13163" y="32196"/>
                  <a:pt x="13170" y="32196"/>
                </a:cubicBezTo>
                <a:cubicBezTo>
                  <a:pt x="13303" y="32196"/>
                  <a:pt x="13392" y="32048"/>
                  <a:pt x="13321" y="31929"/>
                </a:cubicBezTo>
                <a:cubicBezTo>
                  <a:pt x="12785" y="31037"/>
                  <a:pt x="11323" y="28273"/>
                  <a:pt x="11377" y="24767"/>
                </a:cubicBezTo>
                <a:cubicBezTo>
                  <a:pt x="11440" y="20799"/>
                  <a:pt x="12199" y="20415"/>
                  <a:pt x="12652" y="20415"/>
                </a:cubicBezTo>
                <a:cubicBezTo>
                  <a:pt x="12689" y="20415"/>
                  <a:pt x="12724" y="20417"/>
                  <a:pt x="12756" y="20421"/>
                </a:cubicBezTo>
                <a:cubicBezTo>
                  <a:pt x="13184" y="20465"/>
                  <a:pt x="13311" y="21156"/>
                  <a:pt x="13255" y="22292"/>
                </a:cubicBezTo>
                <a:cubicBezTo>
                  <a:pt x="13198" y="23427"/>
                  <a:pt x="12606" y="30081"/>
                  <a:pt x="14999" y="32062"/>
                </a:cubicBezTo>
                <a:cubicBezTo>
                  <a:pt x="16166" y="33027"/>
                  <a:pt x="18223" y="33275"/>
                  <a:pt x="20024" y="33275"/>
                </a:cubicBezTo>
                <a:cubicBezTo>
                  <a:pt x="21261" y="33275"/>
                  <a:pt x="22378" y="33158"/>
                  <a:pt x="23003" y="33077"/>
                </a:cubicBezTo>
                <a:cubicBezTo>
                  <a:pt x="23169" y="33057"/>
                  <a:pt x="23215" y="32840"/>
                  <a:pt x="23072" y="32754"/>
                </a:cubicBezTo>
                <a:cubicBezTo>
                  <a:pt x="22154" y="32202"/>
                  <a:pt x="20053" y="30662"/>
                  <a:pt x="18605" y="27458"/>
                </a:cubicBezTo>
                <a:cubicBezTo>
                  <a:pt x="16707" y="23256"/>
                  <a:pt x="16624" y="22136"/>
                  <a:pt x="17273" y="22061"/>
                </a:cubicBezTo>
                <a:cubicBezTo>
                  <a:pt x="17314" y="22056"/>
                  <a:pt x="17354" y="22054"/>
                  <a:pt x="17391" y="22054"/>
                </a:cubicBezTo>
                <a:cubicBezTo>
                  <a:pt x="17944" y="22054"/>
                  <a:pt x="18107" y="22582"/>
                  <a:pt x="18578" y="23980"/>
                </a:cubicBezTo>
                <a:cubicBezTo>
                  <a:pt x="19081" y="25474"/>
                  <a:pt x="21114" y="30836"/>
                  <a:pt x="24093" y="32184"/>
                </a:cubicBezTo>
                <a:cubicBezTo>
                  <a:pt x="24093" y="32184"/>
                  <a:pt x="24517" y="32507"/>
                  <a:pt x="25518" y="32507"/>
                </a:cubicBezTo>
                <a:cubicBezTo>
                  <a:pt x="26229" y="32507"/>
                  <a:pt x="27232" y="32343"/>
                  <a:pt x="28580" y="31785"/>
                </a:cubicBezTo>
                <a:cubicBezTo>
                  <a:pt x="28723" y="31726"/>
                  <a:pt x="28729" y="31527"/>
                  <a:pt x="28590" y="31463"/>
                </a:cubicBezTo>
                <a:cubicBezTo>
                  <a:pt x="27488" y="30963"/>
                  <a:pt x="24236" y="29174"/>
                  <a:pt x="22540" y="24885"/>
                </a:cubicBezTo>
                <a:cubicBezTo>
                  <a:pt x="22540" y="24885"/>
                  <a:pt x="21419" y="22521"/>
                  <a:pt x="22404" y="22502"/>
                </a:cubicBezTo>
                <a:cubicBezTo>
                  <a:pt x="22407" y="22501"/>
                  <a:pt x="22410" y="22501"/>
                  <a:pt x="22413" y="22501"/>
                </a:cubicBezTo>
                <a:cubicBezTo>
                  <a:pt x="23391" y="22501"/>
                  <a:pt x="23701" y="25933"/>
                  <a:pt x="25791" y="28176"/>
                </a:cubicBezTo>
                <a:cubicBezTo>
                  <a:pt x="27338" y="29839"/>
                  <a:pt x="28353" y="30664"/>
                  <a:pt x="29556" y="30664"/>
                </a:cubicBezTo>
                <a:cubicBezTo>
                  <a:pt x="29982" y="30664"/>
                  <a:pt x="30431" y="30561"/>
                  <a:pt x="30935" y="30355"/>
                </a:cubicBezTo>
                <a:cubicBezTo>
                  <a:pt x="32636" y="29660"/>
                  <a:pt x="34275" y="27190"/>
                  <a:pt x="35961" y="27190"/>
                </a:cubicBezTo>
                <a:cubicBezTo>
                  <a:pt x="36122" y="27190"/>
                  <a:pt x="36284" y="27212"/>
                  <a:pt x="36446" y="27261"/>
                </a:cubicBezTo>
                <a:cubicBezTo>
                  <a:pt x="36463" y="27266"/>
                  <a:pt x="36480" y="27269"/>
                  <a:pt x="36497" y="27269"/>
                </a:cubicBezTo>
                <a:cubicBezTo>
                  <a:pt x="36584" y="27269"/>
                  <a:pt x="36662" y="27201"/>
                  <a:pt x="36669" y="27107"/>
                </a:cubicBezTo>
                <a:cubicBezTo>
                  <a:pt x="36716" y="26373"/>
                  <a:pt x="36913" y="24069"/>
                  <a:pt x="37567" y="22623"/>
                </a:cubicBezTo>
                <a:cubicBezTo>
                  <a:pt x="38298" y="21007"/>
                  <a:pt x="37095" y="19207"/>
                  <a:pt x="34186" y="19207"/>
                </a:cubicBezTo>
                <a:cubicBezTo>
                  <a:pt x="33969" y="19207"/>
                  <a:pt x="33741" y="19217"/>
                  <a:pt x="33505" y="19238"/>
                </a:cubicBezTo>
                <a:cubicBezTo>
                  <a:pt x="31546" y="19411"/>
                  <a:pt x="29908" y="19656"/>
                  <a:pt x="28842" y="19656"/>
                </a:cubicBezTo>
                <a:cubicBezTo>
                  <a:pt x="28059" y="19656"/>
                  <a:pt x="27584" y="19523"/>
                  <a:pt x="27519" y="19133"/>
                </a:cubicBezTo>
                <a:cubicBezTo>
                  <a:pt x="27427" y="18579"/>
                  <a:pt x="29472" y="17812"/>
                  <a:pt x="32180" y="17812"/>
                </a:cubicBezTo>
                <a:cubicBezTo>
                  <a:pt x="33869" y="17812"/>
                  <a:pt x="35815" y="18110"/>
                  <a:pt x="37661" y="18946"/>
                </a:cubicBezTo>
                <a:cubicBezTo>
                  <a:pt x="37687" y="18957"/>
                  <a:pt x="37712" y="18962"/>
                  <a:pt x="37737" y="18962"/>
                </a:cubicBezTo>
                <a:cubicBezTo>
                  <a:pt x="37852" y="18962"/>
                  <a:pt x="37947" y="18849"/>
                  <a:pt x="37901" y="18728"/>
                </a:cubicBezTo>
                <a:cubicBezTo>
                  <a:pt x="37625" y="17988"/>
                  <a:pt x="37035" y="16339"/>
                  <a:pt x="36595" y="14646"/>
                </a:cubicBezTo>
                <a:cubicBezTo>
                  <a:pt x="36293" y="13487"/>
                  <a:pt x="34901" y="13072"/>
                  <a:pt x="33305" y="13072"/>
                </a:cubicBezTo>
                <a:cubicBezTo>
                  <a:pt x="31758" y="13072"/>
                  <a:pt x="30018" y="13462"/>
                  <a:pt x="28892" y="13939"/>
                </a:cubicBezTo>
                <a:cubicBezTo>
                  <a:pt x="27045" y="14724"/>
                  <a:pt x="24457" y="16269"/>
                  <a:pt x="23267" y="16269"/>
                </a:cubicBezTo>
                <a:cubicBezTo>
                  <a:pt x="22984" y="16269"/>
                  <a:pt x="22780" y="16182"/>
                  <a:pt x="22684" y="15977"/>
                </a:cubicBezTo>
                <a:cubicBezTo>
                  <a:pt x="22193" y="14925"/>
                  <a:pt x="27416" y="11580"/>
                  <a:pt x="35226" y="11552"/>
                </a:cubicBezTo>
                <a:cubicBezTo>
                  <a:pt x="35384" y="11552"/>
                  <a:pt x="35463" y="11361"/>
                  <a:pt x="35349" y="11252"/>
                </a:cubicBezTo>
                <a:cubicBezTo>
                  <a:pt x="34879" y="10802"/>
                  <a:pt x="34015" y="9936"/>
                  <a:pt x="33570" y="9257"/>
                </a:cubicBezTo>
                <a:cubicBezTo>
                  <a:pt x="33018" y="8412"/>
                  <a:pt x="31966" y="7334"/>
                  <a:pt x="31719" y="7085"/>
                </a:cubicBezTo>
                <a:cubicBezTo>
                  <a:pt x="31686" y="7052"/>
                  <a:pt x="31642" y="7034"/>
                  <a:pt x="31596" y="7034"/>
                </a:cubicBezTo>
                <a:cubicBezTo>
                  <a:pt x="31594" y="7034"/>
                  <a:pt x="31593" y="7034"/>
                  <a:pt x="31592" y="7034"/>
                </a:cubicBezTo>
                <a:cubicBezTo>
                  <a:pt x="30943" y="7051"/>
                  <a:pt x="26183" y="7251"/>
                  <a:pt x="23860" y="9490"/>
                </a:cubicBezTo>
                <a:cubicBezTo>
                  <a:pt x="21689" y="11583"/>
                  <a:pt x="20364" y="12688"/>
                  <a:pt x="19563" y="12688"/>
                </a:cubicBezTo>
                <a:cubicBezTo>
                  <a:pt x="19443" y="12688"/>
                  <a:pt x="19334" y="12663"/>
                  <a:pt x="19236" y="12613"/>
                </a:cubicBezTo>
                <a:cubicBezTo>
                  <a:pt x="18494" y="12233"/>
                  <a:pt x="19464" y="8294"/>
                  <a:pt x="30438" y="6029"/>
                </a:cubicBezTo>
                <a:cubicBezTo>
                  <a:pt x="30582" y="6000"/>
                  <a:pt x="30631" y="5817"/>
                  <a:pt x="30518" y="5723"/>
                </a:cubicBezTo>
                <a:cubicBezTo>
                  <a:pt x="29760" y="5095"/>
                  <a:pt x="27514" y="3358"/>
                  <a:pt x="24709" y="2350"/>
                </a:cubicBezTo>
                <a:cubicBezTo>
                  <a:pt x="24688" y="2343"/>
                  <a:pt x="24666" y="2339"/>
                  <a:pt x="24644" y="2339"/>
                </a:cubicBezTo>
                <a:cubicBezTo>
                  <a:pt x="24269" y="2354"/>
                  <a:pt x="20770" y="2592"/>
                  <a:pt x="17480" y="6796"/>
                </a:cubicBezTo>
                <a:cubicBezTo>
                  <a:pt x="14991" y="9975"/>
                  <a:pt x="14518" y="10447"/>
                  <a:pt x="14244" y="10447"/>
                </a:cubicBezTo>
                <a:cubicBezTo>
                  <a:pt x="14134" y="10447"/>
                  <a:pt x="14056" y="10372"/>
                  <a:pt x="13894" y="10364"/>
                </a:cubicBezTo>
                <a:cubicBezTo>
                  <a:pt x="13345" y="10336"/>
                  <a:pt x="13916" y="5163"/>
                  <a:pt x="20987" y="1241"/>
                </a:cubicBezTo>
                <a:cubicBezTo>
                  <a:pt x="21242" y="1099"/>
                  <a:pt x="21189" y="716"/>
                  <a:pt x="20903" y="657"/>
                </a:cubicBezTo>
                <a:cubicBezTo>
                  <a:pt x="19718" y="407"/>
                  <a:pt x="17394" y="1"/>
                  <a:pt x="14833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 rot="-886033">
            <a:off x="304714" y="4394257"/>
            <a:ext cx="1626676" cy="862976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4477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-10612658">
            <a:off x="6728929" y="-822208"/>
            <a:ext cx="3376643" cy="3290304"/>
          </a:xfrm>
          <a:custGeom>
            <a:avLst/>
            <a:gdLst/>
            <a:ahLst/>
            <a:cxnLst/>
            <a:rect l="l" t="t" r="r" b="b"/>
            <a:pathLst>
              <a:path w="42847" h="41749" extrusionOk="0">
                <a:moveTo>
                  <a:pt x="23095" y="23279"/>
                </a:moveTo>
                <a:lnTo>
                  <a:pt x="23086" y="23281"/>
                </a:lnTo>
                <a:lnTo>
                  <a:pt x="23088" y="23279"/>
                </a:lnTo>
                <a:close/>
                <a:moveTo>
                  <a:pt x="27396" y="0"/>
                </a:moveTo>
                <a:lnTo>
                  <a:pt x="27396" y="0"/>
                </a:lnTo>
                <a:cubicBezTo>
                  <a:pt x="27396" y="0"/>
                  <a:pt x="27370" y="122"/>
                  <a:pt x="27327" y="346"/>
                </a:cubicBezTo>
                <a:cubicBezTo>
                  <a:pt x="26993" y="2068"/>
                  <a:pt x="25528" y="10157"/>
                  <a:pt x="25263" y="21002"/>
                </a:cubicBezTo>
                <a:cubicBezTo>
                  <a:pt x="24591" y="21553"/>
                  <a:pt x="23914" y="22097"/>
                  <a:pt x="23231" y="22634"/>
                </a:cubicBezTo>
                <a:cubicBezTo>
                  <a:pt x="22984" y="22829"/>
                  <a:pt x="22734" y="23019"/>
                  <a:pt x="22485" y="23211"/>
                </a:cubicBezTo>
                <a:cubicBezTo>
                  <a:pt x="25076" y="12769"/>
                  <a:pt x="20166" y="230"/>
                  <a:pt x="20166" y="228"/>
                </a:cubicBezTo>
                <a:lnTo>
                  <a:pt x="20166" y="228"/>
                </a:lnTo>
                <a:cubicBezTo>
                  <a:pt x="20166" y="230"/>
                  <a:pt x="20599" y="15838"/>
                  <a:pt x="22335" y="23327"/>
                </a:cubicBezTo>
                <a:cubicBezTo>
                  <a:pt x="21306" y="24121"/>
                  <a:pt x="20262" y="24894"/>
                  <a:pt x="19204" y="25647"/>
                </a:cubicBezTo>
                <a:cubicBezTo>
                  <a:pt x="21630" y="18664"/>
                  <a:pt x="15086" y="4772"/>
                  <a:pt x="13785" y="2124"/>
                </a:cubicBezTo>
                <a:cubicBezTo>
                  <a:pt x="13764" y="2049"/>
                  <a:pt x="13744" y="1973"/>
                  <a:pt x="13723" y="1898"/>
                </a:cubicBezTo>
                <a:lnTo>
                  <a:pt x="13723" y="1898"/>
                </a:lnTo>
                <a:lnTo>
                  <a:pt x="13769" y="2092"/>
                </a:lnTo>
                <a:cubicBezTo>
                  <a:pt x="13638" y="1827"/>
                  <a:pt x="13564" y="1682"/>
                  <a:pt x="13564" y="1682"/>
                </a:cubicBezTo>
                <a:lnTo>
                  <a:pt x="13564" y="1682"/>
                </a:lnTo>
                <a:cubicBezTo>
                  <a:pt x="13565" y="1683"/>
                  <a:pt x="15293" y="16415"/>
                  <a:pt x="18897" y="25868"/>
                </a:cubicBezTo>
                <a:cubicBezTo>
                  <a:pt x="18395" y="26221"/>
                  <a:pt x="17890" y="26570"/>
                  <a:pt x="17382" y="26915"/>
                </a:cubicBezTo>
                <a:cubicBezTo>
                  <a:pt x="16778" y="27322"/>
                  <a:pt x="16164" y="27714"/>
                  <a:pt x="15546" y="28097"/>
                </a:cubicBezTo>
                <a:cubicBezTo>
                  <a:pt x="15560" y="27903"/>
                  <a:pt x="15572" y="27708"/>
                  <a:pt x="15583" y="27512"/>
                </a:cubicBezTo>
                <a:cubicBezTo>
                  <a:pt x="16189" y="16302"/>
                  <a:pt x="11443" y="4783"/>
                  <a:pt x="11442" y="4781"/>
                </a:cubicBezTo>
                <a:lnTo>
                  <a:pt x="11442" y="4781"/>
                </a:lnTo>
                <a:cubicBezTo>
                  <a:pt x="11442" y="4782"/>
                  <a:pt x="11473" y="4970"/>
                  <a:pt x="11521" y="5317"/>
                </a:cubicBezTo>
                <a:cubicBezTo>
                  <a:pt x="11530" y="5393"/>
                  <a:pt x="11540" y="5471"/>
                  <a:pt x="11550" y="5547"/>
                </a:cubicBezTo>
                <a:cubicBezTo>
                  <a:pt x="11733" y="6952"/>
                  <a:pt x="12074" y="10175"/>
                  <a:pt x="12001" y="14162"/>
                </a:cubicBezTo>
                <a:cubicBezTo>
                  <a:pt x="11908" y="19275"/>
                  <a:pt x="14003" y="25992"/>
                  <a:pt x="15307" y="28245"/>
                </a:cubicBezTo>
                <a:cubicBezTo>
                  <a:pt x="14595" y="28684"/>
                  <a:pt x="13879" y="29113"/>
                  <a:pt x="13160" y="29538"/>
                </a:cubicBezTo>
                <a:cubicBezTo>
                  <a:pt x="13374" y="26998"/>
                  <a:pt x="11560" y="18744"/>
                  <a:pt x="9704" y="15264"/>
                </a:cubicBezTo>
                <a:cubicBezTo>
                  <a:pt x="8186" y="12416"/>
                  <a:pt x="6747" y="8973"/>
                  <a:pt x="6111" y="7397"/>
                </a:cubicBezTo>
                <a:cubicBezTo>
                  <a:pt x="6060" y="7205"/>
                  <a:pt x="6007" y="7013"/>
                  <a:pt x="5957" y="6820"/>
                </a:cubicBezTo>
                <a:lnTo>
                  <a:pt x="5957" y="6820"/>
                </a:lnTo>
                <a:cubicBezTo>
                  <a:pt x="5987" y="6963"/>
                  <a:pt x="6020" y="7106"/>
                  <a:pt x="6051" y="7249"/>
                </a:cubicBezTo>
                <a:cubicBezTo>
                  <a:pt x="5870" y="6798"/>
                  <a:pt x="5766" y="6533"/>
                  <a:pt x="5766" y="6533"/>
                </a:cubicBezTo>
                <a:lnTo>
                  <a:pt x="5766" y="6533"/>
                </a:lnTo>
                <a:cubicBezTo>
                  <a:pt x="5767" y="6534"/>
                  <a:pt x="8059" y="22925"/>
                  <a:pt x="12782" y="29762"/>
                </a:cubicBezTo>
                <a:cubicBezTo>
                  <a:pt x="12260" y="30071"/>
                  <a:pt x="11739" y="30379"/>
                  <a:pt x="11218" y="30690"/>
                </a:cubicBezTo>
                <a:cubicBezTo>
                  <a:pt x="10930" y="30855"/>
                  <a:pt x="10639" y="31016"/>
                  <a:pt x="10349" y="31178"/>
                </a:cubicBezTo>
                <a:cubicBezTo>
                  <a:pt x="10224" y="30000"/>
                  <a:pt x="9534" y="26382"/>
                  <a:pt x="5756" y="20229"/>
                </a:cubicBezTo>
                <a:cubicBezTo>
                  <a:pt x="1060" y="12583"/>
                  <a:pt x="1345" y="10426"/>
                  <a:pt x="726" y="10125"/>
                </a:cubicBezTo>
                <a:lnTo>
                  <a:pt x="726" y="10125"/>
                </a:lnTo>
                <a:cubicBezTo>
                  <a:pt x="726" y="10125"/>
                  <a:pt x="0" y="14287"/>
                  <a:pt x="3773" y="21942"/>
                </a:cubicBezTo>
                <a:cubicBezTo>
                  <a:pt x="6799" y="28082"/>
                  <a:pt x="9218" y="30589"/>
                  <a:pt x="10057" y="31341"/>
                </a:cubicBezTo>
                <a:cubicBezTo>
                  <a:pt x="8342" y="32293"/>
                  <a:pt x="6596" y="33188"/>
                  <a:pt x="4809" y="34048"/>
                </a:cubicBezTo>
                <a:lnTo>
                  <a:pt x="4836" y="34126"/>
                </a:lnTo>
                <a:cubicBezTo>
                  <a:pt x="5998" y="33777"/>
                  <a:pt x="7179" y="33439"/>
                  <a:pt x="8293" y="32943"/>
                </a:cubicBezTo>
                <a:cubicBezTo>
                  <a:pt x="9379" y="32529"/>
                  <a:pt x="10407" y="31996"/>
                  <a:pt x="11447" y="31482"/>
                </a:cubicBezTo>
                <a:cubicBezTo>
                  <a:pt x="11380" y="31365"/>
                  <a:pt x="11314" y="31250"/>
                  <a:pt x="11252" y="31136"/>
                </a:cubicBezTo>
                <a:lnTo>
                  <a:pt x="11252" y="31136"/>
                </a:lnTo>
                <a:cubicBezTo>
                  <a:pt x="11255" y="31139"/>
                  <a:pt x="11421" y="31207"/>
                  <a:pt x="11712" y="31345"/>
                </a:cubicBezTo>
                <a:cubicBezTo>
                  <a:pt x="12615" y="30859"/>
                  <a:pt x="13494" y="30330"/>
                  <a:pt x="14355" y="29777"/>
                </a:cubicBezTo>
                <a:cubicBezTo>
                  <a:pt x="21724" y="37761"/>
                  <a:pt x="37676" y="41749"/>
                  <a:pt x="37676" y="41749"/>
                </a:cubicBezTo>
                <a:cubicBezTo>
                  <a:pt x="34428" y="40090"/>
                  <a:pt x="33492" y="38868"/>
                  <a:pt x="26985" y="34628"/>
                </a:cubicBezTo>
                <a:cubicBezTo>
                  <a:pt x="21640" y="31144"/>
                  <a:pt x="16372" y="29910"/>
                  <a:pt x="14662" y="29580"/>
                </a:cubicBezTo>
                <a:cubicBezTo>
                  <a:pt x="15498" y="29034"/>
                  <a:pt x="16320" y="28467"/>
                  <a:pt x="17133" y="27890"/>
                </a:cubicBezTo>
                <a:cubicBezTo>
                  <a:pt x="17180" y="27917"/>
                  <a:pt x="17227" y="27945"/>
                  <a:pt x="17274" y="27972"/>
                </a:cubicBezTo>
                <a:lnTo>
                  <a:pt x="17222" y="27958"/>
                </a:lnTo>
                <a:lnTo>
                  <a:pt x="17222" y="27958"/>
                </a:lnTo>
                <a:cubicBezTo>
                  <a:pt x="17241" y="27965"/>
                  <a:pt x="17262" y="27971"/>
                  <a:pt x="17281" y="27978"/>
                </a:cubicBezTo>
                <a:cubicBezTo>
                  <a:pt x="25762" y="32926"/>
                  <a:pt x="34059" y="33755"/>
                  <a:pt x="38664" y="33755"/>
                </a:cubicBezTo>
                <a:cubicBezTo>
                  <a:pt x="40980" y="33755"/>
                  <a:pt x="42361" y="33545"/>
                  <a:pt x="42362" y="33545"/>
                </a:cubicBezTo>
                <a:lnTo>
                  <a:pt x="42362" y="33545"/>
                </a:lnTo>
                <a:cubicBezTo>
                  <a:pt x="42302" y="33552"/>
                  <a:pt x="42237" y="33556"/>
                  <a:pt x="42167" y="33556"/>
                </a:cubicBezTo>
                <a:cubicBezTo>
                  <a:pt x="40626" y="33556"/>
                  <a:pt x="36684" y="31824"/>
                  <a:pt x="30630" y="29974"/>
                </a:cubicBezTo>
                <a:cubicBezTo>
                  <a:pt x="25311" y="28347"/>
                  <a:pt x="19176" y="27851"/>
                  <a:pt x="17353" y="27733"/>
                </a:cubicBezTo>
                <a:cubicBezTo>
                  <a:pt x="17487" y="27638"/>
                  <a:pt x="17621" y="27543"/>
                  <a:pt x="17753" y="27447"/>
                </a:cubicBezTo>
                <a:cubicBezTo>
                  <a:pt x="18530" y="26882"/>
                  <a:pt x="19299" y="26305"/>
                  <a:pt x="20057" y="25714"/>
                </a:cubicBezTo>
                <a:cubicBezTo>
                  <a:pt x="22232" y="26654"/>
                  <a:pt x="24866" y="26981"/>
                  <a:pt x="27463" y="26981"/>
                </a:cubicBezTo>
                <a:cubicBezTo>
                  <a:pt x="32320" y="26981"/>
                  <a:pt x="37052" y="25839"/>
                  <a:pt x="38431" y="25430"/>
                </a:cubicBezTo>
                <a:cubicBezTo>
                  <a:pt x="40577" y="24791"/>
                  <a:pt x="42243" y="22159"/>
                  <a:pt x="42243" y="22158"/>
                </a:cubicBezTo>
                <a:lnTo>
                  <a:pt x="42243" y="22158"/>
                </a:lnTo>
                <a:cubicBezTo>
                  <a:pt x="42243" y="22159"/>
                  <a:pt x="40599" y="24115"/>
                  <a:pt x="38594" y="24597"/>
                </a:cubicBezTo>
                <a:cubicBezTo>
                  <a:pt x="38486" y="24623"/>
                  <a:pt x="38378" y="24645"/>
                  <a:pt x="38269" y="24662"/>
                </a:cubicBezTo>
                <a:cubicBezTo>
                  <a:pt x="37032" y="24852"/>
                  <a:pt x="23684" y="24920"/>
                  <a:pt x="20456" y="25408"/>
                </a:cubicBezTo>
                <a:cubicBezTo>
                  <a:pt x="21292" y="24754"/>
                  <a:pt x="22118" y="24088"/>
                  <a:pt x="22932" y="23409"/>
                </a:cubicBezTo>
                <a:cubicBezTo>
                  <a:pt x="26207" y="23929"/>
                  <a:pt x="28973" y="24137"/>
                  <a:pt x="31301" y="24137"/>
                </a:cubicBezTo>
                <a:cubicBezTo>
                  <a:pt x="38496" y="24137"/>
                  <a:pt x="41511" y="22154"/>
                  <a:pt x="42474" y="21303"/>
                </a:cubicBezTo>
                <a:cubicBezTo>
                  <a:pt x="42737" y="21070"/>
                  <a:pt x="42846" y="20922"/>
                  <a:pt x="42846" y="20922"/>
                </a:cubicBezTo>
                <a:lnTo>
                  <a:pt x="42846" y="20922"/>
                </a:lnTo>
                <a:cubicBezTo>
                  <a:pt x="34020" y="21281"/>
                  <a:pt x="25279" y="22863"/>
                  <a:pt x="23149" y="23269"/>
                </a:cubicBezTo>
                <a:cubicBezTo>
                  <a:pt x="23131" y="23269"/>
                  <a:pt x="23115" y="23272"/>
                  <a:pt x="23098" y="23272"/>
                </a:cubicBezTo>
                <a:cubicBezTo>
                  <a:pt x="23227" y="23163"/>
                  <a:pt x="23358" y="23057"/>
                  <a:pt x="23488" y="22949"/>
                </a:cubicBezTo>
                <a:cubicBezTo>
                  <a:pt x="24575" y="22017"/>
                  <a:pt x="25643" y="21064"/>
                  <a:pt x="26691" y="20088"/>
                </a:cubicBezTo>
                <a:cubicBezTo>
                  <a:pt x="28043" y="20419"/>
                  <a:pt x="29282" y="20559"/>
                  <a:pt x="30410" y="20559"/>
                </a:cubicBezTo>
                <a:cubicBezTo>
                  <a:pt x="35452" y="20559"/>
                  <a:pt x="38288" y="17758"/>
                  <a:pt x="39220" y="16640"/>
                </a:cubicBezTo>
                <a:cubicBezTo>
                  <a:pt x="39249" y="16624"/>
                  <a:pt x="39278" y="16608"/>
                  <a:pt x="39308" y="16592"/>
                </a:cubicBezTo>
                <a:lnTo>
                  <a:pt x="39308" y="16592"/>
                </a:lnTo>
                <a:cubicBezTo>
                  <a:pt x="39282" y="16604"/>
                  <a:pt x="39256" y="16616"/>
                  <a:pt x="39230" y="16627"/>
                </a:cubicBezTo>
                <a:cubicBezTo>
                  <a:pt x="39455" y="16355"/>
                  <a:pt x="39567" y="16186"/>
                  <a:pt x="39567" y="16186"/>
                </a:cubicBezTo>
                <a:lnTo>
                  <a:pt x="39567" y="16186"/>
                </a:lnTo>
                <a:cubicBezTo>
                  <a:pt x="35998" y="17878"/>
                  <a:pt x="28385" y="19649"/>
                  <a:pt x="26847" y="19998"/>
                </a:cubicBezTo>
                <a:lnTo>
                  <a:pt x="26769" y="20016"/>
                </a:lnTo>
                <a:cubicBezTo>
                  <a:pt x="27324" y="19498"/>
                  <a:pt x="27872" y="18972"/>
                  <a:pt x="28413" y="18439"/>
                </a:cubicBezTo>
                <a:cubicBezTo>
                  <a:pt x="39709" y="15091"/>
                  <a:pt x="39813" y="10336"/>
                  <a:pt x="39350" y="10187"/>
                </a:cubicBezTo>
                <a:cubicBezTo>
                  <a:pt x="39346" y="10185"/>
                  <a:pt x="39341" y="10185"/>
                  <a:pt x="39336" y="10185"/>
                </a:cubicBezTo>
                <a:cubicBezTo>
                  <a:pt x="38756" y="10185"/>
                  <a:pt x="30027" y="17124"/>
                  <a:pt x="28566" y="18290"/>
                </a:cubicBezTo>
                <a:lnTo>
                  <a:pt x="28566" y="18290"/>
                </a:lnTo>
                <a:cubicBezTo>
                  <a:pt x="28657" y="18199"/>
                  <a:pt x="28751" y="18110"/>
                  <a:pt x="28842" y="18018"/>
                </a:cubicBezTo>
                <a:lnTo>
                  <a:pt x="28785" y="17960"/>
                </a:lnTo>
                <a:cubicBezTo>
                  <a:pt x="28775" y="17970"/>
                  <a:pt x="28765" y="17978"/>
                  <a:pt x="28754" y="17988"/>
                </a:cubicBezTo>
                <a:cubicBezTo>
                  <a:pt x="29796" y="16795"/>
                  <a:pt x="31917" y="13901"/>
                  <a:pt x="33031" y="9082"/>
                </a:cubicBezTo>
                <a:cubicBezTo>
                  <a:pt x="33297" y="7925"/>
                  <a:pt x="33431" y="6739"/>
                  <a:pt x="33379" y="5554"/>
                </a:cubicBezTo>
                <a:cubicBezTo>
                  <a:pt x="33329" y="4439"/>
                  <a:pt x="33123" y="3172"/>
                  <a:pt x="32501" y="2563"/>
                </a:cubicBezTo>
                <a:cubicBezTo>
                  <a:pt x="32501" y="2563"/>
                  <a:pt x="30105" y="14315"/>
                  <a:pt x="28218" y="18469"/>
                </a:cubicBezTo>
                <a:cubicBezTo>
                  <a:pt x="27420" y="19185"/>
                  <a:pt x="26609" y="19886"/>
                  <a:pt x="25785" y="20572"/>
                </a:cubicBezTo>
                <a:cubicBezTo>
                  <a:pt x="26688" y="19087"/>
                  <a:pt x="28348" y="14343"/>
                  <a:pt x="273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0D9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Char char="●"/>
              <a:defRPr sz="18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6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2295E7-C5FA-4835-A5D0-E10B43D7F704}"/>
              </a:ext>
            </a:extLst>
          </p:cNvPr>
          <p:cNvSpPr txBox="1"/>
          <p:nvPr/>
        </p:nvSpPr>
        <p:spPr>
          <a:xfrm>
            <a:off x="1807535" y="464409"/>
            <a:ext cx="65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Mali" panose="020B0604020202020204" charset="-34"/>
                <a:ea typeface="Cambria" panose="02040503050406030204" pitchFamily="18" charset="0"/>
                <a:cs typeface="Mali" panose="020B0604020202020204" charset="-34"/>
              </a:rPr>
              <a:t>ÔN TẬP CÁC SỐ ĐẾN 100 000</a:t>
            </a:r>
          </a:p>
        </p:txBody>
      </p:sp>
      <p:sp>
        <p:nvSpPr>
          <p:cNvPr id="4" name="Hộp Văn bản 1">
            <a:extLst>
              <a:ext uri="{FF2B5EF4-FFF2-40B4-BE49-F238E27FC236}">
                <a16:creationId xmlns="" xmlns:a16="http://schemas.microsoft.com/office/drawing/2014/main" id="{55314A90-FCD5-444C-9AE2-C1E8B1A6D4D5}"/>
              </a:ext>
            </a:extLst>
          </p:cNvPr>
          <p:cNvSpPr txBox="1"/>
          <p:nvPr/>
        </p:nvSpPr>
        <p:spPr>
          <a:xfrm>
            <a:off x="487631" y="2003549"/>
            <a:ext cx="915867" cy="10429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Mali" panose="020B0604020202020204" charset="-34"/>
                <a:cs typeface="Mali" panose="020B0604020202020204" charset="-34"/>
              </a:rPr>
              <a:t>MỤC TIÊU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FA6B0B1-C095-4F66-BCB6-27B175F90ACB}"/>
              </a:ext>
            </a:extLst>
          </p:cNvPr>
          <p:cNvSpPr/>
          <p:nvPr/>
        </p:nvSpPr>
        <p:spPr>
          <a:xfrm>
            <a:off x="1686463" y="1442027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Đọc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trong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phạm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vi 100 000.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72D8E77-EE86-4EF4-9A2A-13803BE997FE}"/>
              </a:ext>
            </a:extLst>
          </p:cNvPr>
          <p:cNvSpPr/>
          <p:nvPr/>
        </p:nvSpPr>
        <p:spPr>
          <a:xfrm>
            <a:off x="1686463" y="2340673"/>
            <a:ext cx="7302164" cy="7346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Xác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định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cấu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tạo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mỗi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có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đến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năm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chữ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9B8B1-6E77-4C20-83A8-6110FBC5BBD7}"/>
              </a:ext>
            </a:extLst>
          </p:cNvPr>
          <p:cNvSpPr/>
          <p:nvPr/>
        </p:nvSpPr>
        <p:spPr>
          <a:xfrm>
            <a:off x="1686463" y="3520630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So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sánh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sắp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xếp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trong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phạm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vi 100 000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B44EB1F-FE82-44BA-B236-8D2E07BEBA43}"/>
              </a:ext>
            </a:extLst>
          </p:cNvPr>
          <p:cNvSpPr/>
          <p:nvPr/>
        </p:nvSpPr>
        <p:spPr>
          <a:xfrm>
            <a:off x="1686463" y="4441386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Tính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chu vi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của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một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hình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đã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học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36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"/>
          <p:cNvSpPr txBox="1">
            <a:spLocks noGrp="1"/>
          </p:cNvSpPr>
          <p:nvPr>
            <p:ph type="title"/>
          </p:nvPr>
        </p:nvSpPr>
        <p:spPr>
          <a:xfrm>
            <a:off x="1938360" y="1572903"/>
            <a:ext cx="5998800" cy="16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/>
          <p:nvPr/>
        </p:nvSpPr>
        <p:spPr>
          <a:xfrm rot="-899946">
            <a:off x="2364325" y="4354087"/>
            <a:ext cx="1474388" cy="782185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0"/>
          <p:cNvSpPr/>
          <p:nvPr/>
        </p:nvSpPr>
        <p:spPr>
          <a:xfrm rot="-4500054">
            <a:off x="1621765" y="4169803"/>
            <a:ext cx="1474388" cy="782185"/>
          </a:xfrm>
          <a:custGeom>
            <a:avLst/>
            <a:gdLst/>
            <a:ahLst/>
            <a:cxnLst/>
            <a:rect l="l" t="t" r="r" b="b"/>
            <a:pathLst>
              <a:path w="52253" h="27721" extrusionOk="0">
                <a:moveTo>
                  <a:pt x="42899" y="1"/>
                </a:moveTo>
                <a:cubicBezTo>
                  <a:pt x="41709" y="1"/>
                  <a:pt x="39458" y="95"/>
                  <a:pt x="37430" y="709"/>
                </a:cubicBezTo>
                <a:cubicBezTo>
                  <a:pt x="37430" y="709"/>
                  <a:pt x="37487" y="2356"/>
                  <a:pt x="36956" y="3740"/>
                </a:cubicBezTo>
                <a:cubicBezTo>
                  <a:pt x="36956" y="3740"/>
                  <a:pt x="36482" y="1506"/>
                  <a:pt x="36147" y="963"/>
                </a:cubicBezTo>
                <a:cubicBezTo>
                  <a:pt x="36147" y="963"/>
                  <a:pt x="33405" y="1216"/>
                  <a:pt x="32302" y="1720"/>
                </a:cubicBezTo>
                <a:cubicBezTo>
                  <a:pt x="31198" y="2226"/>
                  <a:pt x="28190" y="2390"/>
                  <a:pt x="27649" y="2622"/>
                </a:cubicBezTo>
                <a:cubicBezTo>
                  <a:pt x="27649" y="2622"/>
                  <a:pt x="26948" y="8711"/>
                  <a:pt x="26277" y="10647"/>
                </a:cubicBezTo>
                <a:cubicBezTo>
                  <a:pt x="26277" y="10647"/>
                  <a:pt x="26358" y="5424"/>
                  <a:pt x="25715" y="3412"/>
                </a:cubicBezTo>
                <a:cubicBezTo>
                  <a:pt x="25715" y="3412"/>
                  <a:pt x="23701" y="4057"/>
                  <a:pt x="22013" y="4874"/>
                </a:cubicBezTo>
                <a:cubicBezTo>
                  <a:pt x="20325" y="5692"/>
                  <a:pt x="18177" y="6784"/>
                  <a:pt x="17649" y="7284"/>
                </a:cubicBezTo>
                <a:cubicBezTo>
                  <a:pt x="17649" y="7284"/>
                  <a:pt x="19169" y="11850"/>
                  <a:pt x="18863" y="14763"/>
                </a:cubicBezTo>
                <a:cubicBezTo>
                  <a:pt x="18863" y="14763"/>
                  <a:pt x="16894" y="10061"/>
                  <a:pt x="15438" y="8395"/>
                </a:cubicBezTo>
                <a:cubicBezTo>
                  <a:pt x="15438" y="8395"/>
                  <a:pt x="5653" y="12965"/>
                  <a:pt x="463" y="22979"/>
                </a:cubicBezTo>
                <a:cubicBezTo>
                  <a:pt x="463" y="22979"/>
                  <a:pt x="1" y="23845"/>
                  <a:pt x="2350" y="25170"/>
                </a:cubicBezTo>
                <a:cubicBezTo>
                  <a:pt x="2350" y="25170"/>
                  <a:pt x="7120" y="27721"/>
                  <a:pt x="14658" y="27721"/>
                </a:cubicBezTo>
                <a:cubicBezTo>
                  <a:pt x="18325" y="27721"/>
                  <a:pt x="22649" y="27117"/>
                  <a:pt x="27397" y="25321"/>
                </a:cubicBezTo>
                <a:cubicBezTo>
                  <a:pt x="27397" y="25321"/>
                  <a:pt x="27275" y="23796"/>
                  <a:pt x="26059" y="21583"/>
                </a:cubicBezTo>
                <a:lnTo>
                  <a:pt x="26059" y="21583"/>
                </a:lnTo>
                <a:cubicBezTo>
                  <a:pt x="26060" y="21583"/>
                  <a:pt x="29433" y="23693"/>
                  <a:pt x="30936" y="23693"/>
                </a:cubicBezTo>
                <a:cubicBezTo>
                  <a:pt x="30950" y="23693"/>
                  <a:pt x="30965" y="23693"/>
                  <a:pt x="30979" y="23693"/>
                </a:cubicBezTo>
                <a:cubicBezTo>
                  <a:pt x="30979" y="23693"/>
                  <a:pt x="33479" y="22526"/>
                  <a:pt x="35249" y="20970"/>
                </a:cubicBezTo>
                <a:cubicBezTo>
                  <a:pt x="35249" y="20970"/>
                  <a:pt x="33590" y="19979"/>
                  <a:pt x="32883" y="18767"/>
                </a:cubicBezTo>
                <a:lnTo>
                  <a:pt x="32883" y="18767"/>
                </a:lnTo>
                <a:cubicBezTo>
                  <a:pt x="32884" y="18767"/>
                  <a:pt x="35661" y="20252"/>
                  <a:pt x="36624" y="20252"/>
                </a:cubicBezTo>
                <a:cubicBezTo>
                  <a:pt x="36689" y="20252"/>
                  <a:pt x="36745" y="20245"/>
                  <a:pt x="36792" y="20231"/>
                </a:cubicBezTo>
                <a:cubicBezTo>
                  <a:pt x="36792" y="20231"/>
                  <a:pt x="40689" y="17623"/>
                  <a:pt x="42378" y="16024"/>
                </a:cubicBezTo>
                <a:cubicBezTo>
                  <a:pt x="42378" y="16024"/>
                  <a:pt x="41604" y="15715"/>
                  <a:pt x="41378" y="14968"/>
                </a:cubicBezTo>
                <a:lnTo>
                  <a:pt x="43435" y="14956"/>
                </a:lnTo>
                <a:cubicBezTo>
                  <a:pt x="43435" y="14956"/>
                  <a:pt x="51967" y="9109"/>
                  <a:pt x="52253" y="3134"/>
                </a:cubicBezTo>
                <a:cubicBezTo>
                  <a:pt x="52253" y="3134"/>
                  <a:pt x="51051" y="1268"/>
                  <a:pt x="47336" y="220"/>
                </a:cubicBezTo>
                <a:cubicBezTo>
                  <a:pt x="47336" y="220"/>
                  <a:pt x="46074" y="1995"/>
                  <a:pt x="44941" y="4309"/>
                </a:cubicBezTo>
                <a:cubicBezTo>
                  <a:pt x="44941" y="4309"/>
                  <a:pt x="45487" y="1629"/>
                  <a:pt x="46367" y="276"/>
                </a:cubicBezTo>
                <a:cubicBezTo>
                  <a:pt x="46367" y="276"/>
                  <a:pt x="45747" y="102"/>
                  <a:pt x="45220" y="102"/>
                </a:cubicBezTo>
                <a:cubicBezTo>
                  <a:pt x="45142" y="102"/>
                  <a:pt x="45066" y="106"/>
                  <a:pt x="44994" y="115"/>
                </a:cubicBezTo>
                <a:cubicBezTo>
                  <a:pt x="44994" y="115"/>
                  <a:pt x="43108" y="3641"/>
                  <a:pt x="42649" y="5378"/>
                </a:cubicBezTo>
                <a:cubicBezTo>
                  <a:pt x="42649" y="5378"/>
                  <a:pt x="43113" y="1194"/>
                  <a:pt x="43742" y="19"/>
                </a:cubicBezTo>
                <a:cubicBezTo>
                  <a:pt x="43742" y="19"/>
                  <a:pt x="43424" y="1"/>
                  <a:pt x="42899" y="1"/>
                </a:cubicBezTo>
                <a:close/>
              </a:path>
            </a:pathLst>
          </a:custGeom>
          <a:solidFill>
            <a:srgbClr val="55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39285559-0244-495E-AE70-D6DE821E77C5}"/>
              </a:ext>
            </a:extLst>
          </p:cNvPr>
          <p:cNvSpPr txBox="1"/>
          <p:nvPr/>
        </p:nvSpPr>
        <p:spPr>
          <a:xfrm>
            <a:off x="247790" y="266866"/>
            <a:ext cx="1922533" cy="427196"/>
          </a:xfrm>
          <a:prstGeom prst="roundRect">
            <a:avLst>
              <a:gd name="adj" fmla="val 1095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latin typeface="Mali" panose="020B0604020202020204" charset="-34"/>
                <a:cs typeface="Mali" panose="020B0604020202020204" charset="-34"/>
              </a:rPr>
              <a:t>NHIỆM VỤ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4A1396-A636-4643-BBF7-39C92C6ECEE5}"/>
              </a:ext>
            </a:extLst>
          </p:cNvPr>
          <p:cNvSpPr txBox="1"/>
          <p:nvPr/>
        </p:nvSpPr>
        <p:spPr>
          <a:xfrm>
            <a:off x="528809" y="1142930"/>
            <a:ext cx="808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1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có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năm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chữ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vào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bảng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con</a:t>
            </a:r>
          </a:p>
        </p:txBody>
      </p:sp>
      <p:pic>
        <p:nvPicPr>
          <p:cNvPr id="1026" name="Picture 2" descr="黑板素材元素免费下载- 觅知网">
            <a:extLst>
              <a:ext uri="{FF2B5EF4-FFF2-40B4-BE49-F238E27FC236}">
                <a16:creationId xmlns="" xmlns:a16="http://schemas.microsoft.com/office/drawing/2014/main" id="{B40A0F49-C915-4D64-8E51-4ADE1952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93" y="426833"/>
            <a:ext cx="1790241" cy="143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5E94B3-1D45-4BA4-9ADC-BD4340B906ED}"/>
              </a:ext>
            </a:extLst>
          </p:cNvPr>
          <p:cNvSpPr txBox="1"/>
          <p:nvPr/>
        </p:nvSpPr>
        <p:spPr>
          <a:xfrm>
            <a:off x="528809" y="1983600"/>
            <a:ext cx="808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Chỉ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ra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tên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từng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hàng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và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giá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trị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của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mỗi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chữ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trong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đó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58E0318-C317-458D-837F-BB61A28CC8E3}"/>
              </a:ext>
            </a:extLst>
          </p:cNvPr>
          <p:cNvSpPr txBox="1"/>
          <p:nvPr/>
        </p:nvSpPr>
        <p:spPr>
          <a:xfrm>
            <a:off x="528808" y="3087625"/>
            <a:ext cx="808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Nhóm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đôi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: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Đọc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vừa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5FA1EDF-7F5D-48FF-BEF7-A2DD169BF150}"/>
              </a:ext>
            </a:extLst>
          </p:cNvPr>
          <p:cNvSpPr txBox="1"/>
          <p:nvPr/>
        </p:nvSpPr>
        <p:spPr>
          <a:xfrm>
            <a:off x="154235" y="228530"/>
            <a:ext cx="355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Bài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vi-VN" sz="2400" b="1" dirty="0" smtClean="0">
                <a:latin typeface="Mali" panose="020B0604020202020204" charset="-34"/>
                <a:cs typeface="Mali" panose="020B0604020202020204" charset="-34"/>
              </a:rPr>
              <a:t>1</a:t>
            </a:r>
            <a:r>
              <a:rPr lang="en-US" sz="2400" b="1" dirty="0" smtClean="0">
                <a:latin typeface="Mali" panose="020B0604020202020204" charset="-34"/>
                <a:cs typeface="Mali" panose="020B0604020202020204" charset="-34"/>
              </a:rPr>
              <a:t>. </a:t>
            </a:r>
            <a:endParaRPr lang="en-US" sz="2400" b="1" dirty="0">
              <a:latin typeface="Mali" panose="020B0604020202020204" charset="-34"/>
              <a:cs typeface="Mali" panose="020B0604020202020204" charset="-3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8B8B622-DC42-4555-89DD-0F3B43C174B9}"/>
              </a:ext>
            </a:extLst>
          </p:cNvPr>
          <p:cNvGrpSpPr/>
          <p:nvPr/>
        </p:nvGrpSpPr>
        <p:grpSpPr>
          <a:xfrm>
            <a:off x="3855904" y="-76844"/>
            <a:ext cx="1883884" cy="932013"/>
            <a:chOff x="3855904" y="-76844"/>
            <a:chExt cx="1883884" cy="93201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71EAFA5-4BB1-492A-A9D9-758D582EE873}"/>
                </a:ext>
              </a:extLst>
            </p:cNvPr>
            <p:cNvSpPr/>
            <p:nvPr/>
          </p:nvSpPr>
          <p:spPr>
            <a:xfrm>
              <a:off x="3855904" y="88135"/>
              <a:ext cx="1883884" cy="767034"/>
            </a:xfrm>
            <a:prstGeom prst="roundRect">
              <a:avLst>
                <a:gd name="adj" fmla="val 56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Cá</a:t>
              </a: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nhân</a:t>
              </a:r>
              <a:endParaRPr lang="en-US" sz="1800" b="1" dirty="0">
                <a:solidFill>
                  <a:schemeClr val="tx1"/>
                </a:solidFill>
                <a:latin typeface="Mali" panose="020B0604020202020204" charset="-34"/>
                <a:cs typeface="Mali" panose="020B0604020202020204" charset="-34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SGK</a:t>
              </a:r>
            </a:p>
          </p:txBody>
        </p:sp>
        <p:pic>
          <p:nvPicPr>
            <p:cNvPr id="40" name="Picture 2" descr="Group Icon Vector at Vectorified.com | Collection of Group Icon ...">
              <a:extLst>
                <a:ext uri="{FF2B5EF4-FFF2-40B4-BE49-F238E27FC236}">
                  <a16:creationId xmlns="" xmlns:a16="http://schemas.microsoft.com/office/drawing/2014/main" id="{F2B23D6B-FDD0-44D3-9435-F75E5FB88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098" y="-76844"/>
              <a:ext cx="698883" cy="69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Phim Hoạt Hình Cuốn Sách Máy Tính Xách Tay Bút, Công Việc, Ghi âm ...">
              <a:extLst>
                <a:ext uri="{FF2B5EF4-FFF2-40B4-BE49-F238E27FC236}">
                  <a16:creationId xmlns="" xmlns:a16="http://schemas.microsoft.com/office/drawing/2014/main" id="{F41487A4-4FE2-40ED-9BE8-33635FC92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92" y="415554"/>
              <a:ext cx="583894" cy="41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2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6FB04F9E-86A3-4441-A637-FA9AF4A67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000" t="32489" r="20241" b="32673"/>
          <a:stretch/>
        </p:blipFill>
        <p:spPr>
          <a:xfrm>
            <a:off x="5883008" y="228530"/>
            <a:ext cx="1883884" cy="61778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7682A13-6DAE-4C02-BF6F-8B678D05EC34}"/>
              </a:ext>
            </a:extLst>
          </p:cNvPr>
          <p:cNvSpPr txBox="1"/>
          <p:nvPr/>
        </p:nvSpPr>
        <p:spPr>
          <a:xfrm>
            <a:off x="154234" y="1052958"/>
            <a:ext cx="881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.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thích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hợp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vào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dưới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mỗi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vạch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của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tia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: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BC8E862-22D3-43FA-8DF9-EFF8E3B015F1}"/>
              </a:ext>
            </a:extLst>
          </p:cNvPr>
          <p:cNvGrpSpPr/>
          <p:nvPr/>
        </p:nvGrpSpPr>
        <p:grpSpPr>
          <a:xfrm>
            <a:off x="121183" y="1877386"/>
            <a:ext cx="8449940" cy="704036"/>
            <a:chOff x="121183" y="1877386"/>
            <a:chExt cx="8449940" cy="704036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253232B7-2C15-45B6-BC91-2990F8F4996D}"/>
                </a:ext>
              </a:extLst>
            </p:cNvPr>
            <p:cNvGrpSpPr/>
            <p:nvPr/>
          </p:nvGrpSpPr>
          <p:grpSpPr>
            <a:xfrm>
              <a:off x="264405" y="1877386"/>
              <a:ext cx="8306718" cy="165253"/>
              <a:chOff x="451692" y="2071171"/>
              <a:chExt cx="8306718" cy="165253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="" xmlns:a16="http://schemas.microsoft.com/office/drawing/2014/main" id="{54552755-4E05-41F0-867E-D04C37AD8F32}"/>
                  </a:ext>
                </a:extLst>
              </p:cNvPr>
              <p:cNvCxnSpPr/>
              <p:nvPr/>
            </p:nvCxnSpPr>
            <p:spPr>
              <a:xfrm>
                <a:off x="451692" y="2148289"/>
                <a:ext cx="8306718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3AAA6234-1246-41D0-A6F5-38392B24D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70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14A58BF9-7E9F-4205-BDBA-5B1AEA0AD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577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F1D7417C-28D5-4A52-BDD1-7B20DB60B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884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="" xmlns:a16="http://schemas.microsoft.com/office/drawing/2014/main" id="{C1B52FB0-2F52-45E1-84E2-27896752BC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91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91FBF09B-B28E-42D5-9EF5-BAF9D0AA2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498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40A10B85-91C2-4E58-9A9B-4961A8AA9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805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87A0B9C2-591C-4CE7-904D-C997632920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112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F000D8E2-AB7B-401E-9DE8-312F1217D22D}"/>
                </a:ext>
              </a:extLst>
            </p:cNvPr>
            <p:cNvSpPr txBox="1"/>
            <p:nvPr/>
          </p:nvSpPr>
          <p:spPr>
            <a:xfrm>
              <a:off x="121183" y="2119757"/>
              <a:ext cx="118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F8C4D087-F235-4E78-8722-44704D7871AE}"/>
                </a:ext>
              </a:extLst>
            </p:cNvPr>
            <p:cNvSpPr txBox="1"/>
            <p:nvPr/>
          </p:nvSpPr>
          <p:spPr>
            <a:xfrm>
              <a:off x="923580" y="2119757"/>
              <a:ext cx="118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10 000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D1B21FC9-E454-4BDA-93B6-FC5673562634}"/>
                </a:ext>
              </a:extLst>
            </p:cNvPr>
            <p:cNvSpPr txBox="1"/>
            <p:nvPr/>
          </p:nvSpPr>
          <p:spPr>
            <a:xfrm>
              <a:off x="216665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AB043E98-C180-40B9-AB85-7D1B93AF8AD6}"/>
                </a:ext>
              </a:extLst>
            </p:cNvPr>
            <p:cNvSpPr txBox="1"/>
            <p:nvPr/>
          </p:nvSpPr>
          <p:spPr>
            <a:xfrm>
              <a:off x="3387686" y="2119757"/>
              <a:ext cx="1243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30 000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5EF3B574-F7F8-4BAE-AC3E-4A4E5EBB7E56}"/>
                </a:ext>
              </a:extLst>
            </p:cNvPr>
            <p:cNvSpPr txBox="1"/>
            <p:nvPr/>
          </p:nvSpPr>
          <p:spPr>
            <a:xfrm>
              <a:off x="465279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21EEB01D-9CC1-45CF-8717-A6EB4C62AE0B}"/>
                </a:ext>
              </a:extLst>
            </p:cNvPr>
            <p:cNvSpPr txBox="1"/>
            <p:nvPr/>
          </p:nvSpPr>
          <p:spPr>
            <a:xfrm>
              <a:off x="589586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CBBEF56E-F5AF-4A42-986B-AA2B818A193E}"/>
                </a:ext>
              </a:extLst>
            </p:cNvPr>
            <p:cNvSpPr txBox="1"/>
            <p:nvPr/>
          </p:nvSpPr>
          <p:spPr>
            <a:xfrm>
              <a:off x="713893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31BD21B0-278A-4C15-80DE-2184DD81C095}"/>
              </a:ext>
            </a:extLst>
          </p:cNvPr>
          <p:cNvSpPr txBox="1"/>
          <p:nvPr/>
        </p:nvSpPr>
        <p:spPr>
          <a:xfrm>
            <a:off x="2219898" y="2168263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20 000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FEE16150-210E-4018-92B3-1E057CEA7C8D}"/>
              </a:ext>
            </a:extLst>
          </p:cNvPr>
          <p:cNvSpPr txBox="1"/>
          <p:nvPr/>
        </p:nvSpPr>
        <p:spPr>
          <a:xfrm>
            <a:off x="154233" y="2858026"/>
            <a:ext cx="881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b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.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thích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hợp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vào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chỗ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chấm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B29B29E1-F749-499C-90DC-6EACED6823F9}"/>
              </a:ext>
            </a:extLst>
          </p:cNvPr>
          <p:cNvSpPr txBox="1"/>
          <p:nvPr/>
        </p:nvSpPr>
        <p:spPr>
          <a:xfrm>
            <a:off x="275421" y="3588005"/>
            <a:ext cx="881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ali" panose="020B0604020202020204" charset="-34"/>
                <a:cs typeface="Mali" panose="020B0604020202020204" charset="-34"/>
              </a:rPr>
              <a:t>36 000; 37 000; …………………; ……………….; ………………; 41 000; ………………… 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A16FE1E-C3B6-45F3-8478-B04E454C5ECB}"/>
              </a:ext>
            </a:extLst>
          </p:cNvPr>
          <p:cNvSpPr txBox="1"/>
          <p:nvPr/>
        </p:nvSpPr>
        <p:spPr>
          <a:xfrm>
            <a:off x="4761800" y="2111678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40 000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4A312077-DE12-4D97-AEEC-E71327375421}"/>
              </a:ext>
            </a:extLst>
          </p:cNvPr>
          <p:cNvSpPr txBox="1"/>
          <p:nvPr/>
        </p:nvSpPr>
        <p:spPr>
          <a:xfrm>
            <a:off x="5953073" y="2100688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50 000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12613E96-D8F2-4A7F-A895-60C610FD40E3}"/>
              </a:ext>
            </a:extLst>
          </p:cNvPr>
          <p:cNvSpPr txBox="1"/>
          <p:nvPr/>
        </p:nvSpPr>
        <p:spPr>
          <a:xfrm>
            <a:off x="7144346" y="2089698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60 000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0B634E15-BB74-4BC5-84CD-FCC618294504}"/>
              </a:ext>
            </a:extLst>
          </p:cNvPr>
          <p:cNvSpPr txBox="1"/>
          <p:nvPr/>
        </p:nvSpPr>
        <p:spPr>
          <a:xfrm>
            <a:off x="3150052" y="3554636"/>
            <a:ext cx="17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38 000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87339467-02AF-47EF-BE8F-FCE4958101D0}"/>
              </a:ext>
            </a:extLst>
          </p:cNvPr>
          <p:cNvSpPr txBox="1"/>
          <p:nvPr/>
        </p:nvSpPr>
        <p:spPr>
          <a:xfrm>
            <a:off x="5345599" y="3534465"/>
            <a:ext cx="17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39 000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2BAFB43B-0C7B-4F18-BA83-A1A9C8724416}"/>
              </a:ext>
            </a:extLst>
          </p:cNvPr>
          <p:cNvSpPr txBox="1"/>
          <p:nvPr/>
        </p:nvSpPr>
        <p:spPr>
          <a:xfrm>
            <a:off x="7204264" y="3530336"/>
            <a:ext cx="17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40 000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9046286E-1F61-4E17-9EF3-3C908C0CA7DA}"/>
              </a:ext>
            </a:extLst>
          </p:cNvPr>
          <p:cNvSpPr txBox="1"/>
          <p:nvPr/>
        </p:nvSpPr>
        <p:spPr>
          <a:xfrm>
            <a:off x="4416267" y="3911824"/>
            <a:ext cx="174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42 000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43" grpId="0"/>
      <p:bldP spid="68" grpId="0"/>
      <p:bldP spid="72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536;p50"/>
          <p:cNvGrpSpPr/>
          <p:nvPr/>
        </p:nvGrpSpPr>
        <p:grpSpPr>
          <a:xfrm>
            <a:off x="7571874" y="3882188"/>
            <a:ext cx="1400003" cy="1213185"/>
            <a:chOff x="-7401500" y="2860000"/>
            <a:chExt cx="2133025" cy="1991550"/>
          </a:xfrm>
        </p:grpSpPr>
        <p:sp>
          <p:nvSpPr>
            <p:cNvPr id="10" name="Google Shape;537;p50"/>
            <p:cNvSpPr/>
            <p:nvPr/>
          </p:nvSpPr>
          <p:spPr>
            <a:xfrm>
              <a:off x="-6855025" y="3242975"/>
              <a:ext cx="1586550" cy="1507225"/>
            </a:xfrm>
            <a:custGeom>
              <a:avLst/>
              <a:gdLst/>
              <a:ahLst/>
              <a:cxnLst/>
              <a:rect l="l" t="t" r="r" b="b"/>
              <a:pathLst>
                <a:path w="63462" h="60289" extrusionOk="0">
                  <a:moveTo>
                    <a:pt x="23621" y="0"/>
                  </a:moveTo>
                  <a:lnTo>
                    <a:pt x="0" y="32084"/>
                  </a:lnTo>
                  <a:cubicBezTo>
                    <a:pt x="0" y="32084"/>
                    <a:pt x="2467" y="39135"/>
                    <a:pt x="8109" y="43718"/>
                  </a:cubicBezTo>
                  <a:cubicBezTo>
                    <a:pt x="13750" y="48301"/>
                    <a:pt x="11988" y="57468"/>
                    <a:pt x="11988" y="57468"/>
                  </a:cubicBezTo>
                  <a:cubicBezTo>
                    <a:pt x="9519" y="57820"/>
                    <a:pt x="8109" y="60289"/>
                    <a:pt x="8109" y="60289"/>
                  </a:cubicBezTo>
                  <a:lnTo>
                    <a:pt x="20801" y="60289"/>
                  </a:lnTo>
                  <a:cubicBezTo>
                    <a:pt x="20801" y="60289"/>
                    <a:pt x="22565" y="48301"/>
                    <a:pt x="31731" y="46891"/>
                  </a:cubicBezTo>
                  <a:cubicBezTo>
                    <a:pt x="32240" y="46813"/>
                    <a:pt x="32732" y="46776"/>
                    <a:pt x="33207" y="46776"/>
                  </a:cubicBezTo>
                  <a:cubicBezTo>
                    <a:pt x="41278" y="46776"/>
                    <a:pt x="44423" y="57468"/>
                    <a:pt x="44423" y="57468"/>
                  </a:cubicBezTo>
                  <a:lnTo>
                    <a:pt x="41172" y="59967"/>
                  </a:lnTo>
                  <a:lnTo>
                    <a:pt x="54048" y="60109"/>
                  </a:lnTo>
                  <a:cubicBezTo>
                    <a:pt x="54048" y="60109"/>
                    <a:pt x="63461" y="41955"/>
                    <a:pt x="54999" y="22917"/>
                  </a:cubicBezTo>
                  <a:cubicBezTo>
                    <a:pt x="46538" y="3879"/>
                    <a:pt x="23621" y="0"/>
                    <a:pt x="236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8;p50"/>
            <p:cNvSpPr/>
            <p:nvPr/>
          </p:nvSpPr>
          <p:spPr>
            <a:xfrm>
              <a:off x="-7401500" y="3225350"/>
              <a:ext cx="1546900" cy="1626200"/>
            </a:xfrm>
            <a:custGeom>
              <a:avLst/>
              <a:gdLst/>
              <a:ahLst/>
              <a:cxnLst/>
              <a:rect l="l" t="t" r="r" b="b"/>
              <a:pathLst>
                <a:path w="61876" h="65048" extrusionOk="0">
                  <a:moveTo>
                    <a:pt x="30673" y="1"/>
                  </a:moveTo>
                  <a:cubicBezTo>
                    <a:pt x="14902" y="1"/>
                    <a:pt x="3412" y="11661"/>
                    <a:pt x="2116" y="25913"/>
                  </a:cubicBezTo>
                  <a:cubicBezTo>
                    <a:pt x="0" y="49183"/>
                    <a:pt x="8110" y="65048"/>
                    <a:pt x="8110" y="65048"/>
                  </a:cubicBezTo>
                  <a:lnTo>
                    <a:pt x="12164" y="65048"/>
                  </a:lnTo>
                  <a:cubicBezTo>
                    <a:pt x="12164" y="65048"/>
                    <a:pt x="13978" y="34205"/>
                    <a:pt x="29263" y="33494"/>
                  </a:cubicBezTo>
                  <a:cubicBezTo>
                    <a:pt x="29426" y="33486"/>
                    <a:pt x="29589" y="33483"/>
                    <a:pt x="29751" y="33483"/>
                  </a:cubicBezTo>
                  <a:cubicBezTo>
                    <a:pt x="44537" y="33483"/>
                    <a:pt x="49712" y="65048"/>
                    <a:pt x="49712" y="65048"/>
                  </a:cubicBezTo>
                  <a:lnTo>
                    <a:pt x="54470" y="65048"/>
                  </a:lnTo>
                  <a:cubicBezTo>
                    <a:pt x="54470" y="65048"/>
                    <a:pt x="61875" y="43894"/>
                    <a:pt x="59231" y="25913"/>
                  </a:cubicBezTo>
                  <a:cubicBezTo>
                    <a:pt x="57149" y="11755"/>
                    <a:pt x="46445" y="1"/>
                    <a:pt x="30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9;p50"/>
            <p:cNvSpPr/>
            <p:nvPr/>
          </p:nvSpPr>
          <p:spPr>
            <a:xfrm>
              <a:off x="-7092875" y="2860000"/>
              <a:ext cx="929625" cy="1030425"/>
            </a:xfrm>
            <a:custGeom>
              <a:avLst/>
              <a:gdLst/>
              <a:ahLst/>
              <a:cxnLst/>
              <a:rect l="l" t="t" r="r" b="b"/>
              <a:pathLst>
                <a:path w="37185" h="41217" extrusionOk="0">
                  <a:moveTo>
                    <a:pt x="18593" y="1"/>
                  </a:moveTo>
                  <a:cubicBezTo>
                    <a:pt x="13661" y="1"/>
                    <a:pt x="8933" y="2171"/>
                    <a:pt x="5446" y="6036"/>
                  </a:cubicBezTo>
                  <a:cubicBezTo>
                    <a:pt x="1960" y="9901"/>
                    <a:pt x="1" y="15142"/>
                    <a:pt x="1" y="20608"/>
                  </a:cubicBezTo>
                  <a:cubicBezTo>
                    <a:pt x="1" y="26073"/>
                    <a:pt x="1960" y="31316"/>
                    <a:pt x="5446" y="35181"/>
                  </a:cubicBezTo>
                  <a:cubicBezTo>
                    <a:pt x="8933" y="39045"/>
                    <a:pt x="13661" y="41216"/>
                    <a:pt x="18593" y="41216"/>
                  </a:cubicBezTo>
                  <a:cubicBezTo>
                    <a:pt x="23523" y="41216"/>
                    <a:pt x="28253" y="39045"/>
                    <a:pt x="31739" y="35181"/>
                  </a:cubicBezTo>
                  <a:cubicBezTo>
                    <a:pt x="35226" y="31316"/>
                    <a:pt x="37185" y="26073"/>
                    <a:pt x="37185" y="20608"/>
                  </a:cubicBezTo>
                  <a:cubicBezTo>
                    <a:pt x="37185" y="15142"/>
                    <a:pt x="35226" y="9901"/>
                    <a:pt x="31739" y="6036"/>
                  </a:cubicBezTo>
                  <a:cubicBezTo>
                    <a:pt x="28253" y="2171"/>
                    <a:pt x="23523" y="1"/>
                    <a:pt x="18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0;p50"/>
            <p:cNvSpPr/>
            <p:nvPr/>
          </p:nvSpPr>
          <p:spPr>
            <a:xfrm>
              <a:off x="-6955900" y="3096925"/>
              <a:ext cx="674600" cy="445775"/>
            </a:xfrm>
            <a:custGeom>
              <a:avLst/>
              <a:gdLst/>
              <a:ahLst/>
              <a:cxnLst/>
              <a:rect l="l" t="t" r="r" b="b"/>
              <a:pathLst>
                <a:path w="26984" h="17831" extrusionOk="0">
                  <a:moveTo>
                    <a:pt x="8164" y="1"/>
                  </a:moveTo>
                  <a:cubicBezTo>
                    <a:pt x="6385" y="1"/>
                    <a:pt x="4507" y="1097"/>
                    <a:pt x="3057" y="4609"/>
                  </a:cubicBezTo>
                  <a:cubicBezTo>
                    <a:pt x="0" y="12013"/>
                    <a:pt x="7682" y="17830"/>
                    <a:pt x="13388" y="17830"/>
                  </a:cubicBezTo>
                  <a:cubicBezTo>
                    <a:pt x="19094" y="17830"/>
                    <a:pt x="26983" y="10597"/>
                    <a:pt x="23719" y="4609"/>
                  </a:cubicBezTo>
                  <a:cubicBezTo>
                    <a:pt x="22118" y="1672"/>
                    <a:pt x="20269" y="773"/>
                    <a:pt x="18605" y="773"/>
                  </a:cubicBezTo>
                  <a:cubicBezTo>
                    <a:pt x="15973" y="773"/>
                    <a:pt x="13802" y="3022"/>
                    <a:pt x="13802" y="3022"/>
                  </a:cubicBezTo>
                  <a:cubicBezTo>
                    <a:pt x="13802" y="3022"/>
                    <a:pt x="11119" y="1"/>
                    <a:pt x="8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1;p50"/>
            <p:cNvSpPr/>
            <p:nvPr/>
          </p:nvSpPr>
          <p:spPr>
            <a:xfrm>
              <a:off x="-6978450" y="3357550"/>
              <a:ext cx="727200" cy="370225"/>
            </a:xfrm>
            <a:custGeom>
              <a:avLst/>
              <a:gdLst/>
              <a:ahLst/>
              <a:cxnLst/>
              <a:rect l="l" t="t" r="r" b="b"/>
              <a:pathLst>
                <a:path w="29088" h="14809" extrusionOk="0">
                  <a:moveTo>
                    <a:pt x="14545" y="1"/>
                  </a:moveTo>
                  <a:cubicBezTo>
                    <a:pt x="10688" y="1"/>
                    <a:pt x="6988" y="781"/>
                    <a:pt x="4261" y="2169"/>
                  </a:cubicBezTo>
                  <a:cubicBezTo>
                    <a:pt x="1533" y="3558"/>
                    <a:pt x="1" y="5440"/>
                    <a:pt x="1" y="7404"/>
                  </a:cubicBezTo>
                  <a:cubicBezTo>
                    <a:pt x="1" y="9369"/>
                    <a:pt x="1533" y="11252"/>
                    <a:pt x="4261" y="12640"/>
                  </a:cubicBezTo>
                  <a:cubicBezTo>
                    <a:pt x="6988" y="14028"/>
                    <a:pt x="10688" y="14809"/>
                    <a:pt x="14545" y="14809"/>
                  </a:cubicBezTo>
                  <a:cubicBezTo>
                    <a:pt x="18401" y="14809"/>
                    <a:pt x="22100" y="14028"/>
                    <a:pt x="24828" y="12640"/>
                  </a:cubicBezTo>
                  <a:cubicBezTo>
                    <a:pt x="27555" y="11252"/>
                    <a:pt x="29087" y="9369"/>
                    <a:pt x="29087" y="7404"/>
                  </a:cubicBezTo>
                  <a:cubicBezTo>
                    <a:pt x="29087" y="5440"/>
                    <a:pt x="27555" y="3558"/>
                    <a:pt x="24828" y="2169"/>
                  </a:cubicBezTo>
                  <a:cubicBezTo>
                    <a:pt x="22100" y="781"/>
                    <a:pt x="18401" y="1"/>
                    <a:pt x="14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42;p50"/>
            <p:cNvSpPr/>
            <p:nvPr/>
          </p:nvSpPr>
          <p:spPr>
            <a:xfrm>
              <a:off x="-7022500" y="3313475"/>
              <a:ext cx="105800" cy="105825"/>
            </a:xfrm>
            <a:custGeom>
              <a:avLst/>
              <a:gdLst/>
              <a:ahLst/>
              <a:cxnLst/>
              <a:rect l="l" t="t" r="r" b="b"/>
              <a:pathLst>
                <a:path w="4232" h="4233" extrusionOk="0">
                  <a:moveTo>
                    <a:pt x="2116" y="1"/>
                  </a:moveTo>
                  <a:cubicBezTo>
                    <a:pt x="948" y="1"/>
                    <a:pt x="0" y="949"/>
                    <a:pt x="0" y="2116"/>
                  </a:cubicBezTo>
                  <a:cubicBezTo>
                    <a:pt x="0" y="3284"/>
                    <a:pt x="948" y="4232"/>
                    <a:pt x="2116" y="4232"/>
                  </a:cubicBezTo>
                  <a:cubicBezTo>
                    <a:pt x="3284" y="4232"/>
                    <a:pt x="4232" y="3284"/>
                    <a:pt x="4232" y="2116"/>
                  </a:cubicBezTo>
                  <a:cubicBezTo>
                    <a:pt x="4232" y="949"/>
                    <a:pt x="3284" y="1"/>
                    <a:pt x="2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3;p50"/>
            <p:cNvSpPr/>
            <p:nvPr/>
          </p:nvSpPr>
          <p:spPr>
            <a:xfrm>
              <a:off x="-6326200" y="3304700"/>
              <a:ext cx="105825" cy="105775"/>
            </a:xfrm>
            <a:custGeom>
              <a:avLst/>
              <a:gdLst/>
              <a:ahLst/>
              <a:cxnLst/>
              <a:rect l="l" t="t" r="r" b="b"/>
              <a:pathLst>
                <a:path w="4233" h="4231" extrusionOk="0">
                  <a:moveTo>
                    <a:pt x="2116" y="0"/>
                  </a:moveTo>
                  <a:cubicBezTo>
                    <a:pt x="947" y="0"/>
                    <a:pt x="1" y="947"/>
                    <a:pt x="1" y="2115"/>
                  </a:cubicBezTo>
                  <a:cubicBezTo>
                    <a:pt x="1" y="3284"/>
                    <a:pt x="947" y="4230"/>
                    <a:pt x="2116" y="4230"/>
                  </a:cubicBezTo>
                  <a:cubicBezTo>
                    <a:pt x="3284" y="4230"/>
                    <a:pt x="4232" y="3284"/>
                    <a:pt x="4232" y="2115"/>
                  </a:cubicBezTo>
                  <a:cubicBezTo>
                    <a:pt x="4232" y="947"/>
                    <a:pt x="3284" y="0"/>
                    <a:pt x="2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4;p50"/>
            <p:cNvSpPr/>
            <p:nvPr/>
          </p:nvSpPr>
          <p:spPr>
            <a:xfrm>
              <a:off x="-7308375" y="4142925"/>
              <a:ext cx="25350" cy="108375"/>
            </a:xfrm>
            <a:custGeom>
              <a:avLst/>
              <a:gdLst/>
              <a:ahLst/>
              <a:cxnLst/>
              <a:rect l="l" t="t" r="r" b="b"/>
              <a:pathLst>
                <a:path w="1014" h="4335" extrusionOk="0">
                  <a:moveTo>
                    <a:pt x="682" y="0"/>
                  </a:moveTo>
                  <a:cubicBezTo>
                    <a:pt x="522" y="0"/>
                    <a:pt x="384" y="124"/>
                    <a:pt x="369" y="287"/>
                  </a:cubicBezTo>
                  <a:lnTo>
                    <a:pt x="16" y="3988"/>
                  </a:lnTo>
                  <a:cubicBezTo>
                    <a:pt x="0" y="4162"/>
                    <a:pt x="127" y="4316"/>
                    <a:pt x="301" y="4333"/>
                  </a:cubicBezTo>
                  <a:cubicBezTo>
                    <a:pt x="311" y="4334"/>
                    <a:pt x="322" y="4334"/>
                    <a:pt x="332" y="4334"/>
                  </a:cubicBezTo>
                  <a:cubicBezTo>
                    <a:pt x="494" y="4334"/>
                    <a:pt x="630" y="4210"/>
                    <a:pt x="645" y="4048"/>
                  </a:cubicBezTo>
                  <a:lnTo>
                    <a:pt x="998" y="346"/>
                  </a:lnTo>
                  <a:cubicBezTo>
                    <a:pt x="1014" y="172"/>
                    <a:pt x="887" y="19"/>
                    <a:pt x="713" y="2"/>
                  </a:cubicBezTo>
                  <a:cubicBezTo>
                    <a:pt x="703" y="1"/>
                    <a:pt x="692" y="0"/>
                    <a:pt x="6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5;p50"/>
            <p:cNvSpPr/>
            <p:nvPr/>
          </p:nvSpPr>
          <p:spPr>
            <a:xfrm>
              <a:off x="-7246425" y="4248525"/>
              <a:ext cx="16000" cy="104125"/>
            </a:xfrm>
            <a:custGeom>
              <a:avLst/>
              <a:gdLst/>
              <a:ahLst/>
              <a:cxnLst/>
              <a:rect l="l" t="t" r="r" b="b"/>
              <a:pathLst>
                <a:path w="640" h="4165" extrusionOk="0">
                  <a:moveTo>
                    <a:pt x="320" y="0"/>
                  </a:moveTo>
                  <a:cubicBezTo>
                    <a:pt x="143" y="0"/>
                    <a:pt x="0" y="146"/>
                    <a:pt x="5" y="324"/>
                  </a:cubicBezTo>
                  <a:lnTo>
                    <a:pt x="5" y="3849"/>
                  </a:lnTo>
                  <a:cubicBezTo>
                    <a:pt x="5" y="4024"/>
                    <a:pt x="145" y="4164"/>
                    <a:pt x="320" y="4164"/>
                  </a:cubicBezTo>
                  <a:cubicBezTo>
                    <a:pt x="495" y="4164"/>
                    <a:pt x="636" y="4024"/>
                    <a:pt x="636" y="3849"/>
                  </a:cubicBezTo>
                  <a:lnTo>
                    <a:pt x="636" y="324"/>
                  </a:lnTo>
                  <a:cubicBezTo>
                    <a:pt x="639" y="146"/>
                    <a:pt x="4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6;p50"/>
            <p:cNvSpPr/>
            <p:nvPr/>
          </p:nvSpPr>
          <p:spPr>
            <a:xfrm>
              <a:off x="-7131850" y="4169175"/>
              <a:ext cx="16000" cy="90950"/>
            </a:xfrm>
            <a:custGeom>
              <a:avLst/>
              <a:gdLst/>
              <a:ahLst/>
              <a:cxnLst/>
              <a:rect l="l" t="t" r="r" b="b"/>
              <a:pathLst>
                <a:path w="640" h="3638" extrusionOk="0">
                  <a:moveTo>
                    <a:pt x="320" y="1"/>
                  </a:moveTo>
                  <a:cubicBezTo>
                    <a:pt x="143" y="1"/>
                    <a:pt x="0" y="146"/>
                    <a:pt x="5" y="324"/>
                  </a:cubicBezTo>
                  <a:lnTo>
                    <a:pt x="5" y="3320"/>
                  </a:lnTo>
                  <a:cubicBezTo>
                    <a:pt x="4" y="3495"/>
                    <a:pt x="145" y="3637"/>
                    <a:pt x="320" y="3637"/>
                  </a:cubicBezTo>
                  <a:cubicBezTo>
                    <a:pt x="495" y="3637"/>
                    <a:pt x="636" y="3495"/>
                    <a:pt x="636" y="3320"/>
                  </a:cubicBezTo>
                  <a:lnTo>
                    <a:pt x="636" y="324"/>
                  </a:lnTo>
                  <a:cubicBezTo>
                    <a:pt x="639" y="146"/>
                    <a:pt x="497" y="1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7;p50"/>
            <p:cNvSpPr/>
            <p:nvPr/>
          </p:nvSpPr>
          <p:spPr>
            <a:xfrm>
              <a:off x="-7021675" y="4098700"/>
              <a:ext cx="16025" cy="104125"/>
            </a:xfrm>
            <a:custGeom>
              <a:avLst/>
              <a:gdLst/>
              <a:ahLst/>
              <a:cxnLst/>
              <a:rect l="l" t="t" r="r" b="b"/>
              <a:pathLst>
                <a:path w="641" h="4165" extrusionOk="0">
                  <a:moveTo>
                    <a:pt x="320" y="0"/>
                  </a:moveTo>
                  <a:cubicBezTo>
                    <a:pt x="143" y="0"/>
                    <a:pt x="0" y="146"/>
                    <a:pt x="5" y="323"/>
                  </a:cubicBezTo>
                  <a:lnTo>
                    <a:pt x="5" y="3848"/>
                  </a:lnTo>
                  <a:cubicBezTo>
                    <a:pt x="5" y="4023"/>
                    <a:pt x="146" y="4165"/>
                    <a:pt x="320" y="4165"/>
                  </a:cubicBezTo>
                  <a:cubicBezTo>
                    <a:pt x="495" y="4165"/>
                    <a:pt x="636" y="4023"/>
                    <a:pt x="636" y="3848"/>
                  </a:cubicBezTo>
                  <a:lnTo>
                    <a:pt x="636" y="323"/>
                  </a:lnTo>
                  <a:cubicBezTo>
                    <a:pt x="640" y="146"/>
                    <a:pt x="4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8;p50"/>
            <p:cNvSpPr/>
            <p:nvPr/>
          </p:nvSpPr>
          <p:spPr>
            <a:xfrm>
              <a:off x="-7100900" y="4367675"/>
              <a:ext cx="15825" cy="95150"/>
            </a:xfrm>
            <a:custGeom>
              <a:avLst/>
              <a:gdLst/>
              <a:ahLst/>
              <a:cxnLst/>
              <a:rect l="l" t="t" r="r" b="b"/>
              <a:pathLst>
                <a:path w="633" h="3806" extrusionOk="0">
                  <a:moveTo>
                    <a:pt x="316" y="1"/>
                  </a:moveTo>
                  <a:cubicBezTo>
                    <a:pt x="142" y="1"/>
                    <a:pt x="0" y="142"/>
                    <a:pt x="0" y="317"/>
                  </a:cubicBezTo>
                  <a:lnTo>
                    <a:pt x="0" y="3490"/>
                  </a:lnTo>
                  <a:cubicBezTo>
                    <a:pt x="0" y="3665"/>
                    <a:pt x="142" y="3805"/>
                    <a:pt x="316" y="3805"/>
                  </a:cubicBezTo>
                  <a:cubicBezTo>
                    <a:pt x="491" y="3805"/>
                    <a:pt x="633" y="3665"/>
                    <a:pt x="633" y="3490"/>
                  </a:cubicBezTo>
                  <a:lnTo>
                    <a:pt x="633" y="317"/>
                  </a:lnTo>
                  <a:cubicBezTo>
                    <a:pt x="633" y="142"/>
                    <a:pt x="491" y="1"/>
                    <a:pt x="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9;p50"/>
            <p:cNvSpPr/>
            <p:nvPr/>
          </p:nvSpPr>
          <p:spPr>
            <a:xfrm>
              <a:off x="-7242675" y="4424675"/>
              <a:ext cx="25875" cy="77825"/>
            </a:xfrm>
            <a:custGeom>
              <a:avLst/>
              <a:gdLst/>
              <a:ahLst/>
              <a:cxnLst/>
              <a:rect l="l" t="t" r="r" b="b"/>
              <a:pathLst>
                <a:path w="1035" h="3113" extrusionOk="0">
                  <a:moveTo>
                    <a:pt x="346" y="0"/>
                  </a:moveTo>
                  <a:cubicBezTo>
                    <a:pt x="330" y="0"/>
                    <a:pt x="315" y="1"/>
                    <a:pt x="299" y="3"/>
                  </a:cubicBezTo>
                  <a:cubicBezTo>
                    <a:pt x="122" y="28"/>
                    <a:pt x="1" y="196"/>
                    <a:pt x="34" y="372"/>
                  </a:cubicBezTo>
                  <a:lnTo>
                    <a:pt x="386" y="2841"/>
                  </a:lnTo>
                  <a:cubicBezTo>
                    <a:pt x="408" y="2996"/>
                    <a:pt x="541" y="3112"/>
                    <a:pt x="698" y="3112"/>
                  </a:cubicBezTo>
                  <a:cubicBezTo>
                    <a:pt x="713" y="3112"/>
                    <a:pt x="727" y="3111"/>
                    <a:pt x="742" y="3109"/>
                  </a:cubicBezTo>
                  <a:cubicBezTo>
                    <a:pt x="915" y="3084"/>
                    <a:pt x="1035" y="2924"/>
                    <a:pt x="1010" y="2751"/>
                  </a:cubicBezTo>
                  <a:lnTo>
                    <a:pt x="658" y="283"/>
                  </a:lnTo>
                  <a:cubicBezTo>
                    <a:pt x="641" y="120"/>
                    <a:pt x="504" y="0"/>
                    <a:pt x="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0;p50"/>
            <p:cNvSpPr/>
            <p:nvPr/>
          </p:nvSpPr>
          <p:spPr>
            <a:xfrm>
              <a:off x="-7198075" y="4517525"/>
              <a:ext cx="20675" cy="95150"/>
            </a:xfrm>
            <a:custGeom>
              <a:avLst/>
              <a:gdLst/>
              <a:ahLst/>
              <a:cxnLst/>
              <a:rect l="l" t="t" r="r" b="b"/>
              <a:pathLst>
                <a:path w="827" h="3806" extrusionOk="0">
                  <a:moveTo>
                    <a:pt x="519" y="1"/>
                  </a:moveTo>
                  <a:cubicBezTo>
                    <a:pt x="348" y="1"/>
                    <a:pt x="196" y="125"/>
                    <a:pt x="186" y="299"/>
                  </a:cubicBezTo>
                  <a:lnTo>
                    <a:pt x="9" y="3472"/>
                  </a:lnTo>
                  <a:cubicBezTo>
                    <a:pt x="0" y="3646"/>
                    <a:pt x="133" y="3795"/>
                    <a:pt x="308" y="3805"/>
                  </a:cubicBezTo>
                  <a:lnTo>
                    <a:pt x="326" y="3805"/>
                  </a:lnTo>
                  <a:cubicBezTo>
                    <a:pt x="493" y="3805"/>
                    <a:pt x="631" y="3674"/>
                    <a:pt x="640" y="3507"/>
                  </a:cubicBezTo>
                  <a:lnTo>
                    <a:pt x="816" y="335"/>
                  </a:lnTo>
                  <a:cubicBezTo>
                    <a:pt x="826" y="160"/>
                    <a:pt x="692" y="11"/>
                    <a:pt x="5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51;p50"/>
            <p:cNvSpPr/>
            <p:nvPr/>
          </p:nvSpPr>
          <p:spPr>
            <a:xfrm>
              <a:off x="-7149475" y="4653950"/>
              <a:ext cx="16000" cy="117350"/>
            </a:xfrm>
            <a:custGeom>
              <a:avLst/>
              <a:gdLst/>
              <a:ahLst/>
              <a:cxnLst/>
              <a:rect l="l" t="t" r="r" b="b"/>
              <a:pathLst>
                <a:path w="640" h="4694" extrusionOk="0">
                  <a:moveTo>
                    <a:pt x="320" y="1"/>
                  </a:moveTo>
                  <a:cubicBezTo>
                    <a:pt x="143" y="1"/>
                    <a:pt x="0" y="146"/>
                    <a:pt x="4" y="324"/>
                  </a:cubicBezTo>
                  <a:lnTo>
                    <a:pt x="4" y="4378"/>
                  </a:lnTo>
                  <a:cubicBezTo>
                    <a:pt x="4" y="4552"/>
                    <a:pt x="146" y="4694"/>
                    <a:pt x="320" y="4694"/>
                  </a:cubicBezTo>
                  <a:cubicBezTo>
                    <a:pt x="494" y="4694"/>
                    <a:pt x="636" y="4552"/>
                    <a:pt x="636" y="4378"/>
                  </a:cubicBezTo>
                  <a:lnTo>
                    <a:pt x="636" y="324"/>
                  </a:lnTo>
                  <a:cubicBezTo>
                    <a:pt x="639" y="146"/>
                    <a:pt x="497" y="1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2;p50"/>
            <p:cNvSpPr/>
            <p:nvPr/>
          </p:nvSpPr>
          <p:spPr>
            <a:xfrm>
              <a:off x="-6250725" y="4142925"/>
              <a:ext cx="25375" cy="108375"/>
            </a:xfrm>
            <a:custGeom>
              <a:avLst/>
              <a:gdLst/>
              <a:ahLst/>
              <a:cxnLst/>
              <a:rect l="l" t="t" r="r" b="b"/>
              <a:pathLst>
                <a:path w="1015" h="4335" extrusionOk="0">
                  <a:moveTo>
                    <a:pt x="680" y="0"/>
                  </a:moveTo>
                  <a:cubicBezTo>
                    <a:pt x="524" y="0"/>
                    <a:pt x="385" y="125"/>
                    <a:pt x="370" y="287"/>
                  </a:cubicBezTo>
                  <a:lnTo>
                    <a:pt x="17" y="3988"/>
                  </a:lnTo>
                  <a:cubicBezTo>
                    <a:pt x="1" y="4162"/>
                    <a:pt x="128" y="4316"/>
                    <a:pt x="302" y="4333"/>
                  </a:cubicBezTo>
                  <a:cubicBezTo>
                    <a:pt x="312" y="4334"/>
                    <a:pt x="322" y="4334"/>
                    <a:pt x="332" y="4334"/>
                  </a:cubicBezTo>
                  <a:cubicBezTo>
                    <a:pt x="495" y="4334"/>
                    <a:pt x="631" y="4210"/>
                    <a:pt x="646" y="4048"/>
                  </a:cubicBezTo>
                  <a:lnTo>
                    <a:pt x="999" y="346"/>
                  </a:lnTo>
                  <a:cubicBezTo>
                    <a:pt x="1014" y="172"/>
                    <a:pt x="887" y="19"/>
                    <a:pt x="714" y="2"/>
                  </a:cubicBezTo>
                  <a:cubicBezTo>
                    <a:pt x="703" y="1"/>
                    <a:pt x="691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53;p50"/>
            <p:cNvSpPr/>
            <p:nvPr/>
          </p:nvSpPr>
          <p:spPr>
            <a:xfrm>
              <a:off x="-6188750" y="4248525"/>
              <a:ext cx="16000" cy="104125"/>
            </a:xfrm>
            <a:custGeom>
              <a:avLst/>
              <a:gdLst/>
              <a:ahLst/>
              <a:cxnLst/>
              <a:rect l="l" t="t" r="r" b="b"/>
              <a:pathLst>
                <a:path w="640" h="4165" extrusionOk="0">
                  <a:moveTo>
                    <a:pt x="320" y="0"/>
                  </a:moveTo>
                  <a:cubicBezTo>
                    <a:pt x="143" y="0"/>
                    <a:pt x="1" y="146"/>
                    <a:pt x="4" y="324"/>
                  </a:cubicBezTo>
                  <a:lnTo>
                    <a:pt x="4" y="3849"/>
                  </a:lnTo>
                  <a:cubicBezTo>
                    <a:pt x="4" y="4024"/>
                    <a:pt x="145" y="4164"/>
                    <a:pt x="320" y="4164"/>
                  </a:cubicBezTo>
                  <a:cubicBezTo>
                    <a:pt x="494" y="4164"/>
                    <a:pt x="636" y="4024"/>
                    <a:pt x="636" y="3849"/>
                  </a:cubicBezTo>
                  <a:lnTo>
                    <a:pt x="636" y="324"/>
                  </a:lnTo>
                  <a:cubicBezTo>
                    <a:pt x="640" y="146"/>
                    <a:pt x="4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54;p50"/>
            <p:cNvSpPr/>
            <p:nvPr/>
          </p:nvSpPr>
          <p:spPr>
            <a:xfrm>
              <a:off x="-6074175" y="4169175"/>
              <a:ext cx="16025" cy="90950"/>
            </a:xfrm>
            <a:custGeom>
              <a:avLst/>
              <a:gdLst/>
              <a:ahLst/>
              <a:cxnLst/>
              <a:rect l="l" t="t" r="r" b="b"/>
              <a:pathLst>
                <a:path w="641" h="3638" extrusionOk="0">
                  <a:moveTo>
                    <a:pt x="321" y="1"/>
                  </a:moveTo>
                  <a:cubicBezTo>
                    <a:pt x="144" y="1"/>
                    <a:pt x="1" y="146"/>
                    <a:pt x="5" y="324"/>
                  </a:cubicBezTo>
                  <a:lnTo>
                    <a:pt x="5" y="3320"/>
                  </a:lnTo>
                  <a:cubicBezTo>
                    <a:pt x="5" y="3495"/>
                    <a:pt x="146" y="3637"/>
                    <a:pt x="321" y="3637"/>
                  </a:cubicBezTo>
                  <a:cubicBezTo>
                    <a:pt x="496" y="3637"/>
                    <a:pt x="636" y="3495"/>
                    <a:pt x="636" y="3320"/>
                  </a:cubicBezTo>
                  <a:lnTo>
                    <a:pt x="636" y="324"/>
                  </a:lnTo>
                  <a:cubicBezTo>
                    <a:pt x="641" y="146"/>
                    <a:pt x="498" y="1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55;p50"/>
            <p:cNvSpPr/>
            <p:nvPr/>
          </p:nvSpPr>
          <p:spPr>
            <a:xfrm>
              <a:off x="-5963900" y="4098875"/>
              <a:ext cx="15825" cy="103950"/>
            </a:xfrm>
            <a:custGeom>
              <a:avLst/>
              <a:gdLst/>
              <a:ahLst/>
              <a:cxnLst/>
              <a:rect l="l" t="t" r="r" b="b"/>
              <a:pathLst>
                <a:path w="633" h="4158" extrusionOk="0">
                  <a:moveTo>
                    <a:pt x="316" y="0"/>
                  </a:moveTo>
                  <a:cubicBezTo>
                    <a:pt x="142" y="0"/>
                    <a:pt x="0" y="141"/>
                    <a:pt x="0" y="316"/>
                  </a:cubicBezTo>
                  <a:lnTo>
                    <a:pt x="0" y="3841"/>
                  </a:lnTo>
                  <a:cubicBezTo>
                    <a:pt x="0" y="4016"/>
                    <a:pt x="142" y="4158"/>
                    <a:pt x="316" y="4158"/>
                  </a:cubicBezTo>
                  <a:cubicBezTo>
                    <a:pt x="491" y="4158"/>
                    <a:pt x="632" y="4016"/>
                    <a:pt x="632" y="3841"/>
                  </a:cubicBezTo>
                  <a:lnTo>
                    <a:pt x="632" y="316"/>
                  </a:lnTo>
                  <a:cubicBezTo>
                    <a:pt x="632" y="141"/>
                    <a:pt x="491" y="0"/>
                    <a:pt x="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56;p50"/>
            <p:cNvSpPr/>
            <p:nvPr/>
          </p:nvSpPr>
          <p:spPr>
            <a:xfrm>
              <a:off x="-6043325" y="4367525"/>
              <a:ext cx="16000" cy="95300"/>
            </a:xfrm>
            <a:custGeom>
              <a:avLst/>
              <a:gdLst/>
              <a:ahLst/>
              <a:cxnLst/>
              <a:rect l="l" t="t" r="r" b="b"/>
              <a:pathLst>
                <a:path w="640" h="3812" extrusionOk="0">
                  <a:moveTo>
                    <a:pt x="321" y="0"/>
                  </a:moveTo>
                  <a:cubicBezTo>
                    <a:pt x="143" y="0"/>
                    <a:pt x="0" y="145"/>
                    <a:pt x="4" y="323"/>
                  </a:cubicBezTo>
                  <a:lnTo>
                    <a:pt x="4" y="3496"/>
                  </a:lnTo>
                  <a:cubicBezTo>
                    <a:pt x="4" y="3671"/>
                    <a:pt x="146" y="3811"/>
                    <a:pt x="321" y="3811"/>
                  </a:cubicBezTo>
                  <a:cubicBezTo>
                    <a:pt x="494" y="3811"/>
                    <a:pt x="636" y="3671"/>
                    <a:pt x="636" y="3496"/>
                  </a:cubicBezTo>
                  <a:lnTo>
                    <a:pt x="636" y="323"/>
                  </a:lnTo>
                  <a:cubicBezTo>
                    <a:pt x="639" y="145"/>
                    <a:pt x="498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57;p50"/>
            <p:cNvSpPr/>
            <p:nvPr/>
          </p:nvSpPr>
          <p:spPr>
            <a:xfrm>
              <a:off x="-6184975" y="4424675"/>
              <a:ext cx="25875" cy="77825"/>
            </a:xfrm>
            <a:custGeom>
              <a:avLst/>
              <a:gdLst/>
              <a:ahLst/>
              <a:cxnLst/>
              <a:rect l="l" t="t" r="r" b="b"/>
              <a:pathLst>
                <a:path w="1035" h="3113" extrusionOk="0">
                  <a:moveTo>
                    <a:pt x="344" y="0"/>
                  </a:moveTo>
                  <a:cubicBezTo>
                    <a:pt x="329" y="0"/>
                    <a:pt x="314" y="1"/>
                    <a:pt x="298" y="3"/>
                  </a:cubicBezTo>
                  <a:cubicBezTo>
                    <a:pt x="121" y="28"/>
                    <a:pt x="1" y="196"/>
                    <a:pt x="32" y="372"/>
                  </a:cubicBezTo>
                  <a:lnTo>
                    <a:pt x="385" y="2841"/>
                  </a:lnTo>
                  <a:cubicBezTo>
                    <a:pt x="407" y="2996"/>
                    <a:pt x="540" y="3112"/>
                    <a:pt x="698" y="3112"/>
                  </a:cubicBezTo>
                  <a:cubicBezTo>
                    <a:pt x="712" y="3112"/>
                    <a:pt x="727" y="3111"/>
                    <a:pt x="742" y="3109"/>
                  </a:cubicBezTo>
                  <a:cubicBezTo>
                    <a:pt x="914" y="3084"/>
                    <a:pt x="1035" y="2924"/>
                    <a:pt x="1010" y="2751"/>
                  </a:cubicBezTo>
                  <a:lnTo>
                    <a:pt x="657" y="283"/>
                  </a:lnTo>
                  <a:cubicBezTo>
                    <a:pt x="640" y="120"/>
                    <a:pt x="503" y="0"/>
                    <a:pt x="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58;p50"/>
            <p:cNvSpPr/>
            <p:nvPr/>
          </p:nvSpPr>
          <p:spPr>
            <a:xfrm>
              <a:off x="-6140400" y="4517525"/>
              <a:ext cx="20675" cy="95150"/>
            </a:xfrm>
            <a:custGeom>
              <a:avLst/>
              <a:gdLst/>
              <a:ahLst/>
              <a:cxnLst/>
              <a:rect l="l" t="t" r="r" b="b"/>
              <a:pathLst>
                <a:path w="827" h="3806" extrusionOk="0">
                  <a:moveTo>
                    <a:pt x="519" y="1"/>
                  </a:moveTo>
                  <a:cubicBezTo>
                    <a:pt x="343" y="1"/>
                    <a:pt x="196" y="125"/>
                    <a:pt x="187" y="299"/>
                  </a:cubicBezTo>
                  <a:lnTo>
                    <a:pt x="10" y="3472"/>
                  </a:lnTo>
                  <a:cubicBezTo>
                    <a:pt x="1" y="3646"/>
                    <a:pt x="134" y="3795"/>
                    <a:pt x="308" y="3805"/>
                  </a:cubicBezTo>
                  <a:lnTo>
                    <a:pt x="325" y="3805"/>
                  </a:lnTo>
                  <a:cubicBezTo>
                    <a:pt x="493" y="3805"/>
                    <a:pt x="632" y="3674"/>
                    <a:pt x="641" y="3507"/>
                  </a:cubicBezTo>
                  <a:lnTo>
                    <a:pt x="817" y="335"/>
                  </a:lnTo>
                  <a:cubicBezTo>
                    <a:pt x="827" y="160"/>
                    <a:pt x="693" y="11"/>
                    <a:pt x="5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59;p50"/>
            <p:cNvSpPr/>
            <p:nvPr/>
          </p:nvSpPr>
          <p:spPr>
            <a:xfrm>
              <a:off x="-6091800" y="4653950"/>
              <a:ext cx="16000" cy="117350"/>
            </a:xfrm>
            <a:custGeom>
              <a:avLst/>
              <a:gdLst/>
              <a:ahLst/>
              <a:cxnLst/>
              <a:rect l="l" t="t" r="r" b="b"/>
              <a:pathLst>
                <a:path w="640" h="4694" extrusionOk="0">
                  <a:moveTo>
                    <a:pt x="320" y="1"/>
                  </a:moveTo>
                  <a:cubicBezTo>
                    <a:pt x="143" y="1"/>
                    <a:pt x="1" y="146"/>
                    <a:pt x="4" y="324"/>
                  </a:cubicBezTo>
                  <a:lnTo>
                    <a:pt x="4" y="4378"/>
                  </a:lnTo>
                  <a:cubicBezTo>
                    <a:pt x="4" y="4552"/>
                    <a:pt x="146" y="4694"/>
                    <a:pt x="320" y="4694"/>
                  </a:cubicBezTo>
                  <a:cubicBezTo>
                    <a:pt x="495" y="4694"/>
                    <a:pt x="637" y="4552"/>
                    <a:pt x="637" y="4378"/>
                  </a:cubicBezTo>
                  <a:lnTo>
                    <a:pt x="637" y="324"/>
                  </a:lnTo>
                  <a:cubicBezTo>
                    <a:pt x="640" y="146"/>
                    <a:pt x="497" y="1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0;p50"/>
            <p:cNvSpPr/>
            <p:nvPr/>
          </p:nvSpPr>
          <p:spPr>
            <a:xfrm>
              <a:off x="-6800675" y="3240525"/>
              <a:ext cx="76900" cy="99550"/>
            </a:xfrm>
            <a:custGeom>
              <a:avLst/>
              <a:gdLst/>
              <a:ahLst/>
              <a:cxnLst/>
              <a:rect l="l" t="t" r="r" b="b"/>
              <a:pathLst>
                <a:path w="3076" h="3982" extrusionOk="0">
                  <a:moveTo>
                    <a:pt x="1539" y="1"/>
                  </a:moveTo>
                  <a:cubicBezTo>
                    <a:pt x="688" y="1"/>
                    <a:pt x="1" y="892"/>
                    <a:pt x="1" y="1990"/>
                  </a:cubicBezTo>
                  <a:cubicBezTo>
                    <a:pt x="1" y="3090"/>
                    <a:pt x="688" y="3981"/>
                    <a:pt x="1539" y="3981"/>
                  </a:cubicBezTo>
                  <a:cubicBezTo>
                    <a:pt x="2388" y="3981"/>
                    <a:pt x="3075" y="3090"/>
                    <a:pt x="3075" y="1990"/>
                  </a:cubicBezTo>
                  <a:cubicBezTo>
                    <a:pt x="3075" y="892"/>
                    <a:pt x="2388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1;p50"/>
            <p:cNvSpPr/>
            <p:nvPr/>
          </p:nvSpPr>
          <p:spPr>
            <a:xfrm>
              <a:off x="-6505900" y="3240525"/>
              <a:ext cx="76925" cy="99550"/>
            </a:xfrm>
            <a:custGeom>
              <a:avLst/>
              <a:gdLst/>
              <a:ahLst/>
              <a:cxnLst/>
              <a:rect l="l" t="t" r="r" b="b"/>
              <a:pathLst>
                <a:path w="3077" h="3982" extrusionOk="0">
                  <a:moveTo>
                    <a:pt x="1539" y="1"/>
                  </a:moveTo>
                  <a:cubicBezTo>
                    <a:pt x="690" y="1"/>
                    <a:pt x="1" y="892"/>
                    <a:pt x="1" y="1990"/>
                  </a:cubicBezTo>
                  <a:cubicBezTo>
                    <a:pt x="1" y="3090"/>
                    <a:pt x="689" y="3981"/>
                    <a:pt x="1539" y="3981"/>
                  </a:cubicBezTo>
                  <a:cubicBezTo>
                    <a:pt x="2389" y="3981"/>
                    <a:pt x="3077" y="3090"/>
                    <a:pt x="3077" y="1990"/>
                  </a:cubicBezTo>
                  <a:cubicBezTo>
                    <a:pt x="3077" y="892"/>
                    <a:pt x="2388" y="1"/>
                    <a:pt x="1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2;p50"/>
            <p:cNvSpPr/>
            <p:nvPr/>
          </p:nvSpPr>
          <p:spPr>
            <a:xfrm>
              <a:off x="-6790625" y="3430400"/>
              <a:ext cx="320100" cy="84175"/>
            </a:xfrm>
            <a:custGeom>
              <a:avLst/>
              <a:gdLst/>
              <a:ahLst/>
              <a:cxnLst/>
              <a:rect l="l" t="t" r="r" b="b"/>
              <a:pathLst>
                <a:path w="12804" h="3367" extrusionOk="0">
                  <a:moveTo>
                    <a:pt x="5756" y="0"/>
                  </a:moveTo>
                  <a:cubicBezTo>
                    <a:pt x="2559" y="0"/>
                    <a:pt x="52" y="639"/>
                    <a:pt x="28" y="1503"/>
                  </a:cubicBezTo>
                  <a:cubicBezTo>
                    <a:pt x="0" y="2427"/>
                    <a:pt x="2834" y="3256"/>
                    <a:pt x="6355" y="3356"/>
                  </a:cubicBezTo>
                  <a:cubicBezTo>
                    <a:pt x="6589" y="3363"/>
                    <a:pt x="6820" y="3366"/>
                    <a:pt x="7048" y="3366"/>
                  </a:cubicBezTo>
                  <a:cubicBezTo>
                    <a:pt x="10246" y="3366"/>
                    <a:pt x="12753" y="2726"/>
                    <a:pt x="12777" y="1864"/>
                  </a:cubicBezTo>
                  <a:cubicBezTo>
                    <a:pt x="12803" y="940"/>
                    <a:pt x="9970" y="110"/>
                    <a:pt x="6449" y="10"/>
                  </a:cubicBezTo>
                  <a:cubicBezTo>
                    <a:pt x="6215" y="4"/>
                    <a:pt x="5984" y="0"/>
                    <a:pt x="5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3;p50"/>
            <p:cNvSpPr/>
            <p:nvPr/>
          </p:nvSpPr>
          <p:spPr>
            <a:xfrm>
              <a:off x="-6758650" y="3488125"/>
              <a:ext cx="131500" cy="114275"/>
            </a:xfrm>
            <a:custGeom>
              <a:avLst/>
              <a:gdLst/>
              <a:ahLst/>
              <a:cxnLst/>
              <a:rect l="l" t="t" r="r" b="b"/>
              <a:pathLst>
                <a:path w="5260" h="4571" extrusionOk="0">
                  <a:moveTo>
                    <a:pt x="4931" y="1"/>
                  </a:moveTo>
                  <a:cubicBezTo>
                    <a:pt x="4761" y="1"/>
                    <a:pt x="4581" y="110"/>
                    <a:pt x="4561" y="326"/>
                  </a:cubicBezTo>
                  <a:cubicBezTo>
                    <a:pt x="4461" y="1414"/>
                    <a:pt x="4363" y="2502"/>
                    <a:pt x="4265" y="3589"/>
                  </a:cubicBezTo>
                  <a:lnTo>
                    <a:pt x="4265" y="3589"/>
                  </a:lnTo>
                  <a:cubicBezTo>
                    <a:pt x="4058" y="3683"/>
                    <a:pt x="3839" y="3747"/>
                    <a:pt x="3620" y="3806"/>
                  </a:cubicBezTo>
                  <a:cubicBezTo>
                    <a:pt x="3365" y="3875"/>
                    <a:pt x="3116" y="3909"/>
                    <a:pt x="2875" y="3909"/>
                  </a:cubicBezTo>
                  <a:cubicBezTo>
                    <a:pt x="2028" y="3909"/>
                    <a:pt x="1283" y="3494"/>
                    <a:pt x="760" y="2733"/>
                  </a:cubicBezTo>
                  <a:cubicBezTo>
                    <a:pt x="686" y="2625"/>
                    <a:pt x="581" y="2580"/>
                    <a:pt x="478" y="2580"/>
                  </a:cubicBezTo>
                  <a:cubicBezTo>
                    <a:pt x="236" y="2580"/>
                    <a:pt x="0" y="2822"/>
                    <a:pt x="174" y="3077"/>
                  </a:cubicBezTo>
                  <a:cubicBezTo>
                    <a:pt x="862" y="4077"/>
                    <a:pt x="1865" y="4571"/>
                    <a:pt x="2932" y="4571"/>
                  </a:cubicBezTo>
                  <a:cubicBezTo>
                    <a:pt x="3532" y="4571"/>
                    <a:pt x="4151" y="4415"/>
                    <a:pt x="4746" y="4106"/>
                  </a:cubicBezTo>
                  <a:cubicBezTo>
                    <a:pt x="5095" y="3925"/>
                    <a:pt x="5007" y="2885"/>
                    <a:pt x="5034" y="2583"/>
                  </a:cubicBezTo>
                  <a:cubicBezTo>
                    <a:pt x="5102" y="1830"/>
                    <a:pt x="5170" y="1078"/>
                    <a:pt x="5240" y="326"/>
                  </a:cubicBezTo>
                  <a:cubicBezTo>
                    <a:pt x="5259" y="109"/>
                    <a:pt x="5100" y="1"/>
                    <a:pt x="4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4;p50"/>
            <p:cNvSpPr/>
            <p:nvPr/>
          </p:nvSpPr>
          <p:spPr>
            <a:xfrm>
              <a:off x="-6656650" y="3568200"/>
              <a:ext cx="147050" cy="44375"/>
            </a:xfrm>
            <a:custGeom>
              <a:avLst/>
              <a:gdLst/>
              <a:ahLst/>
              <a:cxnLst/>
              <a:rect l="l" t="t" r="r" b="b"/>
              <a:pathLst>
                <a:path w="5882" h="1775" extrusionOk="0">
                  <a:moveTo>
                    <a:pt x="5374" y="1"/>
                  </a:moveTo>
                  <a:cubicBezTo>
                    <a:pt x="5298" y="1"/>
                    <a:pt x="5219" y="28"/>
                    <a:pt x="5148" y="93"/>
                  </a:cubicBezTo>
                  <a:cubicBezTo>
                    <a:pt x="4443" y="734"/>
                    <a:pt x="3575" y="1102"/>
                    <a:pt x="2709" y="1102"/>
                  </a:cubicBezTo>
                  <a:cubicBezTo>
                    <a:pt x="2024" y="1102"/>
                    <a:pt x="1341" y="872"/>
                    <a:pt x="743" y="364"/>
                  </a:cubicBezTo>
                  <a:cubicBezTo>
                    <a:pt x="672" y="304"/>
                    <a:pt x="594" y="278"/>
                    <a:pt x="519" y="278"/>
                  </a:cubicBezTo>
                  <a:cubicBezTo>
                    <a:pt x="243" y="278"/>
                    <a:pt x="1" y="621"/>
                    <a:pt x="263" y="844"/>
                  </a:cubicBezTo>
                  <a:cubicBezTo>
                    <a:pt x="1010" y="1479"/>
                    <a:pt x="1864" y="1774"/>
                    <a:pt x="2719" y="1774"/>
                  </a:cubicBezTo>
                  <a:cubicBezTo>
                    <a:pt x="3747" y="1774"/>
                    <a:pt x="4777" y="1348"/>
                    <a:pt x="5628" y="573"/>
                  </a:cubicBezTo>
                  <a:cubicBezTo>
                    <a:pt x="5881" y="343"/>
                    <a:pt x="5644" y="1"/>
                    <a:pt x="5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Hộp Văn bản 1">
            <a:extLst>
              <a:ext uri="{FF2B5EF4-FFF2-40B4-BE49-F238E27FC236}">
                <a16:creationId xmlns="" xmlns:a16="http://schemas.microsoft.com/office/drawing/2014/main" id="{F5EEC304-5B78-4B6C-B6F0-3718B958B791}"/>
              </a:ext>
            </a:extLst>
          </p:cNvPr>
          <p:cNvSpPr txBox="1"/>
          <p:nvPr/>
        </p:nvSpPr>
        <p:spPr>
          <a:xfrm>
            <a:off x="110044" y="1852838"/>
            <a:ext cx="1880285" cy="427196"/>
          </a:xfrm>
          <a:prstGeom prst="roundRect">
            <a:avLst>
              <a:gd name="adj" fmla="val 1095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latin typeface="Mali" panose="020B0604020202020204" charset="-34"/>
                <a:cs typeface="Mali" panose="020B0604020202020204" charset="-34"/>
              </a:rPr>
              <a:t>NHIỆM VỤ 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14D740-354C-412D-9962-CCA4354364FC}"/>
              </a:ext>
            </a:extLst>
          </p:cNvPr>
          <p:cNvGrpSpPr/>
          <p:nvPr/>
        </p:nvGrpSpPr>
        <p:grpSpPr>
          <a:xfrm>
            <a:off x="247790" y="729568"/>
            <a:ext cx="8449940" cy="704036"/>
            <a:chOff x="121183" y="1877386"/>
            <a:chExt cx="8449940" cy="704036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2933BCA3-C40E-4A4D-BE86-A87B33708ED7}"/>
                </a:ext>
              </a:extLst>
            </p:cNvPr>
            <p:cNvGrpSpPr/>
            <p:nvPr/>
          </p:nvGrpSpPr>
          <p:grpSpPr>
            <a:xfrm>
              <a:off x="264405" y="1877386"/>
              <a:ext cx="8306718" cy="165253"/>
              <a:chOff x="451692" y="2071171"/>
              <a:chExt cx="8306718" cy="165253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="" xmlns:a16="http://schemas.microsoft.com/office/drawing/2014/main" id="{04C1DD40-675C-4D47-93A8-730A1BFBADB0}"/>
                  </a:ext>
                </a:extLst>
              </p:cNvPr>
              <p:cNvCxnSpPr/>
              <p:nvPr/>
            </p:nvCxnSpPr>
            <p:spPr>
              <a:xfrm>
                <a:off x="451692" y="2148289"/>
                <a:ext cx="8306718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8398523C-9E95-4F05-AEA1-1F2857DAD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70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4E5C582A-5AED-4853-A1BD-DF6E353FA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577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83E37B4D-2CB1-4DDA-9C9D-90C910EEB5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884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5D28DE05-F9B3-4538-8F31-D00405CCE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91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0A84E651-70C9-46A2-A817-B6E49E5F6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498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808EC81C-45B1-4881-8B6E-01EE9D3E7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805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EF4BBF51-5ED9-49B9-8246-F906B8E5B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21128" y="2071171"/>
                <a:ext cx="0" cy="16525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DC539328-995C-4EE7-97B2-A275FF26ED67}"/>
                </a:ext>
              </a:extLst>
            </p:cNvPr>
            <p:cNvSpPr txBox="1"/>
            <p:nvPr/>
          </p:nvSpPr>
          <p:spPr>
            <a:xfrm>
              <a:off x="121183" y="2119757"/>
              <a:ext cx="118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FF403F49-4B9A-413B-9EDF-6B370217F4B2}"/>
                </a:ext>
              </a:extLst>
            </p:cNvPr>
            <p:cNvSpPr txBox="1"/>
            <p:nvPr/>
          </p:nvSpPr>
          <p:spPr>
            <a:xfrm>
              <a:off x="923580" y="2119757"/>
              <a:ext cx="118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10 000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3EFEE439-7DC6-4F85-ADCC-B724B22C5030}"/>
                </a:ext>
              </a:extLst>
            </p:cNvPr>
            <p:cNvSpPr txBox="1"/>
            <p:nvPr/>
          </p:nvSpPr>
          <p:spPr>
            <a:xfrm>
              <a:off x="216665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D327594-47E9-452D-804B-298EB9FA8986}"/>
                </a:ext>
              </a:extLst>
            </p:cNvPr>
            <p:cNvSpPr txBox="1"/>
            <p:nvPr/>
          </p:nvSpPr>
          <p:spPr>
            <a:xfrm>
              <a:off x="3387686" y="2119757"/>
              <a:ext cx="1243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30 000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35F0BE29-F9A2-4498-AAD6-DB27B6F2DB4A}"/>
                </a:ext>
              </a:extLst>
            </p:cNvPr>
            <p:cNvSpPr txBox="1"/>
            <p:nvPr/>
          </p:nvSpPr>
          <p:spPr>
            <a:xfrm>
              <a:off x="465279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2FA0EF5-E996-44BB-B234-1F40560248F6}"/>
                </a:ext>
              </a:extLst>
            </p:cNvPr>
            <p:cNvSpPr txBox="1"/>
            <p:nvPr/>
          </p:nvSpPr>
          <p:spPr>
            <a:xfrm>
              <a:off x="589586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63306FB4-79EC-468D-B490-747243C0F782}"/>
                </a:ext>
              </a:extLst>
            </p:cNvPr>
            <p:cNvSpPr txBox="1"/>
            <p:nvPr/>
          </p:nvSpPr>
          <p:spPr>
            <a:xfrm>
              <a:off x="7138930" y="2119757"/>
              <a:ext cx="1189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…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5F5AA37-CCB7-42AA-BA9C-2E9CA77F82AF}"/>
              </a:ext>
            </a:extLst>
          </p:cNvPr>
          <p:cNvSpPr txBox="1"/>
          <p:nvPr/>
        </p:nvSpPr>
        <p:spPr>
          <a:xfrm>
            <a:off x="2346505" y="1004403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20 000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037F62C-A345-4F62-863B-FB9C4012EEAA}"/>
              </a:ext>
            </a:extLst>
          </p:cNvPr>
          <p:cNvSpPr txBox="1"/>
          <p:nvPr/>
        </p:nvSpPr>
        <p:spPr>
          <a:xfrm>
            <a:off x="4888407" y="963860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40 000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AD6D0DA-0197-4727-86DB-77A788E1F9C5}"/>
              </a:ext>
            </a:extLst>
          </p:cNvPr>
          <p:cNvSpPr txBox="1"/>
          <p:nvPr/>
        </p:nvSpPr>
        <p:spPr>
          <a:xfrm>
            <a:off x="6079680" y="968912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50 000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FFDAB90-3BF3-4271-BF12-EE6B81598A51}"/>
              </a:ext>
            </a:extLst>
          </p:cNvPr>
          <p:cNvSpPr txBox="1"/>
          <p:nvPr/>
        </p:nvSpPr>
        <p:spPr>
          <a:xfrm>
            <a:off x="7270953" y="973964"/>
            <a:ext cx="1189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Mali" panose="020B0604020202020204" charset="-34"/>
                <a:cs typeface="Mali" panose="020B0604020202020204" charset="-34"/>
              </a:rPr>
              <a:t>60 000</a:t>
            </a:r>
          </a:p>
        </p:txBody>
      </p:sp>
      <p:sp>
        <p:nvSpPr>
          <p:cNvPr id="60" name="Hộp Văn bản 1">
            <a:extLst>
              <a:ext uri="{FF2B5EF4-FFF2-40B4-BE49-F238E27FC236}">
                <a16:creationId xmlns="" xmlns:a16="http://schemas.microsoft.com/office/drawing/2014/main" id="{B968FCF3-8AF1-48F6-8F30-F9E6F677581B}"/>
              </a:ext>
            </a:extLst>
          </p:cNvPr>
          <p:cNvSpPr txBox="1"/>
          <p:nvPr/>
        </p:nvSpPr>
        <p:spPr>
          <a:xfrm>
            <a:off x="3169971" y="139685"/>
            <a:ext cx="1922533" cy="427196"/>
          </a:xfrm>
          <a:prstGeom prst="roundRect">
            <a:avLst>
              <a:gd name="adj" fmla="val 1095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ali" panose="020B0604020202020204" charset="-34"/>
                <a:cs typeface="Mali" panose="020B0604020202020204" charset="-34"/>
              </a:rPr>
              <a:t>TIA SỐ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6A8BEE05-994C-4DDC-81BE-F346C52F9B8E}"/>
              </a:ext>
            </a:extLst>
          </p:cNvPr>
          <p:cNvSpPr txBox="1"/>
          <p:nvPr/>
        </p:nvSpPr>
        <p:spPr>
          <a:xfrm>
            <a:off x="2057738" y="1844671"/>
            <a:ext cx="6083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Nêu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đặc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điểm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của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tia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/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trên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tia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gồm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những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gì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?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5729472E-D233-488B-846E-5FC750F8BBC6}"/>
              </a:ext>
            </a:extLst>
          </p:cNvPr>
          <p:cNvGrpSpPr/>
          <p:nvPr/>
        </p:nvGrpSpPr>
        <p:grpSpPr>
          <a:xfrm>
            <a:off x="85854" y="2350141"/>
            <a:ext cx="1883884" cy="932013"/>
            <a:chOff x="3855904" y="-76844"/>
            <a:chExt cx="1883884" cy="93201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="" xmlns:a16="http://schemas.microsoft.com/office/drawing/2014/main" id="{7CC64D6C-998A-4F01-A684-0F4BD33BDAB4}"/>
                </a:ext>
              </a:extLst>
            </p:cNvPr>
            <p:cNvSpPr/>
            <p:nvPr/>
          </p:nvSpPr>
          <p:spPr>
            <a:xfrm>
              <a:off x="3855904" y="88135"/>
              <a:ext cx="1883884" cy="767034"/>
            </a:xfrm>
            <a:prstGeom prst="roundRect">
              <a:avLst>
                <a:gd name="adj" fmla="val 56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Nhóm</a:t>
              </a: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đôi</a:t>
              </a:r>
              <a:endParaRPr lang="en-US" sz="1800" b="1" dirty="0">
                <a:solidFill>
                  <a:schemeClr val="tx1"/>
                </a:solidFill>
                <a:latin typeface="Mali" panose="020B0604020202020204" charset="-34"/>
                <a:cs typeface="Mali" panose="020B0604020202020204" charset="-34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Bảng</a:t>
              </a: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con</a:t>
              </a:r>
            </a:p>
          </p:txBody>
        </p:sp>
        <p:pic>
          <p:nvPicPr>
            <p:cNvPr id="64" name="Picture 2" descr="Group Icon Vector at Vectorified.com | Collection of Group Icon ...">
              <a:extLst>
                <a:ext uri="{FF2B5EF4-FFF2-40B4-BE49-F238E27FC236}">
                  <a16:creationId xmlns="" xmlns:a16="http://schemas.microsoft.com/office/drawing/2014/main" id="{422179C5-1118-4161-AF90-76B1823CD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098" y="-76844"/>
              <a:ext cx="698883" cy="69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Phim Hoạt Hình Cuốn Sách Máy Tính Xách Tay Bút, Công Việc, Ghi âm ...">
              <a:extLst>
                <a:ext uri="{FF2B5EF4-FFF2-40B4-BE49-F238E27FC236}">
                  <a16:creationId xmlns="" xmlns:a16="http://schemas.microsoft.com/office/drawing/2014/main" id="{A563F354-589F-465A-864D-FC5CC29C3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92" y="415554"/>
              <a:ext cx="583894" cy="41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1 phút Mr Time">
            <a:hlinkClick r:id="" action="ppaction://media"/>
            <a:extLst>
              <a:ext uri="{FF2B5EF4-FFF2-40B4-BE49-F238E27FC236}">
                <a16:creationId xmlns="" xmlns:a16="http://schemas.microsoft.com/office/drawing/2014/main" id="{BF227C06-29C7-4FEE-956A-241CDCA0D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298" t="32855" r="19737" b="32162"/>
          <a:stretch/>
        </p:blipFill>
        <p:spPr>
          <a:xfrm>
            <a:off x="106603" y="3475142"/>
            <a:ext cx="1863135" cy="61139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6445EE4D-9A64-4F07-A9DD-066011DA1CA8}"/>
              </a:ext>
            </a:extLst>
          </p:cNvPr>
          <p:cNvSpPr txBox="1"/>
          <p:nvPr/>
        </p:nvSpPr>
        <p:spPr>
          <a:xfrm>
            <a:off x="2021268" y="1851353"/>
            <a:ext cx="608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Tia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gồm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C97641B0-D183-41EF-A531-FFA773AB7608}"/>
              </a:ext>
            </a:extLst>
          </p:cNvPr>
          <p:cNvSpPr txBox="1"/>
          <p:nvPr/>
        </p:nvSpPr>
        <p:spPr>
          <a:xfrm>
            <a:off x="2048863" y="2405840"/>
            <a:ext cx="7014927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Gốc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: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có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giá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trị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là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7E935FD5-57E5-4AC5-9D28-E52E5A1DFFB7}"/>
              </a:ext>
            </a:extLst>
          </p:cNvPr>
          <p:cNvSpPr txBox="1"/>
          <p:nvPr/>
        </p:nvSpPr>
        <p:spPr>
          <a:xfrm>
            <a:off x="2046883" y="2863357"/>
            <a:ext cx="70149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Mũi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tên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: Tia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không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có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giá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trị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lớn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nhất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luôn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kéo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dài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mãi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mãi</a:t>
            </a:r>
            <a:endParaRPr lang="en-US" sz="2000" dirty="0">
              <a:latin typeface="Mali" panose="020B0604020202020204" charset="-34"/>
              <a:cs typeface="Mali" panose="020B0604020202020204" charset="-3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D4F4D1D-6206-410F-8ECA-F78A8959110C}"/>
              </a:ext>
            </a:extLst>
          </p:cNvPr>
          <p:cNvSpPr txBox="1"/>
          <p:nvPr/>
        </p:nvSpPr>
        <p:spPr>
          <a:xfrm>
            <a:off x="2044903" y="3641714"/>
            <a:ext cx="701492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vạch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: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Mỗi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vạch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thể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hiện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một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giá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trị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. Hai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vạch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liên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tiếp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tạo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thành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1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đoạn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thẳng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đoạn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thẳng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luôn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bằng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nhau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và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biểu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thị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khoảng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giá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trị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bằng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000" dirty="0" err="1">
                <a:latin typeface="Mali" panose="020B0604020202020204" charset="-34"/>
                <a:cs typeface="Mali" panose="020B0604020202020204" charset="-34"/>
              </a:rPr>
              <a:t>nhau</a:t>
            </a:r>
            <a:r>
              <a:rPr lang="en-US" sz="20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8" grpId="0" animBg="1"/>
      <p:bldP spid="61" grpId="0"/>
      <p:bldP spid="61" grpId="1"/>
      <p:bldP spid="66" grpId="0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B84B6BF-BA42-4EAF-9225-BB322B0F4E8D}"/>
              </a:ext>
            </a:extLst>
          </p:cNvPr>
          <p:cNvSpPr txBox="1"/>
          <p:nvPr/>
        </p:nvSpPr>
        <p:spPr>
          <a:xfrm>
            <a:off x="154235" y="228530"/>
            <a:ext cx="355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Bài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2.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theo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b="1" dirty="0" err="1">
                <a:latin typeface="Mali" panose="020B0604020202020204" charset="-34"/>
                <a:cs typeface="Mali" panose="020B0604020202020204" charset="-34"/>
              </a:rPr>
              <a:t>mẫu</a:t>
            </a:r>
            <a:r>
              <a:rPr lang="en-US" sz="2400" b="1" dirty="0">
                <a:latin typeface="Mali" panose="020B0604020202020204" charset="-34"/>
                <a:cs typeface="Mali" panose="020B0604020202020204" charset="-34"/>
              </a:rPr>
              <a:t>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F7A8C227-D609-45D2-81EA-CC8F0BCEF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795472"/>
              </p:ext>
            </p:extLst>
          </p:nvPr>
        </p:nvGraphicFramePr>
        <p:xfrm>
          <a:off x="154235" y="910254"/>
          <a:ext cx="8769425" cy="4211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8637">
                  <a:extLst>
                    <a:ext uri="{9D8B030D-6E8A-4147-A177-3AD203B41FA5}">
                      <a16:colId xmlns="" xmlns:a16="http://schemas.microsoft.com/office/drawing/2014/main" val="1591422262"/>
                    </a:ext>
                  </a:extLst>
                </a:gridCol>
                <a:gridCol w="903383">
                  <a:extLst>
                    <a:ext uri="{9D8B030D-6E8A-4147-A177-3AD203B41FA5}">
                      <a16:colId xmlns="" xmlns:a16="http://schemas.microsoft.com/office/drawing/2014/main" val="1792646940"/>
                    </a:ext>
                  </a:extLst>
                </a:gridCol>
                <a:gridCol w="837282">
                  <a:extLst>
                    <a:ext uri="{9D8B030D-6E8A-4147-A177-3AD203B41FA5}">
                      <a16:colId xmlns="" xmlns:a16="http://schemas.microsoft.com/office/drawing/2014/main" val="1376274246"/>
                    </a:ext>
                  </a:extLst>
                </a:gridCol>
                <a:gridCol w="771181">
                  <a:extLst>
                    <a:ext uri="{9D8B030D-6E8A-4147-A177-3AD203B41FA5}">
                      <a16:colId xmlns="" xmlns:a16="http://schemas.microsoft.com/office/drawing/2014/main" val="3890704170"/>
                    </a:ext>
                  </a:extLst>
                </a:gridCol>
                <a:gridCol w="782198">
                  <a:extLst>
                    <a:ext uri="{9D8B030D-6E8A-4147-A177-3AD203B41FA5}">
                      <a16:colId xmlns="" xmlns:a16="http://schemas.microsoft.com/office/drawing/2014/main" val="2725297322"/>
                    </a:ext>
                  </a:extLst>
                </a:gridCol>
                <a:gridCol w="638978">
                  <a:extLst>
                    <a:ext uri="{9D8B030D-6E8A-4147-A177-3AD203B41FA5}">
                      <a16:colId xmlns="" xmlns:a16="http://schemas.microsoft.com/office/drawing/2014/main" val="541325271"/>
                    </a:ext>
                  </a:extLst>
                </a:gridCol>
                <a:gridCol w="3767766">
                  <a:extLst>
                    <a:ext uri="{9D8B030D-6E8A-4147-A177-3AD203B41FA5}">
                      <a16:colId xmlns="" xmlns:a16="http://schemas.microsoft.com/office/drawing/2014/main" val="8253219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Viết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số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Chục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nghìn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Nghìn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Trăm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Chục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Đơn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vị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Đọc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số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67994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42 571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Bốn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mươi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hai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nghìn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năm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trăm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bảy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mươi</a:t>
                      </a:r>
                      <a:r>
                        <a:rPr lang="en-US" sz="18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mốt</a:t>
                      </a:r>
                      <a:endParaRPr lang="en-US" sz="18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8069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Sáu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mươi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ba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nghìn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tám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trăm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năm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mươi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716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91 907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3464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16 212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438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Tám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nghìn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một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trăm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linh</a:t>
                      </a:r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 </a:t>
                      </a:r>
                      <a:r>
                        <a:rPr lang="en-US" sz="1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năm</a:t>
                      </a:r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6106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latin typeface="Mali" panose="020B0604020202020204" charset="-34"/>
                          <a:cs typeface="Mali" panose="020B0604020202020204" charset="-34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  <a:p>
                      <a:pPr algn="just"/>
                      <a:endParaRPr lang="en-US" sz="1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Mali" panose="020B0604020202020204" charset="-34"/>
                        <a:cs typeface="Mali" panose="020B060402020202020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41998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018660-BD6D-42DA-80F9-82FF1A156DB7}"/>
              </a:ext>
            </a:extLst>
          </p:cNvPr>
          <p:cNvSpPr txBox="1"/>
          <p:nvPr/>
        </p:nvSpPr>
        <p:spPr>
          <a:xfrm>
            <a:off x="5177925" y="2805625"/>
            <a:ext cx="37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Chín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mươi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mốt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nghìn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chín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trăm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linh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bảy</a:t>
            </a:r>
            <a:endParaRPr lang="en-US" sz="1800" b="1" dirty="0">
              <a:solidFill>
                <a:srgbClr val="0070C0"/>
              </a:solidFill>
              <a:latin typeface="Mali" panose="020B0604020202020204" charset="-34"/>
              <a:cs typeface="Mali" panose="020B060402020202020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7EC787-05A1-4BA1-AF7B-535E221CC671}"/>
              </a:ext>
            </a:extLst>
          </p:cNvPr>
          <p:cNvSpPr txBox="1"/>
          <p:nvPr/>
        </p:nvSpPr>
        <p:spPr>
          <a:xfrm>
            <a:off x="5177924" y="3462973"/>
            <a:ext cx="37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Mười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sáu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nghìn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hai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trăm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mười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hai</a:t>
            </a:r>
            <a:endParaRPr lang="en-US" sz="1800" b="1" dirty="0">
              <a:solidFill>
                <a:srgbClr val="0070C0"/>
              </a:solidFill>
              <a:latin typeface="Mali" panose="020B0604020202020204" charset="-34"/>
              <a:cs typeface="Mali" panose="020B060402020202020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2179B2D-8A38-4316-A979-54C8E0F007CB}"/>
              </a:ext>
            </a:extLst>
          </p:cNvPr>
          <p:cNvSpPr txBox="1"/>
          <p:nvPr/>
        </p:nvSpPr>
        <p:spPr>
          <a:xfrm>
            <a:off x="5177923" y="4475243"/>
            <a:ext cx="374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Bảy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mươi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nghìn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không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trăm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linh</a:t>
            </a:r>
            <a:r>
              <a:rPr lang="en-US" sz="1800" b="1" dirty="0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Mali" panose="020B0604020202020204" charset="-34"/>
                <a:cs typeface="Mali" panose="020B0604020202020204" charset="-34"/>
              </a:rPr>
              <a:t>tám</a:t>
            </a:r>
            <a:endParaRPr lang="en-US" sz="1800" b="1" dirty="0">
              <a:solidFill>
                <a:srgbClr val="0070C0"/>
              </a:solidFill>
              <a:latin typeface="Mali" panose="020B0604020202020204" charset="-34"/>
              <a:cs typeface="Mali" panose="020B060402020202020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3216DC5-DB2C-47C6-A2EC-D0B717A4550B}"/>
              </a:ext>
            </a:extLst>
          </p:cNvPr>
          <p:cNvGrpSpPr/>
          <p:nvPr/>
        </p:nvGrpSpPr>
        <p:grpSpPr>
          <a:xfrm>
            <a:off x="3855904" y="-76844"/>
            <a:ext cx="1883884" cy="932013"/>
            <a:chOff x="3855904" y="-76844"/>
            <a:chExt cx="1883884" cy="93201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CFDDFE85-5919-4D8D-B4D1-243E603DEA6F}"/>
                </a:ext>
              </a:extLst>
            </p:cNvPr>
            <p:cNvSpPr/>
            <p:nvPr/>
          </p:nvSpPr>
          <p:spPr>
            <a:xfrm>
              <a:off x="3855904" y="88135"/>
              <a:ext cx="1883884" cy="767034"/>
            </a:xfrm>
            <a:prstGeom prst="roundRect">
              <a:avLst>
                <a:gd name="adj" fmla="val 56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Cá</a:t>
              </a: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nhân</a:t>
              </a:r>
              <a:endParaRPr lang="en-US" sz="1800" b="1" dirty="0">
                <a:solidFill>
                  <a:schemeClr val="tx1"/>
                </a:solidFill>
                <a:latin typeface="Mali" panose="020B0604020202020204" charset="-34"/>
                <a:cs typeface="Mali" panose="020B0604020202020204" charset="-34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SGK</a:t>
              </a:r>
            </a:p>
          </p:txBody>
        </p:sp>
        <p:pic>
          <p:nvPicPr>
            <p:cNvPr id="2050" name="Picture 2" descr="Group Icon Vector at Vectorified.com | Collection of Group Icon ...">
              <a:extLst>
                <a:ext uri="{FF2B5EF4-FFF2-40B4-BE49-F238E27FC236}">
                  <a16:creationId xmlns="" xmlns:a16="http://schemas.microsoft.com/office/drawing/2014/main" id="{C32937CB-807B-4FB9-A5E7-8D7988469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098" y="-76844"/>
              <a:ext cx="698883" cy="69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him Hoạt Hình Cuốn Sách Máy Tính Xách Tay Bút, Công Việc, Ghi âm ...">
              <a:extLst>
                <a:ext uri="{FF2B5EF4-FFF2-40B4-BE49-F238E27FC236}">
                  <a16:creationId xmlns="" xmlns:a16="http://schemas.microsoft.com/office/drawing/2014/main" id="{741DBBCC-12D9-4C10-A7CC-5C2D77F51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92" y="415554"/>
              <a:ext cx="583894" cy="41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2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0DBB92B9-E874-473B-BF2C-6ABF56947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000" t="32489" r="20241" b="32673"/>
          <a:stretch/>
        </p:blipFill>
        <p:spPr>
          <a:xfrm>
            <a:off x="5883008" y="228530"/>
            <a:ext cx="1883884" cy="617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236" y="2358189"/>
            <a:ext cx="96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63850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261" y="4120715"/>
            <a:ext cx="96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8</a:t>
            </a:r>
            <a:r>
              <a:rPr lang="en-US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10</a:t>
            </a:r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5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235" y="4613742"/>
            <a:ext cx="96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63850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8832" y="2337515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8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7717" y="2332340"/>
            <a:ext cx="32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5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005" y="2318265"/>
            <a:ext cx="39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rgbClr val="0070C0"/>
                </a:solidFill>
                <a:latin typeface="Mali" charset="-34"/>
                <a:cs typeface="Mali" charset="-34"/>
              </a:rPr>
              <a:t>0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1479" y="2327890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3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7120" y="232967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6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2516" y="294412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7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28832" y="3597021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2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1479" y="3581895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6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9103" y="3581895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1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5143" y="4120715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8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8830" y="4125708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1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9304" y="4115901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0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3358" y="4105355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5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51479" y="294412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1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28831" y="294412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9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7717" y="294412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0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66423" y="3597021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2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8510" y="3601472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1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07119" y="2944124"/>
            <a:ext cx="33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Mali" charset="-34"/>
                <a:cs typeface="Mali" charset="-34"/>
              </a:rPr>
              <a:t>9</a:t>
            </a:r>
            <a:endParaRPr lang="en-US" sz="1800" b="1" dirty="0">
              <a:solidFill>
                <a:srgbClr val="0070C0"/>
              </a:solidFill>
              <a:latin typeface="Mali" charset="-34"/>
              <a:cs typeface="Mali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071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2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2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900;p58"/>
          <p:cNvGrpSpPr/>
          <p:nvPr/>
        </p:nvGrpSpPr>
        <p:grpSpPr>
          <a:xfrm>
            <a:off x="6801853" y="3497179"/>
            <a:ext cx="2039623" cy="1646321"/>
            <a:chOff x="-9359475" y="1634625"/>
            <a:chExt cx="2363350" cy="1933625"/>
          </a:xfrm>
        </p:grpSpPr>
        <p:sp>
          <p:nvSpPr>
            <p:cNvPr id="5" name="Google Shape;901;p58"/>
            <p:cNvSpPr/>
            <p:nvPr/>
          </p:nvSpPr>
          <p:spPr>
            <a:xfrm>
              <a:off x="-8613575" y="3134500"/>
              <a:ext cx="210825" cy="433750"/>
            </a:xfrm>
            <a:custGeom>
              <a:avLst/>
              <a:gdLst/>
              <a:ahLst/>
              <a:cxnLst/>
              <a:rect l="l" t="t" r="r" b="b"/>
              <a:pathLst>
                <a:path w="8433" h="17350" extrusionOk="0">
                  <a:moveTo>
                    <a:pt x="8432" y="0"/>
                  </a:moveTo>
                  <a:lnTo>
                    <a:pt x="1298" y="1946"/>
                  </a:lnTo>
                  <a:cubicBezTo>
                    <a:pt x="1298" y="1946"/>
                    <a:pt x="1298" y="12648"/>
                    <a:pt x="648" y="14593"/>
                  </a:cubicBezTo>
                  <a:cubicBezTo>
                    <a:pt x="0" y="16539"/>
                    <a:pt x="0" y="17350"/>
                    <a:pt x="0" y="17350"/>
                  </a:cubicBezTo>
                  <a:lnTo>
                    <a:pt x="4216" y="17350"/>
                  </a:lnTo>
                  <a:lnTo>
                    <a:pt x="8432" y="0"/>
                  </a:lnTo>
                  <a:close/>
                </a:path>
              </a:pathLst>
            </a:custGeom>
            <a:solidFill>
              <a:srgbClr val="DAA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02;p58"/>
            <p:cNvSpPr/>
            <p:nvPr/>
          </p:nvSpPr>
          <p:spPr>
            <a:xfrm>
              <a:off x="-7989300" y="2980450"/>
              <a:ext cx="340500" cy="510800"/>
            </a:xfrm>
            <a:custGeom>
              <a:avLst/>
              <a:gdLst/>
              <a:ahLst/>
              <a:cxnLst/>
              <a:rect l="l" t="t" r="r" b="b"/>
              <a:pathLst>
                <a:path w="13620" h="20432" extrusionOk="0">
                  <a:moveTo>
                    <a:pt x="13620" y="1"/>
                  </a:moveTo>
                  <a:lnTo>
                    <a:pt x="0" y="973"/>
                  </a:lnTo>
                  <a:cubicBezTo>
                    <a:pt x="0" y="973"/>
                    <a:pt x="5189" y="10053"/>
                    <a:pt x="5513" y="15242"/>
                  </a:cubicBezTo>
                  <a:lnTo>
                    <a:pt x="5837" y="20431"/>
                  </a:lnTo>
                  <a:lnTo>
                    <a:pt x="9080" y="20431"/>
                  </a:lnTo>
                  <a:lnTo>
                    <a:pt x="13620" y="1"/>
                  </a:lnTo>
                  <a:close/>
                </a:path>
              </a:pathLst>
            </a:custGeom>
            <a:solidFill>
              <a:srgbClr val="DAA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03;p58"/>
            <p:cNvSpPr/>
            <p:nvPr/>
          </p:nvSpPr>
          <p:spPr>
            <a:xfrm>
              <a:off x="-8637900" y="2660550"/>
              <a:ext cx="1292950" cy="907700"/>
            </a:xfrm>
            <a:custGeom>
              <a:avLst/>
              <a:gdLst/>
              <a:ahLst/>
              <a:cxnLst/>
              <a:rect l="l" t="t" r="r" b="b"/>
              <a:pathLst>
                <a:path w="51718" h="36308" extrusionOk="0">
                  <a:moveTo>
                    <a:pt x="30694" y="0"/>
                  </a:moveTo>
                  <a:cubicBezTo>
                    <a:pt x="26515" y="0"/>
                    <a:pt x="23351" y="311"/>
                    <a:pt x="23351" y="311"/>
                  </a:cubicBezTo>
                  <a:cubicBezTo>
                    <a:pt x="23351" y="311"/>
                    <a:pt x="1" y="11499"/>
                    <a:pt x="1136" y="18958"/>
                  </a:cubicBezTo>
                  <a:cubicBezTo>
                    <a:pt x="1508" y="21409"/>
                    <a:pt x="5505" y="22231"/>
                    <a:pt x="10703" y="22231"/>
                  </a:cubicBezTo>
                  <a:cubicBezTo>
                    <a:pt x="21327" y="22231"/>
                    <a:pt x="36970" y="18796"/>
                    <a:pt x="36970" y="18796"/>
                  </a:cubicBezTo>
                  <a:cubicBezTo>
                    <a:pt x="45240" y="27066"/>
                    <a:pt x="45726" y="36308"/>
                    <a:pt x="45726" y="36308"/>
                  </a:cubicBezTo>
                  <a:lnTo>
                    <a:pt x="48645" y="36308"/>
                  </a:lnTo>
                  <a:cubicBezTo>
                    <a:pt x="48645" y="36308"/>
                    <a:pt x="49118" y="30212"/>
                    <a:pt x="49132" y="23660"/>
                  </a:cubicBezTo>
                  <a:cubicBezTo>
                    <a:pt x="49143" y="18011"/>
                    <a:pt x="51717" y="10689"/>
                    <a:pt x="50591" y="6635"/>
                  </a:cubicBezTo>
                  <a:cubicBezTo>
                    <a:pt x="49028" y="1006"/>
                    <a:pt x="38217" y="0"/>
                    <a:pt x="30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04;p58"/>
            <p:cNvSpPr/>
            <p:nvPr/>
          </p:nvSpPr>
          <p:spPr>
            <a:xfrm>
              <a:off x="-9359475" y="1634625"/>
              <a:ext cx="1499925" cy="1564725"/>
            </a:xfrm>
            <a:custGeom>
              <a:avLst/>
              <a:gdLst/>
              <a:ahLst/>
              <a:cxnLst/>
              <a:rect l="l" t="t" r="r" b="b"/>
              <a:pathLst>
                <a:path w="59997" h="62589" extrusionOk="0">
                  <a:moveTo>
                    <a:pt x="29999" y="0"/>
                  </a:moveTo>
                  <a:cubicBezTo>
                    <a:pt x="13431" y="0"/>
                    <a:pt x="1" y="13430"/>
                    <a:pt x="1" y="29998"/>
                  </a:cubicBezTo>
                  <a:cubicBezTo>
                    <a:pt x="1" y="46564"/>
                    <a:pt x="14566" y="62589"/>
                    <a:pt x="31134" y="62589"/>
                  </a:cubicBezTo>
                  <a:cubicBezTo>
                    <a:pt x="47701" y="62589"/>
                    <a:pt x="59996" y="46564"/>
                    <a:pt x="59996" y="29998"/>
                  </a:cubicBezTo>
                  <a:cubicBezTo>
                    <a:pt x="59996" y="13430"/>
                    <a:pt x="46566" y="0"/>
                    <a:pt x="29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05;p58"/>
            <p:cNvSpPr/>
            <p:nvPr/>
          </p:nvSpPr>
          <p:spPr>
            <a:xfrm>
              <a:off x="-9024250" y="2072400"/>
              <a:ext cx="772700" cy="832850"/>
            </a:xfrm>
            <a:custGeom>
              <a:avLst/>
              <a:gdLst/>
              <a:ahLst/>
              <a:cxnLst/>
              <a:rect l="l" t="t" r="r" b="b"/>
              <a:pathLst>
                <a:path w="30908" h="33314" extrusionOk="0">
                  <a:moveTo>
                    <a:pt x="15455" y="1"/>
                  </a:moveTo>
                  <a:cubicBezTo>
                    <a:pt x="6919" y="1"/>
                    <a:pt x="1" y="8495"/>
                    <a:pt x="1" y="18972"/>
                  </a:cubicBezTo>
                  <a:cubicBezTo>
                    <a:pt x="1" y="29450"/>
                    <a:pt x="3989" y="32946"/>
                    <a:pt x="16210" y="33296"/>
                  </a:cubicBezTo>
                  <a:cubicBezTo>
                    <a:pt x="16617" y="33307"/>
                    <a:pt x="17014" y="33313"/>
                    <a:pt x="17401" y="33313"/>
                  </a:cubicBezTo>
                  <a:cubicBezTo>
                    <a:pt x="27797" y="33313"/>
                    <a:pt x="30907" y="29075"/>
                    <a:pt x="30907" y="18972"/>
                  </a:cubicBezTo>
                  <a:cubicBezTo>
                    <a:pt x="30907" y="8495"/>
                    <a:pt x="23990" y="1"/>
                    <a:pt x="154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06;p58"/>
            <p:cNvSpPr/>
            <p:nvPr/>
          </p:nvSpPr>
          <p:spPr>
            <a:xfrm>
              <a:off x="-9069475" y="2009500"/>
              <a:ext cx="279250" cy="296475"/>
            </a:xfrm>
            <a:custGeom>
              <a:avLst/>
              <a:gdLst/>
              <a:ahLst/>
              <a:cxnLst/>
              <a:rect l="l" t="t" r="r" b="b"/>
              <a:pathLst>
                <a:path w="11170" h="11859" extrusionOk="0">
                  <a:moveTo>
                    <a:pt x="4432" y="1"/>
                  </a:moveTo>
                  <a:cubicBezTo>
                    <a:pt x="3511" y="1"/>
                    <a:pt x="2648" y="261"/>
                    <a:pt x="1931" y="769"/>
                  </a:cubicBezTo>
                  <a:cubicBezTo>
                    <a:pt x="838" y="1543"/>
                    <a:pt x="175" y="2829"/>
                    <a:pt x="88" y="4343"/>
                  </a:cubicBezTo>
                  <a:cubicBezTo>
                    <a:pt x="0" y="5858"/>
                    <a:pt x="495" y="7479"/>
                    <a:pt x="1465" y="8848"/>
                  </a:cubicBezTo>
                  <a:cubicBezTo>
                    <a:pt x="2434" y="10217"/>
                    <a:pt x="3798" y="11222"/>
                    <a:pt x="5255" y="11642"/>
                  </a:cubicBezTo>
                  <a:cubicBezTo>
                    <a:pt x="5757" y="11787"/>
                    <a:pt x="6256" y="11858"/>
                    <a:pt x="6738" y="11858"/>
                  </a:cubicBezTo>
                  <a:cubicBezTo>
                    <a:pt x="7659" y="11858"/>
                    <a:pt x="8522" y="11598"/>
                    <a:pt x="9239" y="11090"/>
                  </a:cubicBezTo>
                  <a:cubicBezTo>
                    <a:pt x="10332" y="10318"/>
                    <a:pt x="10995" y="9032"/>
                    <a:pt x="11082" y="7516"/>
                  </a:cubicBezTo>
                  <a:cubicBezTo>
                    <a:pt x="11170" y="6001"/>
                    <a:pt x="10675" y="4382"/>
                    <a:pt x="9706" y="3013"/>
                  </a:cubicBezTo>
                  <a:cubicBezTo>
                    <a:pt x="8736" y="1644"/>
                    <a:pt x="7373" y="638"/>
                    <a:pt x="5915" y="217"/>
                  </a:cubicBezTo>
                  <a:cubicBezTo>
                    <a:pt x="5413" y="72"/>
                    <a:pt x="4915" y="1"/>
                    <a:pt x="4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7;p58"/>
            <p:cNvSpPr/>
            <p:nvPr/>
          </p:nvSpPr>
          <p:spPr>
            <a:xfrm>
              <a:off x="-8994625" y="2111175"/>
              <a:ext cx="121650" cy="107725"/>
            </a:xfrm>
            <a:custGeom>
              <a:avLst/>
              <a:gdLst/>
              <a:ahLst/>
              <a:cxnLst/>
              <a:rect l="l" t="t" r="r" b="b"/>
              <a:pathLst>
                <a:path w="4866" h="4309" extrusionOk="0">
                  <a:moveTo>
                    <a:pt x="486" y="1"/>
                  </a:moveTo>
                  <a:cubicBezTo>
                    <a:pt x="324" y="1"/>
                    <a:pt x="161" y="16"/>
                    <a:pt x="1" y="51"/>
                  </a:cubicBezTo>
                  <a:cubicBezTo>
                    <a:pt x="509" y="358"/>
                    <a:pt x="940" y="666"/>
                    <a:pt x="1357" y="992"/>
                  </a:cubicBezTo>
                  <a:cubicBezTo>
                    <a:pt x="1772" y="1314"/>
                    <a:pt x="2159" y="1656"/>
                    <a:pt x="2541" y="2007"/>
                  </a:cubicBezTo>
                  <a:cubicBezTo>
                    <a:pt x="2917" y="2364"/>
                    <a:pt x="3285" y="2737"/>
                    <a:pt x="3661" y="3124"/>
                  </a:cubicBezTo>
                  <a:cubicBezTo>
                    <a:pt x="3850" y="3313"/>
                    <a:pt x="4035" y="3516"/>
                    <a:pt x="4237" y="3710"/>
                  </a:cubicBezTo>
                  <a:cubicBezTo>
                    <a:pt x="4435" y="3909"/>
                    <a:pt x="4624" y="4118"/>
                    <a:pt x="4865" y="4309"/>
                  </a:cubicBezTo>
                  <a:cubicBezTo>
                    <a:pt x="4833" y="4010"/>
                    <a:pt x="4762" y="3726"/>
                    <a:pt x="4681" y="3443"/>
                  </a:cubicBezTo>
                  <a:cubicBezTo>
                    <a:pt x="4575" y="3174"/>
                    <a:pt x="4479" y="2891"/>
                    <a:pt x="4335" y="2637"/>
                  </a:cubicBezTo>
                  <a:cubicBezTo>
                    <a:pt x="4055" y="2115"/>
                    <a:pt x="3693" y="1641"/>
                    <a:pt x="3263" y="1235"/>
                  </a:cubicBezTo>
                  <a:cubicBezTo>
                    <a:pt x="2824" y="832"/>
                    <a:pt x="2319" y="493"/>
                    <a:pt x="1762" y="269"/>
                  </a:cubicBezTo>
                  <a:cubicBezTo>
                    <a:pt x="1357" y="114"/>
                    <a:pt x="922" y="1"/>
                    <a:pt x="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8;p58"/>
            <p:cNvSpPr/>
            <p:nvPr/>
          </p:nvSpPr>
          <p:spPr>
            <a:xfrm>
              <a:off x="-8458650" y="2009075"/>
              <a:ext cx="279250" cy="296475"/>
            </a:xfrm>
            <a:custGeom>
              <a:avLst/>
              <a:gdLst/>
              <a:ahLst/>
              <a:cxnLst/>
              <a:rect l="l" t="t" r="r" b="b"/>
              <a:pathLst>
                <a:path w="11170" h="11859" extrusionOk="0">
                  <a:moveTo>
                    <a:pt x="6738" y="1"/>
                  </a:moveTo>
                  <a:cubicBezTo>
                    <a:pt x="6255" y="1"/>
                    <a:pt x="5757" y="72"/>
                    <a:pt x="5255" y="217"/>
                  </a:cubicBezTo>
                  <a:cubicBezTo>
                    <a:pt x="3797" y="638"/>
                    <a:pt x="2434" y="1643"/>
                    <a:pt x="1464" y="3012"/>
                  </a:cubicBezTo>
                  <a:cubicBezTo>
                    <a:pt x="495" y="4380"/>
                    <a:pt x="0" y="6001"/>
                    <a:pt x="88" y="7516"/>
                  </a:cubicBezTo>
                  <a:cubicBezTo>
                    <a:pt x="175" y="9032"/>
                    <a:pt x="838" y="10316"/>
                    <a:pt x="1931" y="11090"/>
                  </a:cubicBezTo>
                  <a:cubicBezTo>
                    <a:pt x="2648" y="11598"/>
                    <a:pt x="3511" y="11858"/>
                    <a:pt x="4432" y="11858"/>
                  </a:cubicBezTo>
                  <a:cubicBezTo>
                    <a:pt x="4914" y="11858"/>
                    <a:pt x="5413" y="11787"/>
                    <a:pt x="5915" y="11642"/>
                  </a:cubicBezTo>
                  <a:cubicBezTo>
                    <a:pt x="7373" y="11221"/>
                    <a:pt x="8736" y="10215"/>
                    <a:pt x="9706" y="8847"/>
                  </a:cubicBezTo>
                  <a:cubicBezTo>
                    <a:pt x="10675" y="7478"/>
                    <a:pt x="11170" y="5858"/>
                    <a:pt x="11082" y="4343"/>
                  </a:cubicBezTo>
                  <a:cubicBezTo>
                    <a:pt x="10995" y="2828"/>
                    <a:pt x="10332" y="1542"/>
                    <a:pt x="9239" y="769"/>
                  </a:cubicBezTo>
                  <a:cubicBezTo>
                    <a:pt x="8522" y="261"/>
                    <a:pt x="7659" y="1"/>
                    <a:pt x="67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9;p58"/>
            <p:cNvSpPr/>
            <p:nvPr/>
          </p:nvSpPr>
          <p:spPr>
            <a:xfrm>
              <a:off x="-8375775" y="2111175"/>
              <a:ext cx="121650" cy="107700"/>
            </a:xfrm>
            <a:custGeom>
              <a:avLst/>
              <a:gdLst/>
              <a:ahLst/>
              <a:cxnLst/>
              <a:rect l="l" t="t" r="r" b="b"/>
              <a:pathLst>
                <a:path w="4866" h="4308" extrusionOk="0">
                  <a:moveTo>
                    <a:pt x="4380" y="1"/>
                  </a:moveTo>
                  <a:cubicBezTo>
                    <a:pt x="3944" y="1"/>
                    <a:pt x="3509" y="114"/>
                    <a:pt x="3104" y="269"/>
                  </a:cubicBezTo>
                  <a:cubicBezTo>
                    <a:pt x="2546" y="492"/>
                    <a:pt x="2041" y="831"/>
                    <a:pt x="1603" y="1235"/>
                  </a:cubicBezTo>
                  <a:cubicBezTo>
                    <a:pt x="1173" y="1641"/>
                    <a:pt x="811" y="2115"/>
                    <a:pt x="531" y="2637"/>
                  </a:cubicBezTo>
                  <a:cubicBezTo>
                    <a:pt x="386" y="2891"/>
                    <a:pt x="291" y="3174"/>
                    <a:pt x="184" y="3443"/>
                  </a:cubicBezTo>
                  <a:cubicBezTo>
                    <a:pt x="104" y="3726"/>
                    <a:pt x="31" y="4011"/>
                    <a:pt x="1" y="4307"/>
                  </a:cubicBezTo>
                  <a:cubicBezTo>
                    <a:pt x="241" y="4118"/>
                    <a:pt x="431" y="3909"/>
                    <a:pt x="628" y="3710"/>
                  </a:cubicBezTo>
                  <a:cubicBezTo>
                    <a:pt x="830" y="3515"/>
                    <a:pt x="1015" y="3313"/>
                    <a:pt x="1205" y="3123"/>
                  </a:cubicBezTo>
                  <a:cubicBezTo>
                    <a:pt x="1580" y="2737"/>
                    <a:pt x="1948" y="2363"/>
                    <a:pt x="2325" y="2007"/>
                  </a:cubicBezTo>
                  <a:cubicBezTo>
                    <a:pt x="2706" y="1655"/>
                    <a:pt x="3093" y="1314"/>
                    <a:pt x="3509" y="992"/>
                  </a:cubicBezTo>
                  <a:cubicBezTo>
                    <a:pt x="3925" y="666"/>
                    <a:pt x="4357" y="358"/>
                    <a:pt x="4865" y="51"/>
                  </a:cubicBezTo>
                  <a:cubicBezTo>
                    <a:pt x="4704" y="16"/>
                    <a:pt x="4542" y="1"/>
                    <a:pt x="4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0;p58"/>
            <p:cNvSpPr/>
            <p:nvPr/>
          </p:nvSpPr>
          <p:spPr>
            <a:xfrm>
              <a:off x="-8800750" y="2648375"/>
              <a:ext cx="322325" cy="202725"/>
            </a:xfrm>
            <a:custGeom>
              <a:avLst/>
              <a:gdLst/>
              <a:ahLst/>
              <a:cxnLst/>
              <a:rect l="l" t="t" r="r" b="b"/>
              <a:pathLst>
                <a:path w="12893" h="8109" extrusionOk="0">
                  <a:moveTo>
                    <a:pt x="3901" y="1"/>
                  </a:moveTo>
                  <a:cubicBezTo>
                    <a:pt x="1748" y="1"/>
                    <a:pt x="1" y="1816"/>
                    <a:pt x="1" y="4054"/>
                  </a:cubicBezTo>
                  <a:cubicBezTo>
                    <a:pt x="1" y="6293"/>
                    <a:pt x="1748" y="8108"/>
                    <a:pt x="3901" y="8108"/>
                  </a:cubicBezTo>
                  <a:cubicBezTo>
                    <a:pt x="4875" y="8108"/>
                    <a:pt x="5763" y="7735"/>
                    <a:pt x="6446" y="7121"/>
                  </a:cubicBezTo>
                  <a:cubicBezTo>
                    <a:pt x="7130" y="7735"/>
                    <a:pt x="8018" y="8108"/>
                    <a:pt x="8992" y="8108"/>
                  </a:cubicBezTo>
                  <a:cubicBezTo>
                    <a:pt x="11146" y="8108"/>
                    <a:pt x="12892" y="6293"/>
                    <a:pt x="12892" y="4054"/>
                  </a:cubicBezTo>
                  <a:cubicBezTo>
                    <a:pt x="12892" y="1816"/>
                    <a:pt x="11146" y="1"/>
                    <a:pt x="8992" y="1"/>
                  </a:cubicBezTo>
                  <a:cubicBezTo>
                    <a:pt x="8018" y="1"/>
                    <a:pt x="7130" y="374"/>
                    <a:pt x="6446" y="987"/>
                  </a:cubicBezTo>
                  <a:cubicBezTo>
                    <a:pt x="5763" y="374"/>
                    <a:pt x="4875" y="1"/>
                    <a:pt x="3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1;p58"/>
            <p:cNvSpPr/>
            <p:nvPr/>
          </p:nvSpPr>
          <p:spPr>
            <a:xfrm>
              <a:off x="-8725300" y="2611050"/>
              <a:ext cx="173400" cy="88175"/>
            </a:xfrm>
            <a:custGeom>
              <a:avLst/>
              <a:gdLst/>
              <a:ahLst/>
              <a:cxnLst/>
              <a:rect l="l" t="t" r="r" b="b"/>
              <a:pathLst>
                <a:path w="6936" h="3527" extrusionOk="0">
                  <a:moveTo>
                    <a:pt x="3468" y="0"/>
                  </a:moveTo>
                  <a:cubicBezTo>
                    <a:pt x="1553" y="0"/>
                    <a:pt x="1" y="790"/>
                    <a:pt x="1" y="1764"/>
                  </a:cubicBezTo>
                  <a:cubicBezTo>
                    <a:pt x="1" y="2738"/>
                    <a:pt x="1553" y="3527"/>
                    <a:pt x="3468" y="3527"/>
                  </a:cubicBezTo>
                  <a:cubicBezTo>
                    <a:pt x="5383" y="3527"/>
                    <a:pt x="6936" y="2738"/>
                    <a:pt x="6936" y="1764"/>
                  </a:cubicBezTo>
                  <a:cubicBezTo>
                    <a:pt x="6936" y="790"/>
                    <a:pt x="5383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2;p58"/>
            <p:cNvSpPr/>
            <p:nvPr/>
          </p:nvSpPr>
          <p:spPr>
            <a:xfrm>
              <a:off x="-7380375" y="2518800"/>
              <a:ext cx="274525" cy="328200"/>
            </a:xfrm>
            <a:custGeom>
              <a:avLst/>
              <a:gdLst/>
              <a:ahLst/>
              <a:cxnLst/>
              <a:rect l="l" t="t" r="r" b="b"/>
              <a:pathLst>
                <a:path w="10981" h="13128" extrusionOk="0">
                  <a:moveTo>
                    <a:pt x="9419" y="0"/>
                  </a:moveTo>
                  <a:lnTo>
                    <a:pt x="7700" y="286"/>
                  </a:lnTo>
                  <a:cubicBezTo>
                    <a:pt x="8249" y="3581"/>
                    <a:pt x="7152" y="6450"/>
                    <a:pt x="4440" y="8815"/>
                  </a:cubicBezTo>
                  <a:cubicBezTo>
                    <a:pt x="2342" y="10643"/>
                    <a:pt x="24" y="11474"/>
                    <a:pt x="1" y="11482"/>
                  </a:cubicBezTo>
                  <a:lnTo>
                    <a:pt x="194" y="12030"/>
                  </a:lnTo>
                  <a:lnTo>
                    <a:pt x="577" y="13128"/>
                  </a:lnTo>
                  <a:cubicBezTo>
                    <a:pt x="682" y="13090"/>
                    <a:pt x="10981" y="9371"/>
                    <a:pt x="94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3;p58"/>
            <p:cNvSpPr/>
            <p:nvPr/>
          </p:nvSpPr>
          <p:spPr>
            <a:xfrm>
              <a:off x="-7336650" y="2060250"/>
              <a:ext cx="340525" cy="510775"/>
            </a:xfrm>
            <a:custGeom>
              <a:avLst/>
              <a:gdLst/>
              <a:ahLst/>
              <a:cxnLst/>
              <a:rect l="l" t="t" r="r" b="b"/>
              <a:pathLst>
                <a:path w="13621" h="20431" extrusionOk="0">
                  <a:moveTo>
                    <a:pt x="8270" y="1"/>
                  </a:moveTo>
                  <a:cubicBezTo>
                    <a:pt x="4509" y="1"/>
                    <a:pt x="1" y="9861"/>
                    <a:pt x="1" y="13621"/>
                  </a:cubicBezTo>
                  <a:cubicBezTo>
                    <a:pt x="1" y="17382"/>
                    <a:pt x="3049" y="20431"/>
                    <a:pt x="6811" y="20431"/>
                  </a:cubicBezTo>
                  <a:cubicBezTo>
                    <a:pt x="10572" y="20431"/>
                    <a:pt x="13621" y="17382"/>
                    <a:pt x="13621" y="13621"/>
                  </a:cubicBezTo>
                  <a:cubicBezTo>
                    <a:pt x="13621" y="9859"/>
                    <a:pt x="12032" y="1"/>
                    <a:pt x="8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4;p58"/>
            <p:cNvSpPr/>
            <p:nvPr/>
          </p:nvSpPr>
          <p:spPr>
            <a:xfrm>
              <a:off x="-8354150" y="3134500"/>
              <a:ext cx="210825" cy="433750"/>
            </a:xfrm>
            <a:custGeom>
              <a:avLst/>
              <a:gdLst/>
              <a:ahLst/>
              <a:cxnLst/>
              <a:rect l="l" t="t" r="r" b="b"/>
              <a:pathLst>
                <a:path w="8433" h="17350" extrusionOk="0">
                  <a:moveTo>
                    <a:pt x="8432" y="0"/>
                  </a:moveTo>
                  <a:lnTo>
                    <a:pt x="1298" y="1946"/>
                  </a:lnTo>
                  <a:cubicBezTo>
                    <a:pt x="1298" y="1946"/>
                    <a:pt x="1298" y="12648"/>
                    <a:pt x="650" y="14593"/>
                  </a:cubicBezTo>
                  <a:cubicBezTo>
                    <a:pt x="0" y="16539"/>
                    <a:pt x="0" y="17350"/>
                    <a:pt x="0" y="17350"/>
                  </a:cubicBezTo>
                  <a:lnTo>
                    <a:pt x="4217" y="17350"/>
                  </a:lnTo>
                  <a:lnTo>
                    <a:pt x="84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5;p58"/>
            <p:cNvSpPr/>
            <p:nvPr/>
          </p:nvSpPr>
          <p:spPr>
            <a:xfrm>
              <a:off x="-8955775" y="2639925"/>
              <a:ext cx="97300" cy="97325"/>
            </a:xfrm>
            <a:custGeom>
              <a:avLst/>
              <a:gdLst/>
              <a:ahLst/>
              <a:cxnLst/>
              <a:rect l="l" t="t" r="r" b="b"/>
              <a:pathLst>
                <a:path w="3892" h="3893" extrusionOk="0">
                  <a:moveTo>
                    <a:pt x="1946" y="1"/>
                  </a:moveTo>
                  <a:cubicBezTo>
                    <a:pt x="871" y="1"/>
                    <a:pt x="0" y="872"/>
                    <a:pt x="0" y="1946"/>
                  </a:cubicBezTo>
                  <a:cubicBezTo>
                    <a:pt x="0" y="3021"/>
                    <a:pt x="871" y="3892"/>
                    <a:pt x="1946" y="3892"/>
                  </a:cubicBezTo>
                  <a:cubicBezTo>
                    <a:pt x="3021" y="3892"/>
                    <a:pt x="3891" y="3021"/>
                    <a:pt x="3891" y="1946"/>
                  </a:cubicBezTo>
                  <a:cubicBezTo>
                    <a:pt x="3891" y="872"/>
                    <a:pt x="3021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6;p58"/>
            <p:cNvSpPr/>
            <p:nvPr/>
          </p:nvSpPr>
          <p:spPr>
            <a:xfrm>
              <a:off x="-8410900" y="2639925"/>
              <a:ext cx="97325" cy="97325"/>
            </a:xfrm>
            <a:custGeom>
              <a:avLst/>
              <a:gdLst/>
              <a:ahLst/>
              <a:cxnLst/>
              <a:rect l="l" t="t" r="r" b="b"/>
              <a:pathLst>
                <a:path w="3893" h="3893" extrusionOk="0">
                  <a:moveTo>
                    <a:pt x="1946" y="1"/>
                  </a:moveTo>
                  <a:cubicBezTo>
                    <a:pt x="872" y="1"/>
                    <a:pt x="0" y="872"/>
                    <a:pt x="0" y="1946"/>
                  </a:cubicBezTo>
                  <a:cubicBezTo>
                    <a:pt x="0" y="3021"/>
                    <a:pt x="872" y="3892"/>
                    <a:pt x="1946" y="3892"/>
                  </a:cubicBezTo>
                  <a:cubicBezTo>
                    <a:pt x="3021" y="3892"/>
                    <a:pt x="3892" y="3021"/>
                    <a:pt x="3892" y="1946"/>
                  </a:cubicBezTo>
                  <a:cubicBezTo>
                    <a:pt x="3892" y="872"/>
                    <a:pt x="3021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;p58"/>
            <p:cNvSpPr/>
            <p:nvPr/>
          </p:nvSpPr>
          <p:spPr>
            <a:xfrm>
              <a:off x="-8526300" y="2391225"/>
              <a:ext cx="76900" cy="99525"/>
            </a:xfrm>
            <a:custGeom>
              <a:avLst/>
              <a:gdLst/>
              <a:ahLst/>
              <a:cxnLst/>
              <a:rect l="l" t="t" r="r" b="b"/>
              <a:pathLst>
                <a:path w="3076" h="3981" extrusionOk="0">
                  <a:moveTo>
                    <a:pt x="1538" y="0"/>
                  </a:moveTo>
                  <a:cubicBezTo>
                    <a:pt x="688" y="0"/>
                    <a:pt x="0" y="890"/>
                    <a:pt x="0" y="1990"/>
                  </a:cubicBezTo>
                  <a:cubicBezTo>
                    <a:pt x="0" y="3090"/>
                    <a:pt x="688" y="3981"/>
                    <a:pt x="1538" y="3981"/>
                  </a:cubicBezTo>
                  <a:cubicBezTo>
                    <a:pt x="2387" y="3981"/>
                    <a:pt x="3075" y="3090"/>
                    <a:pt x="3075" y="1990"/>
                  </a:cubicBezTo>
                  <a:cubicBezTo>
                    <a:pt x="3075" y="890"/>
                    <a:pt x="2387" y="0"/>
                    <a:pt x="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8;p58"/>
            <p:cNvSpPr/>
            <p:nvPr/>
          </p:nvSpPr>
          <p:spPr>
            <a:xfrm>
              <a:off x="-8815000" y="2391225"/>
              <a:ext cx="76875" cy="99525"/>
            </a:xfrm>
            <a:custGeom>
              <a:avLst/>
              <a:gdLst/>
              <a:ahLst/>
              <a:cxnLst/>
              <a:rect l="l" t="t" r="r" b="b"/>
              <a:pathLst>
                <a:path w="3075" h="3981" extrusionOk="0">
                  <a:moveTo>
                    <a:pt x="1538" y="0"/>
                  </a:moveTo>
                  <a:cubicBezTo>
                    <a:pt x="688" y="0"/>
                    <a:pt x="0" y="890"/>
                    <a:pt x="0" y="1990"/>
                  </a:cubicBezTo>
                  <a:cubicBezTo>
                    <a:pt x="0" y="3090"/>
                    <a:pt x="688" y="3981"/>
                    <a:pt x="1538" y="3981"/>
                  </a:cubicBezTo>
                  <a:cubicBezTo>
                    <a:pt x="2387" y="3981"/>
                    <a:pt x="3075" y="3090"/>
                    <a:pt x="3075" y="1990"/>
                  </a:cubicBezTo>
                  <a:cubicBezTo>
                    <a:pt x="3075" y="890"/>
                    <a:pt x="2387" y="0"/>
                    <a:pt x="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320" y="131061"/>
            <a:ext cx="8382000" cy="1143000"/>
          </a:xfrm>
        </p:spPr>
        <p:txBody>
          <a:bodyPr/>
          <a:lstStyle/>
          <a:p>
            <a:pPr algn="l" eaLnBrk="1" hangingPunct="1"/>
            <a:r>
              <a:rPr lang="en-US" altLang="en-US" sz="2000" b="1" u="sng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2000" b="1" u="sng" dirty="0" smtClean="0">
                <a:solidFill>
                  <a:srgbClr val="FF0000"/>
                </a:solidFill>
              </a:rPr>
              <a:t> 3</a:t>
            </a:r>
            <a:r>
              <a:rPr lang="en-US" altLang="en-US" sz="2000" dirty="0" smtClean="0"/>
              <a:t> : </a:t>
            </a:r>
            <a:br>
              <a:rPr lang="en-US" altLang="en-US" sz="2000" dirty="0" smtClean="0"/>
            </a:br>
            <a:r>
              <a:rPr lang="en-US" altLang="en-US" sz="2000" dirty="0" smtClean="0"/>
              <a:t>    </a:t>
            </a:r>
            <a:r>
              <a:rPr lang="en-US" altLang="en-US" sz="2000" dirty="0" smtClean="0">
                <a:solidFill>
                  <a:srgbClr val="0000FF"/>
                </a:solidFill>
              </a:rPr>
              <a:t>a)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Viết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các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số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sau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thành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tổng</a:t>
            </a:r>
            <a:r>
              <a:rPr lang="en-US" altLang="en-US" sz="2000" dirty="0" smtClean="0">
                <a:solidFill>
                  <a:srgbClr val="0000FF"/>
                </a:solidFill>
              </a:rPr>
              <a:t> (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theo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mẫu</a:t>
            </a:r>
            <a:r>
              <a:rPr lang="en-US" altLang="en-US" sz="2000" dirty="0" smtClean="0">
                <a:solidFill>
                  <a:srgbClr val="0000FF"/>
                </a:solidFill>
              </a:rPr>
              <a:t> )</a:t>
            </a:r>
            <a:br>
              <a:rPr lang="en-US" altLang="en-US" sz="2000" dirty="0" smtClean="0">
                <a:solidFill>
                  <a:srgbClr val="0000FF"/>
                </a:solidFill>
              </a:rPr>
            </a:br>
            <a:r>
              <a:rPr lang="en-US" altLang="en-US" sz="2000" dirty="0" smtClean="0">
                <a:solidFill>
                  <a:srgbClr val="0000FF"/>
                </a:solidFill>
              </a:rPr>
              <a:t>              8723 ; 9171 ; 3082 ; 7006 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43560" y="1174616"/>
            <a:ext cx="670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66"/>
                </a:solidFill>
                <a:latin typeface="Mali" charset="-34"/>
                <a:cs typeface="Mali" charset="-34"/>
              </a:rPr>
              <a:t>Mẫu</a:t>
            </a:r>
            <a:r>
              <a:rPr lang="en-US" altLang="en-US" sz="2000" dirty="0">
                <a:solidFill>
                  <a:srgbClr val="FF0066"/>
                </a:solidFill>
                <a:latin typeface="Mali" charset="-34"/>
                <a:cs typeface="Mali" charset="-34"/>
              </a:rPr>
              <a:t> : 8723 = 8000 + 700 + 20 + 3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68514" y="2436500"/>
            <a:ext cx="548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latin typeface="Mali" charset="-34"/>
                <a:cs typeface="Mali" charset="-34"/>
              </a:rPr>
              <a:t>b) </a:t>
            </a:r>
            <a:r>
              <a:rPr lang="en-US" altLang="en-US" sz="2000" dirty="0" err="1">
                <a:solidFill>
                  <a:srgbClr val="0000FF"/>
                </a:solidFill>
                <a:latin typeface="Mali" charset="-34"/>
                <a:cs typeface="Mali" charset="-34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Mali" charset="-34"/>
                <a:cs typeface="Mali" charset="-34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Mali" charset="-34"/>
                <a:cs typeface="Mali" charset="-34"/>
              </a:rPr>
              <a:t>theo</a:t>
            </a:r>
            <a:r>
              <a:rPr lang="en-US" altLang="en-US" sz="2000" dirty="0">
                <a:solidFill>
                  <a:srgbClr val="0000FF"/>
                </a:solidFill>
                <a:latin typeface="Mali" charset="-34"/>
                <a:cs typeface="Mali" charset="-34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Mali" charset="-34"/>
                <a:cs typeface="Mali" charset="-34"/>
              </a:rPr>
              <a:t>mẫu</a:t>
            </a:r>
            <a:r>
              <a:rPr lang="en-US" altLang="en-US" sz="2000" dirty="0">
                <a:solidFill>
                  <a:srgbClr val="0000FF"/>
                </a:solidFill>
                <a:latin typeface="Mali" charset="-34"/>
                <a:cs typeface="Mali" charset="-34"/>
              </a:rPr>
              <a:t> :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81027" y="283661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66"/>
                </a:solidFill>
                <a:latin typeface="Mali" charset="-34"/>
                <a:cs typeface="Mali" charset="-34"/>
              </a:rPr>
              <a:t>Mẫu</a:t>
            </a:r>
            <a:r>
              <a:rPr lang="en-US" altLang="en-US" sz="2000" dirty="0">
                <a:solidFill>
                  <a:srgbClr val="FF0066"/>
                </a:solidFill>
                <a:latin typeface="Mali" charset="-34"/>
                <a:cs typeface="Mali" charset="-34"/>
              </a:rPr>
              <a:t> : 9000 + 200 + 30 + 2 = 9232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68514" y="1574726"/>
            <a:ext cx="8229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000" dirty="0" smtClean="0">
                <a:latin typeface="Mali" charset="-34"/>
                <a:cs typeface="Mali" charset="-34"/>
              </a:rPr>
              <a:t>9171= </a:t>
            </a:r>
            <a:r>
              <a:rPr lang="vi-VN" altLang="en-US" sz="2000" dirty="0">
                <a:latin typeface="Mali" charset="-34"/>
                <a:cs typeface="Mali" charset="-34"/>
              </a:rPr>
              <a:t>9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000 </a:t>
            </a:r>
            <a:r>
              <a:rPr lang="en-US" altLang="en-US" sz="2000" dirty="0">
                <a:latin typeface="Mali" charset="-34"/>
                <a:cs typeface="Mali" charset="-34"/>
              </a:rPr>
              <a:t>+ </a:t>
            </a:r>
            <a:r>
              <a:rPr lang="vi-VN" altLang="en-US" sz="2000" dirty="0" smtClean="0">
                <a:latin typeface="Mali" charset="-34"/>
                <a:cs typeface="Mali" charset="-34"/>
              </a:rPr>
              <a:t>1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00 </a:t>
            </a:r>
            <a:r>
              <a:rPr lang="en-US" altLang="en-US" sz="2000" dirty="0">
                <a:latin typeface="Mali" charset="-34"/>
                <a:cs typeface="Mali" charset="-34"/>
              </a:rPr>
              <a:t>+ </a:t>
            </a:r>
            <a:r>
              <a:rPr lang="vi-VN" altLang="en-US" sz="2000" dirty="0" smtClean="0">
                <a:latin typeface="Mali" charset="-34"/>
                <a:cs typeface="Mali" charset="-34"/>
              </a:rPr>
              <a:t>7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 </a:t>
            </a:r>
            <a:r>
              <a:rPr lang="en-US" altLang="en-US" sz="2000" dirty="0">
                <a:latin typeface="Mali" charset="-34"/>
                <a:cs typeface="Mali" charset="-34"/>
              </a:rPr>
              <a:t>+ 1            </a:t>
            </a:r>
            <a:r>
              <a:rPr lang="vi-VN" altLang="en-US" sz="2000" dirty="0" smtClean="0">
                <a:latin typeface="Mali" charset="-34"/>
                <a:cs typeface="Mali" charset="-34"/>
              </a:rPr>
              <a:t>3082 = </a:t>
            </a:r>
            <a:r>
              <a:rPr lang="vi-VN" altLang="en-US" sz="2000" dirty="0">
                <a:latin typeface="Mali" charset="-34"/>
                <a:cs typeface="Mali" charset="-34"/>
              </a:rPr>
              <a:t>3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000 </a:t>
            </a:r>
            <a:r>
              <a:rPr lang="en-US" altLang="en-US" sz="2000" dirty="0">
                <a:latin typeface="Mali" charset="-34"/>
                <a:cs typeface="Mali" charset="-34"/>
              </a:rPr>
              <a:t>+ </a:t>
            </a:r>
            <a:r>
              <a:rPr lang="vi-VN" altLang="en-US" sz="2000" dirty="0">
                <a:latin typeface="Mali" charset="-34"/>
                <a:cs typeface="Mali" charset="-34"/>
              </a:rPr>
              <a:t>8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 </a:t>
            </a:r>
            <a:r>
              <a:rPr lang="en-US" altLang="en-US" sz="2000" dirty="0">
                <a:latin typeface="Mali" charset="-34"/>
                <a:cs typeface="Mali" charset="-34"/>
              </a:rPr>
              <a:t>+ </a:t>
            </a:r>
            <a:r>
              <a:rPr lang="vi-VN" altLang="en-US" sz="2000" dirty="0" smtClean="0">
                <a:latin typeface="Mali" charset="-34"/>
                <a:cs typeface="Mali" charset="-34"/>
              </a:rPr>
              <a:t>2</a:t>
            </a:r>
            <a:endParaRPr lang="en-US" altLang="en-US" sz="2000" dirty="0">
              <a:latin typeface="Mali" charset="-34"/>
              <a:cs typeface="Mali" charset="-34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000" dirty="0" smtClean="0">
                <a:latin typeface="Mali" charset="-34"/>
                <a:cs typeface="Mali" charset="-34"/>
              </a:rPr>
              <a:t>7006 = </a:t>
            </a:r>
            <a:r>
              <a:rPr lang="vi-VN" altLang="en-US" sz="2000" dirty="0">
                <a:latin typeface="Mali" charset="-34"/>
                <a:cs typeface="Mali" charset="-34"/>
              </a:rPr>
              <a:t>7</a:t>
            </a:r>
            <a:r>
              <a:rPr lang="en-US" altLang="en-US" sz="2000" dirty="0" smtClean="0">
                <a:latin typeface="Mali" charset="-34"/>
                <a:cs typeface="Mali" charset="-34"/>
              </a:rPr>
              <a:t>000 </a:t>
            </a:r>
            <a:r>
              <a:rPr lang="en-US" altLang="en-US" sz="2000" dirty="0">
                <a:latin typeface="Mali" charset="-34"/>
                <a:cs typeface="Mali" charset="-34"/>
              </a:rPr>
              <a:t>+ </a:t>
            </a:r>
            <a:r>
              <a:rPr lang="vi-VN" altLang="en-US" sz="2000" dirty="0">
                <a:latin typeface="Mali" charset="-34"/>
                <a:cs typeface="Mali" charset="-34"/>
              </a:rPr>
              <a:t>6</a:t>
            </a:r>
            <a:endParaRPr lang="en-US" altLang="en-US" sz="2000" dirty="0">
              <a:latin typeface="Mali" charset="-34"/>
              <a:cs typeface="Mali" charset="-34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81027" y="3279587"/>
            <a:ext cx="8229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Mali" charset="-34"/>
                <a:cs typeface="Mali" charset="-34"/>
              </a:rPr>
              <a:t>7000 + 300 + 50 + 1            6000 + 200 + 3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Mali" charset="-34"/>
                <a:cs typeface="Mali" charset="-34"/>
              </a:rPr>
              <a:t>6000 + 200 + 30                  5000 + 2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06776"/>
            <a:ext cx="6172200" cy="46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i"/>
              <a:buNone/>
              <a:defRPr sz="18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li"/>
              <a:buNone/>
              <a:defRPr sz="2400" b="0" i="0" u="none" strike="noStrike" cap="none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pPr algn="l"/>
            <a:r>
              <a:rPr lang="en-US" altLang="en-US" sz="2000" b="1" u="sng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2000" b="1" u="sng" dirty="0" smtClean="0">
                <a:solidFill>
                  <a:srgbClr val="FF0000"/>
                </a:solidFill>
              </a:rPr>
              <a:t> 4</a:t>
            </a:r>
            <a:r>
              <a:rPr lang="en-US" altLang="en-US" sz="2000" dirty="0" smtClean="0"/>
              <a:t> :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Tính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chu</a:t>
            </a:r>
            <a:r>
              <a:rPr lang="en-US" altLang="en-US" sz="2000" dirty="0" smtClean="0">
                <a:solidFill>
                  <a:srgbClr val="0000FF"/>
                </a:solidFill>
              </a:rPr>
              <a:t> vi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các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hình</a:t>
            </a:r>
            <a:r>
              <a:rPr lang="en-US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</a:rPr>
              <a:t>sau</a:t>
            </a:r>
            <a:endParaRPr lang="en-US" altLang="en-US" sz="3200" dirty="0" smtClean="0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41904" y="507504"/>
            <a:ext cx="3048000" cy="2563783"/>
            <a:chOff x="96" y="1488"/>
            <a:chExt cx="1959" cy="1671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384" y="1776"/>
              <a:ext cx="1344" cy="1104"/>
              <a:chOff x="384" y="1776"/>
              <a:chExt cx="1344" cy="1104"/>
            </a:xfrm>
          </p:grpSpPr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384" y="1776"/>
                <a:ext cx="1200" cy="528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1584" y="1776"/>
                <a:ext cx="144" cy="768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384" y="2304"/>
                <a:ext cx="624" cy="576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 flipV="1">
                <a:off x="1008" y="2544"/>
                <a:ext cx="720" cy="336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 rot="-1751849">
              <a:off x="576" y="172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/>
                <a:t>6 cm</a:t>
              </a:r>
            </a:p>
          </p:txBody>
        </p:sp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 rot="-5765145">
              <a:off x="1700" y="199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4 cm</a:t>
              </a: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 rot="-1751849">
              <a:off x="1248" y="268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/>
                <a:t>3 cm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 rot="2560840">
              <a:off x="288" y="268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/>
                <a:t>4 cm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96" y="216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1584" y="148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1776" y="249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C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864" y="292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D</a:t>
              </a:r>
            </a:p>
          </p:txBody>
        </p:sp>
      </p:grp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1261677" y="1620733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17 cm</a:t>
            </a:r>
          </a:p>
        </p:txBody>
      </p: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4019086" y="429616"/>
            <a:ext cx="4914900" cy="2271712"/>
            <a:chOff x="2448" y="1344"/>
            <a:chExt cx="3216" cy="147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24" y="1632"/>
              <a:ext cx="2352" cy="100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448" y="201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4 cm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936" y="1344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8 cm</a:t>
              </a:r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2688" y="144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M</a:t>
              </a:r>
            </a:p>
          </p:txBody>
        </p:sp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5424" y="144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5424" y="259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2736" y="2544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00FF"/>
                  </a:solidFill>
                </a:rPr>
                <a:t>Q</a:t>
              </a:r>
            </a:p>
          </p:txBody>
        </p:sp>
      </p:grp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6172200" y="1353477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24 cm</a:t>
            </a:r>
          </a:p>
        </p:txBody>
      </p:sp>
      <p:grpSp>
        <p:nvGrpSpPr>
          <p:cNvPr id="29" name="Group 72"/>
          <p:cNvGrpSpPr>
            <a:grpSpLocks/>
          </p:cNvGrpSpPr>
          <p:nvPr/>
        </p:nvGrpSpPr>
        <p:grpSpPr bwMode="auto">
          <a:xfrm>
            <a:off x="2407711" y="3160009"/>
            <a:ext cx="2835275" cy="1905000"/>
            <a:chOff x="1488" y="2640"/>
            <a:chExt cx="1968" cy="1431"/>
          </a:xfrm>
        </p:grpSpPr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1488" y="3177"/>
              <a:ext cx="5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5 cm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033" y="2784"/>
              <a:ext cx="1204" cy="1152"/>
            </a:xfrm>
            <a:prstGeom prst="rect">
              <a:avLst/>
            </a:prstGeom>
            <a:noFill/>
            <a:ln w="38100">
              <a:solidFill>
                <a:srgbClr val="0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814" y="3840"/>
              <a:ext cx="1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K</a:t>
              </a: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3274" y="3840"/>
              <a:ext cx="1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I</a:t>
              </a: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1814" y="2640"/>
              <a:ext cx="1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G</a:t>
              </a: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3274" y="2688"/>
              <a:ext cx="1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/>
                <a:t>H</a:t>
              </a:r>
            </a:p>
          </p:txBody>
        </p:sp>
      </p:grp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3412480" y="385977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66"/>
                </a:solidFill>
              </a:rPr>
              <a:t>20 cm</a:t>
            </a:r>
          </a:p>
        </p:txBody>
      </p:sp>
    </p:spTree>
    <p:extLst>
      <p:ext uri="{BB962C8B-B14F-4D97-AF65-F5344CB8AC3E}">
        <p14:creationId xmlns:p14="http://schemas.microsoft.com/office/powerpoint/2010/main" val="37265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8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4136AF3E-E0F0-4218-814D-3D7DEC570746}"/>
              </a:ext>
            </a:extLst>
          </p:cNvPr>
          <p:cNvGrpSpPr/>
          <p:nvPr/>
        </p:nvGrpSpPr>
        <p:grpSpPr>
          <a:xfrm>
            <a:off x="5851541" y="-58076"/>
            <a:ext cx="1883884" cy="932013"/>
            <a:chOff x="3855904" y="-76844"/>
            <a:chExt cx="1883884" cy="93201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89C617AA-D9B9-48CB-9937-4BCF1AB093B9}"/>
                </a:ext>
              </a:extLst>
            </p:cNvPr>
            <p:cNvSpPr/>
            <p:nvPr/>
          </p:nvSpPr>
          <p:spPr>
            <a:xfrm>
              <a:off x="3855904" y="88135"/>
              <a:ext cx="1883884" cy="767034"/>
            </a:xfrm>
            <a:prstGeom prst="roundRect">
              <a:avLst>
                <a:gd name="adj" fmla="val 56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   </a:t>
              </a:r>
              <a:r>
                <a:rPr lang="en-US" sz="1800" b="1" dirty="0" err="1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Nhóm</a:t>
              </a: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4</a:t>
              </a:r>
            </a:p>
            <a:p>
              <a:pPr>
                <a:lnSpc>
                  <a:spcPct val="150000"/>
                </a:lnSpc>
              </a:pPr>
              <a:r>
                <a:rPr lang="en-US" sz="1800" b="1" dirty="0">
                  <a:solidFill>
                    <a:schemeClr val="tx1"/>
                  </a:solidFill>
                  <a:latin typeface="Mali" panose="020B0604020202020204" charset="-34"/>
                  <a:cs typeface="Mali" panose="020B0604020202020204" charset="-34"/>
                </a:rPr>
                <a:t>       SGK</a:t>
              </a:r>
            </a:p>
          </p:txBody>
        </p:sp>
        <p:pic>
          <p:nvPicPr>
            <p:cNvPr id="44" name="Picture 2" descr="Group Icon Vector at Vectorified.com | Collection of Group Icon ...">
              <a:extLst>
                <a:ext uri="{FF2B5EF4-FFF2-40B4-BE49-F238E27FC236}">
                  <a16:creationId xmlns="" xmlns:a16="http://schemas.microsoft.com/office/drawing/2014/main" id="{8E547616-C336-44DA-9EE0-0948ABA98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098" y="-76844"/>
              <a:ext cx="698883" cy="698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Phim Hoạt Hình Cuốn Sách Máy Tính Xách Tay Bút, Công Việc, Ghi âm ...">
              <a:extLst>
                <a:ext uri="{FF2B5EF4-FFF2-40B4-BE49-F238E27FC236}">
                  <a16:creationId xmlns="" xmlns:a16="http://schemas.microsoft.com/office/drawing/2014/main" id="{5D5AE2F7-05D0-4129-9811-145ED6392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92" y="415554"/>
              <a:ext cx="583894" cy="412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2 Minute Timer with Music for Kids! Countdown Videos HD!">
            <a:hlinkClick r:id="" action="ppaction://media"/>
            <a:extLst>
              <a:ext uri="{FF2B5EF4-FFF2-40B4-BE49-F238E27FC236}">
                <a16:creationId xmlns="" xmlns:a16="http://schemas.microsoft.com/office/drawing/2014/main" id="{A852269F-54C2-4124-A1B0-FB8691107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000" t="32489" r="20241" b="32673"/>
          <a:stretch/>
        </p:blipFill>
        <p:spPr>
          <a:xfrm>
            <a:off x="7792919" y="221446"/>
            <a:ext cx="1409627" cy="4622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8CFEE840-6C06-47A7-80E9-B31AF761CC81}"/>
              </a:ext>
            </a:extLst>
          </p:cNvPr>
          <p:cNvGrpSpPr/>
          <p:nvPr/>
        </p:nvGrpSpPr>
        <p:grpSpPr>
          <a:xfrm>
            <a:off x="36687" y="1038999"/>
            <a:ext cx="4872197" cy="3559181"/>
            <a:chOff x="725262" y="958022"/>
            <a:chExt cx="4591631" cy="3404068"/>
          </a:xfrm>
        </p:grpSpPr>
        <p:sp>
          <p:nvSpPr>
            <p:cNvPr id="49" name="Google Shape;342;p41">
              <a:extLst>
                <a:ext uri="{FF2B5EF4-FFF2-40B4-BE49-F238E27FC236}">
                  <a16:creationId xmlns="" xmlns:a16="http://schemas.microsoft.com/office/drawing/2014/main" id="{E9B5347C-E94B-4813-82D4-9208C52A3A7B}"/>
                </a:ext>
              </a:extLst>
            </p:cNvPr>
            <p:cNvSpPr txBox="1">
              <a:spLocks/>
            </p:cNvSpPr>
            <p:nvPr/>
          </p:nvSpPr>
          <p:spPr>
            <a:xfrm>
              <a:off x="2559780" y="958022"/>
              <a:ext cx="1049693" cy="472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000" b="1" dirty="0">
                  <a:latin typeface="Mali" panose="020B0604020202020204" charset="-34"/>
                  <a:cs typeface="Mali" panose="020B0604020202020204" charset="-34"/>
                </a:rPr>
                <a:t>10cm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FC7BD068-95C2-49A2-AF73-2474289F6784}"/>
                </a:ext>
              </a:extLst>
            </p:cNvPr>
            <p:cNvGrpSpPr/>
            <p:nvPr/>
          </p:nvGrpSpPr>
          <p:grpSpPr>
            <a:xfrm>
              <a:off x="1620252" y="1395662"/>
              <a:ext cx="2646948" cy="2407853"/>
              <a:chOff x="1620252" y="1395662"/>
              <a:chExt cx="2646948" cy="2407853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5F4B20A9-3302-4A5D-8CE1-8B14A954AE9B}"/>
                  </a:ext>
                </a:extLst>
              </p:cNvPr>
              <p:cNvCxnSpPr/>
              <p:nvPr/>
            </p:nvCxnSpPr>
            <p:spPr>
              <a:xfrm>
                <a:off x="1620253" y="1395663"/>
                <a:ext cx="2646947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27DA2708-6848-412D-82C2-203245EF5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2082" y="1395663"/>
                <a:ext cx="0" cy="12413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71A035A9-CE83-4BB1-9E8D-9DB3642E1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0253" y="1395662"/>
                <a:ext cx="0" cy="240785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002DFCD0-F499-4981-AD23-0C01786F8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0252" y="3803515"/>
                <a:ext cx="147817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586A6338-FFBF-4533-ACE3-E91CF3D07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8428" y="2627428"/>
                <a:ext cx="0" cy="117608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AD81D29E-A11F-4C45-9217-6D5BC857E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4626" y="2636985"/>
                <a:ext cx="1182574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Google Shape;342;p41">
              <a:extLst>
                <a:ext uri="{FF2B5EF4-FFF2-40B4-BE49-F238E27FC236}">
                  <a16:creationId xmlns="" xmlns:a16="http://schemas.microsoft.com/office/drawing/2014/main" id="{EC4858E4-ED9D-46DD-93F8-6A80283BCAEB}"/>
                </a:ext>
              </a:extLst>
            </p:cNvPr>
            <p:cNvSpPr txBox="1">
              <a:spLocks/>
            </p:cNvSpPr>
            <p:nvPr/>
          </p:nvSpPr>
          <p:spPr>
            <a:xfrm>
              <a:off x="725262" y="2388789"/>
              <a:ext cx="1049693" cy="472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000" b="1" dirty="0">
                  <a:latin typeface="Mali" panose="020B0604020202020204" charset="-34"/>
                  <a:cs typeface="Mali" panose="020B0604020202020204" charset="-34"/>
                </a:rPr>
                <a:t>10cm</a:t>
              </a:r>
            </a:p>
          </p:txBody>
        </p:sp>
        <p:sp>
          <p:nvSpPr>
            <p:cNvPr id="68" name="Google Shape;342;p41">
              <a:extLst>
                <a:ext uri="{FF2B5EF4-FFF2-40B4-BE49-F238E27FC236}">
                  <a16:creationId xmlns="" xmlns:a16="http://schemas.microsoft.com/office/drawing/2014/main" id="{FAD85638-1DDD-4654-9C3B-B0A83C5A57E4}"/>
                </a:ext>
              </a:extLst>
            </p:cNvPr>
            <p:cNvSpPr txBox="1">
              <a:spLocks/>
            </p:cNvSpPr>
            <p:nvPr/>
          </p:nvSpPr>
          <p:spPr>
            <a:xfrm>
              <a:off x="2034933" y="3889926"/>
              <a:ext cx="1049693" cy="472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000" b="1" dirty="0">
                  <a:latin typeface="Mali" panose="020B0604020202020204" charset="-34"/>
                  <a:cs typeface="Mali" panose="020B0604020202020204" charset="-34"/>
                </a:rPr>
                <a:t>6cm</a:t>
              </a:r>
            </a:p>
          </p:txBody>
        </p:sp>
        <p:sp>
          <p:nvSpPr>
            <p:cNvPr id="69" name="Google Shape;342;p41">
              <a:extLst>
                <a:ext uri="{FF2B5EF4-FFF2-40B4-BE49-F238E27FC236}">
                  <a16:creationId xmlns="" xmlns:a16="http://schemas.microsoft.com/office/drawing/2014/main" id="{1D2D5599-C1B0-4883-8E7B-85DE2C6CFAFF}"/>
                </a:ext>
              </a:extLst>
            </p:cNvPr>
            <p:cNvSpPr txBox="1">
              <a:spLocks/>
            </p:cNvSpPr>
            <p:nvPr/>
          </p:nvSpPr>
          <p:spPr>
            <a:xfrm>
              <a:off x="4267200" y="1768128"/>
              <a:ext cx="1049693" cy="472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000" b="1" dirty="0">
                  <a:latin typeface="Mali" panose="020B0604020202020204" charset="-34"/>
                  <a:cs typeface="Mali" panose="020B0604020202020204" charset="-34"/>
                </a:rPr>
                <a:t>5cm</a:t>
              </a:r>
            </a:p>
          </p:txBody>
        </p:sp>
      </p:grpSp>
      <p:sp>
        <p:nvSpPr>
          <p:cNvPr id="75" name="Google Shape;342;p41">
            <a:extLst>
              <a:ext uri="{FF2B5EF4-FFF2-40B4-BE49-F238E27FC236}">
                <a16:creationId xmlns="" xmlns:a16="http://schemas.microsoft.com/office/drawing/2014/main" id="{6D791355-FCE8-4490-9B0E-4A2D1AB51B92}"/>
              </a:ext>
            </a:extLst>
          </p:cNvPr>
          <p:cNvSpPr txBox="1">
            <a:spLocks/>
          </p:cNvSpPr>
          <p:nvPr/>
        </p:nvSpPr>
        <p:spPr>
          <a:xfrm>
            <a:off x="189087" y="399944"/>
            <a:ext cx="6123482" cy="65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buFont typeface="Catamaran"/>
              <a:buNone/>
            </a:pP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Thử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thách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. </a:t>
            </a: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Tính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 chu vi </a:t>
            </a: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hình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sau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4DF6156-F8E6-4B73-9412-4031138CB245}"/>
              </a:ext>
            </a:extLst>
          </p:cNvPr>
          <p:cNvGrpSpPr/>
          <p:nvPr/>
        </p:nvGrpSpPr>
        <p:grpSpPr>
          <a:xfrm>
            <a:off x="506314" y="1024550"/>
            <a:ext cx="3713452" cy="3173535"/>
            <a:chOff x="506314" y="1024550"/>
            <a:chExt cx="3713452" cy="3173535"/>
          </a:xfrm>
        </p:grpSpPr>
        <p:sp>
          <p:nvSpPr>
            <p:cNvPr id="41" name="Google Shape;342;p41"/>
            <p:cNvSpPr txBox="1">
              <a:spLocks/>
            </p:cNvSpPr>
            <p:nvPr/>
          </p:nvSpPr>
          <p:spPr>
            <a:xfrm>
              <a:off x="577449" y="1062579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A</a:t>
              </a:r>
            </a:p>
          </p:txBody>
        </p:sp>
        <p:sp>
          <p:nvSpPr>
            <p:cNvPr id="76" name="Google Shape;342;p41">
              <a:extLst>
                <a:ext uri="{FF2B5EF4-FFF2-40B4-BE49-F238E27FC236}">
                  <a16:creationId xmlns="" xmlns:a16="http://schemas.microsoft.com/office/drawing/2014/main" id="{4AB50332-8BF2-415D-9570-3ABB2CDB4C68}"/>
                </a:ext>
              </a:extLst>
            </p:cNvPr>
            <p:cNvSpPr txBox="1">
              <a:spLocks/>
            </p:cNvSpPr>
            <p:nvPr/>
          </p:nvSpPr>
          <p:spPr>
            <a:xfrm>
              <a:off x="3711021" y="1024550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B</a:t>
              </a:r>
            </a:p>
          </p:txBody>
        </p:sp>
        <p:sp>
          <p:nvSpPr>
            <p:cNvPr id="77" name="Google Shape;342;p41">
              <a:extLst>
                <a:ext uri="{FF2B5EF4-FFF2-40B4-BE49-F238E27FC236}">
                  <a16:creationId xmlns="" xmlns:a16="http://schemas.microsoft.com/office/drawing/2014/main" id="{A14A821C-FBBD-4140-B7B3-4A88A2D17B86}"/>
                </a:ext>
              </a:extLst>
            </p:cNvPr>
            <p:cNvSpPr txBox="1">
              <a:spLocks/>
            </p:cNvSpPr>
            <p:nvPr/>
          </p:nvSpPr>
          <p:spPr>
            <a:xfrm>
              <a:off x="3680847" y="2668731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C</a:t>
              </a:r>
            </a:p>
          </p:txBody>
        </p:sp>
        <p:sp>
          <p:nvSpPr>
            <p:cNvPr id="78" name="Google Shape;342;p41">
              <a:extLst>
                <a:ext uri="{FF2B5EF4-FFF2-40B4-BE49-F238E27FC236}">
                  <a16:creationId xmlns="" xmlns:a16="http://schemas.microsoft.com/office/drawing/2014/main" id="{1E0AEEB6-8307-43E0-AAA4-D2C84B40C0D9}"/>
                </a:ext>
              </a:extLst>
            </p:cNvPr>
            <p:cNvSpPr txBox="1">
              <a:spLocks/>
            </p:cNvSpPr>
            <p:nvPr/>
          </p:nvSpPr>
          <p:spPr>
            <a:xfrm>
              <a:off x="2527168" y="2716267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D</a:t>
              </a:r>
            </a:p>
          </p:txBody>
        </p:sp>
        <p:sp>
          <p:nvSpPr>
            <p:cNvPr id="79" name="Google Shape;342;p41">
              <a:extLst>
                <a:ext uri="{FF2B5EF4-FFF2-40B4-BE49-F238E27FC236}">
                  <a16:creationId xmlns="" xmlns:a16="http://schemas.microsoft.com/office/drawing/2014/main" id="{447DAE87-DCA1-4510-9F3E-819702C48A51}"/>
                </a:ext>
              </a:extLst>
            </p:cNvPr>
            <p:cNvSpPr txBox="1">
              <a:spLocks/>
            </p:cNvSpPr>
            <p:nvPr/>
          </p:nvSpPr>
          <p:spPr>
            <a:xfrm>
              <a:off x="2527168" y="3704482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E</a:t>
              </a:r>
            </a:p>
          </p:txBody>
        </p:sp>
        <p:sp>
          <p:nvSpPr>
            <p:cNvPr id="80" name="Google Shape;342;p41">
              <a:extLst>
                <a:ext uri="{FF2B5EF4-FFF2-40B4-BE49-F238E27FC236}">
                  <a16:creationId xmlns="" xmlns:a16="http://schemas.microsoft.com/office/drawing/2014/main" id="{734C1959-AF98-4E36-9F2F-D9911AB9427B}"/>
                </a:ext>
              </a:extLst>
            </p:cNvPr>
            <p:cNvSpPr txBox="1">
              <a:spLocks/>
            </p:cNvSpPr>
            <p:nvPr/>
          </p:nvSpPr>
          <p:spPr>
            <a:xfrm>
              <a:off x="506314" y="3704481"/>
              <a:ext cx="508745" cy="493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30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L="914400" marR="0" lvl="1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L="1371600" marR="0" lvl="2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L="1828800" marR="0" lvl="3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L="2286000" marR="0" lvl="4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L="2743200" marR="0" lvl="5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L="3200400" marR="0" lvl="6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●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L="3657600" marR="0" lvl="7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tamaran"/>
                <a:buChar char="○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L="4114800" marR="0" lvl="8" indent="-3302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atamaran"/>
                <a:buChar char="■"/>
                <a:defRPr sz="1600" b="0" i="0" u="none" strike="noStrike" cap="none">
                  <a:solidFill>
                    <a:schemeClr val="dk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marL="0" indent="0">
                <a:buFont typeface="Catamaran"/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Mali" panose="020B0604020202020204" charset="-34"/>
                  <a:cs typeface="Mali" panose="020B0604020202020204" charset="-34"/>
                </a:rPr>
                <a:t>G</a:t>
              </a:r>
            </a:p>
          </p:txBody>
        </p:sp>
      </p:grpSp>
      <p:sp>
        <p:nvSpPr>
          <p:cNvPr id="82" name="Google Shape;342;p41">
            <a:extLst>
              <a:ext uri="{FF2B5EF4-FFF2-40B4-BE49-F238E27FC236}">
                <a16:creationId xmlns="" xmlns:a16="http://schemas.microsoft.com/office/drawing/2014/main" id="{8AD2D09B-7047-46B2-9495-C60C961A185B}"/>
              </a:ext>
            </a:extLst>
          </p:cNvPr>
          <p:cNvSpPr txBox="1">
            <a:spLocks/>
          </p:cNvSpPr>
          <p:nvPr/>
        </p:nvSpPr>
        <p:spPr>
          <a:xfrm>
            <a:off x="3314996" y="1254024"/>
            <a:ext cx="6123481" cy="65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>
              <a:buFont typeface="Catamaran"/>
              <a:buNone/>
            </a:pP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Bài</a:t>
            </a:r>
            <a:r>
              <a:rPr lang="en-US" sz="2800" b="1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b="1" dirty="0" err="1">
                <a:latin typeface="Mali" panose="020B0604020202020204" charset="-34"/>
                <a:cs typeface="Mali" panose="020B0604020202020204" charset="-34"/>
              </a:rPr>
              <a:t>giải</a:t>
            </a:r>
            <a:endParaRPr lang="en-US" sz="2800" b="1" dirty="0">
              <a:latin typeface="Mali" panose="020B0604020202020204" charset="-34"/>
              <a:cs typeface="Mali" panose="020B0604020202020204" charset="-34"/>
            </a:endParaRPr>
          </a:p>
          <a:p>
            <a:pPr marL="0" indent="0" algn="ctr">
              <a:buFont typeface="Catamaran"/>
              <a:buNone/>
            </a:pP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Độ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dài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cạnh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CD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là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:</a:t>
            </a:r>
          </a:p>
          <a:p>
            <a:pPr marL="0" indent="0" algn="ctr">
              <a:buFont typeface="Catamaran"/>
              <a:buNone/>
            </a:pP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10 – 6 = 4 (cm)</a:t>
            </a:r>
          </a:p>
          <a:p>
            <a:pPr marL="0" indent="0" algn="ctr">
              <a:buFont typeface="Catamaran"/>
              <a:buNone/>
            </a:pP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Độ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dài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cạnh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DE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là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:</a:t>
            </a:r>
          </a:p>
          <a:p>
            <a:pPr marL="0" indent="0" algn="ctr">
              <a:buFont typeface="Catamaran"/>
              <a:buNone/>
            </a:pP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10 – 5 = 5 (cm)</a:t>
            </a:r>
          </a:p>
          <a:p>
            <a:pPr marL="0" indent="0" algn="ctr">
              <a:buFont typeface="Catamaran"/>
              <a:buNone/>
            </a:pP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Chu vi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hình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bên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800" dirty="0" err="1">
                <a:latin typeface="Mali" panose="020B0604020202020204" charset="-34"/>
                <a:cs typeface="Mali" panose="020B0604020202020204" charset="-34"/>
              </a:rPr>
              <a:t>là</a:t>
            </a: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:</a:t>
            </a:r>
          </a:p>
          <a:p>
            <a:pPr marL="0" indent="0" algn="ctr">
              <a:buFont typeface="Catamaran"/>
              <a:buNone/>
            </a:pP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10 + 5 + 4 + 5 + 6 + 10 = 40 (cm)</a:t>
            </a:r>
          </a:p>
          <a:p>
            <a:pPr marL="0" indent="0" algn="ctr">
              <a:buFont typeface="Catamaran"/>
              <a:buNone/>
            </a:pPr>
            <a:r>
              <a:rPr lang="en-US" sz="2800" dirty="0">
                <a:latin typeface="Mali" panose="020B0604020202020204" charset="-34"/>
                <a:cs typeface="Mali" panose="020B0604020202020204" charset="-34"/>
              </a:rPr>
              <a:t>               ĐS: 40cm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57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2295E7-C5FA-4835-A5D0-E10B43D7F704}"/>
              </a:ext>
            </a:extLst>
          </p:cNvPr>
          <p:cNvSpPr txBox="1"/>
          <p:nvPr/>
        </p:nvSpPr>
        <p:spPr>
          <a:xfrm>
            <a:off x="1807535" y="464409"/>
            <a:ext cx="65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Mali" panose="020B0604020202020204" charset="-34"/>
                <a:ea typeface="Cambria" panose="02040503050406030204" pitchFamily="18" charset="0"/>
                <a:cs typeface="Mali" panose="020B0604020202020204" charset="-34"/>
              </a:rPr>
              <a:t>ÔN TẬP CÁC SỐ ĐẾN 100 000</a:t>
            </a:r>
          </a:p>
        </p:txBody>
      </p:sp>
      <p:sp>
        <p:nvSpPr>
          <p:cNvPr id="4" name="Hộp Văn bản 1">
            <a:extLst>
              <a:ext uri="{FF2B5EF4-FFF2-40B4-BE49-F238E27FC236}">
                <a16:creationId xmlns="" xmlns:a16="http://schemas.microsoft.com/office/drawing/2014/main" id="{55314A90-FCD5-444C-9AE2-C1E8B1A6D4D5}"/>
              </a:ext>
            </a:extLst>
          </p:cNvPr>
          <p:cNvSpPr txBox="1"/>
          <p:nvPr/>
        </p:nvSpPr>
        <p:spPr>
          <a:xfrm>
            <a:off x="487631" y="2003549"/>
            <a:ext cx="915867" cy="10429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Mali" panose="020B0604020202020204" charset="-34"/>
                <a:cs typeface="Mali" panose="020B0604020202020204" charset="-34"/>
              </a:rPr>
              <a:t>MỤC TIÊU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FA6B0B1-C095-4F66-BCB6-27B175F90ACB}"/>
              </a:ext>
            </a:extLst>
          </p:cNvPr>
          <p:cNvSpPr/>
          <p:nvPr/>
        </p:nvSpPr>
        <p:spPr>
          <a:xfrm>
            <a:off x="1686463" y="1442027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Đọc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viết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trong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phạm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vi 100 000.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72D8E77-EE86-4EF4-9A2A-13803BE997FE}"/>
              </a:ext>
            </a:extLst>
          </p:cNvPr>
          <p:cNvSpPr/>
          <p:nvPr/>
        </p:nvSpPr>
        <p:spPr>
          <a:xfrm>
            <a:off x="1686463" y="2340673"/>
            <a:ext cx="7302164" cy="7346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Xác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định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cấu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tạo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mỗi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có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đến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năm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chữ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289B8B1-6E77-4C20-83A8-6110FBC5BBD7}"/>
              </a:ext>
            </a:extLst>
          </p:cNvPr>
          <p:cNvSpPr/>
          <p:nvPr/>
        </p:nvSpPr>
        <p:spPr>
          <a:xfrm>
            <a:off x="1686463" y="3520630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So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sánh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,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sắp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xếp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các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trong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phạm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vi 100 000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B44EB1F-FE82-44BA-B236-8D2E07BEBA43}"/>
              </a:ext>
            </a:extLst>
          </p:cNvPr>
          <p:cNvSpPr/>
          <p:nvPr/>
        </p:nvSpPr>
        <p:spPr>
          <a:xfrm>
            <a:off x="1686463" y="4441386"/>
            <a:ext cx="7302164" cy="475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Tính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được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chu vi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của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một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số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hình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đã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 </a:t>
            </a:r>
            <a:r>
              <a:rPr lang="en-US" sz="2400" dirty="0" err="1">
                <a:latin typeface="Mali" panose="020B0604020202020204" charset="-34"/>
                <a:cs typeface="Mali" panose="020B0604020202020204" charset="-34"/>
              </a:rPr>
              <a:t>học</a:t>
            </a:r>
            <a:r>
              <a:rPr lang="en-US" sz="2400" dirty="0">
                <a:latin typeface="Mali" panose="020B0604020202020204" charset="-34"/>
                <a:cs typeface="Mali" panose="020B060402020202020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7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World Wildlife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C6159"/>
      </a:accent1>
      <a:accent2>
        <a:srgbClr val="D95F27"/>
      </a:accent2>
      <a:accent3>
        <a:srgbClr val="AA4924"/>
      </a:accent3>
      <a:accent4>
        <a:srgbClr val="C48050"/>
      </a:accent4>
      <a:accent5>
        <a:srgbClr val="F2C841"/>
      </a:accent5>
      <a:accent6>
        <a:srgbClr val="82C19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633</Words>
  <Application>Microsoft Office PowerPoint</Application>
  <PresentationFormat>On-screen Show (16:9)</PresentationFormat>
  <Paragraphs>161</Paragraphs>
  <Slides>10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Catamaran</vt:lpstr>
      <vt:lpstr>Cambria</vt:lpstr>
      <vt:lpstr>Wingdings</vt:lpstr>
      <vt:lpstr>Mali</vt:lpstr>
      <vt:lpstr>World Wildlife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 :      a) Viết các số sau thành tổng ( theo mẫu )               8723 ; 9171 ; 3082 ; 7006 .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XÌ ĐIỆN</dc:title>
  <dc:creator>Mai Cua</dc:creator>
  <cp:lastModifiedBy>Khanh Linh</cp:lastModifiedBy>
  <cp:revision>31</cp:revision>
  <dcterms:modified xsi:type="dcterms:W3CDTF">2021-09-06T14:40:24Z</dcterms:modified>
</cp:coreProperties>
</file>