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unknown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  <p:sldMasterId id="2147483700" r:id="rId3"/>
  </p:sldMasterIdLst>
  <p:handoutMasterIdLst>
    <p:handoutMasterId r:id="rId21"/>
  </p:handoutMasterIdLst>
  <p:sldIdLst>
    <p:sldId id="277" r:id="rId4"/>
    <p:sldId id="296" r:id="rId5"/>
    <p:sldId id="275" r:id="rId6"/>
    <p:sldId id="298" r:id="rId7"/>
    <p:sldId id="289" r:id="rId8"/>
    <p:sldId id="303" r:id="rId9"/>
    <p:sldId id="304" r:id="rId10"/>
    <p:sldId id="290" r:id="rId11"/>
    <p:sldId id="292" r:id="rId12"/>
    <p:sldId id="294" r:id="rId13"/>
    <p:sldId id="280" r:id="rId14"/>
    <p:sldId id="282" r:id="rId15"/>
    <p:sldId id="285" r:id="rId16"/>
    <p:sldId id="286" r:id="rId17"/>
    <p:sldId id="287" r:id="rId18"/>
    <p:sldId id="295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5145"/>
    <a:srgbClr val="B5B3B2"/>
    <a:srgbClr val="E96F3C"/>
    <a:srgbClr val="FCAF26"/>
    <a:srgbClr val="9BA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342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EA6CA-E6A3-4351-B706-A13CF55DCBB5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D139D-FD85-4362-942F-EB7EE86CE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78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19000">
              <a:srgbClr val="B5B3B2"/>
            </a:gs>
            <a:gs pos="37000">
              <a:srgbClr val="1A5145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4"/>
            <a:ext cx="12192000" cy="6857999"/>
          </a:xfrm>
          <a:prstGeom prst="rect">
            <a:avLst/>
          </a:prstGeom>
          <a:gradFill flip="none" rotWithShape="1">
            <a:gsLst>
              <a:gs pos="23000">
                <a:schemeClr val="accent6">
                  <a:lumMod val="40000"/>
                  <a:lumOff val="60000"/>
                </a:schemeClr>
              </a:gs>
              <a:gs pos="2000">
                <a:schemeClr val="bg2"/>
              </a:gs>
              <a:gs pos="39000">
                <a:srgbClr val="1A5145">
                  <a:alpha val="0"/>
                  <a:lumMod val="80000"/>
                  <a:lumOff val="2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"/>
          <a:stretch/>
        </p:blipFill>
        <p:spPr>
          <a:xfrm>
            <a:off x="4495802" y="5037981"/>
            <a:ext cx="3200401" cy="1642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199" y="403229"/>
            <a:ext cx="10515600" cy="422275"/>
          </a:xfrm>
          <a:prstGeom prst="rect">
            <a:avLst/>
          </a:prstGeom>
        </p:spPr>
        <p:txBody>
          <a:bodyPr/>
          <a:lstStyle>
            <a:lvl1pPr algn="ctr">
              <a:defRPr sz="2400" b="0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TRƯỜNG PHỔ THÔNG LIÊN CẤP EDISON</a:t>
            </a:r>
          </a:p>
        </p:txBody>
      </p:sp>
    </p:spTree>
    <p:extLst>
      <p:ext uri="{BB962C8B-B14F-4D97-AF65-F5344CB8AC3E}">
        <p14:creationId xmlns:p14="http://schemas.microsoft.com/office/powerpoint/2010/main" val="35089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"/>
          <a:stretch/>
        </p:blipFill>
        <p:spPr>
          <a:xfrm>
            <a:off x="5478603" y="97338"/>
            <a:ext cx="1402628" cy="719731"/>
          </a:xfrm>
          <a:prstGeom prst="rect">
            <a:avLst/>
          </a:prstGeom>
          <a:effectLst/>
        </p:spPr>
      </p:pic>
      <p:cxnSp>
        <p:nvCxnSpPr>
          <p:cNvPr id="4" name="Straight Connector 3"/>
          <p:cNvCxnSpPr/>
          <p:nvPr userDrawn="1"/>
        </p:nvCxnSpPr>
        <p:spPr>
          <a:xfrm>
            <a:off x="167838" y="783230"/>
            <a:ext cx="5204265" cy="0"/>
          </a:xfrm>
          <a:prstGeom prst="line">
            <a:avLst/>
          </a:prstGeom>
          <a:ln>
            <a:solidFill>
              <a:srgbClr val="1A5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7013138" y="783230"/>
            <a:ext cx="5026465" cy="0"/>
          </a:xfrm>
          <a:prstGeom prst="line">
            <a:avLst/>
          </a:prstGeom>
          <a:ln>
            <a:solidFill>
              <a:srgbClr val="1A5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6" b="14930"/>
          <a:stretch/>
        </p:blipFill>
        <p:spPr>
          <a:xfrm>
            <a:off x="3" y="2175511"/>
            <a:ext cx="6881231" cy="468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"/>
          <a:stretch/>
        </p:blipFill>
        <p:spPr>
          <a:xfrm>
            <a:off x="5478603" y="97338"/>
            <a:ext cx="1402628" cy="719731"/>
          </a:xfrm>
          <a:prstGeom prst="rect">
            <a:avLst/>
          </a:prstGeom>
          <a:effectLst/>
        </p:spPr>
      </p:pic>
      <p:cxnSp>
        <p:nvCxnSpPr>
          <p:cNvPr id="4" name="Straight Connector 3"/>
          <p:cNvCxnSpPr/>
          <p:nvPr userDrawn="1"/>
        </p:nvCxnSpPr>
        <p:spPr>
          <a:xfrm>
            <a:off x="167838" y="783230"/>
            <a:ext cx="5204265" cy="0"/>
          </a:xfrm>
          <a:prstGeom prst="line">
            <a:avLst/>
          </a:prstGeom>
          <a:ln>
            <a:solidFill>
              <a:srgbClr val="1A5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7013138" y="783230"/>
            <a:ext cx="5026465" cy="0"/>
          </a:xfrm>
          <a:prstGeom prst="line">
            <a:avLst/>
          </a:prstGeom>
          <a:ln>
            <a:solidFill>
              <a:srgbClr val="1A5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0" y="6375400"/>
            <a:ext cx="12192000" cy="482600"/>
          </a:xfrm>
          <a:prstGeom prst="rect">
            <a:avLst/>
          </a:prstGeom>
          <a:solidFill>
            <a:srgbClr val="1A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6" b="14930"/>
          <a:stretch/>
        </p:blipFill>
        <p:spPr>
          <a:xfrm>
            <a:off x="3" y="2175511"/>
            <a:ext cx="6881231" cy="468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9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1A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4036" y="867865"/>
            <a:ext cx="10220765" cy="0"/>
          </a:xfrm>
          <a:prstGeom prst="line">
            <a:avLst/>
          </a:prstGeom>
          <a:ln>
            <a:solidFill>
              <a:srgbClr val="1A5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584200" y="1685044"/>
            <a:ext cx="3378200" cy="3593778"/>
          </a:xfrm>
          <a:custGeom>
            <a:avLst/>
            <a:gdLst>
              <a:gd name="connsiteX0" fmla="*/ 1330325 w 3378200"/>
              <a:gd name="connsiteY0" fmla="*/ 2438078 h 3593778"/>
              <a:gd name="connsiteX1" fmla="*/ 2047875 w 3378200"/>
              <a:gd name="connsiteY1" fmla="*/ 2438078 h 3593778"/>
              <a:gd name="connsiteX2" fmla="*/ 2336800 w 3378200"/>
              <a:gd name="connsiteY2" fmla="*/ 3015928 h 3593778"/>
              <a:gd name="connsiteX3" fmla="*/ 2047875 w 3378200"/>
              <a:gd name="connsiteY3" fmla="*/ 3593778 h 3593778"/>
              <a:gd name="connsiteX4" fmla="*/ 1330325 w 3378200"/>
              <a:gd name="connsiteY4" fmla="*/ 3593778 h 3593778"/>
              <a:gd name="connsiteX5" fmla="*/ 1041400 w 3378200"/>
              <a:gd name="connsiteY5" fmla="*/ 3015928 h 3593778"/>
              <a:gd name="connsiteX6" fmla="*/ 2371725 w 3378200"/>
              <a:gd name="connsiteY6" fmla="*/ 1828547 h 3593778"/>
              <a:gd name="connsiteX7" fmla="*/ 3089275 w 3378200"/>
              <a:gd name="connsiteY7" fmla="*/ 1828547 h 3593778"/>
              <a:gd name="connsiteX8" fmla="*/ 3378200 w 3378200"/>
              <a:gd name="connsiteY8" fmla="*/ 2406397 h 3593778"/>
              <a:gd name="connsiteX9" fmla="*/ 3089275 w 3378200"/>
              <a:gd name="connsiteY9" fmla="*/ 2984247 h 3593778"/>
              <a:gd name="connsiteX10" fmla="*/ 2371725 w 3378200"/>
              <a:gd name="connsiteY10" fmla="*/ 2984247 h 3593778"/>
              <a:gd name="connsiteX11" fmla="*/ 2082800 w 3378200"/>
              <a:gd name="connsiteY11" fmla="*/ 2406397 h 3593778"/>
              <a:gd name="connsiteX12" fmla="*/ 288925 w 3378200"/>
              <a:gd name="connsiteY12" fmla="*/ 1828547 h 3593778"/>
              <a:gd name="connsiteX13" fmla="*/ 1006475 w 3378200"/>
              <a:gd name="connsiteY13" fmla="*/ 1828547 h 3593778"/>
              <a:gd name="connsiteX14" fmla="*/ 1295400 w 3378200"/>
              <a:gd name="connsiteY14" fmla="*/ 2406397 h 3593778"/>
              <a:gd name="connsiteX15" fmla="*/ 1006475 w 3378200"/>
              <a:gd name="connsiteY15" fmla="*/ 2984247 h 3593778"/>
              <a:gd name="connsiteX16" fmla="*/ 288925 w 3378200"/>
              <a:gd name="connsiteY16" fmla="*/ 2984247 h 3593778"/>
              <a:gd name="connsiteX17" fmla="*/ 0 w 3378200"/>
              <a:gd name="connsiteY17" fmla="*/ 2406397 h 3593778"/>
              <a:gd name="connsiteX18" fmla="*/ 1330325 w 3378200"/>
              <a:gd name="connsiteY18" fmla="*/ 1219062 h 3593778"/>
              <a:gd name="connsiteX19" fmla="*/ 2047875 w 3378200"/>
              <a:gd name="connsiteY19" fmla="*/ 1219062 h 3593778"/>
              <a:gd name="connsiteX20" fmla="*/ 2336800 w 3378200"/>
              <a:gd name="connsiteY20" fmla="*/ 1796912 h 3593778"/>
              <a:gd name="connsiteX21" fmla="*/ 2047875 w 3378200"/>
              <a:gd name="connsiteY21" fmla="*/ 2374762 h 3593778"/>
              <a:gd name="connsiteX22" fmla="*/ 1330325 w 3378200"/>
              <a:gd name="connsiteY22" fmla="*/ 2374762 h 3593778"/>
              <a:gd name="connsiteX23" fmla="*/ 1041400 w 3378200"/>
              <a:gd name="connsiteY23" fmla="*/ 1796912 h 3593778"/>
              <a:gd name="connsiteX24" fmla="*/ 288925 w 3378200"/>
              <a:gd name="connsiteY24" fmla="*/ 609531 h 3593778"/>
              <a:gd name="connsiteX25" fmla="*/ 1006475 w 3378200"/>
              <a:gd name="connsiteY25" fmla="*/ 609531 h 3593778"/>
              <a:gd name="connsiteX26" fmla="*/ 1295400 w 3378200"/>
              <a:gd name="connsiteY26" fmla="*/ 1187381 h 3593778"/>
              <a:gd name="connsiteX27" fmla="*/ 1006475 w 3378200"/>
              <a:gd name="connsiteY27" fmla="*/ 1765231 h 3593778"/>
              <a:gd name="connsiteX28" fmla="*/ 288925 w 3378200"/>
              <a:gd name="connsiteY28" fmla="*/ 1765231 h 3593778"/>
              <a:gd name="connsiteX29" fmla="*/ 0 w 3378200"/>
              <a:gd name="connsiteY29" fmla="*/ 1187381 h 3593778"/>
              <a:gd name="connsiteX30" fmla="*/ 2371725 w 3378200"/>
              <a:gd name="connsiteY30" fmla="*/ 603181 h 3593778"/>
              <a:gd name="connsiteX31" fmla="*/ 3089275 w 3378200"/>
              <a:gd name="connsiteY31" fmla="*/ 603181 h 3593778"/>
              <a:gd name="connsiteX32" fmla="*/ 3378200 w 3378200"/>
              <a:gd name="connsiteY32" fmla="*/ 1181031 h 3593778"/>
              <a:gd name="connsiteX33" fmla="*/ 3089275 w 3378200"/>
              <a:gd name="connsiteY33" fmla="*/ 1758881 h 3593778"/>
              <a:gd name="connsiteX34" fmla="*/ 2371725 w 3378200"/>
              <a:gd name="connsiteY34" fmla="*/ 1758881 h 3593778"/>
              <a:gd name="connsiteX35" fmla="*/ 2082800 w 3378200"/>
              <a:gd name="connsiteY35" fmla="*/ 1181031 h 3593778"/>
              <a:gd name="connsiteX36" fmla="*/ 1330325 w 3378200"/>
              <a:gd name="connsiteY36" fmla="*/ 0 h 3593778"/>
              <a:gd name="connsiteX37" fmla="*/ 2047875 w 3378200"/>
              <a:gd name="connsiteY37" fmla="*/ 0 h 3593778"/>
              <a:gd name="connsiteX38" fmla="*/ 2336800 w 3378200"/>
              <a:gd name="connsiteY38" fmla="*/ 577850 h 3593778"/>
              <a:gd name="connsiteX39" fmla="*/ 2047875 w 3378200"/>
              <a:gd name="connsiteY39" fmla="*/ 1155700 h 3593778"/>
              <a:gd name="connsiteX40" fmla="*/ 1330325 w 3378200"/>
              <a:gd name="connsiteY40" fmla="*/ 1155700 h 3593778"/>
              <a:gd name="connsiteX41" fmla="*/ 1041400 w 3378200"/>
              <a:gd name="connsiteY41" fmla="*/ 577850 h 359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378200" h="3593778">
                <a:moveTo>
                  <a:pt x="1330325" y="2438078"/>
                </a:moveTo>
                <a:lnTo>
                  <a:pt x="2047875" y="2438078"/>
                </a:lnTo>
                <a:lnTo>
                  <a:pt x="2336800" y="3015928"/>
                </a:lnTo>
                <a:lnTo>
                  <a:pt x="2047875" y="3593778"/>
                </a:lnTo>
                <a:lnTo>
                  <a:pt x="1330325" y="3593778"/>
                </a:lnTo>
                <a:lnTo>
                  <a:pt x="1041400" y="3015928"/>
                </a:lnTo>
                <a:close/>
                <a:moveTo>
                  <a:pt x="2371725" y="1828547"/>
                </a:moveTo>
                <a:lnTo>
                  <a:pt x="3089275" y="1828547"/>
                </a:lnTo>
                <a:lnTo>
                  <a:pt x="3378200" y="2406397"/>
                </a:lnTo>
                <a:lnTo>
                  <a:pt x="3089275" y="2984247"/>
                </a:lnTo>
                <a:lnTo>
                  <a:pt x="2371725" y="2984247"/>
                </a:lnTo>
                <a:lnTo>
                  <a:pt x="2082800" y="2406397"/>
                </a:lnTo>
                <a:close/>
                <a:moveTo>
                  <a:pt x="288925" y="1828547"/>
                </a:moveTo>
                <a:lnTo>
                  <a:pt x="1006475" y="1828547"/>
                </a:lnTo>
                <a:lnTo>
                  <a:pt x="1295400" y="2406397"/>
                </a:lnTo>
                <a:lnTo>
                  <a:pt x="1006475" y="2984247"/>
                </a:lnTo>
                <a:lnTo>
                  <a:pt x="288925" y="2984247"/>
                </a:lnTo>
                <a:lnTo>
                  <a:pt x="0" y="2406397"/>
                </a:lnTo>
                <a:close/>
                <a:moveTo>
                  <a:pt x="1330325" y="1219062"/>
                </a:moveTo>
                <a:lnTo>
                  <a:pt x="2047875" y="1219062"/>
                </a:lnTo>
                <a:lnTo>
                  <a:pt x="2336800" y="1796912"/>
                </a:lnTo>
                <a:lnTo>
                  <a:pt x="2047875" y="2374762"/>
                </a:lnTo>
                <a:lnTo>
                  <a:pt x="1330325" y="2374762"/>
                </a:lnTo>
                <a:lnTo>
                  <a:pt x="1041400" y="1796912"/>
                </a:lnTo>
                <a:close/>
                <a:moveTo>
                  <a:pt x="288925" y="609531"/>
                </a:moveTo>
                <a:lnTo>
                  <a:pt x="1006475" y="609531"/>
                </a:lnTo>
                <a:lnTo>
                  <a:pt x="1295400" y="1187381"/>
                </a:lnTo>
                <a:lnTo>
                  <a:pt x="1006475" y="1765231"/>
                </a:lnTo>
                <a:lnTo>
                  <a:pt x="288925" y="1765231"/>
                </a:lnTo>
                <a:lnTo>
                  <a:pt x="0" y="1187381"/>
                </a:lnTo>
                <a:close/>
                <a:moveTo>
                  <a:pt x="2371725" y="603181"/>
                </a:moveTo>
                <a:lnTo>
                  <a:pt x="3089275" y="603181"/>
                </a:lnTo>
                <a:lnTo>
                  <a:pt x="3378200" y="1181031"/>
                </a:lnTo>
                <a:lnTo>
                  <a:pt x="3089275" y="1758881"/>
                </a:lnTo>
                <a:lnTo>
                  <a:pt x="2371725" y="1758881"/>
                </a:lnTo>
                <a:lnTo>
                  <a:pt x="2082800" y="1181031"/>
                </a:lnTo>
                <a:close/>
                <a:moveTo>
                  <a:pt x="1330325" y="0"/>
                </a:moveTo>
                <a:lnTo>
                  <a:pt x="2047875" y="0"/>
                </a:lnTo>
                <a:lnTo>
                  <a:pt x="2336800" y="577850"/>
                </a:lnTo>
                <a:lnTo>
                  <a:pt x="2047875" y="1155700"/>
                </a:lnTo>
                <a:lnTo>
                  <a:pt x="1330325" y="1155700"/>
                </a:lnTo>
                <a:lnTo>
                  <a:pt x="1041400" y="5778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vi-VN"/>
              <a:t>Bấm biểu tượng để thêm hình ảnh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"/>
          <a:stretch/>
        </p:blipFill>
        <p:spPr>
          <a:xfrm>
            <a:off x="10570622" y="148138"/>
            <a:ext cx="1402628" cy="719731"/>
          </a:xfrm>
          <a:prstGeom prst="rect">
            <a:avLst/>
          </a:prstGeom>
          <a:effectLst/>
        </p:spPr>
      </p:pic>
      <p:cxnSp>
        <p:nvCxnSpPr>
          <p:cNvPr id="3" name="Straight Connector 2"/>
          <p:cNvCxnSpPr/>
          <p:nvPr userDrawn="1"/>
        </p:nvCxnSpPr>
        <p:spPr>
          <a:xfrm>
            <a:off x="1892302" y="1549400"/>
            <a:ext cx="749300" cy="0"/>
          </a:xfrm>
          <a:prstGeom prst="line">
            <a:avLst/>
          </a:prstGeom>
          <a:ln>
            <a:solidFill>
              <a:srgbClr val="1A5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962149" y="5422900"/>
            <a:ext cx="679451" cy="0"/>
          </a:xfrm>
          <a:prstGeom prst="line">
            <a:avLst/>
          </a:prstGeom>
          <a:ln>
            <a:solidFill>
              <a:srgbClr val="1A5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2997200" y="4813300"/>
            <a:ext cx="660400" cy="0"/>
          </a:xfrm>
          <a:prstGeom prst="line">
            <a:avLst/>
          </a:prstGeom>
          <a:ln>
            <a:solidFill>
              <a:srgbClr val="1A5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035300" y="2159000"/>
            <a:ext cx="660400" cy="0"/>
          </a:xfrm>
          <a:prstGeom prst="line">
            <a:avLst/>
          </a:prstGeom>
          <a:ln>
            <a:solidFill>
              <a:srgbClr val="1A5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825500" y="4813300"/>
            <a:ext cx="762000" cy="0"/>
          </a:xfrm>
          <a:prstGeom prst="line">
            <a:avLst/>
          </a:prstGeom>
          <a:ln>
            <a:solidFill>
              <a:srgbClr val="1A5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927100" y="2159000"/>
            <a:ext cx="660400" cy="0"/>
          </a:xfrm>
          <a:prstGeom prst="line">
            <a:avLst/>
          </a:prstGeom>
          <a:ln>
            <a:solidFill>
              <a:srgbClr val="1A5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958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88100"/>
            <a:ext cx="12192000" cy="469900"/>
          </a:xfrm>
          <a:prstGeom prst="rect">
            <a:avLst/>
          </a:prstGeom>
          <a:solidFill>
            <a:srgbClr val="1A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755335" y="766265"/>
            <a:ext cx="10220765" cy="0"/>
          </a:xfrm>
          <a:prstGeom prst="line">
            <a:avLst/>
          </a:prstGeom>
          <a:ln>
            <a:solidFill>
              <a:srgbClr val="1A5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"/>
          <a:stretch/>
        </p:blipFill>
        <p:spPr>
          <a:xfrm>
            <a:off x="207422" y="46538"/>
            <a:ext cx="1402628" cy="719731"/>
          </a:xfrm>
          <a:prstGeom prst="rect">
            <a:avLst/>
          </a:prstGeom>
          <a:effectLst/>
        </p:spPr>
      </p:pic>
      <p:sp>
        <p:nvSpPr>
          <p:cNvPr id="28" name="Picture Placeholder 27"/>
          <p:cNvSpPr>
            <a:spLocks noGrp="1"/>
          </p:cNvSpPr>
          <p:nvPr>
            <p:ph type="pic" sz="quarter" idx="17"/>
          </p:nvPr>
        </p:nvSpPr>
        <p:spPr>
          <a:xfrm>
            <a:off x="6591300" y="1280617"/>
            <a:ext cx="5384800" cy="4593135"/>
          </a:xfrm>
          <a:custGeom>
            <a:avLst/>
            <a:gdLst>
              <a:gd name="connsiteX0" fmla="*/ 561977 w 5384800"/>
              <a:gd name="connsiteY0" fmla="*/ 4072435 h 4593135"/>
              <a:gd name="connsiteX1" fmla="*/ 5029200 w 5384800"/>
              <a:gd name="connsiteY1" fmla="*/ 4072435 h 4593135"/>
              <a:gd name="connsiteX2" fmla="*/ 4606923 w 5384800"/>
              <a:gd name="connsiteY2" fmla="*/ 4593135 h 4593135"/>
              <a:gd name="connsiteX3" fmla="*/ 139700 w 5384800"/>
              <a:gd name="connsiteY3" fmla="*/ 4593135 h 4593135"/>
              <a:gd name="connsiteX4" fmla="*/ 917766 w 5384800"/>
              <a:gd name="connsiteY4" fmla="*/ 3488235 h 4593135"/>
              <a:gd name="connsiteX5" fmla="*/ 4605860 w 5384800"/>
              <a:gd name="connsiteY5" fmla="*/ 3488235 h 4593135"/>
              <a:gd name="connsiteX6" fmla="*/ 4251134 w 5384800"/>
              <a:gd name="connsiteY6" fmla="*/ 3996235 h 4593135"/>
              <a:gd name="connsiteX7" fmla="*/ 563040 w 5384800"/>
              <a:gd name="connsiteY7" fmla="*/ 3996235 h 4593135"/>
              <a:gd name="connsiteX8" fmla="*/ 562146 w 5384800"/>
              <a:gd name="connsiteY8" fmla="*/ 2912470 h 4593135"/>
              <a:gd name="connsiteX9" fmla="*/ 5168900 w 5384800"/>
              <a:gd name="connsiteY9" fmla="*/ 2912470 h 4593135"/>
              <a:gd name="connsiteX10" fmla="*/ 4814174 w 5384800"/>
              <a:gd name="connsiteY10" fmla="*/ 3420470 h 4593135"/>
              <a:gd name="connsiteX11" fmla="*/ 207420 w 5384800"/>
              <a:gd name="connsiteY11" fmla="*/ 3420470 h 4593135"/>
              <a:gd name="connsiteX12" fmla="*/ 1057446 w 5384800"/>
              <a:gd name="connsiteY12" fmla="*/ 2303060 h 4593135"/>
              <a:gd name="connsiteX13" fmla="*/ 5257800 w 5384800"/>
              <a:gd name="connsiteY13" fmla="*/ 2303060 h 4593135"/>
              <a:gd name="connsiteX14" fmla="*/ 4903074 w 5384800"/>
              <a:gd name="connsiteY14" fmla="*/ 2811060 h 4593135"/>
              <a:gd name="connsiteX15" fmla="*/ 702720 w 5384800"/>
              <a:gd name="connsiteY15" fmla="*/ 2811060 h 4593135"/>
              <a:gd name="connsiteX16" fmla="*/ 761126 w 5384800"/>
              <a:gd name="connsiteY16" fmla="*/ 1727295 h 4593135"/>
              <a:gd name="connsiteX17" fmla="*/ 4762500 w 5384800"/>
              <a:gd name="connsiteY17" fmla="*/ 1727295 h 4593135"/>
              <a:gd name="connsiteX18" fmla="*/ 4407774 w 5384800"/>
              <a:gd name="connsiteY18" fmla="*/ 2235295 h 4593135"/>
              <a:gd name="connsiteX19" fmla="*/ 406400 w 5384800"/>
              <a:gd name="connsiteY19" fmla="*/ 2235295 h 4593135"/>
              <a:gd name="connsiteX20" fmla="*/ 354726 w 5384800"/>
              <a:gd name="connsiteY20" fmla="*/ 1151530 h 4593135"/>
              <a:gd name="connsiteX21" fmla="*/ 5384800 w 5384800"/>
              <a:gd name="connsiteY21" fmla="*/ 1151530 h 4593135"/>
              <a:gd name="connsiteX22" fmla="*/ 5030074 w 5384800"/>
              <a:gd name="connsiteY22" fmla="*/ 1659530 h 4593135"/>
              <a:gd name="connsiteX23" fmla="*/ 0 w 5384800"/>
              <a:gd name="connsiteY23" fmla="*/ 1659530 h 4593135"/>
              <a:gd name="connsiteX24" fmla="*/ 977026 w 5384800"/>
              <a:gd name="connsiteY24" fmla="*/ 575765 h 4593135"/>
              <a:gd name="connsiteX25" fmla="*/ 5257800 w 5384800"/>
              <a:gd name="connsiteY25" fmla="*/ 575765 h 4593135"/>
              <a:gd name="connsiteX26" fmla="*/ 4903074 w 5384800"/>
              <a:gd name="connsiteY26" fmla="*/ 1083765 h 4593135"/>
              <a:gd name="connsiteX27" fmla="*/ 622300 w 5384800"/>
              <a:gd name="connsiteY27" fmla="*/ 1083765 h 4593135"/>
              <a:gd name="connsiteX28" fmla="*/ 1599326 w 5384800"/>
              <a:gd name="connsiteY28" fmla="*/ 0 h 4593135"/>
              <a:gd name="connsiteX29" fmla="*/ 5041900 w 5384800"/>
              <a:gd name="connsiteY29" fmla="*/ 0 h 4593135"/>
              <a:gd name="connsiteX30" fmla="*/ 4687174 w 5384800"/>
              <a:gd name="connsiteY30" fmla="*/ 508000 h 4593135"/>
              <a:gd name="connsiteX31" fmla="*/ 1244600 w 5384800"/>
              <a:gd name="connsiteY31" fmla="*/ 508000 h 459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384800" h="4593135">
                <a:moveTo>
                  <a:pt x="561977" y="4072435"/>
                </a:moveTo>
                <a:lnTo>
                  <a:pt x="5029200" y="4072435"/>
                </a:lnTo>
                <a:lnTo>
                  <a:pt x="4606923" y="4593135"/>
                </a:lnTo>
                <a:lnTo>
                  <a:pt x="139700" y="4593135"/>
                </a:lnTo>
                <a:close/>
                <a:moveTo>
                  <a:pt x="917766" y="3488235"/>
                </a:moveTo>
                <a:lnTo>
                  <a:pt x="4605860" y="3488235"/>
                </a:lnTo>
                <a:lnTo>
                  <a:pt x="4251134" y="3996235"/>
                </a:lnTo>
                <a:lnTo>
                  <a:pt x="563040" y="3996235"/>
                </a:lnTo>
                <a:close/>
                <a:moveTo>
                  <a:pt x="562146" y="2912470"/>
                </a:moveTo>
                <a:lnTo>
                  <a:pt x="5168900" y="2912470"/>
                </a:lnTo>
                <a:lnTo>
                  <a:pt x="4814174" y="3420470"/>
                </a:lnTo>
                <a:lnTo>
                  <a:pt x="207420" y="3420470"/>
                </a:lnTo>
                <a:close/>
                <a:moveTo>
                  <a:pt x="1057446" y="2303060"/>
                </a:moveTo>
                <a:lnTo>
                  <a:pt x="5257800" y="2303060"/>
                </a:lnTo>
                <a:lnTo>
                  <a:pt x="4903074" y="2811060"/>
                </a:lnTo>
                <a:lnTo>
                  <a:pt x="702720" y="2811060"/>
                </a:lnTo>
                <a:close/>
                <a:moveTo>
                  <a:pt x="761126" y="1727295"/>
                </a:moveTo>
                <a:lnTo>
                  <a:pt x="4762500" y="1727295"/>
                </a:lnTo>
                <a:lnTo>
                  <a:pt x="4407774" y="2235295"/>
                </a:lnTo>
                <a:lnTo>
                  <a:pt x="406400" y="2235295"/>
                </a:lnTo>
                <a:close/>
                <a:moveTo>
                  <a:pt x="354726" y="1151530"/>
                </a:moveTo>
                <a:lnTo>
                  <a:pt x="5384800" y="1151530"/>
                </a:lnTo>
                <a:lnTo>
                  <a:pt x="5030074" y="1659530"/>
                </a:lnTo>
                <a:lnTo>
                  <a:pt x="0" y="1659530"/>
                </a:lnTo>
                <a:close/>
                <a:moveTo>
                  <a:pt x="977026" y="575765"/>
                </a:moveTo>
                <a:lnTo>
                  <a:pt x="5257800" y="575765"/>
                </a:lnTo>
                <a:lnTo>
                  <a:pt x="4903074" y="1083765"/>
                </a:lnTo>
                <a:lnTo>
                  <a:pt x="622300" y="1083765"/>
                </a:lnTo>
                <a:close/>
                <a:moveTo>
                  <a:pt x="1599326" y="0"/>
                </a:moveTo>
                <a:lnTo>
                  <a:pt x="5041900" y="0"/>
                </a:lnTo>
                <a:lnTo>
                  <a:pt x="4687174" y="508000"/>
                </a:lnTo>
                <a:lnTo>
                  <a:pt x="1244600" y="50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vi-VN"/>
              <a:t>Bấm biểu tượng để thêm hình ảnh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95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 userDrawn="1"/>
        </p:nvSpPr>
        <p:spPr>
          <a:xfrm>
            <a:off x="2" y="0"/>
            <a:ext cx="2588655" cy="6858000"/>
          </a:xfrm>
          <a:prstGeom prst="rect">
            <a:avLst/>
          </a:prstGeom>
          <a:solidFill>
            <a:srgbClr val="1A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232597" y="867865"/>
            <a:ext cx="7232203" cy="0"/>
          </a:xfrm>
          <a:prstGeom prst="line">
            <a:avLst/>
          </a:prstGeom>
          <a:ln>
            <a:solidFill>
              <a:srgbClr val="1A5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"/>
          <a:stretch/>
        </p:blipFill>
        <p:spPr>
          <a:xfrm>
            <a:off x="10570622" y="148138"/>
            <a:ext cx="1402628" cy="71973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63683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414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2F05-B7DC-4F9C-9B4F-3F6835BD8E91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2DCC-6A96-48C1-BA38-3A01E3E7D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35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678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C126CED2-472B-44BF-83B7-2DAAB8C7BC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C0400A21-C45A-44E9-AB8E-BCA55AA477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11D2005A-A12A-44BD-B26F-2A4A899988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735DB-FC98-442C-A918-66C25811CB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625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E4615ED-75BC-4202-AFB5-B07EE9FA53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7BD8FDB-9065-45CD-9D76-0D863148BA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048E81C-A2DA-4F41-AAA3-653E0EC9A9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BE17A-4E54-4A7A-BD5E-096265A4EE1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65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6" b="14930"/>
          <a:stretch/>
        </p:blipFill>
        <p:spPr>
          <a:xfrm flipH="1">
            <a:off x="4502642" y="1625604"/>
            <a:ext cx="7689361" cy="5232401"/>
          </a:xfrm>
          <a:prstGeom prst="rect">
            <a:avLst/>
          </a:prstGeom>
        </p:spPr>
      </p:pic>
      <p:grpSp>
        <p:nvGrpSpPr>
          <p:cNvPr id="52" name="Group 49"/>
          <p:cNvGrpSpPr>
            <a:grpSpLocks noChangeAspect="1"/>
          </p:cNvGrpSpPr>
          <p:nvPr userDrawn="1"/>
        </p:nvGrpSpPr>
        <p:grpSpPr bwMode="auto">
          <a:xfrm>
            <a:off x="5259190" y="381987"/>
            <a:ext cx="1673625" cy="837212"/>
            <a:chOff x="14" y="990"/>
            <a:chExt cx="4190" cy="2096"/>
          </a:xfrm>
          <a:solidFill>
            <a:schemeClr val="bg1">
              <a:lumMod val="75000"/>
            </a:schemeClr>
          </a:solidFill>
        </p:grpSpPr>
        <p:sp>
          <p:nvSpPr>
            <p:cNvPr id="54" name="Freeform 50"/>
            <p:cNvSpPr>
              <a:spLocks/>
            </p:cNvSpPr>
            <p:nvPr userDrawn="1"/>
          </p:nvSpPr>
          <p:spPr bwMode="auto">
            <a:xfrm>
              <a:off x="1044" y="1517"/>
              <a:ext cx="564" cy="656"/>
            </a:xfrm>
            <a:custGeom>
              <a:avLst/>
              <a:gdLst>
                <a:gd name="T0" fmla="*/ 31 w 40"/>
                <a:gd name="T1" fmla="*/ 36 h 46"/>
                <a:gd name="T2" fmla="*/ 18 w 40"/>
                <a:gd name="T3" fmla="*/ 23 h 46"/>
                <a:gd name="T4" fmla="*/ 40 w 40"/>
                <a:gd name="T5" fmla="*/ 11 h 46"/>
                <a:gd name="T6" fmla="*/ 10 w 40"/>
                <a:gd name="T7" fmla="*/ 20 h 46"/>
                <a:gd name="T8" fmla="*/ 36 w 40"/>
                <a:gd name="T9" fmla="*/ 43 h 46"/>
                <a:gd name="T10" fmla="*/ 31 w 40"/>
                <a:gd name="T11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6">
                  <a:moveTo>
                    <a:pt x="31" y="36"/>
                  </a:moveTo>
                  <a:cubicBezTo>
                    <a:pt x="27" y="35"/>
                    <a:pt x="15" y="33"/>
                    <a:pt x="18" y="23"/>
                  </a:cubicBezTo>
                  <a:cubicBezTo>
                    <a:pt x="22" y="10"/>
                    <a:pt x="40" y="11"/>
                    <a:pt x="40" y="11"/>
                  </a:cubicBezTo>
                  <a:cubicBezTo>
                    <a:pt x="40" y="11"/>
                    <a:pt x="20" y="0"/>
                    <a:pt x="10" y="20"/>
                  </a:cubicBezTo>
                  <a:cubicBezTo>
                    <a:pt x="0" y="43"/>
                    <a:pt x="24" y="46"/>
                    <a:pt x="36" y="43"/>
                  </a:cubicBezTo>
                  <a:cubicBezTo>
                    <a:pt x="34" y="41"/>
                    <a:pt x="32" y="38"/>
                    <a:pt x="31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1"/>
            <p:cNvSpPr>
              <a:spLocks/>
            </p:cNvSpPr>
            <p:nvPr userDrawn="1"/>
          </p:nvSpPr>
          <p:spPr bwMode="auto">
            <a:xfrm>
              <a:off x="2144" y="1289"/>
              <a:ext cx="678" cy="927"/>
            </a:xfrm>
            <a:custGeom>
              <a:avLst/>
              <a:gdLst>
                <a:gd name="T0" fmla="*/ 46 w 48"/>
                <a:gd name="T1" fmla="*/ 34 h 65"/>
                <a:gd name="T2" fmla="*/ 0 w 48"/>
                <a:gd name="T3" fmla="*/ 16 h 65"/>
                <a:gd name="T4" fmla="*/ 33 w 48"/>
                <a:gd name="T5" fmla="*/ 33 h 65"/>
                <a:gd name="T6" fmla="*/ 16 w 48"/>
                <a:gd name="T7" fmla="*/ 51 h 65"/>
                <a:gd name="T8" fmla="*/ 13 w 48"/>
                <a:gd name="T9" fmla="*/ 57 h 65"/>
                <a:gd name="T10" fmla="*/ 46 w 48"/>
                <a:gd name="T11" fmla="*/ 3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65">
                  <a:moveTo>
                    <a:pt x="46" y="34"/>
                  </a:moveTo>
                  <a:cubicBezTo>
                    <a:pt x="39" y="0"/>
                    <a:pt x="0" y="16"/>
                    <a:pt x="0" y="16"/>
                  </a:cubicBezTo>
                  <a:cubicBezTo>
                    <a:pt x="0" y="16"/>
                    <a:pt x="28" y="12"/>
                    <a:pt x="33" y="33"/>
                  </a:cubicBezTo>
                  <a:cubicBezTo>
                    <a:pt x="37" y="50"/>
                    <a:pt x="22" y="51"/>
                    <a:pt x="16" y="51"/>
                  </a:cubicBezTo>
                  <a:cubicBezTo>
                    <a:pt x="15" y="53"/>
                    <a:pt x="14" y="55"/>
                    <a:pt x="13" y="57"/>
                  </a:cubicBezTo>
                  <a:cubicBezTo>
                    <a:pt x="29" y="65"/>
                    <a:pt x="48" y="52"/>
                    <a:pt x="46" y="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2"/>
            <p:cNvSpPr>
              <a:spLocks/>
            </p:cNvSpPr>
            <p:nvPr userDrawn="1"/>
          </p:nvSpPr>
          <p:spPr bwMode="auto">
            <a:xfrm>
              <a:off x="1707" y="990"/>
              <a:ext cx="762" cy="499"/>
            </a:xfrm>
            <a:custGeom>
              <a:avLst/>
              <a:gdLst>
                <a:gd name="T0" fmla="*/ 35 w 54"/>
                <a:gd name="T1" fmla="*/ 6 h 35"/>
                <a:gd name="T2" fmla="*/ 0 w 54"/>
                <a:gd name="T3" fmla="*/ 19 h 35"/>
                <a:gd name="T4" fmla="*/ 4 w 54"/>
                <a:gd name="T5" fmla="*/ 20 h 35"/>
                <a:gd name="T6" fmla="*/ 29 w 54"/>
                <a:gd name="T7" fmla="*/ 13 h 35"/>
                <a:gd name="T8" fmla="*/ 41 w 54"/>
                <a:gd name="T9" fmla="*/ 35 h 35"/>
                <a:gd name="T10" fmla="*/ 54 w 54"/>
                <a:gd name="T11" fmla="*/ 33 h 35"/>
                <a:gd name="T12" fmla="*/ 35 w 54"/>
                <a:gd name="T13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5">
                  <a:moveTo>
                    <a:pt x="35" y="6"/>
                  </a:moveTo>
                  <a:cubicBezTo>
                    <a:pt x="12" y="0"/>
                    <a:pt x="2" y="14"/>
                    <a:pt x="0" y="19"/>
                  </a:cubicBezTo>
                  <a:cubicBezTo>
                    <a:pt x="1" y="19"/>
                    <a:pt x="2" y="20"/>
                    <a:pt x="4" y="20"/>
                  </a:cubicBezTo>
                  <a:cubicBezTo>
                    <a:pt x="7" y="17"/>
                    <a:pt x="16" y="8"/>
                    <a:pt x="29" y="13"/>
                  </a:cubicBezTo>
                  <a:cubicBezTo>
                    <a:pt x="43" y="18"/>
                    <a:pt x="41" y="31"/>
                    <a:pt x="41" y="35"/>
                  </a:cubicBezTo>
                  <a:cubicBezTo>
                    <a:pt x="45" y="34"/>
                    <a:pt x="49" y="33"/>
                    <a:pt x="54" y="33"/>
                  </a:cubicBezTo>
                  <a:cubicBezTo>
                    <a:pt x="54" y="27"/>
                    <a:pt x="53" y="11"/>
                    <a:pt x="35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3"/>
            <p:cNvSpPr>
              <a:spLocks/>
            </p:cNvSpPr>
            <p:nvPr userDrawn="1"/>
          </p:nvSpPr>
          <p:spPr bwMode="auto">
            <a:xfrm>
              <a:off x="1298" y="1132"/>
              <a:ext cx="564" cy="514"/>
            </a:xfrm>
            <a:custGeom>
              <a:avLst/>
              <a:gdLst>
                <a:gd name="T0" fmla="*/ 10 w 40"/>
                <a:gd name="T1" fmla="*/ 14 h 36"/>
                <a:gd name="T2" fmla="*/ 5 w 40"/>
                <a:gd name="T3" fmla="*/ 36 h 36"/>
                <a:gd name="T4" fmla="*/ 14 w 40"/>
                <a:gd name="T5" fmla="*/ 35 h 36"/>
                <a:gd name="T6" fmla="*/ 16 w 40"/>
                <a:gd name="T7" fmla="*/ 17 h 36"/>
                <a:gd name="T8" fmla="*/ 39 w 40"/>
                <a:gd name="T9" fmla="*/ 17 h 36"/>
                <a:gd name="T10" fmla="*/ 10 w 40"/>
                <a:gd name="T11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6">
                  <a:moveTo>
                    <a:pt x="10" y="14"/>
                  </a:moveTo>
                  <a:cubicBezTo>
                    <a:pt x="0" y="22"/>
                    <a:pt x="3" y="32"/>
                    <a:pt x="5" y="36"/>
                  </a:cubicBezTo>
                  <a:cubicBezTo>
                    <a:pt x="8" y="35"/>
                    <a:pt x="11" y="35"/>
                    <a:pt x="14" y="35"/>
                  </a:cubicBezTo>
                  <a:cubicBezTo>
                    <a:pt x="13" y="34"/>
                    <a:pt x="7" y="24"/>
                    <a:pt x="16" y="17"/>
                  </a:cubicBezTo>
                  <a:cubicBezTo>
                    <a:pt x="26" y="10"/>
                    <a:pt x="37" y="19"/>
                    <a:pt x="39" y="17"/>
                  </a:cubicBezTo>
                  <a:cubicBezTo>
                    <a:pt x="40" y="16"/>
                    <a:pt x="27" y="0"/>
                    <a:pt x="10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4"/>
            <p:cNvSpPr>
              <a:spLocks/>
            </p:cNvSpPr>
            <p:nvPr userDrawn="1"/>
          </p:nvSpPr>
          <p:spPr bwMode="auto">
            <a:xfrm>
              <a:off x="1312" y="1760"/>
              <a:ext cx="1143" cy="556"/>
            </a:xfrm>
            <a:custGeom>
              <a:avLst/>
              <a:gdLst>
                <a:gd name="T0" fmla="*/ 17 w 81"/>
                <a:gd name="T1" fmla="*/ 0 h 39"/>
                <a:gd name="T2" fmla="*/ 39 w 81"/>
                <a:gd name="T3" fmla="*/ 25 h 39"/>
                <a:gd name="T4" fmla="*/ 75 w 81"/>
                <a:gd name="T5" fmla="*/ 7 h 39"/>
                <a:gd name="T6" fmla="*/ 39 w 81"/>
                <a:gd name="T7" fmla="*/ 35 h 39"/>
                <a:gd name="T8" fmla="*/ 17 w 81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9">
                  <a:moveTo>
                    <a:pt x="17" y="0"/>
                  </a:moveTo>
                  <a:cubicBezTo>
                    <a:pt x="17" y="0"/>
                    <a:pt x="9" y="21"/>
                    <a:pt x="39" y="25"/>
                  </a:cubicBezTo>
                  <a:cubicBezTo>
                    <a:pt x="66" y="28"/>
                    <a:pt x="75" y="7"/>
                    <a:pt x="75" y="7"/>
                  </a:cubicBezTo>
                  <a:cubicBezTo>
                    <a:pt x="75" y="7"/>
                    <a:pt x="81" y="39"/>
                    <a:pt x="39" y="35"/>
                  </a:cubicBezTo>
                  <a:cubicBezTo>
                    <a:pt x="0" y="30"/>
                    <a:pt x="11" y="0"/>
                    <a:pt x="1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5"/>
            <p:cNvSpPr>
              <a:spLocks/>
            </p:cNvSpPr>
            <p:nvPr userDrawn="1"/>
          </p:nvSpPr>
          <p:spPr bwMode="auto">
            <a:xfrm>
              <a:off x="1947" y="1703"/>
              <a:ext cx="197" cy="214"/>
            </a:xfrm>
            <a:custGeom>
              <a:avLst/>
              <a:gdLst>
                <a:gd name="T0" fmla="*/ 2 w 14"/>
                <a:gd name="T1" fmla="*/ 15 h 15"/>
                <a:gd name="T2" fmla="*/ 3 w 14"/>
                <a:gd name="T3" fmla="*/ 15 h 15"/>
                <a:gd name="T4" fmla="*/ 6 w 14"/>
                <a:gd name="T5" fmla="*/ 13 h 15"/>
                <a:gd name="T6" fmla="*/ 14 w 14"/>
                <a:gd name="T7" fmla="*/ 1 h 15"/>
                <a:gd name="T8" fmla="*/ 12 w 14"/>
                <a:gd name="T9" fmla="*/ 0 h 15"/>
                <a:gd name="T10" fmla="*/ 12 w 14"/>
                <a:gd name="T11" fmla="*/ 0 h 15"/>
                <a:gd name="T12" fmla="*/ 10 w 14"/>
                <a:gd name="T13" fmla="*/ 1 h 15"/>
                <a:gd name="T14" fmla="*/ 0 w 14"/>
                <a:gd name="T15" fmla="*/ 14 h 15"/>
                <a:gd name="T16" fmla="*/ 0 w 14"/>
                <a:gd name="T17" fmla="*/ 14 h 15"/>
                <a:gd name="T18" fmla="*/ 0 w 14"/>
                <a:gd name="T19" fmla="*/ 14 h 15"/>
                <a:gd name="T20" fmla="*/ 2 w 14"/>
                <a:gd name="T2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5">
                  <a:moveTo>
                    <a:pt x="2" y="15"/>
                  </a:moveTo>
                  <a:cubicBezTo>
                    <a:pt x="2" y="15"/>
                    <a:pt x="3" y="15"/>
                    <a:pt x="3" y="15"/>
                  </a:cubicBezTo>
                  <a:cubicBezTo>
                    <a:pt x="4" y="15"/>
                    <a:pt x="5" y="14"/>
                    <a:pt x="6" y="13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1"/>
                  </a:cubicBezTo>
                  <a:cubicBezTo>
                    <a:pt x="9" y="3"/>
                    <a:pt x="4" y="12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6"/>
            <p:cNvSpPr>
              <a:spLocks/>
            </p:cNvSpPr>
            <p:nvPr userDrawn="1"/>
          </p:nvSpPr>
          <p:spPr bwMode="auto">
            <a:xfrm>
              <a:off x="1397" y="2502"/>
              <a:ext cx="1157" cy="342"/>
            </a:xfrm>
            <a:custGeom>
              <a:avLst/>
              <a:gdLst>
                <a:gd name="T0" fmla="*/ 49 w 82"/>
                <a:gd name="T1" fmla="*/ 0 h 24"/>
                <a:gd name="T2" fmla="*/ 51 w 82"/>
                <a:gd name="T3" fmla="*/ 11 h 24"/>
                <a:gd name="T4" fmla="*/ 50 w 82"/>
                <a:gd name="T5" fmla="*/ 13 h 24"/>
                <a:gd name="T6" fmla="*/ 37 w 82"/>
                <a:gd name="T7" fmla="*/ 18 h 24"/>
                <a:gd name="T8" fmla="*/ 36 w 82"/>
                <a:gd name="T9" fmla="*/ 18 h 24"/>
                <a:gd name="T10" fmla="*/ 35 w 82"/>
                <a:gd name="T11" fmla="*/ 17 h 24"/>
                <a:gd name="T12" fmla="*/ 34 w 82"/>
                <a:gd name="T13" fmla="*/ 0 h 24"/>
                <a:gd name="T14" fmla="*/ 0 w 82"/>
                <a:gd name="T15" fmla="*/ 12 h 24"/>
                <a:gd name="T16" fmla="*/ 41 w 82"/>
                <a:gd name="T17" fmla="*/ 24 h 24"/>
                <a:gd name="T18" fmla="*/ 82 w 82"/>
                <a:gd name="T19" fmla="*/ 12 h 24"/>
                <a:gd name="T20" fmla="*/ 49 w 82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24">
                  <a:moveTo>
                    <a:pt x="49" y="0"/>
                  </a:moveTo>
                  <a:cubicBezTo>
                    <a:pt x="49" y="4"/>
                    <a:pt x="50" y="7"/>
                    <a:pt x="51" y="11"/>
                  </a:cubicBezTo>
                  <a:cubicBezTo>
                    <a:pt x="52" y="12"/>
                    <a:pt x="51" y="13"/>
                    <a:pt x="50" y="13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5" y="18"/>
                    <a:pt x="35" y="18"/>
                    <a:pt x="35" y="17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1"/>
                    <a:pt x="0" y="6"/>
                    <a:pt x="0" y="12"/>
                  </a:cubicBezTo>
                  <a:cubicBezTo>
                    <a:pt x="0" y="18"/>
                    <a:pt x="18" y="24"/>
                    <a:pt x="41" y="24"/>
                  </a:cubicBezTo>
                  <a:cubicBezTo>
                    <a:pt x="64" y="24"/>
                    <a:pt x="82" y="18"/>
                    <a:pt x="82" y="12"/>
                  </a:cubicBezTo>
                  <a:cubicBezTo>
                    <a:pt x="82" y="6"/>
                    <a:pt x="68" y="1"/>
                    <a:pt x="4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7"/>
            <p:cNvSpPr>
              <a:spLocks/>
            </p:cNvSpPr>
            <p:nvPr userDrawn="1"/>
          </p:nvSpPr>
          <p:spPr bwMode="auto">
            <a:xfrm>
              <a:off x="1876" y="2259"/>
              <a:ext cx="254" cy="499"/>
            </a:xfrm>
            <a:custGeom>
              <a:avLst/>
              <a:gdLst>
                <a:gd name="T0" fmla="*/ 17 w 18"/>
                <a:gd name="T1" fmla="*/ 28 h 35"/>
                <a:gd name="T2" fmla="*/ 12 w 18"/>
                <a:gd name="T3" fmla="*/ 0 h 35"/>
                <a:gd name="T4" fmla="*/ 2 w 18"/>
                <a:gd name="T5" fmla="*/ 0 h 35"/>
                <a:gd name="T6" fmla="*/ 7 w 18"/>
                <a:gd name="T7" fmla="*/ 0 h 35"/>
                <a:gd name="T8" fmla="*/ 9 w 18"/>
                <a:gd name="T9" fmla="*/ 30 h 35"/>
                <a:gd name="T10" fmla="*/ 9 w 18"/>
                <a:gd name="T11" fmla="*/ 31 h 35"/>
                <a:gd name="T12" fmla="*/ 2 w 18"/>
                <a:gd name="T13" fmla="*/ 32 h 35"/>
                <a:gd name="T14" fmla="*/ 2 w 18"/>
                <a:gd name="T15" fmla="*/ 32 h 35"/>
                <a:gd name="T16" fmla="*/ 2 w 18"/>
                <a:gd name="T17" fmla="*/ 32 h 35"/>
                <a:gd name="T18" fmla="*/ 2 w 18"/>
                <a:gd name="T19" fmla="*/ 32 h 35"/>
                <a:gd name="T20" fmla="*/ 1 w 18"/>
                <a:gd name="T21" fmla="*/ 14 h 35"/>
                <a:gd name="T22" fmla="*/ 1 w 18"/>
                <a:gd name="T23" fmla="*/ 0 h 35"/>
                <a:gd name="T24" fmla="*/ 2 w 18"/>
                <a:gd name="T25" fmla="*/ 0 h 35"/>
                <a:gd name="T26" fmla="*/ 0 w 18"/>
                <a:gd name="T27" fmla="*/ 0 h 35"/>
                <a:gd name="T28" fmla="*/ 1 w 18"/>
                <a:gd name="T29" fmla="*/ 34 h 35"/>
                <a:gd name="T30" fmla="*/ 2 w 18"/>
                <a:gd name="T31" fmla="*/ 35 h 35"/>
                <a:gd name="T32" fmla="*/ 3 w 18"/>
                <a:gd name="T33" fmla="*/ 35 h 35"/>
                <a:gd name="T34" fmla="*/ 16 w 18"/>
                <a:gd name="T35" fmla="*/ 30 h 35"/>
                <a:gd name="T36" fmla="*/ 17 w 18"/>
                <a:gd name="T37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35">
                  <a:moveTo>
                    <a:pt x="17" y="28"/>
                  </a:moveTo>
                  <a:cubicBezTo>
                    <a:pt x="14" y="18"/>
                    <a:pt x="13" y="8"/>
                    <a:pt x="12" y="0"/>
                  </a:cubicBezTo>
                  <a:cubicBezTo>
                    <a:pt x="9" y="0"/>
                    <a:pt x="6" y="0"/>
                    <a:pt x="2" y="0"/>
                  </a:cubicBezTo>
                  <a:cubicBezTo>
                    <a:pt x="4" y="0"/>
                    <a:pt x="5" y="0"/>
                    <a:pt x="7" y="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2" y="35"/>
                    <a:pt x="2" y="35"/>
                    <a:pt x="3" y="35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0"/>
                    <a:pt x="18" y="29"/>
                    <a:pt x="17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8"/>
            <p:cNvSpPr>
              <a:spLocks/>
            </p:cNvSpPr>
            <p:nvPr userDrawn="1"/>
          </p:nvSpPr>
          <p:spPr bwMode="auto">
            <a:xfrm>
              <a:off x="1763" y="1717"/>
              <a:ext cx="410" cy="399"/>
            </a:xfrm>
            <a:custGeom>
              <a:avLst/>
              <a:gdLst>
                <a:gd name="T0" fmla="*/ 28 w 29"/>
                <a:gd name="T1" fmla="*/ 1 h 28"/>
                <a:gd name="T2" fmla="*/ 27 w 29"/>
                <a:gd name="T3" fmla="*/ 0 h 28"/>
                <a:gd name="T4" fmla="*/ 19 w 29"/>
                <a:gd name="T5" fmla="*/ 12 h 28"/>
                <a:gd name="T6" fmla="*/ 16 w 29"/>
                <a:gd name="T7" fmla="*/ 14 h 28"/>
                <a:gd name="T8" fmla="*/ 15 w 29"/>
                <a:gd name="T9" fmla="*/ 14 h 28"/>
                <a:gd name="T10" fmla="*/ 13 w 29"/>
                <a:gd name="T11" fmla="*/ 13 h 28"/>
                <a:gd name="T12" fmla="*/ 13 w 29"/>
                <a:gd name="T13" fmla="*/ 13 h 28"/>
                <a:gd name="T14" fmla="*/ 5 w 29"/>
                <a:gd name="T15" fmla="*/ 6 h 28"/>
                <a:gd name="T16" fmla="*/ 3 w 29"/>
                <a:gd name="T17" fmla="*/ 4 h 28"/>
                <a:gd name="T18" fmla="*/ 2 w 29"/>
                <a:gd name="T19" fmla="*/ 4 h 28"/>
                <a:gd name="T20" fmla="*/ 1 w 29"/>
                <a:gd name="T21" fmla="*/ 4 h 28"/>
                <a:gd name="T22" fmla="*/ 0 w 29"/>
                <a:gd name="T23" fmla="*/ 5 h 28"/>
                <a:gd name="T24" fmla="*/ 1 w 29"/>
                <a:gd name="T25" fmla="*/ 5 h 28"/>
                <a:gd name="T26" fmla="*/ 1 w 29"/>
                <a:gd name="T27" fmla="*/ 5 h 28"/>
                <a:gd name="T28" fmla="*/ 1 w 29"/>
                <a:gd name="T29" fmla="*/ 5 h 28"/>
                <a:gd name="T30" fmla="*/ 13 w 29"/>
                <a:gd name="T31" fmla="*/ 19 h 28"/>
                <a:gd name="T32" fmla="*/ 13 w 29"/>
                <a:gd name="T33" fmla="*/ 19 h 28"/>
                <a:gd name="T34" fmla="*/ 14 w 29"/>
                <a:gd name="T35" fmla="*/ 28 h 28"/>
                <a:gd name="T36" fmla="*/ 20 w 29"/>
                <a:gd name="T37" fmla="*/ 27 h 28"/>
                <a:gd name="T38" fmla="*/ 20 w 29"/>
                <a:gd name="T39" fmla="*/ 27 h 28"/>
                <a:gd name="T40" fmla="*/ 20 w 29"/>
                <a:gd name="T41" fmla="*/ 23 h 28"/>
                <a:gd name="T42" fmla="*/ 22 w 29"/>
                <a:gd name="T43" fmla="*/ 12 h 28"/>
                <a:gd name="T44" fmla="*/ 22 w 29"/>
                <a:gd name="T45" fmla="*/ 12 h 28"/>
                <a:gd name="T46" fmla="*/ 28 w 29"/>
                <a:gd name="T47" fmla="*/ 2 h 28"/>
                <a:gd name="T48" fmla="*/ 28 w 29"/>
                <a:gd name="T4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8">
                  <a:moveTo>
                    <a:pt x="28" y="1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3"/>
                    <a:pt x="17" y="14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ubicBezTo>
                    <a:pt x="14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7" y="8"/>
                    <a:pt x="5" y="6"/>
                  </a:cubicBezTo>
                  <a:cubicBezTo>
                    <a:pt x="4" y="5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6" y="28"/>
                    <a:pt x="18" y="28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5"/>
                    <a:pt x="20" y="24"/>
                    <a:pt x="20" y="23"/>
                  </a:cubicBezTo>
                  <a:cubicBezTo>
                    <a:pt x="19" y="16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2"/>
                    <a:pt x="28" y="1"/>
                    <a:pt x="28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9"/>
            <p:cNvSpPr>
              <a:spLocks/>
            </p:cNvSpPr>
            <p:nvPr userDrawn="1"/>
          </p:nvSpPr>
          <p:spPr bwMode="auto">
            <a:xfrm>
              <a:off x="2116" y="1703"/>
              <a:ext cx="28" cy="14"/>
            </a:xfrm>
            <a:custGeom>
              <a:avLst/>
              <a:gdLst>
                <a:gd name="T0" fmla="*/ 0 w 28"/>
                <a:gd name="T1" fmla="*/ 0 h 14"/>
                <a:gd name="T2" fmla="*/ 28 w 28"/>
                <a:gd name="T3" fmla="*/ 14 h 14"/>
                <a:gd name="T4" fmla="*/ 28 w 28"/>
                <a:gd name="T5" fmla="*/ 14 h 14"/>
                <a:gd name="T6" fmla="*/ 0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0" y="0"/>
                  </a:moveTo>
                  <a:lnTo>
                    <a:pt x="28" y="14"/>
                  </a:lnTo>
                  <a:lnTo>
                    <a:pt x="28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0"/>
            <p:cNvSpPr>
              <a:spLocks/>
            </p:cNvSpPr>
            <p:nvPr userDrawn="1"/>
          </p:nvSpPr>
          <p:spPr bwMode="auto">
            <a:xfrm>
              <a:off x="1890" y="2259"/>
              <a:ext cx="113" cy="456"/>
            </a:xfrm>
            <a:custGeom>
              <a:avLst/>
              <a:gdLst>
                <a:gd name="T0" fmla="*/ 0 w 8"/>
                <a:gd name="T1" fmla="*/ 0 h 32"/>
                <a:gd name="T2" fmla="*/ 0 w 8"/>
                <a:gd name="T3" fmla="*/ 14 h 32"/>
                <a:gd name="T4" fmla="*/ 1 w 8"/>
                <a:gd name="T5" fmla="*/ 32 h 32"/>
                <a:gd name="T6" fmla="*/ 1 w 8"/>
                <a:gd name="T7" fmla="*/ 32 h 32"/>
                <a:gd name="T8" fmla="*/ 1 w 8"/>
                <a:gd name="T9" fmla="*/ 32 h 32"/>
                <a:gd name="T10" fmla="*/ 1 w 8"/>
                <a:gd name="T11" fmla="*/ 32 h 32"/>
                <a:gd name="T12" fmla="*/ 8 w 8"/>
                <a:gd name="T13" fmla="*/ 31 h 32"/>
                <a:gd name="T14" fmla="*/ 8 w 8"/>
                <a:gd name="T15" fmla="*/ 30 h 32"/>
                <a:gd name="T16" fmla="*/ 6 w 8"/>
                <a:gd name="T17" fmla="*/ 0 h 32"/>
                <a:gd name="T18" fmla="*/ 0 w 8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2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1"/>
            <p:cNvSpPr>
              <a:spLocks/>
            </p:cNvSpPr>
            <p:nvPr userDrawn="1"/>
          </p:nvSpPr>
          <p:spPr bwMode="auto">
            <a:xfrm>
              <a:off x="1749" y="1788"/>
              <a:ext cx="212" cy="328"/>
            </a:xfrm>
            <a:custGeom>
              <a:avLst/>
              <a:gdLst>
                <a:gd name="T0" fmla="*/ 9 w 15"/>
                <a:gd name="T1" fmla="*/ 13 h 23"/>
                <a:gd name="T2" fmla="*/ 9 w 15"/>
                <a:gd name="T3" fmla="*/ 15 h 23"/>
                <a:gd name="T4" fmla="*/ 9 w 15"/>
                <a:gd name="T5" fmla="*/ 23 h 23"/>
                <a:gd name="T6" fmla="*/ 15 w 15"/>
                <a:gd name="T7" fmla="*/ 23 h 23"/>
                <a:gd name="T8" fmla="*/ 14 w 15"/>
                <a:gd name="T9" fmla="*/ 14 h 23"/>
                <a:gd name="T10" fmla="*/ 14 w 15"/>
                <a:gd name="T11" fmla="*/ 14 h 23"/>
                <a:gd name="T12" fmla="*/ 2 w 15"/>
                <a:gd name="T13" fmla="*/ 0 h 23"/>
                <a:gd name="T14" fmla="*/ 2 w 15"/>
                <a:gd name="T15" fmla="*/ 0 h 23"/>
                <a:gd name="T16" fmla="*/ 2 w 15"/>
                <a:gd name="T17" fmla="*/ 0 h 23"/>
                <a:gd name="T18" fmla="*/ 1 w 15"/>
                <a:gd name="T19" fmla="*/ 0 h 23"/>
                <a:gd name="T20" fmla="*/ 1 w 15"/>
                <a:gd name="T21" fmla="*/ 1 h 23"/>
                <a:gd name="T22" fmla="*/ 1 w 15"/>
                <a:gd name="T23" fmla="*/ 3 h 23"/>
                <a:gd name="T24" fmla="*/ 9 w 15"/>
                <a:gd name="T25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3">
                  <a:moveTo>
                    <a:pt x="9" y="13"/>
                  </a:moveTo>
                  <a:cubicBezTo>
                    <a:pt x="9" y="13"/>
                    <a:pt x="9" y="14"/>
                    <a:pt x="9" y="15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1" y="23"/>
                    <a:pt x="13" y="23"/>
                    <a:pt x="15" y="2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lnTo>
                    <a:pt x="9" y="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2"/>
            <p:cNvSpPr>
              <a:spLocks/>
            </p:cNvSpPr>
            <p:nvPr userDrawn="1"/>
          </p:nvSpPr>
          <p:spPr bwMode="auto">
            <a:xfrm>
              <a:off x="14" y="2188"/>
              <a:ext cx="211" cy="328"/>
            </a:xfrm>
            <a:custGeom>
              <a:avLst/>
              <a:gdLst>
                <a:gd name="T0" fmla="*/ 15 w 15"/>
                <a:gd name="T1" fmla="*/ 19 h 23"/>
                <a:gd name="T2" fmla="*/ 15 w 15"/>
                <a:gd name="T3" fmla="*/ 23 h 23"/>
                <a:gd name="T4" fmla="*/ 0 w 15"/>
                <a:gd name="T5" fmla="*/ 23 h 23"/>
                <a:gd name="T6" fmla="*/ 0 w 15"/>
                <a:gd name="T7" fmla="*/ 11 h 23"/>
                <a:gd name="T8" fmla="*/ 0 w 15"/>
                <a:gd name="T9" fmla="*/ 0 h 23"/>
                <a:gd name="T10" fmla="*/ 14 w 15"/>
                <a:gd name="T11" fmla="*/ 0 h 23"/>
                <a:gd name="T12" fmla="*/ 14 w 15"/>
                <a:gd name="T13" fmla="*/ 4 h 23"/>
                <a:gd name="T14" fmla="*/ 5 w 15"/>
                <a:gd name="T15" fmla="*/ 4 h 23"/>
                <a:gd name="T16" fmla="*/ 5 w 15"/>
                <a:gd name="T17" fmla="*/ 9 h 23"/>
                <a:gd name="T18" fmla="*/ 13 w 15"/>
                <a:gd name="T19" fmla="*/ 9 h 23"/>
                <a:gd name="T20" fmla="*/ 13 w 15"/>
                <a:gd name="T21" fmla="*/ 13 h 23"/>
                <a:gd name="T22" fmla="*/ 5 w 15"/>
                <a:gd name="T23" fmla="*/ 13 h 23"/>
                <a:gd name="T24" fmla="*/ 5 w 15"/>
                <a:gd name="T25" fmla="*/ 19 h 23"/>
                <a:gd name="T26" fmla="*/ 15 w 15"/>
                <a:gd name="T27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23">
                  <a:moveTo>
                    <a:pt x="15" y="19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9"/>
                    <a:pt x="0" y="15"/>
                    <a:pt x="0" y="11"/>
                  </a:cubicBezTo>
                  <a:cubicBezTo>
                    <a:pt x="0" y="7"/>
                    <a:pt x="0" y="3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1" y="4"/>
                    <a:pt x="7" y="4"/>
                    <a:pt x="5" y="4"/>
                  </a:cubicBezTo>
                  <a:cubicBezTo>
                    <a:pt x="5" y="5"/>
                    <a:pt x="5" y="7"/>
                    <a:pt x="5" y="9"/>
                  </a:cubicBezTo>
                  <a:cubicBezTo>
                    <a:pt x="7" y="9"/>
                    <a:pt x="10" y="9"/>
                    <a:pt x="13" y="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0" y="13"/>
                    <a:pt x="7" y="13"/>
                    <a:pt x="5" y="13"/>
                  </a:cubicBezTo>
                  <a:cubicBezTo>
                    <a:pt x="5" y="15"/>
                    <a:pt x="5" y="17"/>
                    <a:pt x="5" y="19"/>
                  </a:cubicBezTo>
                  <a:cubicBezTo>
                    <a:pt x="8" y="19"/>
                    <a:pt x="12" y="19"/>
                    <a:pt x="15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3"/>
            <p:cNvSpPr>
              <a:spLocks noEditPoints="1"/>
            </p:cNvSpPr>
            <p:nvPr userDrawn="1"/>
          </p:nvSpPr>
          <p:spPr bwMode="auto">
            <a:xfrm>
              <a:off x="268" y="2159"/>
              <a:ext cx="226" cy="357"/>
            </a:xfrm>
            <a:custGeom>
              <a:avLst/>
              <a:gdLst>
                <a:gd name="T0" fmla="*/ 16 w 16"/>
                <a:gd name="T1" fmla="*/ 25 h 25"/>
                <a:gd name="T2" fmla="*/ 12 w 16"/>
                <a:gd name="T3" fmla="*/ 25 h 25"/>
                <a:gd name="T4" fmla="*/ 12 w 16"/>
                <a:gd name="T5" fmla="*/ 24 h 25"/>
                <a:gd name="T6" fmla="*/ 12 w 16"/>
                <a:gd name="T7" fmla="*/ 24 h 25"/>
                <a:gd name="T8" fmla="*/ 7 w 16"/>
                <a:gd name="T9" fmla="*/ 25 h 25"/>
                <a:gd name="T10" fmla="*/ 2 w 16"/>
                <a:gd name="T11" fmla="*/ 23 h 25"/>
                <a:gd name="T12" fmla="*/ 0 w 16"/>
                <a:gd name="T13" fmla="*/ 17 h 25"/>
                <a:gd name="T14" fmla="*/ 2 w 16"/>
                <a:gd name="T15" fmla="*/ 10 h 25"/>
                <a:gd name="T16" fmla="*/ 8 w 16"/>
                <a:gd name="T17" fmla="*/ 8 h 25"/>
                <a:gd name="T18" fmla="*/ 11 w 16"/>
                <a:gd name="T19" fmla="*/ 8 h 25"/>
                <a:gd name="T20" fmla="*/ 12 w 16"/>
                <a:gd name="T21" fmla="*/ 8 h 25"/>
                <a:gd name="T22" fmla="*/ 11 w 16"/>
                <a:gd name="T23" fmla="*/ 0 h 25"/>
                <a:gd name="T24" fmla="*/ 16 w 16"/>
                <a:gd name="T25" fmla="*/ 0 h 25"/>
                <a:gd name="T26" fmla="*/ 16 w 16"/>
                <a:gd name="T27" fmla="*/ 12 h 25"/>
                <a:gd name="T28" fmla="*/ 16 w 16"/>
                <a:gd name="T29" fmla="*/ 25 h 25"/>
                <a:gd name="T30" fmla="*/ 12 w 16"/>
                <a:gd name="T31" fmla="*/ 21 h 25"/>
                <a:gd name="T32" fmla="*/ 12 w 16"/>
                <a:gd name="T33" fmla="*/ 12 h 25"/>
                <a:gd name="T34" fmla="*/ 9 w 16"/>
                <a:gd name="T35" fmla="*/ 11 h 25"/>
                <a:gd name="T36" fmla="*/ 5 w 16"/>
                <a:gd name="T37" fmla="*/ 12 h 25"/>
                <a:gd name="T38" fmla="*/ 4 w 16"/>
                <a:gd name="T39" fmla="*/ 17 h 25"/>
                <a:gd name="T40" fmla="*/ 5 w 16"/>
                <a:gd name="T41" fmla="*/ 20 h 25"/>
                <a:gd name="T42" fmla="*/ 8 w 16"/>
                <a:gd name="T43" fmla="*/ 22 h 25"/>
                <a:gd name="T44" fmla="*/ 12 w 16"/>
                <a:gd name="T4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25">
                  <a:moveTo>
                    <a:pt x="16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1" y="25"/>
                    <a:pt x="9" y="25"/>
                    <a:pt x="7" y="25"/>
                  </a:cubicBezTo>
                  <a:cubicBezTo>
                    <a:pt x="5" y="25"/>
                    <a:pt x="3" y="24"/>
                    <a:pt x="2" y="23"/>
                  </a:cubicBezTo>
                  <a:cubicBezTo>
                    <a:pt x="0" y="21"/>
                    <a:pt x="0" y="19"/>
                    <a:pt x="0" y="17"/>
                  </a:cubicBezTo>
                  <a:cubicBezTo>
                    <a:pt x="0" y="14"/>
                    <a:pt x="0" y="12"/>
                    <a:pt x="2" y="10"/>
                  </a:cubicBezTo>
                  <a:cubicBezTo>
                    <a:pt x="3" y="9"/>
                    <a:pt x="5" y="8"/>
                    <a:pt x="8" y="8"/>
                  </a:cubicBezTo>
                  <a:cubicBezTo>
                    <a:pt x="9" y="8"/>
                    <a:pt x="11" y="8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6"/>
                    <a:pt x="12" y="3"/>
                    <a:pt x="1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"/>
                    <a:pt x="16" y="7"/>
                    <a:pt x="16" y="12"/>
                  </a:cubicBezTo>
                  <a:cubicBezTo>
                    <a:pt x="16" y="17"/>
                    <a:pt x="16" y="21"/>
                    <a:pt x="16" y="25"/>
                  </a:cubicBezTo>
                  <a:close/>
                  <a:moveTo>
                    <a:pt x="12" y="21"/>
                  </a:moveTo>
                  <a:cubicBezTo>
                    <a:pt x="12" y="17"/>
                    <a:pt x="12" y="14"/>
                    <a:pt x="12" y="12"/>
                  </a:cubicBezTo>
                  <a:cubicBezTo>
                    <a:pt x="11" y="11"/>
                    <a:pt x="10" y="11"/>
                    <a:pt x="9" y="11"/>
                  </a:cubicBezTo>
                  <a:cubicBezTo>
                    <a:pt x="7" y="11"/>
                    <a:pt x="6" y="11"/>
                    <a:pt x="5" y="12"/>
                  </a:cubicBezTo>
                  <a:cubicBezTo>
                    <a:pt x="5" y="14"/>
                    <a:pt x="4" y="15"/>
                    <a:pt x="4" y="17"/>
                  </a:cubicBezTo>
                  <a:cubicBezTo>
                    <a:pt x="4" y="18"/>
                    <a:pt x="5" y="19"/>
                    <a:pt x="5" y="20"/>
                  </a:cubicBezTo>
                  <a:cubicBezTo>
                    <a:pt x="6" y="21"/>
                    <a:pt x="7" y="22"/>
                    <a:pt x="8" y="22"/>
                  </a:cubicBezTo>
                  <a:cubicBezTo>
                    <a:pt x="10" y="22"/>
                    <a:pt x="11" y="22"/>
                    <a:pt x="12" y="2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4"/>
            <p:cNvSpPr>
              <a:spLocks noEditPoints="1"/>
            </p:cNvSpPr>
            <p:nvPr userDrawn="1"/>
          </p:nvSpPr>
          <p:spPr bwMode="auto">
            <a:xfrm>
              <a:off x="550" y="2159"/>
              <a:ext cx="85" cy="357"/>
            </a:xfrm>
            <a:custGeom>
              <a:avLst/>
              <a:gdLst>
                <a:gd name="T0" fmla="*/ 5 w 6"/>
                <a:gd name="T1" fmla="*/ 25 h 25"/>
                <a:gd name="T2" fmla="*/ 0 w 6"/>
                <a:gd name="T3" fmla="*/ 25 h 25"/>
                <a:gd name="T4" fmla="*/ 1 w 6"/>
                <a:gd name="T5" fmla="*/ 16 h 25"/>
                <a:gd name="T6" fmla="*/ 0 w 6"/>
                <a:gd name="T7" fmla="*/ 8 h 25"/>
                <a:gd name="T8" fmla="*/ 5 w 6"/>
                <a:gd name="T9" fmla="*/ 8 h 25"/>
                <a:gd name="T10" fmla="*/ 5 w 6"/>
                <a:gd name="T11" fmla="*/ 16 h 25"/>
                <a:gd name="T12" fmla="*/ 5 w 6"/>
                <a:gd name="T13" fmla="*/ 25 h 25"/>
                <a:gd name="T14" fmla="*/ 6 w 6"/>
                <a:gd name="T15" fmla="*/ 3 h 25"/>
                <a:gd name="T16" fmla="*/ 5 w 6"/>
                <a:gd name="T17" fmla="*/ 5 h 25"/>
                <a:gd name="T18" fmla="*/ 3 w 6"/>
                <a:gd name="T19" fmla="*/ 6 h 25"/>
                <a:gd name="T20" fmla="*/ 1 w 6"/>
                <a:gd name="T21" fmla="*/ 5 h 25"/>
                <a:gd name="T22" fmla="*/ 0 w 6"/>
                <a:gd name="T23" fmla="*/ 3 h 25"/>
                <a:gd name="T24" fmla="*/ 1 w 6"/>
                <a:gd name="T25" fmla="*/ 1 h 25"/>
                <a:gd name="T26" fmla="*/ 3 w 6"/>
                <a:gd name="T27" fmla="*/ 0 h 25"/>
                <a:gd name="T28" fmla="*/ 5 w 6"/>
                <a:gd name="T29" fmla="*/ 1 h 25"/>
                <a:gd name="T30" fmla="*/ 6 w 6"/>
                <a:gd name="T31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25">
                  <a:moveTo>
                    <a:pt x="5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2"/>
                    <a:pt x="1" y="20"/>
                    <a:pt x="1" y="16"/>
                  </a:cubicBezTo>
                  <a:cubicBezTo>
                    <a:pt x="1" y="13"/>
                    <a:pt x="0" y="11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0"/>
                    <a:pt x="5" y="13"/>
                    <a:pt x="5" y="16"/>
                  </a:cubicBezTo>
                  <a:cubicBezTo>
                    <a:pt x="5" y="19"/>
                    <a:pt x="5" y="22"/>
                    <a:pt x="5" y="25"/>
                  </a:cubicBezTo>
                  <a:close/>
                  <a:moveTo>
                    <a:pt x="6" y="3"/>
                  </a:moveTo>
                  <a:cubicBezTo>
                    <a:pt x="6" y="4"/>
                    <a:pt x="5" y="4"/>
                    <a:pt x="5" y="5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2" y="6"/>
                    <a:pt x="1" y="6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6" y="2"/>
                    <a:pt x="6" y="2"/>
                    <a:pt x="6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5"/>
            <p:cNvSpPr>
              <a:spLocks/>
            </p:cNvSpPr>
            <p:nvPr userDrawn="1"/>
          </p:nvSpPr>
          <p:spPr bwMode="auto">
            <a:xfrm>
              <a:off x="663" y="2273"/>
              <a:ext cx="183" cy="243"/>
            </a:xfrm>
            <a:custGeom>
              <a:avLst/>
              <a:gdLst>
                <a:gd name="T0" fmla="*/ 13 w 13"/>
                <a:gd name="T1" fmla="*/ 12 h 17"/>
                <a:gd name="T2" fmla="*/ 5 w 13"/>
                <a:gd name="T3" fmla="*/ 17 h 17"/>
                <a:gd name="T4" fmla="*/ 0 w 13"/>
                <a:gd name="T5" fmla="*/ 17 h 17"/>
                <a:gd name="T6" fmla="*/ 1 w 13"/>
                <a:gd name="T7" fmla="*/ 13 h 17"/>
                <a:gd name="T8" fmla="*/ 5 w 13"/>
                <a:gd name="T9" fmla="*/ 14 h 17"/>
                <a:gd name="T10" fmla="*/ 8 w 13"/>
                <a:gd name="T11" fmla="*/ 14 h 17"/>
                <a:gd name="T12" fmla="*/ 9 w 13"/>
                <a:gd name="T13" fmla="*/ 12 h 17"/>
                <a:gd name="T14" fmla="*/ 6 w 13"/>
                <a:gd name="T15" fmla="*/ 10 h 17"/>
                <a:gd name="T16" fmla="*/ 2 w 13"/>
                <a:gd name="T17" fmla="*/ 8 h 17"/>
                <a:gd name="T18" fmla="*/ 0 w 13"/>
                <a:gd name="T19" fmla="*/ 5 h 17"/>
                <a:gd name="T20" fmla="*/ 2 w 13"/>
                <a:gd name="T21" fmla="*/ 1 h 17"/>
                <a:gd name="T22" fmla="*/ 7 w 13"/>
                <a:gd name="T23" fmla="*/ 0 h 17"/>
                <a:gd name="T24" fmla="*/ 12 w 13"/>
                <a:gd name="T25" fmla="*/ 0 h 17"/>
                <a:gd name="T26" fmla="*/ 11 w 13"/>
                <a:gd name="T27" fmla="*/ 4 h 17"/>
                <a:gd name="T28" fmla="*/ 7 w 13"/>
                <a:gd name="T29" fmla="*/ 3 h 17"/>
                <a:gd name="T30" fmla="*/ 4 w 13"/>
                <a:gd name="T31" fmla="*/ 4 h 17"/>
                <a:gd name="T32" fmla="*/ 5 w 13"/>
                <a:gd name="T33" fmla="*/ 5 h 17"/>
                <a:gd name="T34" fmla="*/ 7 w 13"/>
                <a:gd name="T35" fmla="*/ 6 h 17"/>
                <a:gd name="T36" fmla="*/ 11 w 13"/>
                <a:gd name="T37" fmla="*/ 8 h 17"/>
                <a:gd name="T38" fmla="*/ 13 w 13"/>
                <a:gd name="T3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" h="17">
                  <a:moveTo>
                    <a:pt x="13" y="12"/>
                  </a:moveTo>
                  <a:cubicBezTo>
                    <a:pt x="13" y="15"/>
                    <a:pt x="10" y="17"/>
                    <a:pt x="5" y="17"/>
                  </a:cubicBezTo>
                  <a:cubicBezTo>
                    <a:pt x="3" y="17"/>
                    <a:pt x="1" y="17"/>
                    <a:pt x="0" y="1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4" y="14"/>
                    <a:pt x="5" y="14"/>
                  </a:cubicBezTo>
                  <a:cubicBezTo>
                    <a:pt x="6" y="14"/>
                    <a:pt x="7" y="14"/>
                    <a:pt x="8" y="14"/>
                  </a:cubicBezTo>
                  <a:cubicBezTo>
                    <a:pt x="8" y="13"/>
                    <a:pt x="9" y="13"/>
                    <a:pt x="9" y="12"/>
                  </a:cubicBezTo>
                  <a:cubicBezTo>
                    <a:pt x="9" y="12"/>
                    <a:pt x="8" y="11"/>
                    <a:pt x="6" y="10"/>
                  </a:cubicBezTo>
                  <a:cubicBezTo>
                    <a:pt x="4" y="9"/>
                    <a:pt x="3" y="9"/>
                    <a:pt x="2" y="8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3"/>
                    <a:pt x="9" y="3"/>
                    <a:pt x="7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9" y="7"/>
                    <a:pt x="10" y="8"/>
                    <a:pt x="11" y="8"/>
                  </a:cubicBezTo>
                  <a:cubicBezTo>
                    <a:pt x="12" y="9"/>
                    <a:pt x="13" y="10"/>
                    <a:pt x="13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6"/>
            <p:cNvSpPr>
              <a:spLocks noEditPoints="1"/>
            </p:cNvSpPr>
            <p:nvPr userDrawn="1"/>
          </p:nvSpPr>
          <p:spPr bwMode="auto">
            <a:xfrm>
              <a:off x="875" y="2259"/>
              <a:ext cx="253" cy="257"/>
            </a:xfrm>
            <a:custGeom>
              <a:avLst/>
              <a:gdLst>
                <a:gd name="T0" fmla="*/ 18 w 18"/>
                <a:gd name="T1" fmla="*/ 9 h 18"/>
                <a:gd name="T2" fmla="*/ 15 w 18"/>
                <a:gd name="T3" fmla="*/ 16 h 18"/>
                <a:gd name="T4" fmla="*/ 9 w 18"/>
                <a:gd name="T5" fmla="*/ 18 h 18"/>
                <a:gd name="T6" fmla="*/ 3 w 18"/>
                <a:gd name="T7" fmla="*/ 16 h 18"/>
                <a:gd name="T8" fmla="*/ 0 w 18"/>
                <a:gd name="T9" fmla="*/ 10 h 18"/>
                <a:gd name="T10" fmla="*/ 3 w 18"/>
                <a:gd name="T11" fmla="*/ 3 h 18"/>
                <a:gd name="T12" fmla="*/ 9 w 18"/>
                <a:gd name="T13" fmla="*/ 0 h 18"/>
                <a:gd name="T14" fmla="*/ 15 w 18"/>
                <a:gd name="T15" fmla="*/ 3 h 18"/>
                <a:gd name="T16" fmla="*/ 18 w 18"/>
                <a:gd name="T17" fmla="*/ 9 h 18"/>
                <a:gd name="T18" fmla="*/ 13 w 18"/>
                <a:gd name="T19" fmla="*/ 10 h 18"/>
                <a:gd name="T20" fmla="*/ 12 w 18"/>
                <a:gd name="T21" fmla="*/ 5 h 18"/>
                <a:gd name="T22" fmla="*/ 9 w 18"/>
                <a:gd name="T23" fmla="*/ 4 h 18"/>
                <a:gd name="T24" fmla="*/ 6 w 18"/>
                <a:gd name="T25" fmla="*/ 5 h 18"/>
                <a:gd name="T26" fmla="*/ 5 w 18"/>
                <a:gd name="T27" fmla="*/ 9 h 18"/>
                <a:gd name="T28" fmla="*/ 6 w 18"/>
                <a:gd name="T29" fmla="*/ 13 h 18"/>
                <a:gd name="T30" fmla="*/ 9 w 18"/>
                <a:gd name="T31" fmla="*/ 15 h 18"/>
                <a:gd name="T32" fmla="*/ 12 w 18"/>
                <a:gd name="T33" fmla="*/ 14 h 18"/>
                <a:gd name="T34" fmla="*/ 13 w 18"/>
                <a:gd name="T3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18">
                  <a:moveTo>
                    <a:pt x="18" y="9"/>
                  </a:moveTo>
                  <a:cubicBezTo>
                    <a:pt x="18" y="12"/>
                    <a:pt x="17" y="14"/>
                    <a:pt x="15" y="16"/>
                  </a:cubicBezTo>
                  <a:cubicBezTo>
                    <a:pt x="13" y="18"/>
                    <a:pt x="11" y="18"/>
                    <a:pt x="9" y="18"/>
                  </a:cubicBezTo>
                  <a:cubicBezTo>
                    <a:pt x="6" y="18"/>
                    <a:pt x="4" y="18"/>
                    <a:pt x="3" y="16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7" y="4"/>
                    <a:pt x="18" y="6"/>
                    <a:pt x="18" y="9"/>
                  </a:cubicBezTo>
                  <a:close/>
                  <a:moveTo>
                    <a:pt x="13" y="10"/>
                  </a:moveTo>
                  <a:cubicBezTo>
                    <a:pt x="13" y="8"/>
                    <a:pt x="13" y="6"/>
                    <a:pt x="12" y="5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5" y="8"/>
                    <a:pt x="5" y="9"/>
                  </a:cubicBezTo>
                  <a:cubicBezTo>
                    <a:pt x="5" y="11"/>
                    <a:pt x="5" y="12"/>
                    <a:pt x="6" y="13"/>
                  </a:cubicBezTo>
                  <a:cubicBezTo>
                    <a:pt x="7" y="15"/>
                    <a:pt x="8" y="15"/>
                    <a:pt x="9" y="15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3" y="13"/>
                    <a:pt x="13" y="11"/>
                    <a:pt x="13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7"/>
            <p:cNvSpPr>
              <a:spLocks/>
            </p:cNvSpPr>
            <p:nvPr userDrawn="1"/>
          </p:nvSpPr>
          <p:spPr bwMode="auto">
            <a:xfrm>
              <a:off x="1157" y="2273"/>
              <a:ext cx="240" cy="243"/>
            </a:xfrm>
            <a:custGeom>
              <a:avLst/>
              <a:gdLst>
                <a:gd name="T0" fmla="*/ 17 w 17"/>
                <a:gd name="T1" fmla="*/ 17 h 17"/>
                <a:gd name="T2" fmla="*/ 12 w 17"/>
                <a:gd name="T3" fmla="*/ 17 h 17"/>
                <a:gd name="T4" fmla="*/ 12 w 17"/>
                <a:gd name="T5" fmla="*/ 8 h 17"/>
                <a:gd name="T6" fmla="*/ 11 w 17"/>
                <a:gd name="T7" fmla="*/ 4 h 17"/>
                <a:gd name="T8" fmla="*/ 9 w 17"/>
                <a:gd name="T9" fmla="*/ 3 h 17"/>
                <a:gd name="T10" fmla="*/ 5 w 17"/>
                <a:gd name="T11" fmla="*/ 4 h 17"/>
                <a:gd name="T12" fmla="*/ 5 w 17"/>
                <a:gd name="T13" fmla="*/ 17 h 17"/>
                <a:gd name="T14" fmla="*/ 1 w 17"/>
                <a:gd name="T15" fmla="*/ 17 h 17"/>
                <a:gd name="T16" fmla="*/ 1 w 17"/>
                <a:gd name="T17" fmla="*/ 8 h 17"/>
                <a:gd name="T18" fmla="*/ 0 w 17"/>
                <a:gd name="T19" fmla="*/ 0 h 17"/>
                <a:gd name="T20" fmla="*/ 5 w 17"/>
                <a:gd name="T21" fmla="*/ 0 h 17"/>
                <a:gd name="T22" fmla="*/ 5 w 17"/>
                <a:gd name="T23" fmla="*/ 2 h 17"/>
                <a:gd name="T24" fmla="*/ 5 w 17"/>
                <a:gd name="T25" fmla="*/ 2 h 17"/>
                <a:gd name="T26" fmla="*/ 11 w 17"/>
                <a:gd name="T27" fmla="*/ 0 h 17"/>
                <a:gd name="T28" fmla="*/ 15 w 17"/>
                <a:gd name="T29" fmla="*/ 1 h 17"/>
                <a:gd name="T30" fmla="*/ 17 w 17"/>
                <a:gd name="T31" fmla="*/ 6 h 17"/>
                <a:gd name="T32" fmla="*/ 16 w 17"/>
                <a:gd name="T33" fmla="*/ 7 h 17"/>
                <a:gd name="T34" fmla="*/ 16 w 17"/>
                <a:gd name="T35" fmla="*/ 9 h 17"/>
                <a:gd name="T36" fmla="*/ 17 w 17"/>
                <a:gd name="T3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17">
                  <a:moveTo>
                    <a:pt x="17" y="17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2" y="14"/>
                    <a:pt x="12" y="11"/>
                    <a:pt x="12" y="8"/>
                  </a:cubicBezTo>
                  <a:cubicBezTo>
                    <a:pt x="12" y="6"/>
                    <a:pt x="12" y="5"/>
                    <a:pt x="11" y="4"/>
                  </a:cubicBezTo>
                  <a:cubicBezTo>
                    <a:pt x="11" y="3"/>
                    <a:pt x="10" y="3"/>
                    <a:pt x="9" y="3"/>
                  </a:cubicBezTo>
                  <a:cubicBezTo>
                    <a:pt x="8" y="3"/>
                    <a:pt x="6" y="4"/>
                    <a:pt x="5" y="4"/>
                  </a:cubicBezTo>
                  <a:cubicBezTo>
                    <a:pt x="5" y="9"/>
                    <a:pt x="5" y="13"/>
                    <a:pt x="5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3"/>
                    <a:pt x="1" y="10"/>
                    <a:pt x="1" y="8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16" y="2"/>
                    <a:pt x="17" y="3"/>
                    <a:pt x="17" y="6"/>
                  </a:cubicBezTo>
                  <a:cubicBezTo>
                    <a:pt x="17" y="6"/>
                    <a:pt x="17" y="6"/>
                    <a:pt x="16" y="7"/>
                  </a:cubicBezTo>
                  <a:cubicBezTo>
                    <a:pt x="16" y="7"/>
                    <a:pt x="16" y="8"/>
                    <a:pt x="16" y="9"/>
                  </a:cubicBezTo>
                  <a:cubicBezTo>
                    <a:pt x="16" y="10"/>
                    <a:pt x="16" y="13"/>
                    <a:pt x="17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8"/>
            <p:cNvSpPr>
              <a:spLocks/>
            </p:cNvSpPr>
            <p:nvPr userDrawn="1"/>
          </p:nvSpPr>
          <p:spPr bwMode="auto">
            <a:xfrm>
              <a:off x="2568" y="2188"/>
              <a:ext cx="225" cy="328"/>
            </a:xfrm>
            <a:custGeom>
              <a:avLst/>
              <a:gdLst>
                <a:gd name="T0" fmla="*/ 16 w 16"/>
                <a:gd name="T1" fmla="*/ 17 h 23"/>
                <a:gd name="T2" fmla="*/ 7 w 16"/>
                <a:gd name="T3" fmla="*/ 23 h 23"/>
                <a:gd name="T4" fmla="*/ 0 w 16"/>
                <a:gd name="T5" fmla="*/ 23 h 23"/>
                <a:gd name="T6" fmla="*/ 1 w 16"/>
                <a:gd name="T7" fmla="*/ 19 h 23"/>
                <a:gd name="T8" fmla="*/ 7 w 16"/>
                <a:gd name="T9" fmla="*/ 20 h 23"/>
                <a:gd name="T10" fmla="*/ 11 w 16"/>
                <a:gd name="T11" fmla="*/ 19 h 23"/>
                <a:gd name="T12" fmla="*/ 12 w 16"/>
                <a:gd name="T13" fmla="*/ 17 h 23"/>
                <a:gd name="T14" fmla="*/ 11 w 16"/>
                <a:gd name="T15" fmla="*/ 15 h 23"/>
                <a:gd name="T16" fmla="*/ 7 w 16"/>
                <a:gd name="T17" fmla="*/ 13 h 23"/>
                <a:gd name="T18" fmla="*/ 3 w 16"/>
                <a:gd name="T19" fmla="*/ 10 h 23"/>
                <a:gd name="T20" fmla="*/ 1 w 16"/>
                <a:gd name="T21" fmla="*/ 6 h 23"/>
                <a:gd name="T22" fmla="*/ 3 w 16"/>
                <a:gd name="T23" fmla="*/ 1 h 23"/>
                <a:gd name="T24" fmla="*/ 10 w 16"/>
                <a:gd name="T25" fmla="*/ 0 h 23"/>
                <a:gd name="T26" fmla="*/ 15 w 16"/>
                <a:gd name="T27" fmla="*/ 0 h 23"/>
                <a:gd name="T28" fmla="*/ 15 w 16"/>
                <a:gd name="T29" fmla="*/ 4 h 23"/>
                <a:gd name="T30" fmla="*/ 10 w 16"/>
                <a:gd name="T31" fmla="*/ 3 h 23"/>
                <a:gd name="T32" fmla="*/ 5 w 16"/>
                <a:gd name="T33" fmla="*/ 5 h 23"/>
                <a:gd name="T34" fmla="*/ 6 w 16"/>
                <a:gd name="T35" fmla="*/ 7 h 23"/>
                <a:gd name="T36" fmla="*/ 10 w 16"/>
                <a:gd name="T37" fmla="*/ 9 h 23"/>
                <a:gd name="T38" fmla="*/ 14 w 16"/>
                <a:gd name="T39" fmla="*/ 12 h 23"/>
                <a:gd name="T40" fmla="*/ 16 w 16"/>
                <a:gd name="T4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16" y="17"/>
                  </a:moveTo>
                  <a:cubicBezTo>
                    <a:pt x="16" y="21"/>
                    <a:pt x="13" y="23"/>
                    <a:pt x="7" y="23"/>
                  </a:cubicBezTo>
                  <a:cubicBezTo>
                    <a:pt x="4" y="23"/>
                    <a:pt x="2" y="23"/>
                    <a:pt x="0" y="23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3" y="19"/>
                    <a:pt x="5" y="20"/>
                    <a:pt x="7" y="20"/>
                  </a:cubicBezTo>
                  <a:cubicBezTo>
                    <a:pt x="9" y="20"/>
                    <a:pt x="10" y="19"/>
                    <a:pt x="11" y="19"/>
                  </a:cubicBezTo>
                  <a:cubicBezTo>
                    <a:pt x="11" y="19"/>
                    <a:pt x="12" y="18"/>
                    <a:pt x="12" y="17"/>
                  </a:cubicBezTo>
                  <a:cubicBezTo>
                    <a:pt x="12" y="16"/>
                    <a:pt x="12" y="16"/>
                    <a:pt x="11" y="15"/>
                  </a:cubicBezTo>
                  <a:cubicBezTo>
                    <a:pt x="10" y="15"/>
                    <a:pt x="9" y="14"/>
                    <a:pt x="7" y="13"/>
                  </a:cubicBezTo>
                  <a:cubicBezTo>
                    <a:pt x="5" y="12"/>
                    <a:pt x="4" y="11"/>
                    <a:pt x="3" y="10"/>
                  </a:cubicBezTo>
                  <a:cubicBezTo>
                    <a:pt x="1" y="9"/>
                    <a:pt x="1" y="8"/>
                    <a:pt x="1" y="6"/>
                  </a:cubicBezTo>
                  <a:cubicBezTo>
                    <a:pt x="1" y="4"/>
                    <a:pt x="2" y="2"/>
                    <a:pt x="3" y="1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2" y="0"/>
                    <a:pt x="14" y="0"/>
                    <a:pt x="15" y="0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3" y="4"/>
                    <a:pt x="11" y="3"/>
                    <a:pt x="10" y="3"/>
                  </a:cubicBezTo>
                  <a:cubicBezTo>
                    <a:pt x="7" y="3"/>
                    <a:pt x="5" y="4"/>
                    <a:pt x="5" y="5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12" y="10"/>
                    <a:pt x="13" y="11"/>
                    <a:pt x="14" y="12"/>
                  </a:cubicBezTo>
                  <a:cubicBezTo>
                    <a:pt x="16" y="13"/>
                    <a:pt x="16" y="15"/>
                    <a:pt x="16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9"/>
            <p:cNvSpPr>
              <a:spLocks/>
            </p:cNvSpPr>
            <p:nvPr userDrawn="1"/>
          </p:nvSpPr>
          <p:spPr bwMode="auto">
            <a:xfrm>
              <a:off x="2836" y="2273"/>
              <a:ext cx="197" cy="243"/>
            </a:xfrm>
            <a:custGeom>
              <a:avLst/>
              <a:gdLst>
                <a:gd name="T0" fmla="*/ 14 w 14"/>
                <a:gd name="T1" fmla="*/ 13 h 17"/>
                <a:gd name="T2" fmla="*/ 14 w 14"/>
                <a:gd name="T3" fmla="*/ 16 h 17"/>
                <a:gd name="T4" fmla="*/ 9 w 14"/>
                <a:gd name="T5" fmla="*/ 17 h 17"/>
                <a:gd name="T6" fmla="*/ 2 w 14"/>
                <a:gd name="T7" fmla="*/ 15 h 17"/>
                <a:gd name="T8" fmla="*/ 0 w 14"/>
                <a:gd name="T9" fmla="*/ 9 h 17"/>
                <a:gd name="T10" fmla="*/ 3 w 14"/>
                <a:gd name="T11" fmla="*/ 2 h 17"/>
                <a:gd name="T12" fmla="*/ 9 w 14"/>
                <a:gd name="T13" fmla="*/ 0 h 17"/>
                <a:gd name="T14" fmla="*/ 13 w 14"/>
                <a:gd name="T15" fmla="*/ 0 h 17"/>
                <a:gd name="T16" fmla="*/ 13 w 14"/>
                <a:gd name="T17" fmla="*/ 4 h 17"/>
                <a:gd name="T18" fmla="*/ 9 w 14"/>
                <a:gd name="T19" fmla="*/ 3 h 17"/>
                <a:gd name="T20" fmla="*/ 6 w 14"/>
                <a:gd name="T21" fmla="*/ 4 h 17"/>
                <a:gd name="T22" fmla="*/ 5 w 14"/>
                <a:gd name="T23" fmla="*/ 8 h 17"/>
                <a:gd name="T24" fmla="*/ 6 w 14"/>
                <a:gd name="T25" fmla="*/ 12 h 17"/>
                <a:gd name="T26" fmla="*/ 10 w 14"/>
                <a:gd name="T27" fmla="*/ 14 h 17"/>
                <a:gd name="T28" fmla="*/ 14 w 14"/>
                <a:gd name="T2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7">
                  <a:moveTo>
                    <a:pt x="14" y="13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3" y="17"/>
                    <a:pt x="11" y="17"/>
                    <a:pt x="9" y="17"/>
                  </a:cubicBezTo>
                  <a:cubicBezTo>
                    <a:pt x="6" y="17"/>
                    <a:pt x="4" y="16"/>
                    <a:pt x="2" y="15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6"/>
                    <a:pt x="1" y="4"/>
                    <a:pt x="3" y="2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0" y="3"/>
                    <a:pt x="9" y="3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5" y="5"/>
                    <a:pt x="5" y="7"/>
                    <a:pt x="5" y="8"/>
                  </a:cubicBezTo>
                  <a:cubicBezTo>
                    <a:pt x="5" y="10"/>
                    <a:pt x="5" y="11"/>
                    <a:pt x="6" y="12"/>
                  </a:cubicBezTo>
                  <a:cubicBezTo>
                    <a:pt x="7" y="13"/>
                    <a:pt x="8" y="14"/>
                    <a:pt x="10" y="14"/>
                  </a:cubicBezTo>
                  <a:cubicBezTo>
                    <a:pt x="11" y="14"/>
                    <a:pt x="12" y="14"/>
                    <a:pt x="14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0"/>
            <p:cNvSpPr>
              <a:spLocks/>
            </p:cNvSpPr>
            <p:nvPr userDrawn="1"/>
          </p:nvSpPr>
          <p:spPr bwMode="auto">
            <a:xfrm>
              <a:off x="3062" y="2159"/>
              <a:ext cx="225" cy="357"/>
            </a:xfrm>
            <a:custGeom>
              <a:avLst/>
              <a:gdLst>
                <a:gd name="T0" fmla="*/ 16 w 16"/>
                <a:gd name="T1" fmla="*/ 25 h 25"/>
                <a:gd name="T2" fmla="*/ 12 w 16"/>
                <a:gd name="T3" fmla="*/ 25 h 25"/>
                <a:gd name="T4" fmla="*/ 12 w 16"/>
                <a:gd name="T5" fmla="*/ 16 h 25"/>
                <a:gd name="T6" fmla="*/ 11 w 16"/>
                <a:gd name="T7" fmla="*/ 12 h 25"/>
                <a:gd name="T8" fmla="*/ 9 w 16"/>
                <a:gd name="T9" fmla="*/ 11 h 25"/>
                <a:gd name="T10" fmla="*/ 5 w 16"/>
                <a:gd name="T11" fmla="*/ 12 h 25"/>
                <a:gd name="T12" fmla="*/ 5 w 16"/>
                <a:gd name="T13" fmla="*/ 25 h 25"/>
                <a:gd name="T14" fmla="*/ 1 w 16"/>
                <a:gd name="T15" fmla="*/ 25 h 25"/>
                <a:gd name="T16" fmla="*/ 1 w 16"/>
                <a:gd name="T17" fmla="*/ 12 h 25"/>
                <a:gd name="T18" fmla="*/ 0 w 16"/>
                <a:gd name="T19" fmla="*/ 0 h 25"/>
                <a:gd name="T20" fmla="*/ 5 w 16"/>
                <a:gd name="T21" fmla="*/ 0 h 25"/>
                <a:gd name="T22" fmla="*/ 5 w 16"/>
                <a:gd name="T23" fmla="*/ 10 h 25"/>
                <a:gd name="T24" fmla="*/ 5 w 16"/>
                <a:gd name="T25" fmla="*/ 10 h 25"/>
                <a:gd name="T26" fmla="*/ 10 w 16"/>
                <a:gd name="T27" fmla="*/ 8 h 25"/>
                <a:gd name="T28" fmla="*/ 15 w 16"/>
                <a:gd name="T29" fmla="*/ 9 h 25"/>
                <a:gd name="T30" fmla="*/ 16 w 16"/>
                <a:gd name="T31" fmla="*/ 13 h 25"/>
                <a:gd name="T32" fmla="*/ 16 w 16"/>
                <a:gd name="T33" fmla="*/ 15 h 25"/>
                <a:gd name="T34" fmla="*/ 16 w 16"/>
                <a:gd name="T35" fmla="*/ 16 h 25"/>
                <a:gd name="T36" fmla="*/ 16 w 16"/>
                <a:gd name="T3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25">
                  <a:moveTo>
                    <a:pt x="16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12" y="22"/>
                    <a:pt x="12" y="19"/>
                    <a:pt x="12" y="16"/>
                  </a:cubicBezTo>
                  <a:cubicBezTo>
                    <a:pt x="12" y="14"/>
                    <a:pt x="12" y="13"/>
                    <a:pt x="11" y="12"/>
                  </a:cubicBezTo>
                  <a:cubicBezTo>
                    <a:pt x="11" y="11"/>
                    <a:pt x="10" y="11"/>
                    <a:pt x="9" y="11"/>
                  </a:cubicBezTo>
                  <a:cubicBezTo>
                    <a:pt x="7" y="11"/>
                    <a:pt x="6" y="12"/>
                    <a:pt x="5" y="12"/>
                  </a:cubicBezTo>
                  <a:cubicBezTo>
                    <a:pt x="5" y="17"/>
                    <a:pt x="5" y="21"/>
                    <a:pt x="5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1"/>
                    <a:pt x="1" y="17"/>
                    <a:pt x="1" y="12"/>
                  </a:cubicBezTo>
                  <a:cubicBezTo>
                    <a:pt x="1" y="7"/>
                    <a:pt x="1" y="3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4"/>
                    <a:pt x="5" y="7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8"/>
                    <a:pt x="8" y="8"/>
                    <a:pt x="10" y="8"/>
                  </a:cubicBezTo>
                  <a:cubicBezTo>
                    <a:pt x="12" y="8"/>
                    <a:pt x="14" y="8"/>
                    <a:pt x="15" y="9"/>
                  </a:cubicBezTo>
                  <a:cubicBezTo>
                    <a:pt x="16" y="10"/>
                    <a:pt x="16" y="11"/>
                    <a:pt x="16" y="13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6" y="15"/>
                    <a:pt x="16" y="16"/>
                    <a:pt x="16" y="16"/>
                  </a:cubicBezTo>
                  <a:cubicBezTo>
                    <a:pt x="16" y="18"/>
                    <a:pt x="16" y="21"/>
                    <a:pt x="16" y="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1"/>
            <p:cNvSpPr>
              <a:spLocks noEditPoints="1"/>
            </p:cNvSpPr>
            <p:nvPr userDrawn="1"/>
          </p:nvSpPr>
          <p:spPr bwMode="auto">
            <a:xfrm>
              <a:off x="3330" y="2259"/>
              <a:ext cx="254" cy="257"/>
            </a:xfrm>
            <a:custGeom>
              <a:avLst/>
              <a:gdLst>
                <a:gd name="T0" fmla="*/ 18 w 18"/>
                <a:gd name="T1" fmla="*/ 9 h 18"/>
                <a:gd name="T2" fmla="*/ 15 w 18"/>
                <a:gd name="T3" fmla="*/ 16 h 18"/>
                <a:gd name="T4" fmla="*/ 9 w 18"/>
                <a:gd name="T5" fmla="*/ 18 h 18"/>
                <a:gd name="T6" fmla="*/ 3 w 18"/>
                <a:gd name="T7" fmla="*/ 16 h 18"/>
                <a:gd name="T8" fmla="*/ 0 w 18"/>
                <a:gd name="T9" fmla="*/ 10 h 18"/>
                <a:gd name="T10" fmla="*/ 3 w 18"/>
                <a:gd name="T11" fmla="*/ 3 h 18"/>
                <a:gd name="T12" fmla="*/ 10 w 18"/>
                <a:gd name="T13" fmla="*/ 0 h 18"/>
                <a:gd name="T14" fmla="*/ 16 w 18"/>
                <a:gd name="T15" fmla="*/ 3 h 18"/>
                <a:gd name="T16" fmla="*/ 18 w 18"/>
                <a:gd name="T17" fmla="*/ 9 h 18"/>
                <a:gd name="T18" fmla="*/ 13 w 18"/>
                <a:gd name="T19" fmla="*/ 10 h 18"/>
                <a:gd name="T20" fmla="*/ 12 w 18"/>
                <a:gd name="T21" fmla="*/ 5 h 18"/>
                <a:gd name="T22" fmla="*/ 9 w 18"/>
                <a:gd name="T23" fmla="*/ 4 h 18"/>
                <a:gd name="T24" fmla="*/ 6 w 18"/>
                <a:gd name="T25" fmla="*/ 5 h 18"/>
                <a:gd name="T26" fmla="*/ 5 w 18"/>
                <a:gd name="T27" fmla="*/ 9 h 18"/>
                <a:gd name="T28" fmla="*/ 6 w 18"/>
                <a:gd name="T29" fmla="*/ 13 h 18"/>
                <a:gd name="T30" fmla="*/ 9 w 18"/>
                <a:gd name="T31" fmla="*/ 15 h 18"/>
                <a:gd name="T32" fmla="*/ 12 w 18"/>
                <a:gd name="T33" fmla="*/ 14 h 18"/>
                <a:gd name="T34" fmla="*/ 13 w 18"/>
                <a:gd name="T3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18">
                  <a:moveTo>
                    <a:pt x="18" y="9"/>
                  </a:moveTo>
                  <a:cubicBezTo>
                    <a:pt x="18" y="12"/>
                    <a:pt x="17" y="14"/>
                    <a:pt x="15" y="16"/>
                  </a:cubicBezTo>
                  <a:cubicBezTo>
                    <a:pt x="14" y="18"/>
                    <a:pt x="11" y="18"/>
                    <a:pt x="9" y="18"/>
                  </a:cubicBezTo>
                  <a:cubicBezTo>
                    <a:pt x="7" y="18"/>
                    <a:pt x="5" y="18"/>
                    <a:pt x="3" y="16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2" y="0"/>
                    <a:pt x="14" y="1"/>
                    <a:pt x="16" y="3"/>
                  </a:cubicBezTo>
                  <a:cubicBezTo>
                    <a:pt x="17" y="4"/>
                    <a:pt x="18" y="6"/>
                    <a:pt x="18" y="9"/>
                  </a:cubicBezTo>
                  <a:close/>
                  <a:moveTo>
                    <a:pt x="13" y="10"/>
                  </a:moveTo>
                  <a:cubicBezTo>
                    <a:pt x="13" y="8"/>
                    <a:pt x="13" y="6"/>
                    <a:pt x="12" y="5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5" y="8"/>
                    <a:pt x="5" y="9"/>
                  </a:cubicBezTo>
                  <a:cubicBezTo>
                    <a:pt x="5" y="11"/>
                    <a:pt x="5" y="12"/>
                    <a:pt x="6" y="13"/>
                  </a:cubicBezTo>
                  <a:cubicBezTo>
                    <a:pt x="7" y="15"/>
                    <a:pt x="8" y="15"/>
                    <a:pt x="9" y="15"/>
                  </a:cubicBezTo>
                  <a:cubicBezTo>
                    <a:pt x="11" y="15"/>
                    <a:pt x="12" y="15"/>
                    <a:pt x="12" y="14"/>
                  </a:cubicBezTo>
                  <a:cubicBezTo>
                    <a:pt x="13" y="13"/>
                    <a:pt x="13" y="11"/>
                    <a:pt x="13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2"/>
            <p:cNvSpPr>
              <a:spLocks noEditPoints="1"/>
            </p:cNvSpPr>
            <p:nvPr userDrawn="1"/>
          </p:nvSpPr>
          <p:spPr bwMode="auto">
            <a:xfrm>
              <a:off x="3612" y="2259"/>
              <a:ext cx="254" cy="257"/>
            </a:xfrm>
            <a:custGeom>
              <a:avLst/>
              <a:gdLst>
                <a:gd name="T0" fmla="*/ 18 w 18"/>
                <a:gd name="T1" fmla="*/ 9 h 18"/>
                <a:gd name="T2" fmla="*/ 15 w 18"/>
                <a:gd name="T3" fmla="*/ 16 h 18"/>
                <a:gd name="T4" fmla="*/ 9 w 18"/>
                <a:gd name="T5" fmla="*/ 18 h 18"/>
                <a:gd name="T6" fmla="*/ 3 w 18"/>
                <a:gd name="T7" fmla="*/ 16 h 18"/>
                <a:gd name="T8" fmla="*/ 0 w 18"/>
                <a:gd name="T9" fmla="*/ 10 h 18"/>
                <a:gd name="T10" fmla="*/ 3 w 18"/>
                <a:gd name="T11" fmla="*/ 3 h 18"/>
                <a:gd name="T12" fmla="*/ 10 w 18"/>
                <a:gd name="T13" fmla="*/ 0 h 18"/>
                <a:gd name="T14" fmla="*/ 15 w 18"/>
                <a:gd name="T15" fmla="*/ 3 h 18"/>
                <a:gd name="T16" fmla="*/ 18 w 18"/>
                <a:gd name="T17" fmla="*/ 9 h 18"/>
                <a:gd name="T18" fmla="*/ 13 w 18"/>
                <a:gd name="T19" fmla="*/ 10 h 18"/>
                <a:gd name="T20" fmla="*/ 12 w 18"/>
                <a:gd name="T21" fmla="*/ 5 h 18"/>
                <a:gd name="T22" fmla="*/ 9 w 18"/>
                <a:gd name="T23" fmla="*/ 4 h 18"/>
                <a:gd name="T24" fmla="*/ 6 w 18"/>
                <a:gd name="T25" fmla="*/ 5 h 18"/>
                <a:gd name="T26" fmla="*/ 5 w 18"/>
                <a:gd name="T27" fmla="*/ 9 h 18"/>
                <a:gd name="T28" fmla="*/ 6 w 18"/>
                <a:gd name="T29" fmla="*/ 13 h 18"/>
                <a:gd name="T30" fmla="*/ 9 w 18"/>
                <a:gd name="T31" fmla="*/ 15 h 18"/>
                <a:gd name="T32" fmla="*/ 12 w 18"/>
                <a:gd name="T33" fmla="*/ 14 h 18"/>
                <a:gd name="T34" fmla="*/ 13 w 18"/>
                <a:gd name="T3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18">
                  <a:moveTo>
                    <a:pt x="18" y="9"/>
                  </a:moveTo>
                  <a:cubicBezTo>
                    <a:pt x="18" y="12"/>
                    <a:pt x="17" y="14"/>
                    <a:pt x="15" y="16"/>
                  </a:cubicBezTo>
                  <a:cubicBezTo>
                    <a:pt x="13" y="18"/>
                    <a:pt x="11" y="18"/>
                    <a:pt x="9" y="18"/>
                  </a:cubicBezTo>
                  <a:cubicBezTo>
                    <a:pt x="7" y="18"/>
                    <a:pt x="5" y="18"/>
                    <a:pt x="3" y="16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7" y="4"/>
                    <a:pt x="18" y="6"/>
                    <a:pt x="18" y="9"/>
                  </a:cubicBezTo>
                  <a:close/>
                  <a:moveTo>
                    <a:pt x="13" y="10"/>
                  </a:moveTo>
                  <a:cubicBezTo>
                    <a:pt x="13" y="8"/>
                    <a:pt x="13" y="6"/>
                    <a:pt x="12" y="5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5" y="8"/>
                    <a:pt x="5" y="9"/>
                  </a:cubicBezTo>
                  <a:cubicBezTo>
                    <a:pt x="5" y="11"/>
                    <a:pt x="5" y="12"/>
                    <a:pt x="6" y="13"/>
                  </a:cubicBezTo>
                  <a:cubicBezTo>
                    <a:pt x="7" y="15"/>
                    <a:pt x="8" y="15"/>
                    <a:pt x="9" y="15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3" y="13"/>
                    <a:pt x="13" y="11"/>
                    <a:pt x="13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3"/>
            <p:cNvSpPr>
              <a:spLocks/>
            </p:cNvSpPr>
            <p:nvPr userDrawn="1"/>
          </p:nvSpPr>
          <p:spPr bwMode="auto">
            <a:xfrm>
              <a:off x="3908" y="2159"/>
              <a:ext cx="71" cy="357"/>
            </a:xfrm>
            <a:custGeom>
              <a:avLst/>
              <a:gdLst>
                <a:gd name="T0" fmla="*/ 5 w 5"/>
                <a:gd name="T1" fmla="*/ 25 h 25"/>
                <a:gd name="T2" fmla="*/ 1 w 5"/>
                <a:gd name="T3" fmla="*/ 25 h 25"/>
                <a:gd name="T4" fmla="*/ 1 w 5"/>
                <a:gd name="T5" fmla="*/ 12 h 25"/>
                <a:gd name="T6" fmla="*/ 0 w 5"/>
                <a:gd name="T7" fmla="*/ 0 h 25"/>
                <a:gd name="T8" fmla="*/ 5 w 5"/>
                <a:gd name="T9" fmla="*/ 0 h 25"/>
                <a:gd name="T10" fmla="*/ 5 w 5"/>
                <a:gd name="T11" fmla="*/ 12 h 25"/>
                <a:gd name="T12" fmla="*/ 5 w 5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5">
                  <a:moveTo>
                    <a:pt x="5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1"/>
                    <a:pt x="1" y="16"/>
                    <a:pt x="1" y="12"/>
                  </a:cubicBezTo>
                  <a:cubicBezTo>
                    <a:pt x="1" y="7"/>
                    <a:pt x="1" y="3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7"/>
                    <a:pt x="5" y="12"/>
                  </a:cubicBezTo>
                  <a:cubicBezTo>
                    <a:pt x="5" y="16"/>
                    <a:pt x="5" y="21"/>
                    <a:pt x="5" y="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4"/>
            <p:cNvSpPr>
              <a:spLocks/>
            </p:cNvSpPr>
            <p:nvPr userDrawn="1"/>
          </p:nvSpPr>
          <p:spPr bwMode="auto">
            <a:xfrm>
              <a:off x="4021" y="2273"/>
              <a:ext cx="183" cy="243"/>
            </a:xfrm>
            <a:custGeom>
              <a:avLst/>
              <a:gdLst>
                <a:gd name="T0" fmla="*/ 13 w 13"/>
                <a:gd name="T1" fmla="*/ 12 h 17"/>
                <a:gd name="T2" fmla="*/ 5 w 13"/>
                <a:gd name="T3" fmla="*/ 17 h 17"/>
                <a:gd name="T4" fmla="*/ 0 w 13"/>
                <a:gd name="T5" fmla="*/ 17 h 17"/>
                <a:gd name="T6" fmla="*/ 1 w 13"/>
                <a:gd name="T7" fmla="*/ 13 h 17"/>
                <a:gd name="T8" fmla="*/ 5 w 13"/>
                <a:gd name="T9" fmla="*/ 14 h 17"/>
                <a:gd name="T10" fmla="*/ 8 w 13"/>
                <a:gd name="T11" fmla="*/ 14 h 17"/>
                <a:gd name="T12" fmla="*/ 9 w 13"/>
                <a:gd name="T13" fmla="*/ 12 h 17"/>
                <a:gd name="T14" fmla="*/ 6 w 13"/>
                <a:gd name="T15" fmla="*/ 10 h 17"/>
                <a:gd name="T16" fmla="*/ 2 w 13"/>
                <a:gd name="T17" fmla="*/ 8 h 17"/>
                <a:gd name="T18" fmla="*/ 1 w 13"/>
                <a:gd name="T19" fmla="*/ 5 h 17"/>
                <a:gd name="T20" fmla="*/ 3 w 13"/>
                <a:gd name="T21" fmla="*/ 1 h 17"/>
                <a:gd name="T22" fmla="*/ 8 w 13"/>
                <a:gd name="T23" fmla="*/ 0 h 17"/>
                <a:gd name="T24" fmla="*/ 12 w 13"/>
                <a:gd name="T25" fmla="*/ 0 h 17"/>
                <a:gd name="T26" fmla="*/ 12 w 13"/>
                <a:gd name="T27" fmla="*/ 4 h 17"/>
                <a:gd name="T28" fmla="*/ 8 w 13"/>
                <a:gd name="T29" fmla="*/ 3 h 17"/>
                <a:gd name="T30" fmla="*/ 5 w 13"/>
                <a:gd name="T31" fmla="*/ 4 h 17"/>
                <a:gd name="T32" fmla="*/ 5 w 13"/>
                <a:gd name="T33" fmla="*/ 5 h 17"/>
                <a:gd name="T34" fmla="*/ 8 w 13"/>
                <a:gd name="T35" fmla="*/ 6 h 17"/>
                <a:gd name="T36" fmla="*/ 11 w 13"/>
                <a:gd name="T37" fmla="*/ 8 h 17"/>
                <a:gd name="T38" fmla="*/ 13 w 13"/>
                <a:gd name="T3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" h="17">
                  <a:moveTo>
                    <a:pt x="13" y="12"/>
                  </a:moveTo>
                  <a:cubicBezTo>
                    <a:pt x="13" y="15"/>
                    <a:pt x="11" y="17"/>
                    <a:pt x="5" y="17"/>
                  </a:cubicBezTo>
                  <a:cubicBezTo>
                    <a:pt x="3" y="17"/>
                    <a:pt x="2" y="17"/>
                    <a:pt x="0" y="1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4" y="14"/>
                    <a:pt x="5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9" y="13"/>
                    <a:pt x="9" y="13"/>
                    <a:pt x="9" y="12"/>
                  </a:cubicBezTo>
                  <a:cubicBezTo>
                    <a:pt x="9" y="12"/>
                    <a:pt x="8" y="11"/>
                    <a:pt x="6" y="10"/>
                  </a:cubicBezTo>
                  <a:cubicBezTo>
                    <a:pt x="4" y="9"/>
                    <a:pt x="3" y="9"/>
                    <a:pt x="2" y="8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1" y="3"/>
                    <a:pt x="1" y="2"/>
                    <a:pt x="3" y="1"/>
                  </a:cubicBezTo>
                  <a:cubicBezTo>
                    <a:pt x="4" y="0"/>
                    <a:pt x="5" y="0"/>
                    <a:pt x="8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9" y="3"/>
                    <a:pt x="8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6"/>
                    <a:pt x="7" y="6"/>
                    <a:pt x="8" y="6"/>
                  </a:cubicBezTo>
                  <a:cubicBezTo>
                    <a:pt x="9" y="7"/>
                    <a:pt x="11" y="8"/>
                    <a:pt x="11" y="8"/>
                  </a:cubicBezTo>
                  <a:cubicBezTo>
                    <a:pt x="13" y="9"/>
                    <a:pt x="13" y="10"/>
                    <a:pt x="13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5"/>
            <p:cNvSpPr>
              <a:spLocks noChangeArrowheads="1"/>
            </p:cNvSpPr>
            <p:nvPr userDrawn="1"/>
          </p:nvSpPr>
          <p:spPr bwMode="auto">
            <a:xfrm>
              <a:off x="14" y="2844"/>
              <a:ext cx="28" cy="2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6"/>
            <p:cNvSpPr>
              <a:spLocks/>
            </p:cNvSpPr>
            <p:nvPr userDrawn="1"/>
          </p:nvSpPr>
          <p:spPr bwMode="auto">
            <a:xfrm>
              <a:off x="183" y="2915"/>
              <a:ext cx="141" cy="171"/>
            </a:xfrm>
            <a:custGeom>
              <a:avLst/>
              <a:gdLst>
                <a:gd name="T0" fmla="*/ 0 w 10"/>
                <a:gd name="T1" fmla="*/ 12 h 12"/>
                <a:gd name="T2" fmla="*/ 0 w 10"/>
                <a:gd name="T3" fmla="*/ 0 h 12"/>
                <a:gd name="T4" fmla="*/ 2 w 10"/>
                <a:gd name="T5" fmla="*/ 0 h 12"/>
                <a:gd name="T6" fmla="*/ 2 w 10"/>
                <a:gd name="T7" fmla="*/ 2 h 12"/>
                <a:gd name="T8" fmla="*/ 5 w 10"/>
                <a:gd name="T9" fmla="*/ 0 h 12"/>
                <a:gd name="T10" fmla="*/ 7 w 10"/>
                <a:gd name="T11" fmla="*/ 0 h 12"/>
                <a:gd name="T12" fmla="*/ 9 w 10"/>
                <a:gd name="T13" fmla="*/ 1 h 12"/>
                <a:gd name="T14" fmla="*/ 10 w 10"/>
                <a:gd name="T15" fmla="*/ 3 h 12"/>
                <a:gd name="T16" fmla="*/ 10 w 10"/>
                <a:gd name="T17" fmla="*/ 5 h 12"/>
                <a:gd name="T18" fmla="*/ 10 w 10"/>
                <a:gd name="T19" fmla="*/ 12 h 12"/>
                <a:gd name="T20" fmla="*/ 8 w 10"/>
                <a:gd name="T21" fmla="*/ 12 h 12"/>
                <a:gd name="T22" fmla="*/ 8 w 10"/>
                <a:gd name="T23" fmla="*/ 5 h 12"/>
                <a:gd name="T24" fmla="*/ 7 w 10"/>
                <a:gd name="T25" fmla="*/ 3 h 12"/>
                <a:gd name="T26" fmla="*/ 6 w 10"/>
                <a:gd name="T27" fmla="*/ 2 h 12"/>
                <a:gd name="T28" fmla="*/ 5 w 10"/>
                <a:gd name="T29" fmla="*/ 2 h 12"/>
                <a:gd name="T30" fmla="*/ 3 w 10"/>
                <a:gd name="T31" fmla="*/ 2 h 12"/>
                <a:gd name="T32" fmla="*/ 2 w 10"/>
                <a:gd name="T33" fmla="*/ 6 h 12"/>
                <a:gd name="T34" fmla="*/ 2 w 10"/>
                <a:gd name="T35" fmla="*/ 12 h 12"/>
                <a:gd name="T36" fmla="*/ 0 w 10"/>
                <a:gd name="T3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9" y="1"/>
                    <a:pt x="9" y="1"/>
                  </a:cubicBezTo>
                  <a:cubicBezTo>
                    <a:pt x="9" y="2"/>
                    <a:pt x="9" y="2"/>
                    <a:pt x="10" y="3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4"/>
                    <a:pt x="2" y="6"/>
                  </a:cubicBezTo>
                  <a:cubicBezTo>
                    <a:pt x="2" y="12"/>
                    <a:pt x="2" y="12"/>
                    <a:pt x="2" y="12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7"/>
            <p:cNvSpPr>
              <a:spLocks/>
            </p:cNvSpPr>
            <p:nvPr userDrawn="1"/>
          </p:nvSpPr>
          <p:spPr bwMode="auto">
            <a:xfrm>
              <a:off x="451" y="2915"/>
              <a:ext cx="141" cy="171"/>
            </a:xfrm>
            <a:custGeom>
              <a:avLst/>
              <a:gdLst>
                <a:gd name="T0" fmla="*/ 0 w 10"/>
                <a:gd name="T1" fmla="*/ 12 h 12"/>
                <a:gd name="T2" fmla="*/ 0 w 10"/>
                <a:gd name="T3" fmla="*/ 0 h 12"/>
                <a:gd name="T4" fmla="*/ 2 w 10"/>
                <a:gd name="T5" fmla="*/ 0 h 12"/>
                <a:gd name="T6" fmla="*/ 2 w 10"/>
                <a:gd name="T7" fmla="*/ 2 h 12"/>
                <a:gd name="T8" fmla="*/ 5 w 10"/>
                <a:gd name="T9" fmla="*/ 0 h 12"/>
                <a:gd name="T10" fmla="*/ 7 w 10"/>
                <a:gd name="T11" fmla="*/ 0 h 12"/>
                <a:gd name="T12" fmla="*/ 9 w 10"/>
                <a:gd name="T13" fmla="*/ 1 h 12"/>
                <a:gd name="T14" fmla="*/ 9 w 10"/>
                <a:gd name="T15" fmla="*/ 3 h 12"/>
                <a:gd name="T16" fmla="*/ 10 w 10"/>
                <a:gd name="T17" fmla="*/ 5 h 12"/>
                <a:gd name="T18" fmla="*/ 10 w 10"/>
                <a:gd name="T19" fmla="*/ 12 h 12"/>
                <a:gd name="T20" fmla="*/ 7 w 10"/>
                <a:gd name="T21" fmla="*/ 12 h 12"/>
                <a:gd name="T22" fmla="*/ 7 w 10"/>
                <a:gd name="T23" fmla="*/ 5 h 12"/>
                <a:gd name="T24" fmla="*/ 7 w 10"/>
                <a:gd name="T25" fmla="*/ 3 h 12"/>
                <a:gd name="T26" fmla="*/ 6 w 10"/>
                <a:gd name="T27" fmla="*/ 2 h 12"/>
                <a:gd name="T28" fmla="*/ 5 w 10"/>
                <a:gd name="T29" fmla="*/ 2 h 12"/>
                <a:gd name="T30" fmla="*/ 3 w 10"/>
                <a:gd name="T31" fmla="*/ 2 h 12"/>
                <a:gd name="T32" fmla="*/ 2 w 10"/>
                <a:gd name="T33" fmla="*/ 6 h 12"/>
                <a:gd name="T34" fmla="*/ 2 w 10"/>
                <a:gd name="T35" fmla="*/ 12 h 12"/>
                <a:gd name="T36" fmla="*/ 0 w 10"/>
                <a:gd name="T3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8" y="1"/>
                    <a:pt x="9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9" y="3"/>
                    <a:pt x="10" y="4"/>
                    <a:pt x="10" y="5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4"/>
                    <a:pt x="2" y="6"/>
                  </a:cubicBezTo>
                  <a:cubicBezTo>
                    <a:pt x="2" y="12"/>
                    <a:pt x="2" y="12"/>
                    <a:pt x="2" y="12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8"/>
            <p:cNvSpPr>
              <a:spLocks noEditPoints="1"/>
            </p:cNvSpPr>
            <p:nvPr userDrawn="1"/>
          </p:nvSpPr>
          <p:spPr bwMode="auto">
            <a:xfrm>
              <a:off x="705" y="2915"/>
              <a:ext cx="155" cy="171"/>
            </a:xfrm>
            <a:custGeom>
              <a:avLst/>
              <a:gdLst>
                <a:gd name="T0" fmla="*/ 0 w 11"/>
                <a:gd name="T1" fmla="*/ 6 h 12"/>
                <a:gd name="T2" fmla="*/ 2 w 11"/>
                <a:gd name="T3" fmla="*/ 1 h 12"/>
                <a:gd name="T4" fmla="*/ 6 w 11"/>
                <a:gd name="T5" fmla="*/ 0 h 12"/>
                <a:gd name="T6" fmla="*/ 10 w 11"/>
                <a:gd name="T7" fmla="*/ 1 h 12"/>
                <a:gd name="T8" fmla="*/ 11 w 11"/>
                <a:gd name="T9" fmla="*/ 6 h 12"/>
                <a:gd name="T10" fmla="*/ 10 w 11"/>
                <a:gd name="T11" fmla="*/ 10 h 12"/>
                <a:gd name="T12" fmla="*/ 8 w 11"/>
                <a:gd name="T13" fmla="*/ 12 h 12"/>
                <a:gd name="T14" fmla="*/ 6 w 11"/>
                <a:gd name="T15" fmla="*/ 12 h 12"/>
                <a:gd name="T16" fmla="*/ 1 w 11"/>
                <a:gd name="T17" fmla="*/ 11 h 12"/>
                <a:gd name="T18" fmla="*/ 0 w 11"/>
                <a:gd name="T19" fmla="*/ 6 h 12"/>
                <a:gd name="T20" fmla="*/ 2 w 11"/>
                <a:gd name="T21" fmla="*/ 6 h 12"/>
                <a:gd name="T22" fmla="*/ 3 w 11"/>
                <a:gd name="T23" fmla="*/ 10 h 12"/>
                <a:gd name="T24" fmla="*/ 6 w 11"/>
                <a:gd name="T25" fmla="*/ 11 h 12"/>
                <a:gd name="T26" fmla="*/ 8 w 11"/>
                <a:gd name="T27" fmla="*/ 10 h 12"/>
                <a:gd name="T28" fmla="*/ 9 w 11"/>
                <a:gd name="T29" fmla="*/ 6 h 12"/>
                <a:gd name="T30" fmla="*/ 8 w 11"/>
                <a:gd name="T31" fmla="*/ 3 h 12"/>
                <a:gd name="T32" fmla="*/ 6 w 11"/>
                <a:gd name="T33" fmla="*/ 1 h 12"/>
                <a:gd name="T34" fmla="*/ 3 w 11"/>
                <a:gd name="T35" fmla="*/ 3 h 12"/>
                <a:gd name="T36" fmla="*/ 2 w 11"/>
                <a:gd name="T3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6"/>
                  </a:move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7"/>
                    <a:pt x="11" y="9"/>
                    <a:pt x="10" y="10"/>
                  </a:cubicBezTo>
                  <a:cubicBezTo>
                    <a:pt x="10" y="10"/>
                    <a:pt x="9" y="11"/>
                    <a:pt x="8" y="12"/>
                  </a:cubicBezTo>
                  <a:cubicBezTo>
                    <a:pt x="8" y="12"/>
                    <a:pt x="7" y="12"/>
                    <a:pt x="6" y="12"/>
                  </a:cubicBezTo>
                  <a:cubicBezTo>
                    <a:pt x="4" y="12"/>
                    <a:pt x="2" y="12"/>
                    <a:pt x="1" y="11"/>
                  </a:cubicBezTo>
                  <a:cubicBezTo>
                    <a:pt x="0" y="10"/>
                    <a:pt x="0" y="8"/>
                    <a:pt x="0" y="6"/>
                  </a:cubicBezTo>
                  <a:close/>
                  <a:moveTo>
                    <a:pt x="2" y="6"/>
                  </a:moveTo>
                  <a:cubicBezTo>
                    <a:pt x="2" y="8"/>
                    <a:pt x="2" y="9"/>
                    <a:pt x="3" y="10"/>
                  </a:cubicBezTo>
                  <a:cubicBezTo>
                    <a:pt x="4" y="10"/>
                    <a:pt x="4" y="11"/>
                    <a:pt x="6" y="11"/>
                  </a:cubicBezTo>
                  <a:cubicBezTo>
                    <a:pt x="7" y="11"/>
                    <a:pt x="7" y="10"/>
                    <a:pt x="8" y="10"/>
                  </a:cubicBezTo>
                  <a:cubicBezTo>
                    <a:pt x="9" y="9"/>
                    <a:pt x="9" y="8"/>
                    <a:pt x="9" y="6"/>
                  </a:cubicBezTo>
                  <a:cubicBezTo>
                    <a:pt x="9" y="5"/>
                    <a:pt x="9" y="3"/>
                    <a:pt x="8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4" y="1"/>
                    <a:pt x="4" y="2"/>
                    <a:pt x="3" y="3"/>
                  </a:cubicBezTo>
                  <a:cubicBezTo>
                    <a:pt x="2" y="3"/>
                    <a:pt x="2" y="5"/>
                    <a:pt x="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9"/>
            <p:cNvSpPr>
              <a:spLocks/>
            </p:cNvSpPr>
            <p:nvPr userDrawn="1"/>
          </p:nvSpPr>
          <p:spPr bwMode="auto">
            <a:xfrm>
              <a:off x="959" y="2915"/>
              <a:ext cx="155" cy="171"/>
            </a:xfrm>
            <a:custGeom>
              <a:avLst/>
              <a:gdLst>
                <a:gd name="T0" fmla="*/ 5 w 11"/>
                <a:gd name="T1" fmla="*/ 12 h 12"/>
                <a:gd name="T2" fmla="*/ 0 w 11"/>
                <a:gd name="T3" fmla="*/ 0 h 12"/>
                <a:gd name="T4" fmla="*/ 2 w 11"/>
                <a:gd name="T5" fmla="*/ 0 h 12"/>
                <a:gd name="T6" fmla="*/ 5 w 11"/>
                <a:gd name="T7" fmla="*/ 7 h 12"/>
                <a:gd name="T8" fmla="*/ 6 w 11"/>
                <a:gd name="T9" fmla="*/ 10 h 12"/>
                <a:gd name="T10" fmla="*/ 7 w 11"/>
                <a:gd name="T11" fmla="*/ 7 h 12"/>
                <a:gd name="T12" fmla="*/ 9 w 11"/>
                <a:gd name="T13" fmla="*/ 0 h 12"/>
                <a:gd name="T14" fmla="*/ 11 w 11"/>
                <a:gd name="T15" fmla="*/ 0 h 12"/>
                <a:gd name="T16" fmla="*/ 7 w 11"/>
                <a:gd name="T17" fmla="*/ 12 h 12"/>
                <a:gd name="T18" fmla="*/ 5 w 11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2">
                  <a:moveTo>
                    <a:pt x="5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6" y="9"/>
                    <a:pt x="6" y="10"/>
                  </a:cubicBezTo>
                  <a:cubicBezTo>
                    <a:pt x="6" y="9"/>
                    <a:pt x="6" y="8"/>
                    <a:pt x="7" y="7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5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0"/>
            <p:cNvSpPr>
              <a:spLocks noEditPoints="1"/>
            </p:cNvSpPr>
            <p:nvPr userDrawn="1"/>
          </p:nvSpPr>
          <p:spPr bwMode="auto">
            <a:xfrm>
              <a:off x="1213" y="2915"/>
              <a:ext cx="169" cy="171"/>
            </a:xfrm>
            <a:custGeom>
              <a:avLst/>
              <a:gdLst>
                <a:gd name="T0" fmla="*/ 9 w 12"/>
                <a:gd name="T1" fmla="*/ 11 h 12"/>
                <a:gd name="T2" fmla="*/ 7 w 12"/>
                <a:gd name="T3" fmla="*/ 12 h 12"/>
                <a:gd name="T4" fmla="*/ 5 w 12"/>
                <a:gd name="T5" fmla="*/ 12 h 12"/>
                <a:gd name="T6" fmla="*/ 1 w 12"/>
                <a:gd name="T7" fmla="*/ 11 h 12"/>
                <a:gd name="T8" fmla="*/ 0 w 12"/>
                <a:gd name="T9" fmla="*/ 9 h 12"/>
                <a:gd name="T10" fmla="*/ 1 w 12"/>
                <a:gd name="T11" fmla="*/ 7 h 12"/>
                <a:gd name="T12" fmla="*/ 2 w 12"/>
                <a:gd name="T13" fmla="*/ 6 h 12"/>
                <a:gd name="T14" fmla="*/ 3 w 12"/>
                <a:gd name="T15" fmla="*/ 5 h 12"/>
                <a:gd name="T16" fmla="*/ 5 w 12"/>
                <a:gd name="T17" fmla="*/ 5 h 12"/>
                <a:gd name="T18" fmla="*/ 9 w 12"/>
                <a:gd name="T19" fmla="*/ 4 h 12"/>
                <a:gd name="T20" fmla="*/ 9 w 12"/>
                <a:gd name="T21" fmla="*/ 4 h 12"/>
                <a:gd name="T22" fmla="*/ 8 w 12"/>
                <a:gd name="T23" fmla="*/ 2 h 12"/>
                <a:gd name="T24" fmla="*/ 6 w 12"/>
                <a:gd name="T25" fmla="*/ 1 h 12"/>
                <a:gd name="T26" fmla="*/ 4 w 12"/>
                <a:gd name="T27" fmla="*/ 2 h 12"/>
                <a:gd name="T28" fmla="*/ 3 w 12"/>
                <a:gd name="T29" fmla="*/ 4 h 12"/>
                <a:gd name="T30" fmla="*/ 1 w 12"/>
                <a:gd name="T31" fmla="*/ 3 h 12"/>
                <a:gd name="T32" fmla="*/ 2 w 12"/>
                <a:gd name="T33" fmla="*/ 1 h 12"/>
                <a:gd name="T34" fmla="*/ 3 w 12"/>
                <a:gd name="T35" fmla="*/ 0 h 12"/>
                <a:gd name="T36" fmla="*/ 6 w 12"/>
                <a:gd name="T37" fmla="*/ 0 h 12"/>
                <a:gd name="T38" fmla="*/ 9 w 12"/>
                <a:gd name="T39" fmla="*/ 0 h 12"/>
                <a:gd name="T40" fmla="*/ 10 w 12"/>
                <a:gd name="T41" fmla="*/ 1 h 12"/>
                <a:gd name="T42" fmla="*/ 11 w 12"/>
                <a:gd name="T43" fmla="*/ 2 h 12"/>
                <a:gd name="T44" fmla="*/ 11 w 12"/>
                <a:gd name="T45" fmla="*/ 4 h 12"/>
                <a:gd name="T46" fmla="*/ 11 w 12"/>
                <a:gd name="T47" fmla="*/ 7 h 12"/>
                <a:gd name="T48" fmla="*/ 11 w 12"/>
                <a:gd name="T49" fmla="*/ 11 h 12"/>
                <a:gd name="T50" fmla="*/ 12 w 12"/>
                <a:gd name="T51" fmla="*/ 12 h 12"/>
                <a:gd name="T52" fmla="*/ 9 w 12"/>
                <a:gd name="T53" fmla="*/ 12 h 12"/>
                <a:gd name="T54" fmla="*/ 9 w 12"/>
                <a:gd name="T55" fmla="*/ 11 h 12"/>
                <a:gd name="T56" fmla="*/ 9 w 12"/>
                <a:gd name="T57" fmla="*/ 6 h 12"/>
                <a:gd name="T58" fmla="*/ 5 w 12"/>
                <a:gd name="T59" fmla="*/ 7 h 12"/>
                <a:gd name="T60" fmla="*/ 4 w 12"/>
                <a:gd name="T61" fmla="*/ 7 h 12"/>
                <a:gd name="T62" fmla="*/ 3 w 12"/>
                <a:gd name="T63" fmla="*/ 8 h 12"/>
                <a:gd name="T64" fmla="*/ 3 w 12"/>
                <a:gd name="T65" fmla="*/ 9 h 12"/>
                <a:gd name="T66" fmla="*/ 3 w 12"/>
                <a:gd name="T67" fmla="*/ 10 h 12"/>
                <a:gd name="T68" fmla="*/ 5 w 12"/>
                <a:gd name="T69" fmla="*/ 11 h 12"/>
                <a:gd name="T70" fmla="*/ 7 w 12"/>
                <a:gd name="T71" fmla="*/ 10 h 12"/>
                <a:gd name="T72" fmla="*/ 8 w 12"/>
                <a:gd name="T73" fmla="*/ 9 h 12"/>
                <a:gd name="T74" fmla="*/ 9 w 12"/>
                <a:gd name="T75" fmla="*/ 7 h 12"/>
                <a:gd name="T76" fmla="*/ 9 w 12"/>
                <a:gd name="T7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" h="12">
                  <a:moveTo>
                    <a:pt x="9" y="11"/>
                  </a:moveTo>
                  <a:cubicBezTo>
                    <a:pt x="8" y="11"/>
                    <a:pt x="7" y="12"/>
                    <a:pt x="7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3" y="12"/>
                    <a:pt x="2" y="12"/>
                    <a:pt x="1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8"/>
                    <a:pt x="1" y="8"/>
                    <a:pt x="1" y="7"/>
                  </a:cubicBezTo>
                  <a:cubicBezTo>
                    <a:pt x="1" y="7"/>
                    <a:pt x="1" y="6"/>
                    <a:pt x="2" y="6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7" y="5"/>
                    <a:pt x="8" y="5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8" y="2"/>
                    <a:pt x="7" y="1"/>
                    <a:pt x="6" y="1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0" y="1"/>
                    <a:pt x="11" y="2"/>
                    <a:pt x="11" y="2"/>
                  </a:cubicBezTo>
                  <a:cubicBezTo>
                    <a:pt x="11" y="3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1"/>
                    <a:pt x="11" y="12"/>
                    <a:pt x="12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1"/>
                    <a:pt x="9" y="11"/>
                  </a:cubicBezTo>
                  <a:close/>
                  <a:moveTo>
                    <a:pt x="9" y="6"/>
                  </a:moveTo>
                  <a:cubicBezTo>
                    <a:pt x="8" y="6"/>
                    <a:pt x="7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6" y="11"/>
                    <a:pt x="7" y="11"/>
                    <a:pt x="7" y="10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9" y="8"/>
                    <a:pt x="9" y="8"/>
                    <a:pt x="9" y="7"/>
                  </a:cubicBezTo>
                  <a:lnTo>
                    <a:pt x="9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1"/>
            <p:cNvSpPr>
              <a:spLocks/>
            </p:cNvSpPr>
            <p:nvPr userDrawn="1"/>
          </p:nvSpPr>
          <p:spPr bwMode="auto">
            <a:xfrm>
              <a:off x="1481" y="2858"/>
              <a:ext cx="85" cy="228"/>
            </a:xfrm>
            <a:custGeom>
              <a:avLst/>
              <a:gdLst>
                <a:gd name="T0" fmla="*/ 5 w 6"/>
                <a:gd name="T1" fmla="*/ 14 h 16"/>
                <a:gd name="T2" fmla="*/ 6 w 6"/>
                <a:gd name="T3" fmla="*/ 16 h 16"/>
                <a:gd name="T4" fmla="*/ 4 w 6"/>
                <a:gd name="T5" fmla="*/ 16 h 16"/>
                <a:gd name="T6" fmla="*/ 2 w 6"/>
                <a:gd name="T7" fmla="*/ 16 h 16"/>
                <a:gd name="T8" fmla="*/ 2 w 6"/>
                <a:gd name="T9" fmla="*/ 15 h 16"/>
                <a:gd name="T10" fmla="*/ 1 w 6"/>
                <a:gd name="T11" fmla="*/ 13 h 16"/>
                <a:gd name="T12" fmla="*/ 1 w 6"/>
                <a:gd name="T13" fmla="*/ 6 h 16"/>
                <a:gd name="T14" fmla="*/ 0 w 6"/>
                <a:gd name="T15" fmla="*/ 6 h 16"/>
                <a:gd name="T16" fmla="*/ 0 w 6"/>
                <a:gd name="T17" fmla="*/ 4 h 16"/>
                <a:gd name="T18" fmla="*/ 1 w 6"/>
                <a:gd name="T19" fmla="*/ 4 h 16"/>
                <a:gd name="T20" fmla="*/ 1 w 6"/>
                <a:gd name="T21" fmla="*/ 1 h 16"/>
                <a:gd name="T22" fmla="*/ 3 w 6"/>
                <a:gd name="T23" fmla="*/ 0 h 16"/>
                <a:gd name="T24" fmla="*/ 3 w 6"/>
                <a:gd name="T25" fmla="*/ 4 h 16"/>
                <a:gd name="T26" fmla="*/ 5 w 6"/>
                <a:gd name="T27" fmla="*/ 4 h 16"/>
                <a:gd name="T28" fmla="*/ 5 w 6"/>
                <a:gd name="T29" fmla="*/ 6 h 16"/>
                <a:gd name="T30" fmla="*/ 3 w 6"/>
                <a:gd name="T31" fmla="*/ 6 h 16"/>
                <a:gd name="T32" fmla="*/ 3 w 6"/>
                <a:gd name="T33" fmla="*/ 13 h 16"/>
                <a:gd name="T34" fmla="*/ 4 w 6"/>
                <a:gd name="T35" fmla="*/ 14 h 16"/>
                <a:gd name="T36" fmla="*/ 4 w 6"/>
                <a:gd name="T37" fmla="*/ 14 h 16"/>
                <a:gd name="T38" fmla="*/ 5 w 6"/>
                <a:gd name="T39" fmla="*/ 14 h 16"/>
                <a:gd name="T40" fmla="*/ 5 w 6"/>
                <a:gd name="T4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16">
                  <a:moveTo>
                    <a:pt x="5" y="14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4" y="16"/>
                  </a:cubicBezTo>
                  <a:cubicBezTo>
                    <a:pt x="3" y="16"/>
                    <a:pt x="3" y="16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cubicBezTo>
                    <a:pt x="1" y="15"/>
                    <a:pt x="1" y="14"/>
                    <a:pt x="1" y="1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2"/>
            <p:cNvSpPr>
              <a:spLocks noEditPoints="1"/>
            </p:cNvSpPr>
            <p:nvPr userDrawn="1"/>
          </p:nvSpPr>
          <p:spPr bwMode="auto">
            <a:xfrm>
              <a:off x="1665" y="2844"/>
              <a:ext cx="28" cy="242"/>
            </a:xfrm>
            <a:custGeom>
              <a:avLst/>
              <a:gdLst>
                <a:gd name="T0" fmla="*/ 0 w 28"/>
                <a:gd name="T1" fmla="*/ 43 h 242"/>
                <a:gd name="T2" fmla="*/ 0 w 28"/>
                <a:gd name="T3" fmla="*/ 0 h 242"/>
                <a:gd name="T4" fmla="*/ 28 w 28"/>
                <a:gd name="T5" fmla="*/ 0 h 242"/>
                <a:gd name="T6" fmla="*/ 28 w 28"/>
                <a:gd name="T7" fmla="*/ 43 h 242"/>
                <a:gd name="T8" fmla="*/ 0 w 28"/>
                <a:gd name="T9" fmla="*/ 43 h 242"/>
                <a:gd name="T10" fmla="*/ 0 w 28"/>
                <a:gd name="T11" fmla="*/ 242 h 242"/>
                <a:gd name="T12" fmla="*/ 0 w 28"/>
                <a:gd name="T13" fmla="*/ 71 h 242"/>
                <a:gd name="T14" fmla="*/ 28 w 28"/>
                <a:gd name="T15" fmla="*/ 71 h 242"/>
                <a:gd name="T16" fmla="*/ 28 w 28"/>
                <a:gd name="T17" fmla="*/ 242 h 242"/>
                <a:gd name="T18" fmla="*/ 0 w 28"/>
                <a:gd name="T1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42">
                  <a:moveTo>
                    <a:pt x="0" y="43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43"/>
                  </a:lnTo>
                  <a:lnTo>
                    <a:pt x="0" y="43"/>
                  </a:lnTo>
                  <a:close/>
                  <a:moveTo>
                    <a:pt x="0" y="242"/>
                  </a:moveTo>
                  <a:lnTo>
                    <a:pt x="0" y="71"/>
                  </a:lnTo>
                  <a:lnTo>
                    <a:pt x="28" y="71"/>
                  </a:lnTo>
                  <a:lnTo>
                    <a:pt x="28" y="242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3"/>
            <p:cNvSpPr>
              <a:spLocks noEditPoints="1"/>
            </p:cNvSpPr>
            <p:nvPr userDrawn="1"/>
          </p:nvSpPr>
          <p:spPr bwMode="auto">
            <a:xfrm>
              <a:off x="1820" y="2915"/>
              <a:ext cx="155" cy="171"/>
            </a:xfrm>
            <a:custGeom>
              <a:avLst/>
              <a:gdLst>
                <a:gd name="T0" fmla="*/ 0 w 11"/>
                <a:gd name="T1" fmla="*/ 6 h 12"/>
                <a:gd name="T2" fmla="*/ 2 w 11"/>
                <a:gd name="T3" fmla="*/ 1 h 12"/>
                <a:gd name="T4" fmla="*/ 5 w 11"/>
                <a:gd name="T5" fmla="*/ 0 h 12"/>
                <a:gd name="T6" fmla="*/ 10 w 11"/>
                <a:gd name="T7" fmla="*/ 1 h 12"/>
                <a:gd name="T8" fmla="*/ 11 w 11"/>
                <a:gd name="T9" fmla="*/ 6 h 12"/>
                <a:gd name="T10" fmla="*/ 10 w 11"/>
                <a:gd name="T11" fmla="*/ 10 h 12"/>
                <a:gd name="T12" fmla="*/ 8 w 11"/>
                <a:gd name="T13" fmla="*/ 12 h 12"/>
                <a:gd name="T14" fmla="*/ 5 w 11"/>
                <a:gd name="T15" fmla="*/ 12 h 12"/>
                <a:gd name="T16" fmla="*/ 1 w 11"/>
                <a:gd name="T17" fmla="*/ 11 h 12"/>
                <a:gd name="T18" fmla="*/ 0 w 11"/>
                <a:gd name="T19" fmla="*/ 6 h 12"/>
                <a:gd name="T20" fmla="*/ 2 w 11"/>
                <a:gd name="T21" fmla="*/ 6 h 12"/>
                <a:gd name="T22" fmla="*/ 3 w 11"/>
                <a:gd name="T23" fmla="*/ 10 h 12"/>
                <a:gd name="T24" fmla="*/ 5 w 11"/>
                <a:gd name="T25" fmla="*/ 11 h 12"/>
                <a:gd name="T26" fmla="*/ 8 w 11"/>
                <a:gd name="T27" fmla="*/ 10 h 12"/>
                <a:gd name="T28" fmla="*/ 9 w 11"/>
                <a:gd name="T29" fmla="*/ 6 h 12"/>
                <a:gd name="T30" fmla="*/ 8 w 11"/>
                <a:gd name="T31" fmla="*/ 3 h 12"/>
                <a:gd name="T32" fmla="*/ 5 w 11"/>
                <a:gd name="T33" fmla="*/ 1 h 12"/>
                <a:gd name="T34" fmla="*/ 3 w 11"/>
                <a:gd name="T35" fmla="*/ 3 h 12"/>
                <a:gd name="T36" fmla="*/ 2 w 11"/>
                <a:gd name="T3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6"/>
                  </a:move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7" y="0"/>
                    <a:pt x="8" y="0"/>
                    <a:pt x="10" y="1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7"/>
                    <a:pt x="11" y="9"/>
                    <a:pt x="10" y="10"/>
                  </a:cubicBezTo>
                  <a:cubicBezTo>
                    <a:pt x="10" y="10"/>
                    <a:pt x="9" y="11"/>
                    <a:pt x="8" y="12"/>
                  </a:cubicBezTo>
                  <a:cubicBezTo>
                    <a:pt x="7" y="12"/>
                    <a:pt x="6" y="12"/>
                    <a:pt x="5" y="12"/>
                  </a:cubicBezTo>
                  <a:cubicBezTo>
                    <a:pt x="4" y="12"/>
                    <a:pt x="2" y="12"/>
                    <a:pt x="1" y="11"/>
                  </a:cubicBezTo>
                  <a:cubicBezTo>
                    <a:pt x="0" y="10"/>
                    <a:pt x="0" y="8"/>
                    <a:pt x="0" y="6"/>
                  </a:cubicBezTo>
                  <a:close/>
                  <a:moveTo>
                    <a:pt x="2" y="6"/>
                  </a:moveTo>
                  <a:cubicBezTo>
                    <a:pt x="2" y="8"/>
                    <a:pt x="2" y="9"/>
                    <a:pt x="3" y="10"/>
                  </a:cubicBezTo>
                  <a:cubicBezTo>
                    <a:pt x="4" y="10"/>
                    <a:pt x="4" y="11"/>
                    <a:pt x="5" y="11"/>
                  </a:cubicBezTo>
                  <a:cubicBezTo>
                    <a:pt x="6" y="11"/>
                    <a:pt x="7" y="10"/>
                    <a:pt x="8" y="10"/>
                  </a:cubicBezTo>
                  <a:cubicBezTo>
                    <a:pt x="9" y="9"/>
                    <a:pt x="9" y="8"/>
                    <a:pt x="9" y="6"/>
                  </a:cubicBezTo>
                  <a:cubicBezTo>
                    <a:pt x="9" y="5"/>
                    <a:pt x="9" y="3"/>
                    <a:pt x="8" y="3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4" y="1"/>
                    <a:pt x="4" y="2"/>
                    <a:pt x="3" y="3"/>
                  </a:cubicBezTo>
                  <a:cubicBezTo>
                    <a:pt x="2" y="3"/>
                    <a:pt x="2" y="5"/>
                    <a:pt x="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4"/>
            <p:cNvSpPr>
              <a:spLocks/>
            </p:cNvSpPr>
            <p:nvPr userDrawn="1"/>
          </p:nvSpPr>
          <p:spPr bwMode="auto">
            <a:xfrm>
              <a:off x="2088" y="2915"/>
              <a:ext cx="141" cy="171"/>
            </a:xfrm>
            <a:custGeom>
              <a:avLst/>
              <a:gdLst>
                <a:gd name="T0" fmla="*/ 0 w 10"/>
                <a:gd name="T1" fmla="*/ 12 h 12"/>
                <a:gd name="T2" fmla="*/ 0 w 10"/>
                <a:gd name="T3" fmla="*/ 0 h 12"/>
                <a:gd name="T4" fmla="*/ 2 w 10"/>
                <a:gd name="T5" fmla="*/ 0 h 12"/>
                <a:gd name="T6" fmla="*/ 2 w 10"/>
                <a:gd name="T7" fmla="*/ 2 h 12"/>
                <a:gd name="T8" fmla="*/ 6 w 10"/>
                <a:gd name="T9" fmla="*/ 0 h 12"/>
                <a:gd name="T10" fmla="*/ 8 w 10"/>
                <a:gd name="T11" fmla="*/ 0 h 12"/>
                <a:gd name="T12" fmla="*/ 9 w 10"/>
                <a:gd name="T13" fmla="*/ 1 h 12"/>
                <a:gd name="T14" fmla="*/ 10 w 10"/>
                <a:gd name="T15" fmla="*/ 3 h 12"/>
                <a:gd name="T16" fmla="*/ 10 w 10"/>
                <a:gd name="T17" fmla="*/ 5 h 12"/>
                <a:gd name="T18" fmla="*/ 10 w 10"/>
                <a:gd name="T19" fmla="*/ 12 h 12"/>
                <a:gd name="T20" fmla="*/ 8 w 10"/>
                <a:gd name="T21" fmla="*/ 12 h 12"/>
                <a:gd name="T22" fmla="*/ 8 w 10"/>
                <a:gd name="T23" fmla="*/ 5 h 12"/>
                <a:gd name="T24" fmla="*/ 8 w 10"/>
                <a:gd name="T25" fmla="*/ 3 h 12"/>
                <a:gd name="T26" fmla="*/ 7 w 10"/>
                <a:gd name="T27" fmla="*/ 2 h 12"/>
                <a:gd name="T28" fmla="*/ 6 w 10"/>
                <a:gd name="T29" fmla="*/ 2 h 12"/>
                <a:gd name="T30" fmla="*/ 3 w 10"/>
                <a:gd name="T31" fmla="*/ 2 h 12"/>
                <a:gd name="T32" fmla="*/ 2 w 10"/>
                <a:gd name="T33" fmla="*/ 6 h 12"/>
                <a:gd name="T34" fmla="*/ 2 w 10"/>
                <a:gd name="T35" fmla="*/ 12 h 12"/>
                <a:gd name="T36" fmla="*/ 0 w 10"/>
                <a:gd name="T3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cubicBezTo>
                    <a:pt x="2" y="12"/>
                    <a:pt x="2" y="12"/>
                    <a:pt x="2" y="12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5"/>
            <p:cNvSpPr>
              <a:spLocks/>
            </p:cNvSpPr>
            <p:nvPr userDrawn="1"/>
          </p:nvSpPr>
          <p:spPr bwMode="auto">
            <a:xfrm>
              <a:off x="2539" y="2844"/>
              <a:ext cx="156" cy="242"/>
            </a:xfrm>
            <a:custGeom>
              <a:avLst/>
              <a:gdLst>
                <a:gd name="T0" fmla="*/ 0 w 156"/>
                <a:gd name="T1" fmla="*/ 242 h 242"/>
                <a:gd name="T2" fmla="*/ 0 w 156"/>
                <a:gd name="T3" fmla="*/ 0 h 242"/>
                <a:gd name="T4" fmla="*/ 156 w 156"/>
                <a:gd name="T5" fmla="*/ 0 h 242"/>
                <a:gd name="T6" fmla="*/ 156 w 156"/>
                <a:gd name="T7" fmla="*/ 28 h 242"/>
                <a:gd name="T8" fmla="*/ 29 w 156"/>
                <a:gd name="T9" fmla="*/ 28 h 242"/>
                <a:gd name="T10" fmla="*/ 29 w 156"/>
                <a:gd name="T11" fmla="*/ 114 h 242"/>
                <a:gd name="T12" fmla="*/ 142 w 156"/>
                <a:gd name="T13" fmla="*/ 114 h 242"/>
                <a:gd name="T14" fmla="*/ 142 w 156"/>
                <a:gd name="T15" fmla="*/ 142 h 242"/>
                <a:gd name="T16" fmla="*/ 29 w 156"/>
                <a:gd name="T17" fmla="*/ 142 h 242"/>
                <a:gd name="T18" fmla="*/ 29 w 156"/>
                <a:gd name="T19" fmla="*/ 242 h 242"/>
                <a:gd name="T20" fmla="*/ 0 w 156"/>
                <a:gd name="T2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242">
                  <a:moveTo>
                    <a:pt x="0" y="242"/>
                  </a:moveTo>
                  <a:lnTo>
                    <a:pt x="0" y="0"/>
                  </a:lnTo>
                  <a:lnTo>
                    <a:pt x="156" y="0"/>
                  </a:lnTo>
                  <a:lnTo>
                    <a:pt x="156" y="28"/>
                  </a:lnTo>
                  <a:lnTo>
                    <a:pt x="29" y="28"/>
                  </a:lnTo>
                  <a:lnTo>
                    <a:pt x="29" y="114"/>
                  </a:lnTo>
                  <a:lnTo>
                    <a:pt x="142" y="114"/>
                  </a:lnTo>
                  <a:lnTo>
                    <a:pt x="142" y="142"/>
                  </a:lnTo>
                  <a:lnTo>
                    <a:pt x="29" y="142"/>
                  </a:lnTo>
                  <a:lnTo>
                    <a:pt x="29" y="242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6"/>
            <p:cNvSpPr>
              <a:spLocks noEditPoints="1"/>
            </p:cNvSpPr>
            <p:nvPr userDrawn="1"/>
          </p:nvSpPr>
          <p:spPr bwMode="auto">
            <a:xfrm>
              <a:off x="2808" y="2915"/>
              <a:ext cx="155" cy="171"/>
            </a:xfrm>
            <a:custGeom>
              <a:avLst/>
              <a:gdLst>
                <a:gd name="T0" fmla="*/ 0 w 11"/>
                <a:gd name="T1" fmla="*/ 6 h 12"/>
                <a:gd name="T2" fmla="*/ 2 w 11"/>
                <a:gd name="T3" fmla="*/ 1 h 12"/>
                <a:gd name="T4" fmla="*/ 6 w 11"/>
                <a:gd name="T5" fmla="*/ 0 h 12"/>
                <a:gd name="T6" fmla="*/ 10 w 11"/>
                <a:gd name="T7" fmla="*/ 1 h 12"/>
                <a:gd name="T8" fmla="*/ 11 w 11"/>
                <a:gd name="T9" fmla="*/ 6 h 12"/>
                <a:gd name="T10" fmla="*/ 11 w 11"/>
                <a:gd name="T11" fmla="*/ 10 h 12"/>
                <a:gd name="T12" fmla="*/ 9 w 11"/>
                <a:gd name="T13" fmla="*/ 12 h 12"/>
                <a:gd name="T14" fmla="*/ 6 w 11"/>
                <a:gd name="T15" fmla="*/ 12 h 12"/>
                <a:gd name="T16" fmla="*/ 2 w 11"/>
                <a:gd name="T17" fmla="*/ 11 h 12"/>
                <a:gd name="T18" fmla="*/ 0 w 11"/>
                <a:gd name="T19" fmla="*/ 6 h 12"/>
                <a:gd name="T20" fmla="*/ 2 w 11"/>
                <a:gd name="T21" fmla="*/ 6 h 12"/>
                <a:gd name="T22" fmla="*/ 3 w 11"/>
                <a:gd name="T23" fmla="*/ 10 h 12"/>
                <a:gd name="T24" fmla="*/ 6 w 11"/>
                <a:gd name="T25" fmla="*/ 11 h 12"/>
                <a:gd name="T26" fmla="*/ 8 w 11"/>
                <a:gd name="T27" fmla="*/ 10 h 12"/>
                <a:gd name="T28" fmla="*/ 9 w 11"/>
                <a:gd name="T29" fmla="*/ 6 h 12"/>
                <a:gd name="T30" fmla="*/ 8 w 11"/>
                <a:gd name="T31" fmla="*/ 3 h 12"/>
                <a:gd name="T32" fmla="*/ 6 w 11"/>
                <a:gd name="T33" fmla="*/ 1 h 12"/>
                <a:gd name="T34" fmla="*/ 3 w 11"/>
                <a:gd name="T35" fmla="*/ 3 h 12"/>
                <a:gd name="T36" fmla="*/ 2 w 11"/>
                <a:gd name="T3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6"/>
                  </a:move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7"/>
                    <a:pt x="11" y="9"/>
                    <a:pt x="11" y="10"/>
                  </a:cubicBezTo>
                  <a:cubicBezTo>
                    <a:pt x="10" y="10"/>
                    <a:pt x="10" y="11"/>
                    <a:pt x="9" y="12"/>
                  </a:cubicBezTo>
                  <a:cubicBezTo>
                    <a:pt x="8" y="12"/>
                    <a:pt x="7" y="12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1" y="10"/>
                    <a:pt x="0" y="8"/>
                    <a:pt x="0" y="6"/>
                  </a:cubicBezTo>
                  <a:close/>
                  <a:moveTo>
                    <a:pt x="2" y="6"/>
                  </a:moveTo>
                  <a:cubicBezTo>
                    <a:pt x="2" y="8"/>
                    <a:pt x="3" y="9"/>
                    <a:pt x="3" y="10"/>
                  </a:cubicBezTo>
                  <a:cubicBezTo>
                    <a:pt x="4" y="10"/>
                    <a:pt x="5" y="11"/>
                    <a:pt x="6" y="11"/>
                  </a:cubicBezTo>
                  <a:cubicBezTo>
                    <a:pt x="7" y="11"/>
                    <a:pt x="8" y="10"/>
                    <a:pt x="8" y="10"/>
                  </a:cubicBezTo>
                  <a:cubicBezTo>
                    <a:pt x="9" y="9"/>
                    <a:pt x="9" y="8"/>
                    <a:pt x="9" y="6"/>
                  </a:cubicBezTo>
                  <a:cubicBezTo>
                    <a:pt x="9" y="5"/>
                    <a:pt x="9" y="3"/>
                    <a:pt x="8" y="3"/>
                  </a:cubicBezTo>
                  <a:cubicBezTo>
                    <a:pt x="8" y="2"/>
                    <a:pt x="7" y="1"/>
                    <a:pt x="6" y="1"/>
                  </a:cubicBezTo>
                  <a:cubicBezTo>
                    <a:pt x="5" y="1"/>
                    <a:pt x="4" y="2"/>
                    <a:pt x="3" y="3"/>
                  </a:cubicBezTo>
                  <a:cubicBezTo>
                    <a:pt x="3" y="3"/>
                    <a:pt x="2" y="5"/>
                    <a:pt x="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7"/>
            <p:cNvSpPr>
              <a:spLocks/>
            </p:cNvSpPr>
            <p:nvPr userDrawn="1"/>
          </p:nvSpPr>
          <p:spPr bwMode="auto">
            <a:xfrm>
              <a:off x="3090" y="2915"/>
              <a:ext cx="84" cy="171"/>
            </a:xfrm>
            <a:custGeom>
              <a:avLst/>
              <a:gdLst>
                <a:gd name="T0" fmla="*/ 0 w 6"/>
                <a:gd name="T1" fmla="*/ 12 h 12"/>
                <a:gd name="T2" fmla="*/ 0 w 6"/>
                <a:gd name="T3" fmla="*/ 0 h 12"/>
                <a:gd name="T4" fmla="*/ 2 w 6"/>
                <a:gd name="T5" fmla="*/ 0 h 12"/>
                <a:gd name="T6" fmla="*/ 2 w 6"/>
                <a:gd name="T7" fmla="*/ 2 h 12"/>
                <a:gd name="T8" fmla="*/ 3 w 6"/>
                <a:gd name="T9" fmla="*/ 0 h 12"/>
                <a:gd name="T10" fmla="*/ 4 w 6"/>
                <a:gd name="T11" fmla="*/ 0 h 12"/>
                <a:gd name="T12" fmla="*/ 6 w 6"/>
                <a:gd name="T13" fmla="*/ 0 h 12"/>
                <a:gd name="T14" fmla="*/ 6 w 6"/>
                <a:gd name="T15" fmla="*/ 2 h 12"/>
                <a:gd name="T16" fmla="*/ 4 w 6"/>
                <a:gd name="T17" fmla="*/ 2 h 12"/>
                <a:gd name="T18" fmla="*/ 3 w 6"/>
                <a:gd name="T19" fmla="*/ 2 h 12"/>
                <a:gd name="T20" fmla="*/ 2 w 6"/>
                <a:gd name="T21" fmla="*/ 3 h 12"/>
                <a:gd name="T22" fmla="*/ 2 w 6"/>
                <a:gd name="T23" fmla="*/ 6 h 12"/>
                <a:gd name="T24" fmla="*/ 2 w 6"/>
                <a:gd name="T25" fmla="*/ 12 h 12"/>
                <a:gd name="T26" fmla="*/ 0 w 6"/>
                <a:gd name="T2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2" y="12"/>
                    <a:pt x="2" y="12"/>
                    <a:pt x="2" y="12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8"/>
            <p:cNvSpPr>
              <a:spLocks/>
            </p:cNvSpPr>
            <p:nvPr userDrawn="1"/>
          </p:nvSpPr>
          <p:spPr bwMode="auto">
            <a:xfrm>
              <a:off x="3457" y="2844"/>
              <a:ext cx="155" cy="242"/>
            </a:xfrm>
            <a:custGeom>
              <a:avLst/>
              <a:gdLst>
                <a:gd name="T0" fmla="*/ 0 w 155"/>
                <a:gd name="T1" fmla="*/ 242 h 242"/>
                <a:gd name="T2" fmla="*/ 0 w 155"/>
                <a:gd name="T3" fmla="*/ 0 h 242"/>
                <a:gd name="T4" fmla="*/ 28 w 155"/>
                <a:gd name="T5" fmla="*/ 0 h 242"/>
                <a:gd name="T6" fmla="*/ 28 w 155"/>
                <a:gd name="T7" fmla="*/ 214 h 242"/>
                <a:gd name="T8" fmla="*/ 155 w 155"/>
                <a:gd name="T9" fmla="*/ 214 h 242"/>
                <a:gd name="T10" fmla="*/ 155 w 155"/>
                <a:gd name="T11" fmla="*/ 242 h 242"/>
                <a:gd name="T12" fmla="*/ 0 w 155"/>
                <a:gd name="T13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242">
                  <a:moveTo>
                    <a:pt x="0" y="242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14"/>
                  </a:lnTo>
                  <a:lnTo>
                    <a:pt x="155" y="214"/>
                  </a:lnTo>
                  <a:lnTo>
                    <a:pt x="155" y="242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9"/>
            <p:cNvSpPr>
              <a:spLocks noEditPoints="1"/>
            </p:cNvSpPr>
            <p:nvPr userDrawn="1"/>
          </p:nvSpPr>
          <p:spPr bwMode="auto">
            <a:xfrm>
              <a:off x="3725" y="2844"/>
              <a:ext cx="28" cy="242"/>
            </a:xfrm>
            <a:custGeom>
              <a:avLst/>
              <a:gdLst>
                <a:gd name="T0" fmla="*/ 0 w 28"/>
                <a:gd name="T1" fmla="*/ 43 h 242"/>
                <a:gd name="T2" fmla="*/ 0 w 28"/>
                <a:gd name="T3" fmla="*/ 0 h 242"/>
                <a:gd name="T4" fmla="*/ 28 w 28"/>
                <a:gd name="T5" fmla="*/ 0 h 242"/>
                <a:gd name="T6" fmla="*/ 28 w 28"/>
                <a:gd name="T7" fmla="*/ 43 h 242"/>
                <a:gd name="T8" fmla="*/ 0 w 28"/>
                <a:gd name="T9" fmla="*/ 43 h 242"/>
                <a:gd name="T10" fmla="*/ 0 w 28"/>
                <a:gd name="T11" fmla="*/ 242 h 242"/>
                <a:gd name="T12" fmla="*/ 0 w 28"/>
                <a:gd name="T13" fmla="*/ 71 h 242"/>
                <a:gd name="T14" fmla="*/ 28 w 28"/>
                <a:gd name="T15" fmla="*/ 71 h 242"/>
                <a:gd name="T16" fmla="*/ 28 w 28"/>
                <a:gd name="T17" fmla="*/ 242 h 242"/>
                <a:gd name="T18" fmla="*/ 0 w 28"/>
                <a:gd name="T1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42">
                  <a:moveTo>
                    <a:pt x="0" y="43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43"/>
                  </a:lnTo>
                  <a:lnTo>
                    <a:pt x="0" y="43"/>
                  </a:lnTo>
                  <a:close/>
                  <a:moveTo>
                    <a:pt x="0" y="242"/>
                  </a:moveTo>
                  <a:lnTo>
                    <a:pt x="0" y="71"/>
                  </a:lnTo>
                  <a:lnTo>
                    <a:pt x="28" y="71"/>
                  </a:lnTo>
                  <a:lnTo>
                    <a:pt x="28" y="242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0"/>
            <p:cNvSpPr>
              <a:spLocks/>
            </p:cNvSpPr>
            <p:nvPr userDrawn="1"/>
          </p:nvSpPr>
          <p:spPr bwMode="auto">
            <a:xfrm>
              <a:off x="3866" y="2844"/>
              <a:ext cx="99" cy="242"/>
            </a:xfrm>
            <a:custGeom>
              <a:avLst/>
              <a:gdLst>
                <a:gd name="T0" fmla="*/ 1 w 7"/>
                <a:gd name="T1" fmla="*/ 17 h 17"/>
                <a:gd name="T2" fmla="*/ 1 w 7"/>
                <a:gd name="T3" fmla="*/ 7 h 17"/>
                <a:gd name="T4" fmla="*/ 0 w 7"/>
                <a:gd name="T5" fmla="*/ 7 h 17"/>
                <a:gd name="T6" fmla="*/ 0 w 7"/>
                <a:gd name="T7" fmla="*/ 5 h 17"/>
                <a:gd name="T8" fmla="*/ 1 w 7"/>
                <a:gd name="T9" fmla="*/ 5 h 17"/>
                <a:gd name="T10" fmla="*/ 1 w 7"/>
                <a:gd name="T11" fmla="*/ 4 h 17"/>
                <a:gd name="T12" fmla="*/ 2 w 7"/>
                <a:gd name="T13" fmla="*/ 2 h 17"/>
                <a:gd name="T14" fmla="*/ 3 w 7"/>
                <a:gd name="T15" fmla="*/ 1 h 17"/>
                <a:gd name="T16" fmla="*/ 5 w 7"/>
                <a:gd name="T17" fmla="*/ 0 h 17"/>
                <a:gd name="T18" fmla="*/ 7 w 7"/>
                <a:gd name="T19" fmla="*/ 0 h 17"/>
                <a:gd name="T20" fmla="*/ 6 w 7"/>
                <a:gd name="T21" fmla="*/ 2 h 17"/>
                <a:gd name="T22" fmla="*/ 5 w 7"/>
                <a:gd name="T23" fmla="*/ 2 h 17"/>
                <a:gd name="T24" fmla="*/ 4 w 7"/>
                <a:gd name="T25" fmla="*/ 2 h 17"/>
                <a:gd name="T26" fmla="*/ 3 w 7"/>
                <a:gd name="T27" fmla="*/ 4 h 17"/>
                <a:gd name="T28" fmla="*/ 3 w 7"/>
                <a:gd name="T29" fmla="*/ 5 h 17"/>
                <a:gd name="T30" fmla="*/ 6 w 7"/>
                <a:gd name="T31" fmla="*/ 5 h 17"/>
                <a:gd name="T32" fmla="*/ 6 w 7"/>
                <a:gd name="T33" fmla="*/ 7 h 17"/>
                <a:gd name="T34" fmla="*/ 3 w 7"/>
                <a:gd name="T35" fmla="*/ 7 h 17"/>
                <a:gd name="T36" fmla="*/ 3 w 7"/>
                <a:gd name="T37" fmla="*/ 17 h 17"/>
                <a:gd name="T38" fmla="*/ 1 w 7"/>
                <a:gd name="T3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" h="17">
                  <a:moveTo>
                    <a:pt x="1" y="1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17"/>
                    <a:pt x="3" y="17"/>
                    <a:pt x="3" y="17"/>
                  </a:cubicBezTo>
                  <a:lnTo>
                    <a:pt x="1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1"/>
            <p:cNvSpPr>
              <a:spLocks noEditPoints="1"/>
            </p:cNvSpPr>
            <p:nvPr userDrawn="1"/>
          </p:nvSpPr>
          <p:spPr bwMode="auto">
            <a:xfrm>
              <a:off x="4049" y="2915"/>
              <a:ext cx="155" cy="171"/>
            </a:xfrm>
            <a:custGeom>
              <a:avLst/>
              <a:gdLst>
                <a:gd name="T0" fmla="*/ 9 w 11"/>
                <a:gd name="T1" fmla="*/ 8 h 12"/>
                <a:gd name="T2" fmla="*/ 11 w 11"/>
                <a:gd name="T3" fmla="*/ 8 h 12"/>
                <a:gd name="T4" fmla="*/ 9 w 11"/>
                <a:gd name="T5" fmla="*/ 11 h 12"/>
                <a:gd name="T6" fmla="*/ 5 w 11"/>
                <a:gd name="T7" fmla="*/ 12 h 12"/>
                <a:gd name="T8" fmla="*/ 1 w 11"/>
                <a:gd name="T9" fmla="*/ 11 h 12"/>
                <a:gd name="T10" fmla="*/ 0 w 11"/>
                <a:gd name="T11" fmla="*/ 6 h 12"/>
                <a:gd name="T12" fmla="*/ 1 w 11"/>
                <a:gd name="T13" fmla="*/ 1 h 12"/>
                <a:gd name="T14" fmla="*/ 5 w 11"/>
                <a:gd name="T15" fmla="*/ 0 h 12"/>
                <a:gd name="T16" fmla="*/ 9 w 11"/>
                <a:gd name="T17" fmla="*/ 1 h 12"/>
                <a:gd name="T18" fmla="*/ 11 w 11"/>
                <a:gd name="T19" fmla="*/ 6 h 12"/>
                <a:gd name="T20" fmla="*/ 11 w 11"/>
                <a:gd name="T21" fmla="*/ 7 h 12"/>
                <a:gd name="T22" fmla="*/ 2 w 11"/>
                <a:gd name="T23" fmla="*/ 7 h 12"/>
                <a:gd name="T24" fmla="*/ 3 w 11"/>
                <a:gd name="T25" fmla="*/ 10 h 12"/>
                <a:gd name="T26" fmla="*/ 5 w 11"/>
                <a:gd name="T27" fmla="*/ 11 h 12"/>
                <a:gd name="T28" fmla="*/ 7 w 11"/>
                <a:gd name="T29" fmla="*/ 10 h 12"/>
                <a:gd name="T30" fmla="*/ 9 w 11"/>
                <a:gd name="T31" fmla="*/ 8 h 12"/>
                <a:gd name="T32" fmla="*/ 2 w 11"/>
                <a:gd name="T33" fmla="*/ 5 h 12"/>
                <a:gd name="T34" fmla="*/ 9 w 11"/>
                <a:gd name="T35" fmla="*/ 5 h 12"/>
                <a:gd name="T36" fmla="*/ 8 w 11"/>
                <a:gd name="T37" fmla="*/ 3 h 12"/>
                <a:gd name="T38" fmla="*/ 5 w 11"/>
                <a:gd name="T39" fmla="*/ 1 h 12"/>
                <a:gd name="T40" fmla="*/ 3 w 11"/>
                <a:gd name="T41" fmla="*/ 2 h 12"/>
                <a:gd name="T42" fmla="*/ 2 w 11"/>
                <a:gd name="T4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" h="12">
                  <a:moveTo>
                    <a:pt x="9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0" y="10"/>
                    <a:pt x="10" y="11"/>
                    <a:pt x="9" y="11"/>
                  </a:cubicBezTo>
                  <a:cubicBezTo>
                    <a:pt x="8" y="12"/>
                    <a:pt x="7" y="12"/>
                    <a:pt x="5" y="12"/>
                  </a:cubicBezTo>
                  <a:cubicBezTo>
                    <a:pt x="4" y="12"/>
                    <a:pt x="2" y="12"/>
                    <a:pt x="1" y="11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0" y="4"/>
                    <a:pt x="0" y="3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0" y="3"/>
                    <a:pt x="11" y="4"/>
                    <a:pt x="11" y="6"/>
                  </a:cubicBezTo>
                  <a:cubicBezTo>
                    <a:pt x="11" y="6"/>
                    <a:pt x="11" y="6"/>
                    <a:pt x="1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9"/>
                    <a:pt x="3" y="10"/>
                  </a:cubicBezTo>
                  <a:cubicBezTo>
                    <a:pt x="4" y="10"/>
                    <a:pt x="4" y="11"/>
                    <a:pt x="5" y="11"/>
                  </a:cubicBezTo>
                  <a:cubicBezTo>
                    <a:pt x="6" y="11"/>
                    <a:pt x="7" y="11"/>
                    <a:pt x="7" y="10"/>
                  </a:cubicBezTo>
                  <a:cubicBezTo>
                    <a:pt x="8" y="10"/>
                    <a:pt x="8" y="9"/>
                    <a:pt x="9" y="8"/>
                  </a:cubicBezTo>
                  <a:close/>
                  <a:moveTo>
                    <a:pt x="2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4586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110DADE-3EE3-439C-99D2-AEC0C9196E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F0459CE-3D54-4A29-9F85-B130371F02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5296A7E-6FE9-43E9-B90C-9DD4666F12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E38DD-4C35-4251-AE08-6A50E163B8E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15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B16E827-7281-4E9C-A7E6-1ACA3A836F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4E24372-2AA9-44DA-85F2-48F52DD8C5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151DB27-CF06-431F-961A-BDF0076D04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233BB-968A-49E2-A64E-A4EA4B984B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10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09AC869-7FDF-4E9B-A06F-D88D688D35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0DF89D5-CCE0-4B27-9945-B7FD375D91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B717923-0465-4893-AB04-85E09D5B88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87FD7-0F46-492D-AC6A-903DC126B23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82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DBAC7F5D-B0D5-4A4C-BFB9-0FEB77E9B3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750F3E25-C7DD-4CCA-9F56-E3870AA65E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5DD44B2A-0124-4674-B8A3-8D5CFC7EA9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B2034-40EE-4091-97AD-26235D43558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60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0F0E8A91-B7C3-4BC0-A707-B157518601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B1D6378A-EEAC-4861-B135-EB4DDBA6E2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CBB7662F-A062-4429-8544-246E3BF536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00705-37F7-42DD-8C21-A3329BC97B0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C126CED2-472B-44BF-83B7-2DAAB8C7BC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C0400A21-C45A-44E9-AB8E-BCA55AA477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11D2005A-A12A-44BD-B26F-2A4A899988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735DB-FC98-442C-A918-66C25811CB2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69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F0CBA8E-45EA-41B5-8B08-C78216B934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7675D98-D049-44A3-9E5A-B2798535C9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B071DB2-6FE1-4A91-809C-4AF5D51012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34CE0-A402-4BFE-A3CD-C936BFF6068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264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289D9A1-BAA0-4B62-8CA7-1314904535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EB62B30-FFBA-4431-AD4C-C1DDD11C7D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52D4C9E-44BD-4045-81DC-EFF52CE57F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C4DF3-7DAC-4C5C-A555-FD0B25AFBAF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282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48DE9F8-60A6-4B65-AB98-1232DF3C13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52D88D8-231E-4264-8D0C-131990C4D2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F473E28-04F0-43CB-8D8E-D9F385854D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ED855-A48B-4331-86C9-7E5431A5937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67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F5F1B4A-1B56-4983-B322-82927EE6B3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6DD245E-8C59-43D7-A2B6-7FE42062C5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7452AD2-CFEB-4F29-8C54-DE6B9FC9C9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10D42-D832-4AC8-9FC2-E825B2D7481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3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6" b="14930"/>
          <a:stretch/>
        </p:blipFill>
        <p:spPr>
          <a:xfrm flipH="1">
            <a:off x="4502642" y="1625604"/>
            <a:ext cx="7689361" cy="5232401"/>
          </a:xfrm>
          <a:prstGeom prst="rect">
            <a:avLst/>
          </a:prstGeom>
        </p:spPr>
      </p:pic>
      <p:grpSp>
        <p:nvGrpSpPr>
          <p:cNvPr id="52" name="Group 49"/>
          <p:cNvGrpSpPr>
            <a:grpSpLocks noChangeAspect="1"/>
          </p:cNvGrpSpPr>
          <p:nvPr userDrawn="1"/>
        </p:nvGrpSpPr>
        <p:grpSpPr bwMode="auto">
          <a:xfrm>
            <a:off x="304894" y="171944"/>
            <a:ext cx="1673625" cy="837212"/>
            <a:chOff x="14" y="990"/>
            <a:chExt cx="4190" cy="2096"/>
          </a:xfrm>
          <a:solidFill>
            <a:schemeClr val="bg1">
              <a:lumMod val="75000"/>
            </a:schemeClr>
          </a:solidFill>
        </p:grpSpPr>
        <p:sp>
          <p:nvSpPr>
            <p:cNvPr id="54" name="Freeform 50"/>
            <p:cNvSpPr>
              <a:spLocks/>
            </p:cNvSpPr>
            <p:nvPr userDrawn="1"/>
          </p:nvSpPr>
          <p:spPr bwMode="auto">
            <a:xfrm>
              <a:off x="1044" y="1517"/>
              <a:ext cx="564" cy="656"/>
            </a:xfrm>
            <a:custGeom>
              <a:avLst/>
              <a:gdLst>
                <a:gd name="T0" fmla="*/ 31 w 40"/>
                <a:gd name="T1" fmla="*/ 36 h 46"/>
                <a:gd name="T2" fmla="*/ 18 w 40"/>
                <a:gd name="T3" fmla="*/ 23 h 46"/>
                <a:gd name="T4" fmla="*/ 40 w 40"/>
                <a:gd name="T5" fmla="*/ 11 h 46"/>
                <a:gd name="T6" fmla="*/ 10 w 40"/>
                <a:gd name="T7" fmla="*/ 20 h 46"/>
                <a:gd name="T8" fmla="*/ 36 w 40"/>
                <a:gd name="T9" fmla="*/ 43 h 46"/>
                <a:gd name="T10" fmla="*/ 31 w 40"/>
                <a:gd name="T11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6">
                  <a:moveTo>
                    <a:pt x="31" y="36"/>
                  </a:moveTo>
                  <a:cubicBezTo>
                    <a:pt x="27" y="35"/>
                    <a:pt x="15" y="33"/>
                    <a:pt x="18" y="23"/>
                  </a:cubicBezTo>
                  <a:cubicBezTo>
                    <a:pt x="22" y="10"/>
                    <a:pt x="40" y="11"/>
                    <a:pt x="40" y="11"/>
                  </a:cubicBezTo>
                  <a:cubicBezTo>
                    <a:pt x="40" y="11"/>
                    <a:pt x="20" y="0"/>
                    <a:pt x="10" y="20"/>
                  </a:cubicBezTo>
                  <a:cubicBezTo>
                    <a:pt x="0" y="43"/>
                    <a:pt x="24" y="46"/>
                    <a:pt x="36" y="43"/>
                  </a:cubicBezTo>
                  <a:cubicBezTo>
                    <a:pt x="34" y="41"/>
                    <a:pt x="32" y="38"/>
                    <a:pt x="31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1"/>
            <p:cNvSpPr>
              <a:spLocks/>
            </p:cNvSpPr>
            <p:nvPr userDrawn="1"/>
          </p:nvSpPr>
          <p:spPr bwMode="auto">
            <a:xfrm>
              <a:off x="2144" y="1289"/>
              <a:ext cx="678" cy="927"/>
            </a:xfrm>
            <a:custGeom>
              <a:avLst/>
              <a:gdLst>
                <a:gd name="T0" fmla="*/ 46 w 48"/>
                <a:gd name="T1" fmla="*/ 34 h 65"/>
                <a:gd name="T2" fmla="*/ 0 w 48"/>
                <a:gd name="T3" fmla="*/ 16 h 65"/>
                <a:gd name="T4" fmla="*/ 33 w 48"/>
                <a:gd name="T5" fmla="*/ 33 h 65"/>
                <a:gd name="T6" fmla="*/ 16 w 48"/>
                <a:gd name="T7" fmla="*/ 51 h 65"/>
                <a:gd name="T8" fmla="*/ 13 w 48"/>
                <a:gd name="T9" fmla="*/ 57 h 65"/>
                <a:gd name="T10" fmla="*/ 46 w 48"/>
                <a:gd name="T11" fmla="*/ 3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65">
                  <a:moveTo>
                    <a:pt x="46" y="34"/>
                  </a:moveTo>
                  <a:cubicBezTo>
                    <a:pt x="39" y="0"/>
                    <a:pt x="0" y="16"/>
                    <a:pt x="0" y="16"/>
                  </a:cubicBezTo>
                  <a:cubicBezTo>
                    <a:pt x="0" y="16"/>
                    <a:pt x="28" y="12"/>
                    <a:pt x="33" y="33"/>
                  </a:cubicBezTo>
                  <a:cubicBezTo>
                    <a:pt x="37" y="50"/>
                    <a:pt x="22" y="51"/>
                    <a:pt x="16" y="51"/>
                  </a:cubicBezTo>
                  <a:cubicBezTo>
                    <a:pt x="15" y="53"/>
                    <a:pt x="14" y="55"/>
                    <a:pt x="13" y="57"/>
                  </a:cubicBezTo>
                  <a:cubicBezTo>
                    <a:pt x="29" y="65"/>
                    <a:pt x="48" y="52"/>
                    <a:pt x="46" y="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2"/>
            <p:cNvSpPr>
              <a:spLocks/>
            </p:cNvSpPr>
            <p:nvPr userDrawn="1"/>
          </p:nvSpPr>
          <p:spPr bwMode="auto">
            <a:xfrm>
              <a:off x="1707" y="990"/>
              <a:ext cx="762" cy="499"/>
            </a:xfrm>
            <a:custGeom>
              <a:avLst/>
              <a:gdLst>
                <a:gd name="T0" fmla="*/ 35 w 54"/>
                <a:gd name="T1" fmla="*/ 6 h 35"/>
                <a:gd name="T2" fmla="*/ 0 w 54"/>
                <a:gd name="T3" fmla="*/ 19 h 35"/>
                <a:gd name="T4" fmla="*/ 4 w 54"/>
                <a:gd name="T5" fmla="*/ 20 h 35"/>
                <a:gd name="T6" fmla="*/ 29 w 54"/>
                <a:gd name="T7" fmla="*/ 13 h 35"/>
                <a:gd name="T8" fmla="*/ 41 w 54"/>
                <a:gd name="T9" fmla="*/ 35 h 35"/>
                <a:gd name="T10" fmla="*/ 54 w 54"/>
                <a:gd name="T11" fmla="*/ 33 h 35"/>
                <a:gd name="T12" fmla="*/ 35 w 54"/>
                <a:gd name="T13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5">
                  <a:moveTo>
                    <a:pt x="35" y="6"/>
                  </a:moveTo>
                  <a:cubicBezTo>
                    <a:pt x="12" y="0"/>
                    <a:pt x="2" y="14"/>
                    <a:pt x="0" y="19"/>
                  </a:cubicBezTo>
                  <a:cubicBezTo>
                    <a:pt x="1" y="19"/>
                    <a:pt x="2" y="20"/>
                    <a:pt x="4" y="20"/>
                  </a:cubicBezTo>
                  <a:cubicBezTo>
                    <a:pt x="7" y="17"/>
                    <a:pt x="16" y="8"/>
                    <a:pt x="29" y="13"/>
                  </a:cubicBezTo>
                  <a:cubicBezTo>
                    <a:pt x="43" y="18"/>
                    <a:pt x="41" y="31"/>
                    <a:pt x="41" y="35"/>
                  </a:cubicBezTo>
                  <a:cubicBezTo>
                    <a:pt x="45" y="34"/>
                    <a:pt x="49" y="33"/>
                    <a:pt x="54" y="33"/>
                  </a:cubicBezTo>
                  <a:cubicBezTo>
                    <a:pt x="54" y="27"/>
                    <a:pt x="53" y="11"/>
                    <a:pt x="35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3"/>
            <p:cNvSpPr>
              <a:spLocks/>
            </p:cNvSpPr>
            <p:nvPr userDrawn="1"/>
          </p:nvSpPr>
          <p:spPr bwMode="auto">
            <a:xfrm>
              <a:off x="1298" y="1132"/>
              <a:ext cx="564" cy="514"/>
            </a:xfrm>
            <a:custGeom>
              <a:avLst/>
              <a:gdLst>
                <a:gd name="T0" fmla="*/ 10 w 40"/>
                <a:gd name="T1" fmla="*/ 14 h 36"/>
                <a:gd name="T2" fmla="*/ 5 w 40"/>
                <a:gd name="T3" fmla="*/ 36 h 36"/>
                <a:gd name="T4" fmla="*/ 14 w 40"/>
                <a:gd name="T5" fmla="*/ 35 h 36"/>
                <a:gd name="T6" fmla="*/ 16 w 40"/>
                <a:gd name="T7" fmla="*/ 17 h 36"/>
                <a:gd name="T8" fmla="*/ 39 w 40"/>
                <a:gd name="T9" fmla="*/ 17 h 36"/>
                <a:gd name="T10" fmla="*/ 10 w 40"/>
                <a:gd name="T11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6">
                  <a:moveTo>
                    <a:pt x="10" y="14"/>
                  </a:moveTo>
                  <a:cubicBezTo>
                    <a:pt x="0" y="22"/>
                    <a:pt x="3" y="32"/>
                    <a:pt x="5" y="36"/>
                  </a:cubicBezTo>
                  <a:cubicBezTo>
                    <a:pt x="8" y="35"/>
                    <a:pt x="11" y="35"/>
                    <a:pt x="14" y="35"/>
                  </a:cubicBezTo>
                  <a:cubicBezTo>
                    <a:pt x="13" y="34"/>
                    <a:pt x="7" y="24"/>
                    <a:pt x="16" y="17"/>
                  </a:cubicBezTo>
                  <a:cubicBezTo>
                    <a:pt x="26" y="10"/>
                    <a:pt x="37" y="19"/>
                    <a:pt x="39" y="17"/>
                  </a:cubicBezTo>
                  <a:cubicBezTo>
                    <a:pt x="40" y="16"/>
                    <a:pt x="27" y="0"/>
                    <a:pt x="10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4"/>
            <p:cNvSpPr>
              <a:spLocks/>
            </p:cNvSpPr>
            <p:nvPr userDrawn="1"/>
          </p:nvSpPr>
          <p:spPr bwMode="auto">
            <a:xfrm>
              <a:off x="1312" y="1760"/>
              <a:ext cx="1143" cy="556"/>
            </a:xfrm>
            <a:custGeom>
              <a:avLst/>
              <a:gdLst>
                <a:gd name="T0" fmla="*/ 17 w 81"/>
                <a:gd name="T1" fmla="*/ 0 h 39"/>
                <a:gd name="T2" fmla="*/ 39 w 81"/>
                <a:gd name="T3" fmla="*/ 25 h 39"/>
                <a:gd name="T4" fmla="*/ 75 w 81"/>
                <a:gd name="T5" fmla="*/ 7 h 39"/>
                <a:gd name="T6" fmla="*/ 39 w 81"/>
                <a:gd name="T7" fmla="*/ 35 h 39"/>
                <a:gd name="T8" fmla="*/ 17 w 81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9">
                  <a:moveTo>
                    <a:pt x="17" y="0"/>
                  </a:moveTo>
                  <a:cubicBezTo>
                    <a:pt x="17" y="0"/>
                    <a:pt x="9" y="21"/>
                    <a:pt x="39" y="25"/>
                  </a:cubicBezTo>
                  <a:cubicBezTo>
                    <a:pt x="66" y="28"/>
                    <a:pt x="75" y="7"/>
                    <a:pt x="75" y="7"/>
                  </a:cubicBezTo>
                  <a:cubicBezTo>
                    <a:pt x="75" y="7"/>
                    <a:pt x="81" y="39"/>
                    <a:pt x="39" y="35"/>
                  </a:cubicBezTo>
                  <a:cubicBezTo>
                    <a:pt x="0" y="30"/>
                    <a:pt x="11" y="0"/>
                    <a:pt x="1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5"/>
            <p:cNvSpPr>
              <a:spLocks/>
            </p:cNvSpPr>
            <p:nvPr userDrawn="1"/>
          </p:nvSpPr>
          <p:spPr bwMode="auto">
            <a:xfrm>
              <a:off x="1947" y="1703"/>
              <a:ext cx="197" cy="214"/>
            </a:xfrm>
            <a:custGeom>
              <a:avLst/>
              <a:gdLst>
                <a:gd name="T0" fmla="*/ 2 w 14"/>
                <a:gd name="T1" fmla="*/ 15 h 15"/>
                <a:gd name="T2" fmla="*/ 3 w 14"/>
                <a:gd name="T3" fmla="*/ 15 h 15"/>
                <a:gd name="T4" fmla="*/ 6 w 14"/>
                <a:gd name="T5" fmla="*/ 13 h 15"/>
                <a:gd name="T6" fmla="*/ 14 w 14"/>
                <a:gd name="T7" fmla="*/ 1 h 15"/>
                <a:gd name="T8" fmla="*/ 12 w 14"/>
                <a:gd name="T9" fmla="*/ 0 h 15"/>
                <a:gd name="T10" fmla="*/ 12 w 14"/>
                <a:gd name="T11" fmla="*/ 0 h 15"/>
                <a:gd name="T12" fmla="*/ 10 w 14"/>
                <a:gd name="T13" fmla="*/ 1 h 15"/>
                <a:gd name="T14" fmla="*/ 0 w 14"/>
                <a:gd name="T15" fmla="*/ 14 h 15"/>
                <a:gd name="T16" fmla="*/ 0 w 14"/>
                <a:gd name="T17" fmla="*/ 14 h 15"/>
                <a:gd name="T18" fmla="*/ 0 w 14"/>
                <a:gd name="T19" fmla="*/ 14 h 15"/>
                <a:gd name="T20" fmla="*/ 2 w 14"/>
                <a:gd name="T2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5">
                  <a:moveTo>
                    <a:pt x="2" y="15"/>
                  </a:moveTo>
                  <a:cubicBezTo>
                    <a:pt x="2" y="15"/>
                    <a:pt x="3" y="15"/>
                    <a:pt x="3" y="15"/>
                  </a:cubicBezTo>
                  <a:cubicBezTo>
                    <a:pt x="4" y="15"/>
                    <a:pt x="5" y="14"/>
                    <a:pt x="6" y="13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1"/>
                  </a:cubicBezTo>
                  <a:cubicBezTo>
                    <a:pt x="9" y="3"/>
                    <a:pt x="4" y="12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6"/>
            <p:cNvSpPr>
              <a:spLocks/>
            </p:cNvSpPr>
            <p:nvPr userDrawn="1"/>
          </p:nvSpPr>
          <p:spPr bwMode="auto">
            <a:xfrm>
              <a:off x="1397" y="2502"/>
              <a:ext cx="1157" cy="342"/>
            </a:xfrm>
            <a:custGeom>
              <a:avLst/>
              <a:gdLst>
                <a:gd name="T0" fmla="*/ 49 w 82"/>
                <a:gd name="T1" fmla="*/ 0 h 24"/>
                <a:gd name="T2" fmla="*/ 51 w 82"/>
                <a:gd name="T3" fmla="*/ 11 h 24"/>
                <a:gd name="T4" fmla="*/ 50 w 82"/>
                <a:gd name="T5" fmla="*/ 13 h 24"/>
                <a:gd name="T6" fmla="*/ 37 w 82"/>
                <a:gd name="T7" fmla="*/ 18 h 24"/>
                <a:gd name="T8" fmla="*/ 36 w 82"/>
                <a:gd name="T9" fmla="*/ 18 h 24"/>
                <a:gd name="T10" fmla="*/ 35 w 82"/>
                <a:gd name="T11" fmla="*/ 17 h 24"/>
                <a:gd name="T12" fmla="*/ 34 w 82"/>
                <a:gd name="T13" fmla="*/ 0 h 24"/>
                <a:gd name="T14" fmla="*/ 0 w 82"/>
                <a:gd name="T15" fmla="*/ 12 h 24"/>
                <a:gd name="T16" fmla="*/ 41 w 82"/>
                <a:gd name="T17" fmla="*/ 24 h 24"/>
                <a:gd name="T18" fmla="*/ 82 w 82"/>
                <a:gd name="T19" fmla="*/ 12 h 24"/>
                <a:gd name="T20" fmla="*/ 49 w 82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24">
                  <a:moveTo>
                    <a:pt x="49" y="0"/>
                  </a:moveTo>
                  <a:cubicBezTo>
                    <a:pt x="49" y="4"/>
                    <a:pt x="50" y="7"/>
                    <a:pt x="51" y="11"/>
                  </a:cubicBezTo>
                  <a:cubicBezTo>
                    <a:pt x="52" y="12"/>
                    <a:pt x="51" y="13"/>
                    <a:pt x="50" y="13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5" y="18"/>
                    <a:pt x="35" y="18"/>
                    <a:pt x="35" y="17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1"/>
                    <a:pt x="0" y="6"/>
                    <a:pt x="0" y="12"/>
                  </a:cubicBezTo>
                  <a:cubicBezTo>
                    <a:pt x="0" y="18"/>
                    <a:pt x="18" y="24"/>
                    <a:pt x="41" y="24"/>
                  </a:cubicBezTo>
                  <a:cubicBezTo>
                    <a:pt x="64" y="24"/>
                    <a:pt x="82" y="18"/>
                    <a:pt x="82" y="12"/>
                  </a:cubicBezTo>
                  <a:cubicBezTo>
                    <a:pt x="82" y="6"/>
                    <a:pt x="68" y="1"/>
                    <a:pt x="4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7"/>
            <p:cNvSpPr>
              <a:spLocks/>
            </p:cNvSpPr>
            <p:nvPr userDrawn="1"/>
          </p:nvSpPr>
          <p:spPr bwMode="auto">
            <a:xfrm>
              <a:off x="1876" y="2259"/>
              <a:ext cx="254" cy="499"/>
            </a:xfrm>
            <a:custGeom>
              <a:avLst/>
              <a:gdLst>
                <a:gd name="T0" fmla="*/ 17 w 18"/>
                <a:gd name="T1" fmla="*/ 28 h 35"/>
                <a:gd name="T2" fmla="*/ 12 w 18"/>
                <a:gd name="T3" fmla="*/ 0 h 35"/>
                <a:gd name="T4" fmla="*/ 2 w 18"/>
                <a:gd name="T5" fmla="*/ 0 h 35"/>
                <a:gd name="T6" fmla="*/ 7 w 18"/>
                <a:gd name="T7" fmla="*/ 0 h 35"/>
                <a:gd name="T8" fmla="*/ 9 w 18"/>
                <a:gd name="T9" fmla="*/ 30 h 35"/>
                <a:gd name="T10" fmla="*/ 9 w 18"/>
                <a:gd name="T11" fmla="*/ 31 h 35"/>
                <a:gd name="T12" fmla="*/ 2 w 18"/>
                <a:gd name="T13" fmla="*/ 32 h 35"/>
                <a:gd name="T14" fmla="*/ 2 w 18"/>
                <a:gd name="T15" fmla="*/ 32 h 35"/>
                <a:gd name="T16" fmla="*/ 2 w 18"/>
                <a:gd name="T17" fmla="*/ 32 h 35"/>
                <a:gd name="T18" fmla="*/ 2 w 18"/>
                <a:gd name="T19" fmla="*/ 32 h 35"/>
                <a:gd name="T20" fmla="*/ 1 w 18"/>
                <a:gd name="T21" fmla="*/ 14 h 35"/>
                <a:gd name="T22" fmla="*/ 1 w 18"/>
                <a:gd name="T23" fmla="*/ 0 h 35"/>
                <a:gd name="T24" fmla="*/ 2 w 18"/>
                <a:gd name="T25" fmla="*/ 0 h 35"/>
                <a:gd name="T26" fmla="*/ 0 w 18"/>
                <a:gd name="T27" fmla="*/ 0 h 35"/>
                <a:gd name="T28" fmla="*/ 1 w 18"/>
                <a:gd name="T29" fmla="*/ 34 h 35"/>
                <a:gd name="T30" fmla="*/ 2 w 18"/>
                <a:gd name="T31" fmla="*/ 35 h 35"/>
                <a:gd name="T32" fmla="*/ 3 w 18"/>
                <a:gd name="T33" fmla="*/ 35 h 35"/>
                <a:gd name="T34" fmla="*/ 16 w 18"/>
                <a:gd name="T35" fmla="*/ 30 h 35"/>
                <a:gd name="T36" fmla="*/ 17 w 18"/>
                <a:gd name="T37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35">
                  <a:moveTo>
                    <a:pt x="17" y="28"/>
                  </a:moveTo>
                  <a:cubicBezTo>
                    <a:pt x="14" y="18"/>
                    <a:pt x="13" y="8"/>
                    <a:pt x="12" y="0"/>
                  </a:cubicBezTo>
                  <a:cubicBezTo>
                    <a:pt x="9" y="0"/>
                    <a:pt x="6" y="0"/>
                    <a:pt x="2" y="0"/>
                  </a:cubicBezTo>
                  <a:cubicBezTo>
                    <a:pt x="4" y="0"/>
                    <a:pt x="5" y="0"/>
                    <a:pt x="7" y="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2" y="35"/>
                    <a:pt x="2" y="35"/>
                    <a:pt x="3" y="35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0"/>
                    <a:pt x="18" y="29"/>
                    <a:pt x="17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8"/>
            <p:cNvSpPr>
              <a:spLocks/>
            </p:cNvSpPr>
            <p:nvPr userDrawn="1"/>
          </p:nvSpPr>
          <p:spPr bwMode="auto">
            <a:xfrm>
              <a:off x="1763" y="1717"/>
              <a:ext cx="410" cy="399"/>
            </a:xfrm>
            <a:custGeom>
              <a:avLst/>
              <a:gdLst>
                <a:gd name="T0" fmla="*/ 28 w 29"/>
                <a:gd name="T1" fmla="*/ 1 h 28"/>
                <a:gd name="T2" fmla="*/ 27 w 29"/>
                <a:gd name="T3" fmla="*/ 0 h 28"/>
                <a:gd name="T4" fmla="*/ 19 w 29"/>
                <a:gd name="T5" fmla="*/ 12 h 28"/>
                <a:gd name="T6" fmla="*/ 16 w 29"/>
                <a:gd name="T7" fmla="*/ 14 h 28"/>
                <a:gd name="T8" fmla="*/ 15 w 29"/>
                <a:gd name="T9" fmla="*/ 14 h 28"/>
                <a:gd name="T10" fmla="*/ 13 w 29"/>
                <a:gd name="T11" fmla="*/ 13 h 28"/>
                <a:gd name="T12" fmla="*/ 13 w 29"/>
                <a:gd name="T13" fmla="*/ 13 h 28"/>
                <a:gd name="T14" fmla="*/ 5 w 29"/>
                <a:gd name="T15" fmla="*/ 6 h 28"/>
                <a:gd name="T16" fmla="*/ 3 w 29"/>
                <a:gd name="T17" fmla="*/ 4 h 28"/>
                <a:gd name="T18" fmla="*/ 2 w 29"/>
                <a:gd name="T19" fmla="*/ 4 h 28"/>
                <a:gd name="T20" fmla="*/ 1 w 29"/>
                <a:gd name="T21" fmla="*/ 4 h 28"/>
                <a:gd name="T22" fmla="*/ 0 w 29"/>
                <a:gd name="T23" fmla="*/ 5 h 28"/>
                <a:gd name="T24" fmla="*/ 1 w 29"/>
                <a:gd name="T25" fmla="*/ 5 h 28"/>
                <a:gd name="T26" fmla="*/ 1 w 29"/>
                <a:gd name="T27" fmla="*/ 5 h 28"/>
                <a:gd name="T28" fmla="*/ 1 w 29"/>
                <a:gd name="T29" fmla="*/ 5 h 28"/>
                <a:gd name="T30" fmla="*/ 13 w 29"/>
                <a:gd name="T31" fmla="*/ 19 h 28"/>
                <a:gd name="T32" fmla="*/ 13 w 29"/>
                <a:gd name="T33" fmla="*/ 19 h 28"/>
                <a:gd name="T34" fmla="*/ 14 w 29"/>
                <a:gd name="T35" fmla="*/ 28 h 28"/>
                <a:gd name="T36" fmla="*/ 20 w 29"/>
                <a:gd name="T37" fmla="*/ 27 h 28"/>
                <a:gd name="T38" fmla="*/ 20 w 29"/>
                <a:gd name="T39" fmla="*/ 27 h 28"/>
                <a:gd name="T40" fmla="*/ 20 w 29"/>
                <a:gd name="T41" fmla="*/ 23 h 28"/>
                <a:gd name="T42" fmla="*/ 22 w 29"/>
                <a:gd name="T43" fmla="*/ 12 h 28"/>
                <a:gd name="T44" fmla="*/ 22 w 29"/>
                <a:gd name="T45" fmla="*/ 12 h 28"/>
                <a:gd name="T46" fmla="*/ 28 w 29"/>
                <a:gd name="T47" fmla="*/ 2 h 28"/>
                <a:gd name="T48" fmla="*/ 28 w 29"/>
                <a:gd name="T4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8">
                  <a:moveTo>
                    <a:pt x="28" y="1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3"/>
                    <a:pt x="17" y="14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ubicBezTo>
                    <a:pt x="14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7" y="8"/>
                    <a:pt x="5" y="6"/>
                  </a:cubicBezTo>
                  <a:cubicBezTo>
                    <a:pt x="4" y="5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6" y="28"/>
                    <a:pt x="18" y="28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5"/>
                    <a:pt x="20" y="24"/>
                    <a:pt x="20" y="23"/>
                  </a:cubicBezTo>
                  <a:cubicBezTo>
                    <a:pt x="19" y="16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2"/>
                    <a:pt x="28" y="1"/>
                    <a:pt x="28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9"/>
            <p:cNvSpPr>
              <a:spLocks/>
            </p:cNvSpPr>
            <p:nvPr userDrawn="1"/>
          </p:nvSpPr>
          <p:spPr bwMode="auto">
            <a:xfrm>
              <a:off x="2116" y="1703"/>
              <a:ext cx="28" cy="14"/>
            </a:xfrm>
            <a:custGeom>
              <a:avLst/>
              <a:gdLst>
                <a:gd name="T0" fmla="*/ 0 w 28"/>
                <a:gd name="T1" fmla="*/ 0 h 14"/>
                <a:gd name="T2" fmla="*/ 28 w 28"/>
                <a:gd name="T3" fmla="*/ 14 h 14"/>
                <a:gd name="T4" fmla="*/ 28 w 28"/>
                <a:gd name="T5" fmla="*/ 14 h 14"/>
                <a:gd name="T6" fmla="*/ 0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0" y="0"/>
                  </a:moveTo>
                  <a:lnTo>
                    <a:pt x="28" y="14"/>
                  </a:lnTo>
                  <a:lnTo>
                    <a:pt x="28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0"/>
            <p:cNvSpPr>
              <a:spLocks/>
            </p:cNvSpPr>
            <p:nvPr userDrawn="1"/>
          </p:nvSpPr>
          <p:spPr bwMode="auto">
            <a:xfrm>
              <a:off x="1890" y="2259"/>
              <a:ext cx="113" cy="456"/>
            </a:xfrm>
            <a:custGeom>
              <a:avLst/>
              <a:gdLst>
                <a:gd name="T0" fmla="*/ 0 w 8"/>
                <a:gd name="T1" fmla="*/ 0 h 32"/>
                <a:gd name="T2" fmla="*/ 0 w 8"/>
                <a:gd name="T3" fmla="*/ 14 h 32"/>
                <a:gd name="T4" fmla="*/ 1 w 8"/>
                <a:gd name="T5" fmla="*/ 32 h 32"/>
                <a:gd name="T6" fmla="*/ 1 w 8"/>
                <a:gd name="T7" fmla="*/ 32 h 32"/>
                <a:gd name="T8" fmla="*/ 1 w 8"/>
                <a:gd name="T9" fmla="*/ 32 h 32"/>
                <a:gd name="T10" fmla="*/ 1 w 8"/>
                <a:gd name="T11" fmla="*/ 32 h 32"/>
                <a:gd name="T12" fmla="*/ 8 w 8"/>
                <a:gd name="T13" fmla="*/ 31 h 32"/>
                <a:gd name="T14" fmla="*/ 8 w 8"/>
                <a:gd name="T15" fmla="*/ 30 h 32"/>
                <a:gd name="T16" fmla="*/ 6 w 8"/>
                <a:gd name="T17" fmla="*/ 0 h 32"/>
                <a:gd name="T18" fmla="*/ 0 w 8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2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1"/>
            <p:cNvSpPr>
              <a:spLocks/>
            </p:cNvSpPr>
            <p:nvPr userDrawn="1"/>
          </p:nvSpPr>
          <p:spPr bwMode="auto">
            <a:xfrm>
              <a:off x="1749" y="1788"/>
              <a:ext cx="212" cy="328"/>
            </a:xfrm>
            <a:custGeom>
              <a:avLst/>
              <a:gdLst>
                <a:gd name="T0" fmla="*/ 9 w 15"/>
                <a:gd name="T1" fmla="*/ 13 h 23"/>
                <a:gd name="T2" fmla="*/ 9 w 15"/>
                <a:gd name="T3" fmla="*/ 15 h 23"/>
                <a:gd name="T4" fmla="*/ 9 w 15"/>
                <a:gd name="T5" fmla="*/ 23 h 23"/>
                <a:gd name="T6" fmla="*/ 15 w 15"/>
                <a:gd name="T7" fmla="*/ 23 h 23"/>
                <a:gd name="T8" fmla="*/ 14 w 15"/>
                <a:gd name="T9" fmla="*/ 14 h 23"/>
                <a:gd name="T10" fmla="*/ 14 w 15"/>
                <a:gd name="T11" fmla="*/ 14 h 23"/>
                <a:gd name="T12" fmla="*/ 2 w 15"/>
                <a:gd name="T13" fmla="*/ 0 h 23"/>
                <a:gd name="T14" fmla="*/ 2 w 15"/>
                <a:gd name="T15" fmla="*/ 0 h 23"/>
                <a:gd name="T16" fmla="*/ 2 w 15"/>
                <a:gd name="T17" fmla="*/ 0 h 23"/>
                <a:gd name="T18" fmla="*/ 1 w 15"/>
                <a:gd name="T19" fmla="*/ 0 h 23"/>
                <a:gd name="T20" fmla="*/ 1 w 15"/>
                <a:gd name="T21" fmla="*/ 1 h 23"/>
                <a:gd name="T22" fmla="*/ 1 w 15"/>
                <a:gd name="T23" fmla="*/ 3 h 23"/>
                <a:gd name="T24" fmla="*/ 9 w 15"/>
                <a:gd name="T25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3">
                  <a:moveTo>
                    <a:pt x="9" y="13"/>
                  </a:moveTo>
                  <a:cubicBezTo>
                    <a:pt x="9" y="13"/>
                    <a:pt x="9" y="14"/>
                    <a:pt x="9" y="15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1" y="23"/>
                    <a:pt x="13" y="23"/>
                    <a:pt x="15" y="2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lnTo>
                    <a:pt x="9" y="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2"/>
            <p:cNvSpPr>
              <a:spLocks/>
            </p:cNvSpPr>
            <p:nvPr userDrawn="1"/>
          </p:nvSpPr>
          <p:spPr bwMode="auto">
            <a:xfrm>
              <a:off x="14" y="2188"/>
              <a:ext cx="211" cy="328"/>
            </a:xfrm>
            <a:custGeom>
              <a:avLst/>
              <a:gdLst>
                <a:gd name="T0" fmla="*/ 15 w 15"/>
                <a:gd name="T1" fmla="*/ 19 h 23"/>
                <a:gd name="T2" fmla="*/ 15 w 15"/>
                <a:gd name="T3" fmla="*/ 23 h 23"/>
                <a:gd name="T4" fmla="*/ 0 w 15"/>
                <a:gd name="T5" fmla="*/ 23 h 23"/>
                <a:gd name="T6" fmla="*/ 0 w 15"/>
                <a:gd name="T7" fmla="*/ 11 h 23"/>
                <a:gd name="T8" fmla="*/ 0 w 15"/>
                <a:gd name="T9" fmla="*/ 0 h 23"/>
                <a:gd name="T10" fmla="*/ 14 w 15"/>
                <a:gd name="T11" fmla="*/ 0 h 23"/>
                <a:gd name="T12" fmla="*/ 14 w 15"/>
                <a:gd name="T13" fmla="*/ 4 h 23"/>
                <a:gd name="T14" fmla="*/ 5 w 15"/>
                <a:gd name="T15" fmla="*/ 4 h 23"/>
                <a:gd name="T16" fmla="*/ 5 w 15"/>
                <a:gd name="T17" fmla="*/ 9 h 23"/>
                <a:gd name="T18" fmla="*/ 13 w 15"/>
                <a:gd name="T19" fmla="*/ 9 h 23"/>
                <a:gd name="T20" fmla="*/ 13 w 15"/>
                <a:gd name="T21" fmla="*/ 13 h 23"/>
                <a:gd name="T22" fmla="*/ 5 w 15"/>
                <a:gd name="T23" fmla="*/ 13 h 23"/>
                <a:gd name="T24" fmla="*/ 5 w 15"/>
                <a:gd name="T25" fmla="*/ 19 h 23"/>
                <a:gd name="T26" fmla="*/ 15 w 15"/>
                <a:gd name="T27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23">
                  <a:moveTo>
                    <a:pt x="15" y="19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9"/>
                    <a:pt x="0" y="15"/>
                    <a:pt x="0" y="11"/>
                  </a:cubicBezTo>
                  <a:cubicBezTo>
                    <a:pt x="0" y="7"/>
                    <a:pt x="0" y="3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1" y="4"/>
                    <a:pt x="7" y="4"/>
                    <a:pt x="5" y="4"/>
                  </a:cubicBezTo>
                  <a:cubicBezTo>
                    <a:pt x="5" y="5"/>
                    <a:pt x="5" y="7"/>
                    <a:pt x="5" y="9"/>
                  </a:cubicBezTo>
                  <a:cubicBezTo>
                    <a:pt x="7" y="9"/>
                    <a:pt x="10" y="9"/>
                    <a:pt x="13" y="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0" y="13"/>
                    <a:pt x="7" y="13"/>
                    <a:pt x="5" y="13"/>
                  </a:cubicBezTo>
                  <a:cubicBezTo>
                    <a:pt x="5" y="15"/>
                    <a:pt x="5" y="17"/>
                    <a:pt x="5" y="19"/>
                  </a:cubicBezTo>
                  <a:cubicBezTo>
                    <a:pt x="8" y="19"/>
                    <a:pt x="12" y="19"/>
                    <a:pt x="15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3"/>
            <p:cNvSpPr>
              <a:spLocks noEditPoints="1"/>
            </p:cNvSpPr>
            <p:nvPr userDrawn="1"/>
          </p:nvSpPr>
          <p:spPr bwMode="auto">
            <a:xfrm>
              <a:off x="268" y="2159"/>
              <a:ext cx="226" cy="357"/>
            </a:xfrm>
            <a:custGeom>
              <a:avLst/>
              <a:gdLst>
                <a:gd name="T0" fmla="*/ 16 w 16"/>
                <a:gd name="T1" fmla="*/ 25 h 25"/>
                <a:gd name="T2" fmla="*/ 12 w 16"/>
                <a:gd name="T3" fmla="*/ 25 h 25"/>
                <a:gd name="T4" fmla="*/ 12 w 16"/>
                <a:gd name="T5" fmla="*/ 24 h 25"/>
                <a:gd name="T6" fmla="*/ 12 w 16"/>
                <a:gd name="T7" fmla="*/ 24 h 25"/>
                <a:gd name="T8" fmla="*/ 7 w 16"/>
                <a:gd name="T9" fmla="*/ 25 h 25"/>
                <a:gd name="T10" fmla="*/ 2 w 16"/>
                <a:gd name="T11" fmla="*/ 23 h 25"/>
                <a:gd name="T12" fmla="*/ 0 w 16"/>
                <a:gd name="T13" fmla="*/ 17 h 25"/>
                <a:gd name="T14" fmla="*/ 2 w 16"/>
                <a:gd name="T15" fmla="*/ 10 h 25"/>
                <a:gd name="T16" fmla="*/ 8 w 16"/>
                <a:gd name="T17" fmla="*/ 8 h 25"/>
                <a:gd name="T18" fmla="*/ 11 w 16"/>
                <a:gd name="T19" fmla="*/ 8 h 25"/>
                <a:gd name="T20" fmla="*/ 12 w 16"/>
                <a:gd name="T21" fmla="*/ 8 h 25"/>
                <a:gd name="T22" fmla="*/ 11 w 16"/>
                <a:gd name="T23" fmla="*/ 0 h 25"/>
                <a:gd name="T24" fmla="*/ 16 w 16"/>
                <a:gd name="T25" fmla="*/ 0 h 25"/>
                <a:gd name="T26" fmla="*/ 16 w 16"/>
                <a:gd name="T27" fmla="*/ 12 h 25"/>
                <a:gd name="T28" fmla="*/ 16 w 16"/>
                <a:gd name="T29" fmla="*/ 25 h 25"/>
                <a:gd name="T30" fmla="*/ 12 w 16"/>
                <a:gd name="T31" fmla="*/ 21 h 25"/>
                <a:gd name="T32" fmla="*/ 12 w 16"/>
                <a:gd name="T33" fmla="*/ 12 h 25"/>
                <a:gd name="T34" fmla="*/ 9 w 16"/>
                <a:gd name="T35" fmla="*/ 11 h 25"/>
                <a:gd name="T36" fmla="*/ 5 w 16"/>
                <a:gd name="T37" fmla="*/ 12 h 25"/>
                <a:gd name="T38" fmla="*/ 4 w 16"/>
                <a:gd name="T39" fmla="*/ 17 h 25"/>
                <a:gd name="T40" fmla="*/ 5 w 16"/>
                <a:gd name="T41" fmla="*/ 20 h 25"/>
                <a:gd name="T42" fmla="*/ 8 w 16"/>
                <a:gd name="T43" fmla="*/ 22 h 25"/>
                <a:gd name="T44" fmla="*/ 12 w 16"/>
                <a:gd name="T4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25">
                  <a:moveTo>
                    <a:pt x="16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1" y="25"/>
                    <a:pt x="9" y="25"/>
                    <a:pt x="7" y="25"/>
                  </a:cubicBezTo>
                  <a:cubicBezTo>
                    <a:pt x="5" y="25"/>
                    <a:pt x="3" y="24"/>
                    <a:pt x="2" y="23"/>
                  </a:cubicBezTo>
                  <a:cubicBezTo>
                    <a:pt x="0" y="21"/>
                    <a:pt x="0" y="19"/>
                    <a:pt x="0" y="17"/>
                  </a:cubicBezTo>
                  <a:cubicBezTo>
                    <a:pt x="0" y="14"/>
                    <a:pt x="0" y="12"/>
                    <a:pt x="2" y="10"/>
                  </a:cubicBezTo>
                  <a:cubicBezTo>
                    <a:pt x="3" y="9"/>
                    <a:pt x="5" y="8"/>
                    <a:pt x="8" y="8"/>
                  </a:cubicBezTo>
                  <a:cubicBezTo>
                    <a:pt x="9" y="8"/>
                    <a:pt x="11" y="8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6"/>
                    <a:pt x="12" y="3"/>
                    <a:pt x="1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"/>
                    <a:pt x="16" y="7"/>
                    <a:pt x="16" y="12"/>
                  </a:cubicBezTo>
                  <a:cubicBezTo>
                    <a:pt x="16" y="17"/>
                    <a:pt x="16" y="21"/>
                    <a:pt x="16" y="25"/>
                  </a:cubicBezTo>
                  <a:close/>
                  <a:moveTo>
                    <a:pt x="12" y="21"/>
                  </a:moveTo>
                  <a:cubicBezTo>
                    <a:pt x="12" y="17"/>
                    <a:pt x="12" y="14"/>
                    <a:pt x="12" y="12"/>
                  </a:cubicBezTo>
                  <a:cubicBezTo>
                    <a:pt x="11" y="11"/>
                    <a:pt x="10" y="11"/>
                    <a:pt x="9" y="11"/>
                  </a:cubicBezTo>
                  <a:cubicBezTo>
                    <a:pt x="7" y="11"/>
                    <a:pt x="6" y="11"/>
                    <a:pt x="5" y="12"/>
                  </a:cubicBezTo>
                  <a:cubicBezTo>
                    <a:pt x="5" y="14"/>
                    <a:pt x="4" y="15"/>
                    <a:pt x="4" y="17"/>
                  </a:cubicBezTo>
                  <a:cubicBezTo>
                    <a:pt x="4" y="18"/>
                    <a:pt x="5" y="19"/>
                    <a:pt x="5" y="20"/>
                  </a:cubicBezTo>
                  <a:cubicBezTo>
                    <a:pt x="6" y="21"/>
                    <a:pt x="7" y="22"/>
                    <a:pt x="8" y="22"/>
                  </a:cubicBezTo>
                  <a:cubicBezTo>
                    <a:pt x="10" y="22"/>
                    <a:pt x="11" y="22"/>
                    <a:pt x="12" y="2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4"/>
            <p:cNvSpPr>
              <a:spLocks noEditPoints="1"/>
            </p:cNvSpPr>
            <p:nvPr userDrawn="1"/>
          </p:nvSpPr>
          <p:spPr bwMode="auto">
            <a:xfrm>
              <a:off x="550" y="2159"/>
              <a:ext cx="85" cy="357"/>
            </a:xfrm>
            <a:custGeom>
              <a:avLst/>
              <a:gdLst>
                <a:gd name="T0" fmla="*/ 5 w 6"/>
                <a:gd name="T1" fmla="*/ 25 h 25"/>
                <a:gd name="T2" fmla="*/ 0 w 6"/>
                <a:gd name="T3" fmla="*/ 25 h 25"/>
                <a:gd name="T4" fmla="*/ 1 w 6"/>
                <a:gd name="T5" fmla="*/ 16 h 25"/>
                <a:gd name="T6" fmla="*/ 0 w 6"/>
                <a:gd name="T7" fmla="*/ 8 h 25"/>
                <a:gd name="T8" fmla="*/ 5 w 6"/>
                <a:gd name="T9" fmla="*/ 8 h 25"/>
                <a:gd name="T10" fmla="*/ 5 w 6"/>
                <a:gd name="T11" fmla="*/ 16 h 25"/>
                <a:gd name="T12" fmla="*/ 5 w 6"/>
                <a:gd name="T13" fmla="*/ 25 h 25"/>
                <a:gd name="T14" fmla="*/ 6 w 6"/>
                <a:gd name="T15" fmla="*/ 3 h 25"/>
                <a:gd name="T16" fmla="*/ 5 w 6"/>
                <a:gd name="T17" fmla="*/ 5 h 25"/>
                <a:gd name="T18" fmla="*/ 3 w 6"/>
                <a:gd name="T19" fmla="*/ 6 h 25"/>
                <a:gd name="T20" fmla="*/ 1 w 6"/>
                <a:gd name="T21" fmla="*/ 5 h 25"/>
                <a:gd name="T22" fmla="*/ 0 w 6"/>
                <a:gd name="T23" fmla="*/ 3 h 25"/>
                <a:gd name="T24" fmla="*/ 1 w 6"/>
                <a:gd name="T25" fmla="*/ 1 h 25"/>
                <a:gd name="T26" fmla="*/ 3 w 6"/>
                <a:gd name="T27" fmla="*/ 0 h 25"/>
                <a:gd name="T28" fmla="*/ 5 w 6"/>
                <a:gd name="T29" fmla="*/ 1 h 25"/>
                <a:gd name="T30" fmla="*/ 6 w 6"/>
                <a:gd name="T31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25">
                  <a:moveTo>
                    <a:pt x="5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2"/>
                    <a:pt x="1" y="20"/>
                    <a:pt x="1" y="16"/>
                  </a:cubicBezTo>
                  <a:cubicBezTo>
                    <a:pt x="1" y="13"/>
                    <a:pt x="0" y="11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0"/>
                    <a:pt x="5" y="13"/>
                    <a:pt x="5" y="16"/>
                  </a:cubicBezTo>
                  <a:cubicBezTo>
                    <a:pt x="5" y="19"/>
                    <a:pt x="5" y="22"/>
                    <a:pt x="5" y="25"/>
                  </a:cubicBezTo>
                  <a:close/>
                  <a:moveTo>
                    <a:pt x="6" y="3"/>
                  </a:moveTo>
                  <a:cubicBezTo>
                    <a:pt x="6" y="4"/>
                    <a:pt x="5" y="4"/>
                    <a:pt x="5" y="5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2" y="6"/>
                    <a:pt x="1" y="6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6" y="2"/>
                    <a:pt x="6" y="2"/>
                    <a:pt x="6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5"/>
            <p:cNvSpPr>
              <a:spLocks/>
            </p:cNvSpPr>
            <p:nvPr userDrawn="1"/>
          </p:nvSpPr>
          <p:spPr bwMode="auto">
            <a:xfrm>
              <a:off x="663" y="2273"/>
              <a:ext cx="183" cy="243"/>
            </a:xfrm>
            <a:custGeom>
              <a:avLst/>
              <a:gdLst>
                <a:gd name="T0" fmla="*/ 13 w 13"/>
                <a:gd name="T1" fmla="*/ 12 h 17"/>
                <a:gd name="T2" fmla="*/ 5 w 13"/>
                <a:gd name="T3" fmla="*/ 17 h 17"/>
                <a:gd name="T4" fmla="*/ 0 w 13"/>
                <a:gd name="T5" fmla="*/ 17 h 17"/>
                <a:gd name="T6" fmla="*/ 1 w 13"/>
                <a:gd name="T7" fmla="*/ 13 h 17"/>
                <a:gd name="T8" fmla="*/ 5 w 13"/>
                <a:gd name="T9" fmla="*/ 14 h 17"/>
                <a:gd name="T10" fmla="*/ 8 w 13"/>
                <a:gd name="T11" fmla="*/ 14 h 17"/>
                <a:gd name="T12" fmla="*/ 9 w 13"/>
                <a:gd name="T13" fmla="*/ 12 h 17"/>
                <a:gd name="T14" fmla="*/ 6 w 13"/>
                <a:gd name="T15" fmla="*/ 10 h 17"/>
                <a:gd name="T16" fmla="*/ 2 w 13"/>
                <a:gd name="T17" fmla="*/ 8 h 17"/>
                <a:gd name="T18" fmla="*/ 0 w 13"/>
                <a:gd name="T19" fmla="*/ 5 h 17"/>
                <a:gd name="T20" fmla="*/ 2 w 13"/>
                <a:gd name="T21" fmla="*/ 1 h 17"/>
                <a:gd name="T22" fmla="*/ 7 w 13"/>
                <a:gd name="T23" fmla="*/ 0 h 17"/>
                <a:gd name="T24" fmla="*/ 12 w 13"/>
                <a:gd name="T25" fmla="*/ 0 h 17"/>
                <a:gd name="T26" fmla="*/ 11 w 13"/>
                <a:gd name="T27" fmla="*/ 4 h 17"/>
                <a:gd name="T28" fmla="*/ 7 w 13"/>
                <a:gd name="T29" fmla="*/ 3 h 17"/>
                <a:gd name="T30" fmla="*/ 4 w 13"/>
                <a:gd name="T31" fmla="*/ 4 h 17"/>
                <a:gd name="T32" fmla="*/ 5 w 13"/>
                <a:gd name="T33" fmla="*/ 5 h 17"/>
                <a:gd name="T34" fmla="*/ 7 w 13"/>
                <a:gd name="T35" fmla="*/ 6 h 17"/>
                <a:gd name="T36" fmla="*/ 11 w 13"/>
                <a:gd name="T37" fmla="*/ 8 h 17"/>
                <a:gd name="T38" fmla="*/ 13 w 13"/>
                <a:gd name="T3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" h="17">
                  <a:moveTo>
                    <a:pt x="13" y="12"/>
                  </a:moveTo>
                  <a:cubicBezTo>
                    <a:pt x="13" y="15"/>
                    <a:pt x="10" y="17"/>
                    <a:pt x="5" y="17"/>
                  </a:cubicBezTo>
                  <a:cubicBezTo>
                    <a:pt x="3" y="17"/>
                    <a:pt x="1" y="17"/>
                    <a:pt x="0" y="1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4" y="14"/>
                    <a:pt x="5" y="14"/>
                  </a:cubicBezTo>
                  <a:cubicBezTo>
                    <a:pt x="6" y="14"/>
                    <a:pt x="7" y="14"/>
                    <a:pt x="8" y="14"/>
                  </a:cubicBezTo>
                  <a:cubicBezTo>
                    <a:pt x="8" y="13"/>
                    <a:pt x="9" y="13"/>
                    <a:pt x="9" y="12"/>
                  </a:cubicBezTo>
                  <a:cubicBezTo>
                    <a:pt x="9" y="12"/>
                    <a:pt x="8" y="11"/>
                    <a:pt x="6" y="10"/>
                  </a:cubicBezTo>
                  <a:cubicBezTo>
                    <a:pt x="4" y="9"/>
                    <a:pt x="3" y="9"/>
                    <a:pt x="2" y="8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1" y="0"/>
                    <a:pt x="12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3"/>
                    <a:pt x="9" y="3"/>
                    <a:pt x="7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9" y="7"/>
                    <a:pt x="10" y="8"/>
                    <a:pt x="11" y="8"/>
                  </a:cubicBezTo>
                  <a:cubicBezTo>
                    <a:pt x="12" y="9"/>
                    <a:pt x="13" y="10"/>
                    <a:pt x="13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6"/>
            <p:cNvSpPr>
              <a:spLocks noEditPoints="1"/>
            </p:cNvSpPr>
            <p:nvPr userDrawn="1"/>
          </p:nvSpPr>
          <p:spPr bwMode="auto">
            <a:xfrm>
              <a:off x="875" y="2259"/>
              <a:ext cx="253" cy="257"/>
            </a:xfrm>
            <a:custGeom>
              <a:avLst/>
              <a:gdLst>
                <a:gd name="T0" fmla="*/ 18 w 18"/>
                <a:gd name="T1" fmla="*/ 9 h 18"/>
                <a:gd name="T2" fmla="*/ 15 w 18"/>
                <a:gd name="T3" fmla="*/ 16 h 18"/>
                <a:gd name="T4" fmla="*/ 9 w 18"/>
                <a:gd name="T5" fmla="*/ 18 h 18"/>
                <a:gd name="T6" fmla="*/ 3 w 18"/>
                <a:gd name="T7" fmla="*/ 16 h 18"/>
                <a:gd name="T8" fmla="*/ 0 w 18"/>
                <a:gd name="T9" fmla="*/ 10 h 18"/>
                <a:gd name="T10" fmla="*/ 3 w 18"/>
                <a:gd name="T11" fmla="*/ 3 h 18"/>
                <a:gd name="T12" fmla="*/ 9 w 18"/>
                <a:gd name="T13" fmla="*/ 0 h 18"/>
                <a:gd name="T14" fmla="*/ 15 w 18"/>
                <a:gd name="T15" fmla="*/ 3 h 18"/>
                <a:gd name="T16" fmla="*/ 18 w 18"/>
                <a:gd name="T17" fmla="*/ 9 h 18"/>
                <a:gd name="T18" fmla="*/ 13 w 18"/>
                <a:gd name="T19" fmla="*/ 10 h 18"/>
                <a:gd name="T20" fmla="*/ 12 w 18"/>
                <a:gd name="T21" fmla="*/ 5 h 18"/>
                <a:gd name="T22" fmla="*/ 9 w 18"/>
                <a:gd name="T23" fmla="*/ 4 h 18"/>
                <a:gd name="T24" fmla="*/ 6 w 18"/>
                <a:gd name="T25" fmla="*/ 5 h 18"/>
                <a:gd name="T26" fmla="*/ 5 w 18"/>
                <a:gd name="T27" fmla="*/ 9 h 18"/>
                <a:gd name="T28" fmla="*/ 6 w 18"/>
                <a:gd name="T29" fmla="*/ 13 h 18"/>
                <a:gd name="T30" fmla="*/ 9 w 18"/>
                <a:gd name="T31" fmla="*/ 15 h 18"/>
                <a:gd name="T32" fmla="*/ 12 w 18"/>
                <a:gd name="T33" fmla="*/ 14 h 18"/>
                <a:gd name="T34" fmla="*/ 13 w 18"/>
                <a:gd name="T3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18">
                  <a:moveTo>
                    <a:pt x="18" y="9"/>
                  </a:moveTo>
                  <a:cubicBezTo>
                    <a:pt x="18" y="12"/>
                    <a:pt x="17" y="14"/>
                    <a:pt x="15" y="16"/>
                  </a:cubicBezTo>
                  <a:cubicBezTo>
                    <a:pt x="13" y="18"/>
                    <a:pt x="11" y="18"/>
                    <a:pt x="9" y="18"/>
                  </a:cubicBezTo>
                  <a:cubicBezTo>
                    <a:pt x="6" y="18"/>
                    <a:pt x="4" y="18"/>
                    <a:pt x="3" y="16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7" y="4"/>
                    <a:pt x="18" y="6"/>
                    <a:pt x="18" y="9"/>
                  </a:cubicBezTo>
                  <a:close/>
                  <a:moveTo>
                    <a:pt x="13" y="10"/>
                  </a:moveTo>
                  <a:cubicBezTo>
                    <a:pt x="13" y="8"/>
                    <a:pt x="13" y="6"/>
                    <a:pt x="12" y="5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5" y="8"/>
                    <a:pt x="5" y="9"/>
                  </a:cubicBezTo>
                  <a:cubicBezTo>
                    <a:pt x="5" y="11"/>
                    <a:pt x="5" y="12"/>
                    <a:pt x="6" y="13"/>
                  </a:cubicBezTo>
                  <a:cubicBezTo>
                    <a:pt x="7" y="15"/>
                    <a:pt x="8" y="15"/>
                    <a:pt x="9" y="15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3" y="13"/>
                    <a:pt x="13" y="11"/>
                    <a:pt x="13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7"/>
            <p:cNvSpPr>
              <a:spLocks/>
            </p:cNvSpPr>
            <p:nvPr userDrawn="1"/>
          </p:nvSpPr>
          <p:spPr bwMode="auto">
            <a:xfrm>
              <a:off x="1157" y="2273"/>
              <a:ext cx="240" cy="243"/>
            </a:xfrm>
            <a:custGeom>
              <a:avLst/>
              <a:gdLst>
                <a:gd name="T0" fmla="*/ 17 w 17"/>
                <a:gd name="T1" fmla="*/ 17 h 17"/>
                <a:gd name="T2" fmla="*/ 12 w 17"/>
                <a:gd name="T3" fmla="*/ 17 h 17"/>
                <a:gd name="T4" fmla="*/ 12 w 17"/>
                <a:gd name="T5" fmla="*/ 8 h 17"/>
                <a:gd name="T6" fmla="*/ 11 w 17"/>
                <a:gd name="T7" fmla="*/ 4 h 17"/>
                <a:gd name="T8" fmla="*/ 9 w 17"/>
                <a:gd name="T9" fmla="*/ 3 h 17"/>
                <a:gd name="T10" fmla="*/ 5 w 17"/>
                <a:gd name="T11" fmla="*/ 4 h 17"/>
                <a:gd name="T12" fmla="*/ 5 w 17"/>
                <a:gd name="T13" fmla="*/ 17 h 17"/>
                <a:gd name="T14" fmla="*/ 1 w 17"/>
                <a:gd name="T15" fmla="*/ 17 h 17"/>
                <a:gd name="T16" fmla="*/ 1 w 17"/>
                <a:gd name="T17" fmla="*/ 8 h 17"/>
                <a:gd name="T18" fmla="*/ 0 w 17"/>
                <a:gd name="T19" fmla="*/ 0 h 17"/>
                <a:gd name="T20" fmla="*/ 5 w 17"/>
                <a:gd name="T21" fmla="*/ 0 h 17"/>
                <a:gd name="T22" fmla="*/ 5 w 17"/>
                <a:gd name="T23" fmla="*/ 2 h 17"/>
                <a:gd name="T24" fmla="*/ 5 w 17"/>
                <a:gd name="T25" fmla="*/ 2 h 17"/>
                <a:gd name="T26" fmla="*/ 11 w 17"/>
                <a:gd name="T27" fmla="*/ 0 h 17"/>
                <a:gd name="T28" fmla="*/ 15 w 17"/>
                <a:gd name="T29" fmla="*/ 1 h 17"/>
                <a:gd name="T30" fmla="*/ 17 w 17"/>
                <a:gd name="T31" fmla="*/ 6 h 17"/>
                <a:gd name="T32" fmla="*/ 16 w 17"/>
                <a:gd name="T33" fmla="*/ 7 h 17"/>
                <a:gd name="T34" fmla="*/ 16 w 17"/>
                <a:gd name="T35" fmla="*/ 9 h 17"/>
                <a:gd name="T36" fmla="*/ 17 w 17"/>
                <a:gd name="T3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17">
                  <a:moveTo>
                    <a:pt x="17" y="17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2" y="14"/>
                    <a:pt x="12" y="11"/>
                    <a:pt x="12" y="8"/>
                  </a:cubicBezTo>
                  <a:cubicBezTo>
                    <a:pt x="12" y="6"/>
                    <a:pt x="12" y="5"/>
                    <a:pt x="11" y="4"/>
                  </a:cubicBezTo>
                  <a:cubicBezTo>
                    <a:pt x="11" y="3"/>
                    <a:pt x="10" y="3"/>
                    <a:pt x="9" y="3"/>
                  </a:cubicBezTo>
                  <a:cubicBezTo>
                    <a:pt x="8" y="3"/>
                    <a:pt x="6" y="4"/>
                    <a:pt x="5" y="4"/>
                  </a:cubicBezTo>
                  <a:cubicBezTo>
                    <a:pt x="5" y="9"/>
                    <a:pt x="5" y="13"/>
                    <a:pt x="5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3"/>
                    <a:pt x="1" y="10"/>
                    <a:pt x="1" y="8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16" y="2"/>
                    <a:pt x="17" y="3"/>
                    <a:pt x="17" y="6"/>
                  </a:cubicBezTo>
                  <a:cubicBezTo>
                    <a:pt x="17" y="6"/>
                    <a:pt x="17" y="6"/>
                    <a:pt x="16" y="7"/>
                  </a:cubicBezTo>
                  <a:cubicBezTo>
                    <a:pt x="16" y="7"/>
                    <a:pt x="16" y="8"/>
                    <a:pt x="16" y="9"/>
                  </a:cubicBezTo>
                  <a:cubicBezTo>
                    <a:pt x="16" y="10"/>
                    <a:pt x="16" y="13"/>
                    <a:pt x="17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8"/>
            <p:cNvSpPr>
              <a:spLocks/>
            </p:cNvSpPr>
            <p:nvPr userDrawn="1"/>
          </p:nvSpPr>
          <p:spPr bwMode="auto">
            <a:xfrm>
              <a:off x="2568" y="2188"/>
              <a:ext cx="225" cy="328"/>
            </a:xfrm>
            <a:custGeom>
              <a:avLst/>
              <a:gdLst>
                <a:gd name="T0" fmla="*/ 16 w 16"/>
                <a:gd name="T1" fmla="*/ 17 h 23"/>
                <a:gd name="T2" fmla="*/ 7 w 16"/>
                <a:gd name="T3" fmla="*/ 23 h 23"/>
                <a:gd name="T4" fmla="*/ 0 w 16"/>
                <a:gd name="T5" fmla="*/ 23 h 23"/>
                <a:gd name="T6" fmla="*/ 1 w 16"/>
                <a:gd name="T7" fmla="*/ 19 h 23"/>
                <a:gd name="T8" fmla="*/ 7 w 16"/>
                <a:gd name="T9" fmla="*/ 20 h 23"/>
                <a:gd name="T10" fmla="*/ 11 w 16"/>
                <a:gd name="T11" fmla="*/ 19 h 23"/>
                <a:gd name="T12" fmla="*/ 12 w 16"/>
                <a:gd name="T13" fmla="*/ 17 h 23"/>
                <a:gd name="T14" fmla="*/ 11 w 16"/>
                <a:gd name="T15" fmla="*/ 15 h 23"/>
                <a:gd name="T16" fmla="*/ 7 w 16"/>
                <a:gd name="T17" fmla="*/ 13 h 23"/>
                <a:gd name="T18" fmla="*/ 3 w 16"/>
                <a:gd name="T19" fmla="*/ 10 h 23"/>
                <a:gd name="T20" fmla="*/ 1 w 16"/>
                <a:gd name="T21" fmla="*/ 6 h 23"/>
                <a:gd name="T22" fmla="*/ 3 w 16"/>
                <a:gd name="T23" fmla="*/ 1 h 23"/>
                <a:gd name="T24" fmla="*/ 10 w 16"/>
                <a:gd name="T25" fmla="*/ 0 h 23"/>
                <a:gd name="T26" fmla="*/ 15 w 16"/>
                <a:gd name="T27" fmla="*/ 0 h 23"/>
                <a:gd name="T28" fmla="*/ 15 w 16"/>
                <a:gd name="T29" fmla="*/ 4 h 23"/>
                <a:gd name="T30" fmla="*/ 10 w 16"/>
                <a:gd name="T31" fmla="*/ 3 h 23"/>
                <a:gd name="T32" fmla="*/ 5 w 16"/>
                <a:gd name="T33" fmla="*/ 5 h 23"/>
                <a:gd name="T34" fmla="*/ 6 w 16"/>
                <a:gd name="T35" fmla="*/ 7 h 23"/>
                <a:gd name="T36" fmla="*/ 10 w 16"/>
                <a:gd name="T37" fmla="*/ 9 h 23"/>
                <a:gd name="T38" fmla="*/ 14 w 16"/>
                <a:gd name="T39" fmla="*/ 12 h 23"/>
                <a:gd name="T40" fmla="*/ 16 w 16"/>
                <a:gd name="T4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23">
                  <a:moveTo>
                    <a:pt x="16" y="17"/>
                  </a:moveTo>
                  <a:cubicBezTo>
                    <a:pt x="16" y="21"/>
                    <a:pt x="13" y="23"/>
                    <a:pt x="7" y="23"/>
                  </a:cubicBezTo>
                  <a:cubicBezTo>
                    <a:pt x="4" y="23"/>
                    <a:pt x="2" y="23"/>
                    <a:pt x="0" y="23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3" y="19"/>
                    <a:pt x="5" y="20"/>
                    <a:pt x="7" y="20"/>
                  </a:cubicBezTo>
                  <a:cubicBezTo>
                    <a:pt x="9" y="20"/>
                    <a:pt x="10" y="19"/>
                    <a:pt x="11" y="19"/>
                  </a:cubicBezTo>
                  <a:cubicBezTo>
                    <a:pt x="11" y="19"/>
                    <a:pt x="12" y="18"/>
                    <a:pt x="12" y="17"/>
                  </a:cubicBezTo>
                  <a:cubicBezTo>
                    <a:pt x="12" y="16"/>
                    <a:pt x="12" y="16"/>
                    <a:pt x="11" y="15"/>
                  </a:cubicBezTo>
                  <a:cubicBezTo>
                    <a:pt x="10" y="15"/>
                    <a:pt x="9" y="14"/>
                    <a:pt x="7" y="13"/>
                  </a:cubicBezTo>
                  <a:cubicBezTo>
                    <a:pt x="5" y="12"/>
                    <a:pt x="4" y="11"/>
                    <a:pt x="3" y="10"/>
                  </a:cubicBezTo>
                  <a:cubicBezTo>
                    <a:pt x="1" y="9"/>
                    <a:pt x="1" y="8"/>
                    <a:pt x="1" y="6"/>
                  </a:cubicBezTo>
                  <a:cubicBezTo>
                    <a:pt x="1" y="4"/>
                    <a:pt x="2" y="2"/>
                    <a:pt x="3" y="1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2" y="0"/>
                    <a:pt x="14" y="0"/>
                    <a:pt x="15" y="0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3" y="4"/>
                    <a:pt x="11" y="3"/>
                    <a:pt x="10" y="3"/>
                  </a:cubicBezTo>
                  <a:cubicBezTo>
                    <a:pt x="7" y="3"/>
                    <a:pt x="5" y="4"/>
                    <a:pt x="5" y="5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8"/>
                    <a:pt x="8" y="8"/>
                    <a:pt x="10" y="9"/>
                  </a:cubicBezTo>
                  <a:cubicBezTo>
                    <a:pt x="12" y="10"/>
                    <a:pt x="13" y="11"/>
                    <a:pt x="14" y="12"/>
                  </a:cubicBezTo>
                  <a:cubicBezTo>
                    <a:pt x="16" y="13"/>
                    <a:pt x="16" y="15"/>
                    <a:pt x="16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9"/>
            <p:cNvSpPr>
              <a:spLocks/>
            </p:cNvSpPr>
            <p:nvPr userDrawn="1"/>
          </p:nvSpPr>
          <p:spPr bwMode="auto">
            <a:xfrm>
              <a:off x="2836" y="2273"/>
              <a:ext cx="197" cy="243"/>
            </a:xfrm>
            <a:custGeom>
              <a:avLst/>
              <a:gdLst>
                <a:gd name="T0" fmla="*/ 14 w 14"/>
                <a:gd name="T1" fmla="*/ 13 h 17"/>
                <a:gd name="T2" fmla="*/ 14 w 14"/>
                <a:gd name="T3" fmla="*/ 16 h 17"/>
                <a:gd name="T4" fmla="*/ 9 w 14"/>
                <a:gd name="T5" fmla="*/ 17 h 17"/>
                <a:gd name="T6" fmla="*/ 2 w 14"/>
                <a:gd name="T7" fmla="*/ 15 h 17"/>
                <a:gd name="T8" fmla="*/ 0 w 14"/>
                <a:gd name="T9" fmla="*/ 9 h 17"/>
                <a:gd name="T10" fmla="*/ 3 w 14"/>
                <a:gd name="T11" fmla="*/ 2 h 17"/>
                <a:gd name="T12" fmla="*/ 9 w 14"/>
                <a:gd name="T13" fmla="*/ 0 h 17"/>
                <a:gd name="T14" fmla="*/ 13 w 14"/>
                <a:gd name="T15" fmla="*/ 0 h 17"/>
                <a:gd name="T16" fmla="*/ 13 w 14"/>
                <a:gd name="T17" fmla="*/ 4 h 17"/>
                <a:gd name="T18" fmla="*/ 9 w 14"/>
                <a:gd name="T19" fmla="*/ 3 h 17"/>
                <a:gd name="T20" fmla="*/ 6 w 14"/>
                <a:gd name="T21" fmla="*/ 4 h 17"/>
                <a:gd name="T22" fmla="*/ 5 w 14"/>
                <a:gd name="T23" fmla="*/ 8 h 17"/>
                <a:gd name="T24" fmla="*/ 6 w 14"/>
                <a:gd name="T25" fmla="*/ 12 h 17"/>
                <a:gd name="T26" fmla="*/ 10 w 14"/>
                <a:gd name="T27" fmla="*/ 14 h 17"/>
                <a:gd name="T28" fmla="*/ 14 w 14"/>
                <a:gd name="T2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7">
                  <a:moveTo>
                    <a:pt x="14" y="13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3" y="17"/>
                    <a:pt x="11" y="17"/>
                    <a:pt x="9" y="17"/>
                  </a:cubicBezTo>
                  <a:cubicBezTo>
                    <a:pt x="6" y="17"/>
                    <a:pt x="4" y="16"/>
                    <a:pt x="2" y="15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6"/>
                    <a:pt x="1" y="4"/>
                    <a:pt x="3" y="2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0" y="3"/>
                    <a:pt x="9" y="3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5" y="5"/>
                    <a:pt x="5" y="7"/>
                    <a:pt x="5" y="8"/>
                  </a:cubicBezTo>
                  <a:cubicBezTo>
                    <a:pt x="5" y="10"/>
                    <a:pt x="5" y="11"/>
                    <a:pt x="6" y="12"/>
                  </a:cubicBezTo>
                  <a:cubicBezTo>
                    <a:pt x="7" y="13"/>
                    <a:pt x="8" y="14"/>
                    <a:pt x="10" y="14"/>
                  </a:cubicBezTo>
                  <a:cubicBezTo>
                    <a:pt x="11" y="14"/>
                    <a:pt x="12" y="14"/>
                    <a:pt x="14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0"/>
            <p:cNvSpPr>
              <a:spLocks/>
            </p:cNvSpPr>
            <p:nvPr userDrawn="1"/>
          </p:nvSpPr>
          <p:spPr bwMode="auto">
            <a:xfrm>
              <a:off x="3062" y="2159"/>
              <a:ext cx="225" cy="357"/>
            </a:xfrm>
            <a:custGeom>
              <a:avLst/>
              <a:gdLst>
                <a:gd name="T0" fmla="*/ 16 w 16"/>
                <a:gd name="T1" fmla="*/ 25 h 25"/>
                <a:gd name="T2" fmla="*/ 12 w 16"/>
                <a:gd name="T3" fmla="*/ 25 h 25"/>
                <a:gd name="T4" fmla="*/ 12 w 16"/>
                <a:gd name="T5" fmla="*/ 16 h 25"/>
                <a:gd name="T6" fmla="*/ 11 w 16"/>
                <a:gd name="T7" fmla="*/ 12 h 25"/>
                <a:gd name="T8" fmla="*/ 9 w 16"/>
                <a:gd name="T9" fmla="*/ 11 h 25"/>
                <a:gd name="T10" fmla="*/ 5 w 16"/>
                <a:gd name="T11" fmla="*/ 12 h 25"/>
                <a:gd name="T12" fmla="*/ 5 w 16"/>
                <a:gd name="T13" fmla="*/ 25 h 25"/>
                <a:gd name="T14" fmla="*/ 1 w 16"/>
                <a:gd name="T15" fmla="*/ 25 h 25"/>
                <a:gd name="T16" fmla="*/ 1 w 16"/>
                <a:gd name="T17" fmla="*/ 12 h 25"/>
                <a:gd name="T18" fmla="*/ 0 w 16"/>
                <a:gd name="T19" fmla="*/ 0 h 25"/>
                <a:gd name="T20" fmla="*/ 5 w 16"/>
                <a:gd name="T21" fmla="*/ 0 h 25"/>
                <a:gd name="T22" fmla="*/ 5 w 16"/>
                <a:gd name="T23" fmla="*/ 10 h 25"/>
                <a:gd name="T24" fmla="*/ 5 w 16"/>
                <a:gd name="T25" fmla="*/ 10 h 25"/>
                <a:gd name="T26" fmla="*/ 10 w 16"/>
                <a:gd name="T27" fmla="*/ 8 h 25"/>
                <a:gd name="T28" fmla="*/ 15 w 16"/>
                <a:gd name="T29" fmla="*/ 9 h 25"/>
                <a:gd name="T30" fmla="*/ 16 w 16"/>
                <a:gd name="T31" fmla="*/ 13 h 25"/>
                <a:gd name="T32" fmla="*/ 16 w 16"/>
                <a:gd name="T33" fmla="*/ 15 h 25"/>
                <a:gd name="T34" fmla="*/ 16 w 16"/>
                <a:gd name="T35" fmla="*/ 16 h 25"/>
                <a:gd name="T36" fmla="*/ 16 w 16"/>
                <a:gd name="T3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25">
                  <a:moveTo>
                    <a:pt x="16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12" y="22"/>
                    <a:pt x="12" y="19"/>
                    <a:pt x="12" y="16"/>
                  </a:cubicBezTo>
                  <a:cubicBezTo>
                    <a:pt x="12" y="14"/>
                    <a:pt x="12" y="13"/>
                    <a:pt x="11" y="12"/>
                  </a:cubicBezTo>
                  <a:cubicBezTo>
                    <a:pt x="11" y="11"/>
                    <a:pt x="10" y="11"/>
                    <a:pt x="9" y="11"/>
                  </a:cubicBezTo>
                  <a:cubicBezTo>
                    <a:pt x="7" y="11"/>
                    <a:pt x="6" y="12"/>
                    <a:pt x="5" y="12"/>
                  </a:cubicBezTo>
                  <a:cubicBezTo>
                    <a:pt x="5" y="17"/>
                    <a:pt x="5" y="21"/>
                    <a:pt x="5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1"/>
                    <a:pt x="1" y="17"/>
                    <a:pt x="1" y="12"/>
                  </a:cubicBezTo>
                  <a:cubicBezTo>
                    <a:pt x="1" y="7"/>
                    <a:pt x="1" y="3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4"/>
                    <a:pt x="5" y="7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8"/>
                    <a:pt x="8" y="8"/>
                    <a:pt x="10" y="8"/>
                  </a:cubicBezTo>
                  <a:cubicBezTo>
                    <a:pt x="12" y="8"/>
                    <a:pt x="14" y="8"/>
                    <a:pt x="15" y="9"/>
                  </a:cubicBezTo>
                  <a:cubicBezTo>
                    <a:pt x="16" y="10"/>
                    <a:pt x="16" y="11"/>
                    <a:pt x="16" y="13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6" y="15"/>
                    <a:pt x="16" y="16"/>
                    <a:pt x="16" y="16"/>
                  </a:cubicBezTo>
                  <a:cubicBezTo>
                    <a:pt x="16" y="18"/>
                    <a:pt x="16" y="21"/>
                    <a:pt x="16" y="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1"/>
            <p:cNvSpPr>
              <a:spLocks noEditPoints="1"/>
            </p:cNvSpPr>
            <p:nvPr userDrawn="1"/>
          </p:nvSpPr>
          <p:spPr bwMode="auto">
            <a:xfrm>
              <a:off x="3330" y="2259"/>
              <a:ext cx="254" cy="257"/>
            </a:xfrm>
            <a:custGeom>
              <a:avLst/>
              <a:gdLst>
                <a:gd name="T0" fmla="*/ 18 w 18"/>
                <a:gd name="T1" fmla="*/ 9 h 18"/>
                <a:gd name="T2" fmla="*/ 15 w 18"/>
                <a:gd name="T3" fmla="*/ 16 h 18"/>
                <a:gd name="T4" fmla="*/ 9 w 18"/>
                <a:gd name="T5" fmla="*/ 18 h 18"/>
                <a:gd name="T6" fmla="*/ 3 w 18"/>
                <a:gd name="T7" fmla="*/ 16 h 18"/>
                <a:gd name="T8" fmla="*/ 0 w 18"/>
                <a:gd name="T9" fmla="*/ 10 h 18"/>
                <a:gd name="T10" fmla="*/ 3 w 18"/>
                <a:gd name="T11" fmla="*/ 3 h 18"/>
                <a:gd name="T12" fmla="*/ 10 w 18"/>
                <a:gd name="T13" fmla="*/ 0 h 18"/>
                <a:gd name="T14" fmla="*/ 16 w 18"/>
                <a:gd name="T15" fmla="*/ 3 h 18"/>
                <a:gd name="T16" fmla="*/ 18 w 18"/>
                <a:gd name="T17" fmla="*/ 9 h 18"/>
                <a:gd name="T18" fmla="*/ 13 w 18"/>
                <a:gd name="T19" fmla="*/ 10 h 18"/>
                <a:gd name="T20" fmla="*/ 12 w 18"/>
                <a:gd name="T21" fmla="*/ 5 h 18"/>
                <a:gd name="T22" fmla="*/ 9 w 18"/>
                <a:gd name="T23" fmla="*/ 4 h 18"/>
                <a:gd name="T24" fmla="*/ 6 w 18"/>
                <a:gd name="T25" fmla="*/ 5 h 18"/>
                <a:gd name="T26" fmla="*/ 5 w 18"/>
                <a:gd name="T27" fmla="*/ 9 h 18"/>
                <a:gd name="T28" fmla="*/ 6 w 18"/>
                <a:gd name="T29" fmla="*/ 13 h 18"/>
                <a:gd name="T30" fmla="*/ 9 w 18"/>
                <a:gd name="T31" fmla="*/ 15 h 18"/>
                <a:gd name="T32" fmla="*/ 12 w 18"/>
                <a:gd name="T33" fmla="*/ 14 h 18"/>
                <a:gd name="T34" fmla="*/ 13 w 18"/>
                <a:gd name="T3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18">
                  <a:moveTo>
                    <a:pt x="18" y="9"/>
                  </a:moveTo>
                  <a:cubicBezTo>
                    <a:pt x="18" y="12"/>
                    <a:pt x="17" y="14"/>
                    <a:pt x="15" y="16"/>
                  </a:cubicBezTo>
                  <a:cubicBezTo>
                    <a:pt x="14" y="18"/>
                    <a:pt x="11" y="18"/>
                    <a:pt x="9" y="18"/>
                  </a:cubicBezTo>
                  <a:cubicBezTo>
                    <a:pt x="7" y="18"/>
                    <a:pt x="5" y="18"/>
                    <a:pt x="3" y="16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2" y="0"/>
                    <a:pt x="14" y="1"/>
                    <a:pt x="16" y="3"/>
                  </a:cubicBezTo>
                  <a:cubicBezTo>
                    <a:pt x="17" y="4"/>
                    <a:pt x="18" y="6"/>
                    <a:pt x="18" y="9"/>
                  </a:cubicBezTo>
                  <a:close/>
                  <a:moveTo>
                    <a:pt x="13" y="10"/>
                  </a:moveTo>
                  <a:cubicBezTo>
                    <a:pt x="13" y="8"/>
                    <a:pt x="13" y="6"/>
                    <a:pt x="12" y="5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5" y="8"/>
                    <a:pt x="5" y="9"/>
                  </a:cubicBezTo>
                  <a:cubicBezTo>
                    <a:pt x="5" y="11"/>
                    <a:pt x="5" y="12"/>
                    <a:pt x="6" y="13"/>
                  </a:cubicBezTo>
                  <a:cubicBezTo>
                    <a:pt x="7" y="15"/>
                    <a:pt x="8" y="15"/>
                    <a:pt x="9" y="15"/>
                  </a:cubicBezTo>
                  <a:cubicBezTo>
                    <a:pt x="11" y="15"/>
                    <a:pt x="12" y="15"/>
                    <a:pt x="12" y="14"/>
                  </a:cubicBezTo>
                  <a:cubicBezTo>
                    <a:pt x="13" y="13"/>
                    <a:pt x="13" y="11"/>
                    <a:pt x="13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2"/>
            <p:cNvSpPr>
              <a:spLocks noEditPoints="1"/>
            </p:cNvSpPr>
            <p:nvPr userDrawn="1"/>
          </p:nvSpPr>
          <p:spPr bwMode="auto">
            <a:xfrm>
              <a:off x="3612" y="2259"/>
              <a:ext cx="254" cy="257"/>
            </a:xfrm>
            <a:custGeom>
              <a:avLst/>
              <a:gdLst>
                <a:gd name="T0" fmla="*/ 18 w 18"/>
                <a:gd name="T1" fmla="*/ 9 h 18"/>
                <a:gd name="T2" fmla="*/ 15 w 18"/>
                <a:gd name="T3" fmla="*/ 16 h 18"/>
                <a:gd name="T4" fmla="*/ 9 w 18"/>
                <a:gd name="T5" fmla="*/ 18 h 18"/>
                <a:gd name="T6" fmla="*/ 3 w 18"/>
                <a:gd name="T7" fmla="*/ 16 h 18"/>
                <a:gd name="T8" fmla="*/ 0 w 18"/>
                <a:gd name="T9" fmla="*/ 10 h 18"/>
                <a:gd name="T10" fmla="*/ 3 w 18"/>
                <a:gd name="T11" fmla="*/ 3 h 18"/>
                <a:gd name="T12" fmla="*/ 10 w 18"/>
                <a:gd name="T13" fmla="*/ 0 h 18"/>
                <a:gd name="T14" fmla="*/ 15 w 18"/>
                <a:gd name="T15" fmla="*/ 3 h 18"/>
                <a:gd name="T16" fmla="*/ 18 w 18"/>
                <a:gd name="T17" fmla="*/ 9 h 18"/>
                <a:gd name="T18" fmla="*/ 13 w 18"/>
                <a:gd name="T19" fmla="*/ 10 h 18"/>
                <a:gd name="T20" fmla="*/ 12 w 18"/>
                <a:gd name="T21" fmla="*/ 5 h 18"/>
                <a:gd name="T22" fmla="*/ 9 w 18"/>
                <a:gd name="T23" fmla="*/ 4 h 18"/>
                <a:gd name="T24" fmla="*/ 6 w 18"/>
                <a:gd name="T25" fmla="*/ 5 h 18"/>
                <a:gd name="T26" fmla="*/ 5 w 18"/>
                <a:gd name="T27" fmla="*/ 9 h 18"/>
                <a:gd name="T28" fmla="*/ 6 w 18"/>
                <a:gd name="T29" fmla="*/ 13 h 18"/>
                <a:gd name="T30" fmla="*/ 9 w 18"/>
                <a:gd name="T31" fmla="*/ 15 h 18"/>
                <a:gd name="T32" fmla="*/ 12 w 18"/>
                <a:gd name="T33" fmla="*/ 14 h 18"/>
                <a:gd name="T34" fmla="*/ 13 w 18"/>
                <a:gd name="T3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18">
                  <a:moveTo>
                    <a:pt x="18" y="9"/>
                  </a:moveTo>
                  <a:cubicBezTo>
                    <a:pt x="18" y="12"/>
                    <a:pt x="17" y="14"/>
                    <a:pt x="15" y="16"/>
                  </a:cubicBezTo>
                  <a:cubicBezTo>
                    <a:pt x="13" y="18"/>
                    <a:pt x="11" y="18"/>
                    <a:pt x="9" y="18"/>
                  </a:cubicBezTo>
                  <a:cubicBezTo>
                    <a:pt x="7" y="18"/>
                    <a:pt x="5" y="18"/>
                    <a:pt x="3" y="16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7" y="4"/>
                    <a:pt x="18" y="6"/>
                    <a:pt x="18" y="9"/>
                  </a:cubicBezTo>
                  <a:close/>
                  <a:moveTo>
                    <a:pt x="13" y="10"/>
                  </a:moveTo>
                  <a:cubicBezTo>
                    <a:pt x="13" y="8"/>
                    <a:pt x="13" y="6"/>
                    <a:pt x="12" y="5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5" y="8"/>
                    <a:pt x="5" y="9"/>
                  </a:cubicBezTo>
                  <a:cubicBezTo>
                    <a:pt x="5" y="11"/>
                    <a:pt x="5" y="12"/>
                    <a:pt x="6" y="13"/>
                  </a:cubicBezTo>
                  <a:cubicBezTo>
                    <a:pt x="7" y="15"/>
                    <a:pt x="8" y="15"/>
                    <a:pt x="9" y="15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3" y="13"/>
                    <a:pt x="13" y="11"/>
                    <a:pt x="13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3"/>
            <p:cNvSpPr>
              <a:spLocks/>
            </p:cNvSpPr>
            <p:nvPr userDrawn="1"/>
          </p:nvSpPr>
          <p:spPr bwMode="auto">
            <a:xfrm>
              <a:off x="3908" y="2159"/>
              <a:ext cx="71" cy="357"/>
            </a:xfrm>
            <a:custGeom>
              <a:avLst/>
              <a:gdLst>
                <a:gd name="T0" fmla="*/ 5 w 5"/>
                <a:gd name="T1" fmla="*/ 25 h 25"/>
                <a:gd name="T2" fmla="*/ 1 w 5"/>
                <a:gd name="T3" fmla="*/ 25 h 25"/>
                <a:gd name="T4" fmla="*/ 1 w 5"/>
                <a:gd name="T5" fmla="*/ 12 h 25"/>
                <a:gd name="T6" fmla="*/ 0 w 5"/>
                <a:gd name="T7" fmla="*/ 0 h 25"/>
                <a:gd name="T8" fmla="*/ 5 w 5"/>
                <a:gd name="T9" fmla="*/ 0 h 25"/>
                <a:gd name="T10" fmla="*/ 5 w 5"/>
                <a:gd name="T11" fmla="*/ 12 h 25"/>
                <a:gd name="T12" fmla="*/ 5 w 5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5">
                  <a:moveTo>
                    <a:pt x="5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1"/>
                    <a:pt x="1" y="16"/>
                    <a:pt x="1" y="12"/>
                  </a:cubicBezTo>
                  <a:cubicBezTo>
                    <a:pt x="1" y="7"/>
                    <a:pt x="1" y="3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7"/>
                    <a:pt x="5" y="12"/>
                  </a:cubicBezTo>
                  <a:cubicBezTo>
                    <a:pt x="5" y="16"/>
                    <a:pt x="5" y="21"/>
                    <a:pt x="5" y="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4"/>
            <p:cNvSpPr>
              <a:spLocks/>
            </p:cNvSpPr>
            <p:nvPr userDrawn="1"/>
          </p:nvSpPr>
          <p:spPr bwMode="auto">
            <a:xfrm>
              <a:off x="4021" y="2273"/>
              <a:ext cx="183" cy="243"/>
            </a:xfrm>
            <a:custGeom>
              <a:avLst/>
              <a:gdLst>
                <a:gd name="T0" fmla="*/ 13 w 13"/>
                <a:gd name="T1" fmla="*/ 12 h 17"/>
                <a:gd name="T2" fmla="*/ 5 w 13"/>
                <a:gd name="T3" fmla="*/ 17 h 17"/>
                <a:gd name="T4" fmla="*/ 0 w 13"/>
                <a:gd name="T5" fmla="*/ 17 h 17"/>
                <a:gd name="T6" fmla="*/ 1 w 13"/>
                <a:gd name="T7" fmla="*/ 13 h 17"/>
                <a:gd name="T8" fmla="*/ 5 w 13"/>
                <a:gd name="T9" fmla="*/ 14 h 17"/>
                <a:gd name="T10" fmla="*/ 8 w 13"/>
                <a:gd name="T11" fmla="*/ 14 h 17"/>
                <a:gd name="T12" fmla="*/ 9 w 13"/>
                <a:gd name="T13" fmla="*/ 12 h 17"/>
                <a:gd name="T14" fmla="*/ 6 w 13"/>
                <a:gd name="T15" fmla="*/ 10 h 17"/>
                <a:gd name="T16" fmla="*/ 2 w 13"/>
                <a:gd name="T17" fmla="*/ 8 h 17"/>
                <a:gd name="T18" fmla="*/ 1 w 13"/>
                <a:gd name="T19" fmla="*/ 5 h 17"/>
                <a:gd name="T20" fmla="*/ 3 w 13"/>
                <a:gd name="T21" fmla="*/ 1 h 17"/>
                <a:gd name="T22" fmla="*/ 8 w 13"/>
                <a:gd name="T23" fmla="*/ 0 h 17"/>
                <a:gd name="T24" fmla="*/ 12 w 13"/>
                <a:gd name="T25" fmla="*/ 0 h 17"/>
                <a:gd name="T26" fmla="*/ 12 w 13"/>
                <a:gd name="T27" fmla="*/ 4 h 17"/>
                <a:gd name="T28" fmla="*/ 8 w 13"/>
                <a:gd name="T29" fmla="*/ 3 h 17"/>
                <a:gd name="T30" fmla="*/ 5 w 13"/>
                <a:gd name="T31" fmla="*/ 4 h 17"/>
                <a:gd name="T32" fmla="*/ 5 w 13"/>
                <a:gd name="T33" fmla="*/ 5 h 17"/>
                <a:gd name="T34" fmla="*/ 8 w 13"/>
                <a:gd name="T35" fmla="*/ 6 h 17"/>
                <a:gd name="T36" fmla="*/ 11 w 13"/>
                <a:gd name="T37" fmla="*/ 8 h 17"/>
                <a:gd name="T38" fmla="*/ 13 w 13"/>
                <a:gd name="T3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" h="17">
                  <a:moveTo>
                    <a:pt x="13" y="12"/>
                  </a:moveTo>
                  <a:cubicBezTo>
                    <a:pt x="13" y="15"/>
                    <a:pt x="11" y="17"/>
                    <a:pt x="5" y="17"/>
                  </a:cubicBezTo>
                  <a:cubicBezTo>
                    <a:pt x="3" y="17"/>
                    <a:pt x="2" y="17"/>
                    <a:pt x="0" y="1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4" y="14"/>
                    <a:pt x="5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9" y="13"/>
                    <a:pt x="9" y="13"/>
                    <a:pt x="9" y="12"/>
                  </a:cubicBezTo>
                  <a:cubicBezTo>
                    <a:pt x="9" y="12"/>
                    <a:pt x="8" y="11"/>
                    <a:pt x="6" y="10"/>
                  </a:cubicBezTo>
                  <a:cubicBezTo>
                    <a:pt x="4" y="9"/>
                    <a:pt x="3" y="9"/>
                    <a:pt x="2" y="8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1" y="3"/>
                    <a:pt x="1" y="2"/>
                    <a:pt x="3" y="1"/>
                  </a:cubicBezTo>
                  <a:cubicBezTo>
                    <a:pt x="4" y="0"/>
                    <a:pt x="5" y="0"/>
                    <a:pt x="8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9" y="3"/>
                    <a:pt x="8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6"/>
                    <a:pt x="7" y="6"/>
                    <a:pt x="8" y="6"/>
                  </a:cubicBezTo>
                  <a:cubicBezTo>
                    <a:pt x="9" y="7"/>
                    <a:pt x="11" y="8"/>
                    <a:pt x="11" y="8"/>
                  </a:cubicBezTo>
                  <a:cubicBezTo>
                    <a:pt x="13" y="9"/>
                    <a:pt x="13" y="10"/>
                    <a:pt x="13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5"/>
            <p:cNvSpPr>
              <a:spLocks noChangeArrowheads="1"/>
            </p:cNvSpPr>
            <p:nvPr userDrawn="1"/>
          </p:nvSpPr>
          <p:spPr bwMode="auto">
            <a:xfrm>
              <a:off x="14" y="2844"/>
              <a:ext cx="28" cy="2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6"/>
            <p:cNvSpPr>
              <a:spLocks/>
            </p:cNvSpPr>
            <p:nvPr userDrawn="1"/>
          </p:nvSpPr>
          <p:spPr bwMode="auto">
            <a:xfrm>
              <a:off x="183" y="2915"/>
              <a:ext cx="141" cy="171"/>
            </a:xfrm>
            <a:custGeom>
              <a:avLst/>
              <a:gdLst>
                <a:gd name="T0" fmla="*/ 0 w 10"/>
                <a:gd name="T1" fmla="*/ 12 h 12"/>
                <a:gd name="T2" fmla="*/ 0 w 10"/>
                <a:gd name="T3" fmla="*/ 0 h 12"/>
                <a:gd name="T4" fmla="*/ 2 w 10"/>
                <a:gd name="T5" fmla="*/ 0 h 12"/>
                <a:gd name="T6" fmla="*/ 2 w 10"/>
                <a:gd name="T7" fmla="*/ 2 h 12"/>
                <a:gd name="T8" fmla="*/ 5 w 10"/>
                <a:gd name="T9" fmla="*/ 0 h 12"/>
                <a:gd name="T10" fmla="*/ 7 w 10"/>
                <a:gd name="T11" fmla="*/ 0 h 12"/>
                <a:gd name="T12" fmla="*/ 9 w 10"/>
                <a:gd name="T13" fmla="*/ 1 h 12"/>
                <a:gd name="T14" fmla="*/ 10 w 10"/>
                <a:gd name="T15" fmla="*/ 3 h 12"/>
                <a:gd name="T16" fmla="*/ 10 w 10"/>
                <a:gd name="T17" fmla="*/ 5 h 12"/>
                <a:gd name="T18" fmla="*/ 10 w 10"/>
                <a:gd name="T19" fmla="*/ 12 h 12"/>
                <a:gd name="T20" fmla="*/ 8 w 10"/>
                <a:gd name="T21" fmla="*/ 12 h 12"/>
                <a:gd name="T22" fmla="*/ 8 w 10"/>
                <a:gd name="T23" fmla="*/ 5 h 12"/>
                <a:gd name="T24" fmla="*/ 7 w 10"/>
                <a:gd name="T25" fmla="*/ 3 h 12"/>
                <a:gd name="T26" fmla="*/ 6 w 10"/>
                <a:gd name="T27" fmla="*/ 2 h 12"/>
                <a:gd name="T28" fmla="*/ 5 w 10"/>
                <a:gd name="T29" fmla="*/ 2 h 12"/>
                <a:gd name="T30" fmla="*/ 3 w 10"/>
                <a:gd name="T31" fmla="*/ 2 h 12"/>
                <a:gd name="T32" fmla="*/ 2 w 10"/>
                <a:gd name="T33" fmla="*/ 6 h 12"/>
                <a:gd name="T34" fmla="*/ 2 w 10"/>
                <a:gd name="T35" fmla="*/ 12 h 12"/>
                <a:gd name="T36" fmla="*/ 0 w 10"/>
                <a:gd name="T3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9" y="1"/>
                    <a:pt x="9" y="1"/>
                  </a:cubicBezTo>
                  <a:cubicBezTo>
                    <a:pt x="9" y="2"/>
                    <a:pt x="9" y="2"/>
                    <a:pt x="10" y="3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4"/>
                    <a:pt x="2" y="6"/>
                  </a:cubicBezTo>
                  <a:cubicBezTo>
                    <a:pt x="2" y="12"/>
                    <a:pt x="2" y="12"/>
                    <a:pt x="2" y="12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7"/>
            <p:cNvSpPr>
              <a:spLocks/>
            </p:cNvSpPr>
            <p:nvPr userDrawn="1"/>
          </p:nvSpPr>
          <p:spPr bwMode="auto">
            <a:xfrm>
              <a:off x="451" y="2915"/>
              <a:ext cx="141" cy="171"/>
            </a:xfrm>
            <a:custGeom>
              <a:avLst/>
              <a:gdLst>
                <a:gd name="T0" fmla="*/ 0 w 10"/>
                <a:gd name="T1" fmla="*/ 12 h 12"/>
                <a:gd name="T2" fmla="*/ 0 w 10"/>
                <a:gd name="T3" fmla="*/ 0 h 12"/>
                <a:gd name="T4" fmla="*/ 2 w 10"/>
                <a:gd name="T5" fmla="*/ 0 h 12"/>
                <a:gd name="T6" fmla="*/ 2 w 10"/>
                <a:gd name="T7" fmla="*/ 2 h 12"/>
                <a:gd name="T8" fmla="*/ 5 w 10"/>
                <a:gd name="T9" fmla="*/ 0 h 12"/>
                <a:gd name="T10" fmla="*/ 7 w 10"/>
                <a:gd name="T11" fmla="*/ 0 h 12"/>
                <a:gd name="T12" fmla="*/ 9 w 10"/>
                <a:gd name="T13" fmla="*/ 1 h 12"/>
                <a:gd name="T14" fmla="*/ 9 w 10"/>
                <a:gd name="T15" fmla="*/ 3 h 12"/>
                <a:gd name="T16" fmla="*/ 10 w 10"/>
                <a:gd name="T17" fmla="*/ 5 h 12"/>
                <a:gd name="T18" fmla="*/ 10 w 10"/>
                <a:gd name="T19" fmla="*/ 12 h 12"/>
                <a:gd name="T20" fmla="*/ 7 w 10"/>
                <a:gd name="T21" fmla="*/ 12 h 12"/>
                <a:gd name="T22" fmla="*/ 7 w 10"/>
                <a:gd name="T23" fmla="*/ 5 h 12"/>
                <a:gd name="T24" fmla="*/ 7 w 10"/>
                <a:gd name="T25" fmla="*/ 3 h 12"/>
                <a:gd name="T26" fmla="*/ 6 w 10"/>
                <a:gd name="T27" fmla="*/ 2 h 12"/>
                <a:gd name="T28" fmla="*/ 5 w 10"/>
                <a:gd name="T29" fmla="*/ 2 h 12"/>
                <a:gd name="T30" fmla="*/ 3 w 10"/>
                <a:gd name="T31" fmla="*/ 2 h 12"/>
                <a:gd name="T32" fmla="*/ 2 w 10"/>
                <a:gd name="T33" fmla="*/ 6 h 12"/>
                <a:gd name="T34" fmla="*/ 2 w 10"/>
                <a:gd name="T35" fmla="*/ 12 h 12"/>
                <a:gd name="T36" fmla="*/ 0 w 10"/>
                <a:gd name="T3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8" y="1"/>
                    <a:pt x="9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9" y="3"/>
                    <a:pt x="10" y="4"/>
                    <a:pt x="10" y="5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4"/>
                    <a:pt x="2" y="6"/>
                  </a:cubicBezTo>
                  <a:cubicBezTo>
                    <a:pt x="2" y="12"/>
                    <a:pt x="2" y="12"/>
                    <a:pt x="2" y="12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8"/>
            <p:cNvSpPr>
              <a:spLocks noEditPoints="1"/>
            </p:cNvSpPr>
            <p:nvPr userDrawn="1"/>
          </p:nvSpPr>
          <p:spPr bwMode="auto">
            <a:xfrm>
              <a:off x="705" y="2915"/>
              <a:ext cx="155" cy="171"/>
            </a:xfrm>
            <a:custGeom>
              <a:avLst/>
              <a:gdLst>
                <a:gd name="T0" fmla="*/ 0 w 11"/>
                <a:gd name="T1" fmla="*/ 6 h 12"/>
                <a:gd name="T2" fmla="*/ 2 w 11"/>
                <a:gd name="T3" fmla="*/ 1 h 12"/>
                <a:gd name="T4" fmla="*/ 6 w 11"/>
                <a:gd name="T5" fmla="*/ 0 h 12"/>
                <a:gd name="T6" fmla="*/ 10 w 11"/>
                <a:gd name="T7" fmla="*/ 1 h 12"/>
                <a:gd name="T8" fmla="*/ 11 w 11"/>
                <a:gd name="T9" fmla="*/ 6 h 12"/>
                <a:gd name="T10" fmla="*/ 10 w 11"/>
                <a:gd name="T11" fmla="*/ 10 h 12"/>
                <a:gd name="T12" fmla="*/ 8 w 11"/>
                <a:gd name="T13" fmla="*/ 12 h 12"/>
                <a:gd name="T14" fmla="*/ 6 w 11"/>
                <a:gd name="T15" fmla="*/ 12 h 12"/>
                <a:gd name="T16" fmla="*/ 1 w 11"/>
                <a:gd name="T17" fmla="*/ 11 h 12"/>
                <a:gd name="T18" fmla="*/ 0 w 11"/>
                <a:gd name="T19" fmla="*/ 6 h 12"/>
                <a:gd name="T20" fmla="*/ 2 w 11"/>
                <a:gd name="T21" fmla="*/ 6 h 12"/>
                <a:gd name="T22" fmla="*/ 3 w 11"/>
                <a:gd name="T23" fmla="*/ 10 h 12"/>
                <a:gd name="T24" fmla="*/ 6 w 11"/>
                <a:gd name="T25" fmla="*/ 11 h 12"/>
                <a:gd name="T26" fmla="*/ 8 w 11"/>
                <a:gd name="T27" fmla="*/ 10 h 12"/>
                <a:gd name="T28" fmla="*/ 9 w 11"/>
                <a:gd name="T29" fmla="*/ 6 h 12"/>
                <a:gd name="T30" fmla="*/ 8 w 11"/>
                <a:gd name="T31" fmla="*/ 3 h 12"/>
                <a:gd name="T32" fmla="*/ 6 w 11"/>
                <a:gd name="T33" fmla="*/ 1 h 12"/>
                <a:gd name="T34" fmla="*/ 3 w 11"/>
                <a:gd name="T35" fmla="*/ 3 h 12"/>
                <a:gd name="T36" fmla="*/ 2 w 11"/>
                <a:gd name="T3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6"/>
                  </a:move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7"/>
                    <a:pt x="11" y="9"/>
                    <a:pt x="10" y="10"/>
                  </a:cubicBezTo>
                  <a:cubicBezTo>
                    <a:pt x="10" y="10"/>
                    <a:pt x="9" y="11"/>
                    <a:pt x="8" y="12"/>
                  </a:cubicBezTo>
                  <a:cubicBezTo>
                    <a:pt x="8" y="12"/>
                    <a:pt x="7" y="12"/>
                    <a:pt x="6" y="12"/>
                  </a:cubicBezTo>
                  <a:cubicBezTo>
                    <a:pt x="4" y="12"/>
                    <a:pt x="2" y="12"/>
                    <a:pt x="1" y="11"/>
                  </a:cubicBezTo>
                  <a:cubicBezTo>
                    <a:pt x="0" y="10"/>
                    <a:pt x="0" y="8"/>
                    <a:pt x="0" y="6"/>
                  </a:cubicBezTo>
                  <a:close/>
                  <a:moveTo>
                    <a:pt x="2" y="6"/>
                  </a:moveTo>
                  <a:cubicBezTo>
                    <a:pt x="2" y="8"/>
                    <a:pt x="2" y="9"/>
                    <a:pt x="3" y="10"/>
                  </a:cubicBezTo>
                  <a:cubicBezTo>
                    <a:pt x="4" y="10"/>
                    <a:pt x="4" y="11"/>
                    <a:pt x="6" y="11"/>
                  </a:cubicBezTo>
                  <a:cubicBezTo>
                    <a:pt x="7" y="11"/>
                    <a:pt x="7" y="10"/>
                    <a:pt x="8" y="10"/>
                  </a:cubicBezTo>
                  <a:cubicBezTo>
                    <a:pt x="9" y="9"/>
                    <a:pt x="9" y="8"/>
                    <a:pt x="9" y="6"/>
                  </a:cubicBezTo>
                  <a:cubicBezTo>
                    <a:pt x="9" y="5"/>
                    <a:pt x="9" y="3"/>
                    <a:pt x="8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4" y="1"/>
                    <a:pt x="4" y="2"/>
                    <a:pt x="3" y="3"/>
                  </a:cubicBezTo>
                  <a:cubicBezTo>
                    <a:pt x="2" y="3"/>
                    <a:pt x="2" y="5"/>
                    <a:pt x="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9"/>
            <p:cNvSpPr>
              <a:spLocks/>
            </p:cNvSpPr>
            <p:nvPr userDrawn="1"/>
          </p:nvSpPr>
          <p:spPr bwMode="auto">
            <a:xfrm>
              <a:off x="959" y="2915"/>
              <a:ext cx="155" cy="171"/>
            </a:xfrm>
            <a:custGeom>
              <a:avLst/>
              <a:gdLst>
                <a:gd name="T0" fmla="*/ 5 w 11"/>
                <a:gd name="T1" fmla="*/ 12 h 12"/>
                <a:gd name="T2" fmla="*/ 0 w 11"/>
                <a:gd name="T3" fmla="*/ 0 h 12"/>
                <a:gd name="T4" fmla="*/ 2 w 11"/>
                <a:gd name="T5" fmla="*/ 0 h 12"/>
                <a:gd name="T6" fmla="*/ 5 w 11"/>
                <a:gd name="T7" fmla="*/ 7 h 12"/>
                <a:gd name="T8" fmla="*/ 6 w 11"/>
                <a:gd name="T9" fmla="*/ 10 h 12"/>
                <a:gd name="T10" fmla="*/ 7 w 11"/>
                <a:gd name="T11" fmla="*/ 7 h 12"/>
                <a:gd name="T12" fmla="*/ 9 w 11"/>
                <a:gd name="T13" fmla="*/ 0 h 12"/>
                <a:gd name="T14" fmla="*/ 11 w 11"/>
                <a:gd name="T15" fmla="*/ 0 h 12"/>
                <a:gd name="T16" fmla="*/ 7 w 11"/>
                <a:gd name="T17" fmla="*/ 12 h 12"/>
                <a:gd name="T18" fmla="*/ 5 w 11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2">
                  <a:moveTo>
                    <a:pt x="5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6" y="9"/>
                    <a:pt x="6" y="10"/>
                  </a:cubicBezTo>
                  <a:cubicBezTo>
                    <a:pt x="6" y="9"/>
                    <a:pt x="6" y="8"/>
                    <a:pt x="7" y="7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5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0"/>
            <p:cNvSpPr>
              <a:spLocks noEditPoints="1"/>
            </p:cNvSpPr>
            <p:nvPr userDrawn="1"/>
          </p:nvSpPr>
          <p:spPr bwMode="auto">
            <a:xfrm>
              <a:off x="1213" y="2915"/>
              <a:ext cx="169" cy="171"/>
            </a:xfrm>
            <a:custGeom>
              <a:avLst/>
              <a:gdLst>
                <a:gd name="T0" fmla="*/ 9 w 12"/>
                <a:gd name="T1" fmla="*/ 11 h 12"/>
                <a:gd name="T2" fmla="*/ 7 w 12"/>
                <a:gd name="T3" fmla="*/ 12 h 12"/>
                <a:gd name="T4" fmla="*/ 5 w 12"/>
                <a:gd name="T5" fmla="*/ 12 h 12"/>
                <a:gd name="T6" fmla="*/ 1 w 12"/>
                <a:gd name="T7" fmla="*/ 11 h 12"/>
                <a:gd name="T8" fmla="*/ 0 w 12"/>
                <a:gd name="T9" fmla="*/ 9 h 12"/>
                <a:gd name="T10" fmla="*/ 1 w 12"/>
                <a:gd name="T11" fmla="*/ 7 h 12"/>
                <a:gd name="T12" fmla="*/ 2 w 12"/>
                <a:gd name="T13" fmla="*/ 6 h 12"/>
                <a:gd name="T14" fmla="*/ 3 w 12"/>
                <a:gd name="T15" fmla="*/ 5 h 12"/>
                <a:gd name="T16" fmla="*/ 5 w 12"/>
                <a:gd name="T17" fmla="*/ 5 h 12"/>
                <a:gd name="T18" fmla="*/ 9 w 12"/>
                <a:gd name="T19" fmla="*/ 4 h 12"/>
                <a:gd name="T20" fmla="*/ 9 w 12"/>
                <a:gd name="T21" fmla="*/ 4 h 12"/>
                <a:gd name="T22" fmla="*/ 8 w 12"/>
                <a:gd name="T23" fmla="*/ 2 h 12"/>
                <a:gd name="T24" fmla="*/ 6 w 12"/>
                <a:gd name="T25" fmla="*/ 1 h 12"/>
                <a:gd name="T26" fmla="*/ 4 w 12"/>
                <a:gd name="T27" fmla="*/ 2 h 12"/>
                <a:gd name="T28" fmla="*/ 3 w 12"/>
                <a:gd name="T29" fmla="*/ 4 h 12"/>
                <a:gd name="T30" fmla="*/ 1 w 12"/>
                <a:gd name="T31" fmla="*/ 3 h 12"/>
                <a:gd name="T32" fmla="*/ 2 w 12"/>
                <a:gd name="T33" fmla="*/ 1 h 12"/>
                <a:gd name="T34" fmla="*/ 3 w 12"/>
                <a:gd name="T35" fmla="*/ 0 h 12"/>
                <a:gd name="T36" fmla="*/ 6 w 12"/>
                <a:gd name="T37" fmla="*/ 0 h 12"/>
                <a:gd name="T38" fmla="*/ 9 w 12"/>
                <a:gd name="T39" fmla="*/ 0 h 12"/>
                <a:gd name="T40" fmla="*/ 10 w 12"/>
                <a:gd name="T41" fmla="*/ 1 h 12"/>
                <a:gd name="T42" fmla="*/ 11 w 12"/>
                <a:gd name="T43" fmla="*/ 2 h 12"/>
                <a:gd name="T44" fmla="*/ 11 w 12"/>
                <a:gd name="T45" fmla="*/ 4 h 12"/>
                <a:gd name="T46" fmla="*/ 11 w 12"/>
                <a:gd name="T47" fmla="*/ 7 h 12"/>
                <a:gd name="T48" fmla="*/ 11 w 12"/>
                <a:gd name="T49" fmla="*/ 11 h 12"/>
                <a:gd name="T50" fmla="*/ 12 w 12"/>
                <a:gd name="T51" fmla="*/ 12 h 12"/>
                <a:gd name="T52" fmla="*/ 9 w 12"/>
                <a:gd name="T53" fmla="*/ 12 h 12"/>
                <a:gd name="T54" fmla="*/ 9 w 12"/>
                <a:gd name="T55" fmla="*/ 11 h 12"/>
                <a:gd name="T56" fmla="*/ 9 w 12"/>
                <a:gd name="T57" fmla="*/ 6 h 12"/>
                <a:gd name="T58" fmla="*/ 5 w 12"/>
                <a:gd name="T59" fmla="*/ 7 h 12"/>
                <a:gd name="T60" fmla="*/ 4 w 12"/>
                <a:gd name="T61" fmla="*/ 7 h 12"/>
                <a:gd name="T62" fmla="*/ 3 w 12"/>
                <a:gd name="T63" fmla="*/ 8 h 12"/>
                <a:gd name="T64" fmla="*/ 3 w 12"/>
                <a:gd name="T65" fmla="*/ 9 h 12"/>
                <a:gd name="T66" fmla="*/ 3 w 12"/>
                <a:gd name="T67" fmla="*/ 10 h 12"/>
                <a:gd name="T68" fmla="*/ 5 w 12"/>
                <a:gd name="T69" fmla="*/ 11 h 12"/>
                <a:gd name="T70" fmla="*/ 7 w 12"/>
                <a:gd name="T71" fmla="*/ 10 h 12"/>
                <a:gd name="T72" fmla="*/ 8 w 12"/>
                <a:gd name="T73" fmla="*/ 9 h 12"/>
                <a:gd name="T74" fmla="*/ 9 w 12"/>
                <a:gd name="T75" fmla="*/ 7 h 12"/>
                <a:gd name="T76" fmla="*/ 9 w 12"/>
                <a:gd name="T7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" h="12">
                  <a:moveTo>
                    <a:pt x="9" y="11"/>
                  </a:moveTo>
                  <a:cubicBezTo>
                    <a:pt x="8" y="11"/>
                    <a:pt x="7" y="12"/>
                    <a:pt x="7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3" y="12"/>
                    <a:pt x="2" y="12"/>
                    <a:pt x="1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8"/>
                    <a:pt x="1" y="8"/>
                    <a:pt x="1" y="7"/>
                  </a:cubicBezTo>
                  <a:cubicBezTo>
                    <a:pt x="1" y="7"/>
                    <a:pt x="1" y="6"/>
                    <a:pt x="2" y="6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7" y="5"/>
                    <a:pt x="8" y="5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8" y="2"/>
                    <a:pt x="7" y="1"/>
                    <a:pt x="6" y="1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0" y="1"/>
                    <a:pt x="11" y="2"/>
                    <a:pt x="11" y="2"/>
                  </a:cubicBezTo>
                  <a:cubicBezTo>
                    <a:pt x="11" y="3"/>
                    <a:pt x="11" y="3"/>
                    <a:pt x="11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1"/>
                    <a:pt x="11" y="12"/>
                    <a:pt x="12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1"/>
                    <a:pt x="9" y="11"/>
                  </a:cubicBezTo>
                  <a:close/>
                  <a:moveTo>
                    <a:pt x="9" y="6"/>
                  </a:moveTo>
                  <a:cubicBezTo>
                    <a:pt x="8" y="6"/>
                    <a:pt x="7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6" y="11"/>
                    <a:pt x="7" y="11"/>
                    <a:pt x="7" y="10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9" y="8"/>
                    <a:pt x="9" y="8"/>
                    <a:pt x="9" y="7"/>
                  </a:cubicBezTo>
                  <a:lnTo>
                    <a:pt x="9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1"/>
            <p:cNvSpPr>
              <a:spLocks/>
            </p:cNvSpPr>
            <p:nvPr userDrawn="1"/>
          </p:nvSpPr>
          <p:spPr bwMode="auto">
            <a:xfrm>
              <a:off x="1481" y="2858"/>
              <a:ext cx="85" cy="228"/>
            </a:xfrm>
            <a:custGeom>
              <a:avLst/>
              <a:gdLst>
                <a:gd name="T0" fmla="*/ 5 w 6"/>
                <a:gd name="T1" fmla="*/ 14 h 16"/>
                <a:gd name="T2" fmla="*/ 6 w 6"/>
                <a:gd name="T3" fmla="*/ 16 h 16"/>
                <a:gd name="T4" fmla="*/ 4 w 6"/>
                <a:gd name="T5" fmla="*/ 16 h 16"/>
                <a:gd name="T6" fmla="*/ 2 w 6"/>
                <a:gd name="T7" fmla="*/ 16 h 16"/>
                <a:gd name="T8" fmla="*/ 2 w 6"/>
                <a:gd name="T9" fmla="*/ 15 h 16"/>
                <a:gd name="T10" fmla="*/ 1 w 6"/>
                <a:gd name="T11" fmla="*/ 13 h 16"/>
                <a:gd name="T12" fmla="*/ 1 w 6"/>
                <a:gd name="T13" fmla="*/ 6 h 16"/>
                <a:gd name="T14" fmla="*/ 0 w 6"/>
                <a:gd name="T15" fmla="*/ 6 h 16"/>
                <a:gd name="T16" fmla="*/ 0 w 6"/>
                <a:gd name="T17" fmla="*/ 4 h 16"/>
                <a:gd name="T18" fmla="*/ 1 w 6"/>
                <a:gd name="T19" fmla="*/ 4 h 16"/>
                <a:gd name="T20" fmla="*/ 1 w 6"/>
                <a:gd name="T21" fmla="*/ 1 h 16"/>
                <a:gd name="T22" fmla="*/ 3 w 6"/>
                <a:gd name="T23" fmla="*/ 0 h 16"/>
                <a:gd name="T24" fmla="*/ 3 w 6"/>
                <a:gd name="T25" fmla="*/ 4 h 16"/>
                <a:gd name="T26" fmla="*/ 5 w 6"/>
                <a:gd name="T27" fmla="*/ 4 h 16"/>
                <a:gd name="T28" fmla="*/ 5 w 6"/>
                <a:gd name="T29" fmla="*/ 6 h 16"/>
                <a:gd name="T30" fmla="*/ 3 w 6"/>
                <a:gd name="T31" fmla="*/ 6 h 16"/>
                <a:gd name="T32" fmla="*/ 3 w 6"/>
                <a:gd name="T33" fmla="*/ 13 h 16"/>
                <a:gd name="T34" fmla="*/ 4 w 6"/>
                <a:gd name="T35" fmla="*/ 14 h 16"/>
                <a:gd name="T36" fmla="*/ 4 w 6"/>
                <a:gd name="T37" fmla="*/ 14 h 16"/>
                <a:gd name="T38" fmla="*/ 5 w 6"/>
                <a:gd name="T39" fmla="*/ 14 h 16"/>
                <a:gd name="T40" fmla="*/ 5 w 6"/>
                <a:gd name="T4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16">
                  <a:moveTo>
                    <a:pt x="5" y="14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4" y="16"/>
                  </a:cubicBezTo>
                  <a:cubicBezTo>
                    <a:pt x="3" y="16"/>
                    <a:pt x="3" y="16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cubicBezTo>
                    <a:pt x="1" y="15"/>
                    <a:pt x="1" y="14"/>
                    <a:pt x="1" y="1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2"/>
            <p:cNvSpPr>
              <a:spLocks noEditPoints="1"/>
            </p:cNvSpPr>
            <p:nvPr userDrawn="1"/>
          </p:nvSpPr>
          <p:spPr bwMode="auto">
            <a:xfrm>
              <a:off x="1665" y="2844"/>
              <a:ext cx="28" cy="242"/>
            </a:xfrm>
            <a:custGeom>
              <a:avLst/>
              <a:gdLst>
                <a:gd name="T0" fmla="*/ 0 w 28"/>
                <a:gd name="T1" fmla="*/ 43 h 242"/>
                <a:gd name="T2" fmla="*/ 0 w 28"/>
                <a:gd name="T3" fmla="*/ 0 h 242"/>
                <a:gd name="T4" fmla="*/ 28 w 28"/>
                <a:gd name="T5" fmla="*/ 0 h 242"/>
                <a:gd name="T6" fmla="*/ 28 w 28"/>
                <a:gd name="T7" fmla="*/ 43 h 242"/>
                <a:gd name="T8" fmla="*/ 0 w 28"/>
                <a:gd name="T9" fmla="*/ 43 h 242"/>
                <a:gd name="T10" fmla="*/ 0 w 28"/>
                <a:gd name="T11" fmla="*/ 242 h 242"/>
                <a:gd name="T12" fmla="*/ 0 w 28"/>
                <a:gd name="T13" fmla="*/ 71 h 242"/>
                <a:gd name="T14" fmla="*/ 28 w 28"/>
                <a:gd name="T15" fmla="*/ 71 h 242"/>
                <a:gd name="T16" fmla="*/ 28 w 28"/>
                <a:gd name="T17" fmla="*/ 242 h 242"/>
                <a:gd name="T18" fmla="*/ 0 w 28"/>
                <a:gd name="T1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42">
                  <a:moveTo>
                    <a:pt x="0" y="43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43"/>
                  </a:lnTo>
                  <a:lnTo>
                    <a:pt x="0" y="43"/>
                  </a:lnTo>
                  <a:close/>
                  <a:moveTo>
                    <a:pt x="0" y="242"/>
                  </a:moveTo>
                  <a:lnTo>
                    <a:pt x="0" y="71"/>
                  </a:lnTo>
                  <a:lnTo>
                    <a:pt x="28" y="71"/>
                  </a:lnTo>
                  <a:lnTo>
                    <a:pt x="28" y="242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3"/>
            <p:cNvSpPr>
              <a:spLocks noEditPoints="1"/>
            </p:cNvSpPr>
            <p:nvPr userDrawn="1"/>
          </p:nvSpPr>
          <p:spPr bwMode="auto">
            <a:xfrm>
              <a:off x="1820" y="2915"/>
              <a:ext cx="155" cy="171"/>
            </a:xfrm>
            <a:custGeom>
              <a:avLst/>
              <a:gdLst>
                <a:gd name="T0" fmla="*/ 0 w 11"/>
                <a:gd name="T1" fmla="*/ 6 h 12"/>
                <a:gd name="T2" fmla="*/ 2 w 11"/>
                <a:gd name="T3" fmla="*/ 1 h 12"/>
                <a:gd name="T4" fmla="*/ 5 w 11"/>
                <a:gd name="T5" fmla="*/ 0 h 12"/>
                <a:gd name="T6" fmla="*/ 10 w 11"/>
                <a:gd name="T7" fmla="*/ 1 h 12"/>
                <a:gd name="T8" fmla="*/ 11 w 11"/>
                <a:gd name="T9" fmla="*/ 6 h 12"/>
                <a:gd name="T10" fmla="*/ 10 w 11"/>
                <a:gd name="T11" fmla="*/ 10 h 12"/>
                <a:gd name="T12" fmla="*/ 8 w 11"/>
                <a:gd name="T13" fmla="*/ 12 h 12"/>
                <a:gd name="T14" fmla="*/ 5 w 11"/>
                <a:gd name="T15" fmla="*/ 12 h 12"/>
                <a:gd name="T16" fmla="*/ 1 w 11"/>
                <a:gd name="T17" fmla="*/ 11 h 12"/>
                <a:gd name="T18" fmla="*/ 0 w 11"/>
                <a:gd name="T19" fmla="*/ 6 h 12"/>
                <a:gd name="T20" fmla="*/ 2 w 11"/>
                <a:gd name="T21" fmla="*/ 6 h 12"/>
                <a:gd name="T22" fmla="*/ 3 w 11"/>
                <a:gd name="T23" fmla="*/ 10 h 12"/>
                <a:gd name="T24" fmla="*/ 5 w 11"/>
                <a:gd name="T25" fmla="*/ 11 h 12"/>
                <a:gd name="T26" fmla="*/ 8 w 11"/>
                <a:gd name="T27" fmla="*/ 10 h 12"/>
                <a:gd name="T28" fmla="*/ 9 w 11"/>
                <a:gd name="T29" fmla="*/ 6 h 12"/>
                <a:gd name="T30" fmla="*/ 8 w 11"/>
                <a:gd name="T31" fmla="*/ 3 h 12"/>
                <a:gd name="T32" fmla="*/ 5 w 11"/>
                <a:gd name="T33" fmla="*/ 1 h 12"/>
                <a:gd name="T34" fmla="*/ 3 w 11"/>
                <a:gd name="T35" fmla="*/ 3 h 12"/>
                <a:gd name="T36" fmla="*/ 2 w 11"/>
                <a:gd name="T3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6"/>
                  </a:move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7" y="0"/>
                    <a:pt x="8" y="0"/>
                    <a:pt x="10" y="1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7"/>
                    <a:pt x="11" y="9"/>
                    <a:pt x="10" y="10"/>
                  </a:cubicBezTo>
                  <a:cubicBezTo>
                    <a:pt x="10" y="10"/>
                    <a:pt x="9" y="11"/>
                    <a:pt x="8" y="12"/>
                  </a:cubicBezTo>
                  <a:cubicBezTo>
                    <a:pt x="7" y="12"/>
                    <a:pt x="6" y="12"/>
                    <a:pt x="5" y="12"/>
                  </a:cubicBezTo>
                  <a:cubicBezTo>
                    <a:pt x="4" y="12"/>
                    <a:pt x="2" y="12"/>
                    <a:pt x="1" y="11"/>
                  </a:cubicBezTo>
                  <a:cubicBezTo>
                    <a:pt x="0" y="10"/>
                    <a:pt x="0" y="8"/>
                    <a:pt x="0" y="6"/>
                  </a:cubicBezTo>
                  <a:close/>
                  <a:moveTo>
                    <a:pt x="2" y="6"/>
                  </a:moveTo>
                  <a:cubicBezTo>
                    <a:pt x="2" y="8"/>
                    <a:pt x="2" y="9"/>
                    <a:pt x="3" y="10"/>
                  </a:cubicBezTo>
                  <a:cubicBezTo>
                    <a:pt x="4" y="10"/>
                    <a:pt x="4" y="11"/>
                    <a:pt x="5" y="11"/>
                  </a:cubicBezTo>
                  <a:cubicBezTo>
                    <a:pt x="6" y="11"/>
                    <a:pt x="7" y="10"/>
                    <a:pt x="8" y="10"/>
                  </a:cubicBezTo>
                  <a:cubicBezTo>
                    <a:pt x="9" y="9"/>
                    <a:pt x="9" y="8"/>
                    <a:pt x="9" y="6"/>
                  </a:cubicBezTo>
                  <a:cubicBezTo>
                    <a:pt x="9" y="5"/>
                    <a:pt x="9" y="3"/>
                    <a:pt x="8" y="3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4" y="1"/>
                    <a:pt x="4" y="2"/>
                    <a:pt x="3" y="3"/>
                  </a:cubicBezTo>
                  <a:cubicBezTo>
                    <a:pt x="2" y="3"/>
                    <a:pt x="2" y="5"/>
                    <a:pt x="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4"/>
            <p:cNvSpPr>
              <a:spLocks/>
            </p:cNvSpPr>
            <p:nvPr userDrawn="1"/>
          </p:nvSpPr>
          <p:spPr bwMode="auto">
            <a:xfrm>
              <a:off x="2088" y="2915"/>
              <a:ext cx="141" cy="171"/>
            </a:xfrm>
            <a:custGeom>
              <a:avLst/>
              <a:gdLst>
                <a:gd name="T0" fmla="*/ 0 w 10"/>
                <a:gd name="T1" fmla="*/ 12 h 12"/>
                <a:gd name="T2" fmla="*/ 0 w 10"/>
                <a:gd name="T3" fmla="*/ 0 h 12"/>
                <a:gd name="T4" fmla="*/ 2 w 10"/>
                <a:gd name="T5" fmla="*/ 0 h 12"/>
                <a:gd name="T6" fmla="*/ 2 w 10"/>
                <a:gd name="T7" fmla="*/ 2 h 12"/>
                <a:gd name="T8" fmla="*/ 6 w 10"/>
                <a:gd name="T9" fmla="*/ 0 h 12"/>
                <a:gd name="T10" fmla="*/ 8 w 10"/>
                <a:gd name="T11" fmla="*/ 0 h 12"/>
                <a:gd name="T12" fmla="*/ 9 w 10"/>
                <a:gd name="T13" fmla="*/ 1 h 12"/>
                <a:gd name="T14" fmla="*/ 10 w 10"/>
                <a:gd name="T15" fmla="*/ 3 h 12"/>
                <a:gd name="T16" fmla="*/ 10 w 10"/>
                <a:gd name="T17" fmla="*/ 5 h 12"/>
                <a:gd name="T18" fmla="*/ 10 w 10"/>
                <a:gd name="T19" fmla="*/ 12 h 12"/>
                <a:gd name="T20" fmla="*/ 8 w 10"/>
                <a:gd name="T21" fmla="*/ 12 h 12"/>
                <a:gd name="T22" fmla="*/ 8 w 10"/>
                <a:gd name="T23" fmla="*/ 5 h 12"/>
                <a:gd name="T24" fmla="*/ 8 w 10"/>
                <a:gd name="T25" fmla="*/ 3 h 12"/>
                <a:gd name="T26" fmla="*/ 7 w 10"/>
                <a:gd name="T27" fmla="*/ 2 h 12"/>
                <a:gd name="T28" fmla="*/ 6 w 10"/>
                <a:gd name="T29" fmla="*/ 2 h 12"/>
                <a:gd name="T30" fmla="*/ 3 w 10"/>
                <a:gd name="T31" fmla="*/ 2 h 12"/>
                <a:gd name="T32" fmla="*/ 2 w 10"/>
                <a:gd name="T33" fmla="*/ 6 h 12"/>
                <a:gd name="T34" fmla="*/ 2 w 10"/>
                <a:gd name="T35" fmla="*/ 12 h 12"/>
                <a:gd name="T36" fmla="*/ 0 w 10"/>
                <a:gd name="T3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cubicBezTo>
                    <a:pt x="2" y="12"/>
                    <a:pt x="2" y="12"/>
                    <a:pt x="2" y="12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5"/>
            <p:cNvSpPr>
              <a:spLocks/>
            </p:cNvSpPr>
            <p:nvPr userDrawn="1"/>
          </p:nvSpPr>
          <p:spPr bwMode="auto">
            <a:xfrm>
              <a:off x="2539" y="2844"/>
              <a:ext cx="156" cy="242"/>
            </a:xfrm>
            <a:custGeom>
              <a:avLst/>
              <a:gdLst>
                <a:gd name="T0" fmla="*/ 0 w 156"/>
                <a:gd name="T1" fmla="*/ 242 h 242"/>
                <a:gd name="T2" fmla="*/ 0 w 156"/>
                <a:gd name="T3" fmla="*/ 0 h 242"/>
                <a:gd name="T4" fmla="*/ 156 w 156"/>
                <a:gd name="T5" fmla="*/ 0 h 242"/>
                <a:gd name="T6" fmla="*/ 156 w 156"/>
                <a:gd name="T7" fmla="*/ 28 h 242"/>
                <a:gd name="T8" fmla="*/ 29 w 156"/>
                <a:gd name="T9" fmla="*/ 28 h 242"/>
                <a:gd name="T10" fmla="*/ 29 w 156"/>
                <a:gd name="T11" fmla="*/ 114 h 242"/>
                <a:gd name="T12" fmla="*/ 142 w 156"/>
                <a:gd name="T13" fmla="*/ 114 h 242"/>
                <a:gd name="T14" fmla="*/ 142 w 156"/>
                <a:gd name="T15" fmla="*/ 142 h 242"/>
                <a:gd name="T16" fmla="*/ 29 w 156"/>
                <a:gd name="T17" fmla="*/ 142 h 242"/>
                <a:gd name="T18" fmla="*/ 29 w 156"/>
                <a:gd name="T19" fmla="*/ 242 h 242"/>
                <a:gd name="T20" fmla="*/ 0 w 156"/>
                <a:gd name="T2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242">
                  <a:moveTo>
                    <a:pt x="0" y="242"/>
                  </a:moveTo>
                  <a:lnTo>
                    <a:pt x="0" y="0"/>
                  </a:lnTo>
                  <a:lnTo>
                    <a:pt x="156" y="0"/>
                  </a:lnTo>
                  <a:lnTo>
                    <a:pt x="156" y="28"/>
                  </a:lnTo>
                  <a:lnTo>
                    <a:pt x="29" y="28"/>
                  </a:lnTo>
                  <a:lnTo>
                    <a:pt x="29" y="114"/>
                  </a:lnTo>
                  <a:lnTo>
                    <a:pt x="142" y="114"/>
                  </a:lnTo>
                  <a:lnTo>
                    <a:pt x="142" y="142"/>
                  </a:lnTo>
                  <a:lnTo>
                    <a:pt x="29" y="142"/>
                  </a:lnTo>
                  <a:lnTo>
                    <a:pt x="29" y="242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6"/>
            <p:cNvSpPr>
              <a:spLocks noEditPoints="1"/>
            </p:cNvSpPr>
            <p:nvPr userDrawn="1"/>
          </p:nvSpPr>
          <p:spPr bwMode="auto">
            <a:xfrm>
              <a:off x="2808" y="2915"/>
              <a:ext cx="155" cy="171"/>
            </a:xfrm>
            <a:custGeom>
              <a:avLst/>
              <a:gdLst>
                <a:gd name="T0" fmla="*/ 0 w 11"/>
                <a:gd name="T1" fmla="*/ 6 h 12"/>
                <a:gd name="T2" fmla="*/ 2 w 11"/>
                <a:gd name="T3" fmla="*/ 1 h 12"/>
                <a:gd name="T4" fmla="*/ 6 w 11"/>
                <a:gd name="T5" fmla="*/ 0 h 12"/>
                <a:gd name="T6" fmla="*/ 10 w 11"/>
                <a:gd name="T7" fmla="*/ 1 h 12"/>
                <a:gd name="T8" fmla="*/ 11 w 11"/>
                <a:gd name="T9" fmla="*/ 6 h 12"/>
                <a:gd name="T10" fmla="*/ 11 w 11"/>
                <a:gd name="T11" fmla="*/ 10 h 12"/>
                <a:gd name="T12" fmla="*/ 9 w 11"/>
                <a:gd name="T13" fmla="*/ 12 h 12"/>
                <a:gd name="T14" fmla="*/ 6 w 11"/>
                <a:gd name="T15" fmla="*/ 12 h 12"/>
                <a:gd name="T16" fmla="*/ 2 w 11"/>
                <a:gd name="T17" fmla="*/ 11 h 12"/>
                <a:gd name="T18" fmla="*/ 0 w 11"/>
                <a:gd name="T19" fmla="*/ 6 h 12"/>
                <a:gd name="T20" fmla="*/ 2 w 11"/>
                <a:gd name="T21" fmla="*/ 6 h 12"/>
                <a:gd name="T22" fmla="*/ 3 w 11"/>
                <a:gd name="T23" fmla="*/ 10 h 12"/>
                <a:gd name="T24" fmla="*/ 6 w 11"/>
                <a:gd name="T25" fmla="*/ 11 h 12"/>
                <a:gd name="T26" fmla="*/ 8 w 11"/>
                <a:gd name="T27" fmla="*/ 10 h 12"/>
                <a:gd name="T28" fmla="*/ 9 w 11"/>
                <a:gd name="T29" fmla="*/ 6 h 12"/>
                <a:gd name="T30" fmla="*/ 8 w 11"/>
                <a:gd name="T31" fmla="*/ 3 h 12"/>
                <a:gd name="T32" fmla="*/ 6 w 11"/>
                <a:gd name="T33" fmla="*/ 1 h 12"/>
                <a:gd name="T34" fmla="*/ 3 w 11"/>
                <a:gd name="T35" fmla="*/ 3 h 12"/>
                <a:gd name="T36" fmla="*/ 2 w 11"/>
                <a:gd name="T3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6"/>
                  </a:move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1" y="7"/>
                    <a:pt x="11" y="9"/>
                    <a:pt x="11" y="10"/>
                  </a:cubicBezTo>
                  <a:cubicBezTo>
                    <a:pt x="10" y="10"/>
                    <a:pt x="10" y="11"/>
                    <a:pt x="9" y="12"/>
                  </a:cubicBezTo>
                  <a:cubicBezTo>
                    <a:pt x="8" y="12"/>
                    <a:pt x="7" y="12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1" y="10"/>
                    <a:pt x="0" y="8"/>
                    <a:pt x="0" y="6"/>
                  </a:cubicBezTo>
                  <a:close/>
                  <a:moveTo>
                    <a:pt x="2" y="6"/>
                  </a:moveTo>
                  <a:cubicBezTo>
                    <a:pt x="2" y="8"/>
                    <a:pt x="3" y="9"/>
                    <a:pt x="3" y="10"/>
                  </a:cubicBezTo>
                  <a:cubicBezTo>
                    <a:pt x="4" y="10"/>
                    <a:pt x="5" y="11"/>
                    <a:pt x="6" y="11"/>
                  </a:cubicBezTo>
                  <a:cubicBezTo>
                    <a:pt x="7" y="11"/>
                    <a:pt x="8" y="10"/>
                    <a:pt x="8" y="10"/>
                  </a:cubicBezTo>
                  <a:cubicBezTo>
                    <a:pt x="9" y="9"/>
                    <a:pt x="9" y="8"/>
                    <a:pt x="9" y="6"/>
                  </a:cubicBezTo>
                  <a:cubicBezTo>
                    <a:pt x="9" y="5"/>
                    <a:pt x="9" y="3"/>
                    <a:pt x="8" y="3"/>
                  </a:cubicBezTo>
                  <a:cubicBezTo>
                    <a:pt x="8" y="2"/>
                    <a:pt x="7" y="1"/>
                    <a:pt x="6" y="1"/>
                  </a:cubicBezTo>
                  <a:cubicBezTo>
                    <a:pt x="5" y="1"/>
                    <a:pt x="4" y="2"/>
                    <a:pt x="3" y="3"/>
                  </a:cubicBezTo>
                  <a:cubicBezTo>
                    <a:pt x="3" y="3"/>
                    <a:pt x="2" y="5"/>
                    <a:pt x="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7"/>
            <p:cNvSpPr>
              <a:spLocks/>
            </p:cNvSpPr>
            <p:nvPr userDrawn="1"/>
          </p:nvSpPr>
          <p:spPr bwMode="auto">
            <a:xfrm>
              <a:off x="3090" y="2915"/>
              <a:ext cx="84" cy="171"/>
            </a:xfrm>
            <a:custGeom>
              <a:avLst/>
              <a:gdLst>
                <a:gd name="T0" fmla="*/ 0 w 6"/>
                <a:gd name="T1" fmla="*/ 12 h 12"/>
                <a:gd name="T2" fmla="*/ 0 w 6"/>
                <a:gd name="T3" fmla="*/ 0 h 12"/>
                <a:gd name="T4" fmla="*/ 2 w 6"/>
                <a:gd name="T5" fmla="*/ 0 h 12"/>
                <a:gd name="T6" fmla="*/ 2 w 6"/>
                <a:gd name="T7" fmla="*/ 2 h 12"/>
                <a:gd name="T8" fmla="*/ 3 w 6"/>
                <a:gd name="T9" fmla="*/ 0 h 12"/>
                <a:gd name="T10" fmla="*/ 4 w 6"/>
                <a:gd name="T11" fmla="*/ 0 h 12"/>
                <a:gd name="T12" fmla="*/ 6 w 6"/>
                <a:gd name="T13" fmla="*/ 0 h 12"/>
                <a:gd name="T14" fmla="*/ 6 w 6"/>
                <a:gd name="T15" fmla="*/ 2 h 12"/>
                <a:gd name="T16" fmla="*/ 4 w 6"/>
                <a:gd name="T17" fmla="*/ 2 h 12"/>
                <a:gd name="T18" fmla="*/ 3 w 6"/>
                <a:gd name="T19" fmla="*/ 2 h 12"/>
                <a:gd name="T20" fmla="*/ 2 w 6"/>
                <a:gd name="T21" fmla="*/ 3 h 12"/>
                <a:gd name="T22" fmla="*/ 2 w 6"/>
                <a:gd name="T23" fmla="*/ 6 h 12"/>
                <a:gd name="T24" fmla="*/ 2 w 6"/>
                <a:gd name="T25" fmla="*/ 12 h 12"/>
                <a:gd name="T26" fmla="*/ 0 w 6"/>
                <a:gd name="T2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2" y="12"/>
                    <a:pt x="2" y="12"/>
                    <a:pt x="2" y="12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8"/>
            <p:cNvSpPr>
              <a:spLocks/>
            </p:cNvSpPr>
            <p:nvPr userDrawn="1"/>
          </p:nvSpPr>
          <p:spPr bwMode="auto">
            <a:xfrm>
              <a:off x="3457" y="2844"/>
              <a:ext cx="155" cy="242"/>
            </a:xfrm>
            <a:custGeom>
              <a:avLst/>
              <a:gdLst>
                <a:gd name="T0" fmla="*/ 0 w 155"/>
                <a:gd name="T1" fmla="*/ 242 h 242"/>
                <a:gd name="T2" fmla="*/ 0 w 155"/>
                <a:gd name="T3" fmla="*/ 0 h 242"/>
                <a:gd name="T4" fmla="*/ 28 w 155"/>
                <a:gd name="T5" fmla="*/ 0 h 242"/>
                <a:gd name="T6" fmla="*/ 28 w 155"/>
                <a:gd name="T7" fmla="*/ 214 h 242"/>
                <a:gd name="T8" fmla="*/ 155 w 155"/>
                <a:gd name="T9" fmla="*/ 214 h 242"/>
                <a:gd name="T10" fmla="*/ 155 w 155"/>
                <a:gd name="T11" fmla="*/ 242 h 242"/>
                <a:gd name="T12" fmla="*/ 0 w 155"/>
                <a:gd name="T13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242">
                  <a:moveTo>
                    <a:pt x="0" y="242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14"/>
                  </a:lnTo>
                  <a:lnTo>
                    <a:pt x="155" y="214"/>
                  </a:lnTo>
                  <a:lnTo>
                    <a:pt x="155" y="242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9"/>
            <p:cNvSpPr>
              <a:spLocks noEditPoints="1"/>
            </p:cNvSpPr>
            <p:nvPr userDrawn="1"/>
          </p:nvSpPr>
          <p:spPr bwMode="auto">
            <a:xfrm>
              <a:off x="3725" y="2844"/>
              <a:ext cx="28" cy="242"/>
            </a:xfrm>
            <a:custGeom>
              <a:avLst/>
              <a:gdLst>
                <a:gd name="T0" fmla="*/ 0 w 28"/>
                <a:gd name="T1" fmla="*/ 43 h 242"/>
                <a:gd name="T2" fmla="*/ 0 w 28"/>
                <a:gd name="T3" fmla="*/ 0 h 242"/>
                <a:gd name="T4" fmla="*/ 28 w 28"/>
                <a:gd name="T5" fmla="*/ 0 h 242"/>
                <a:gd name="T6" fmla="*/ 28 w 28"/>
                <a:gd name="T7" fmla="*/ 43 h 242"/>
                <a:gd name="T8" fmla="*/ 0 w 28"/>
                <a:gd name="T9" fmla="*/ 43 h 242"/>
                <a:gd name="T10" fmla="*/ 0 w 28"/>
                <a:gd name="T11" fmla="*/ 242 h 242"/>
                <a:gd name="T12" fmla="*/ 0 w 28"/>
                <a:gd name="T13" fmla="*/ 71 h 242"/>
                <a:gd name="T14" fmla="*/ 28 w 28"/>
                <a:gd name="T15" fmla="*/ 71 h 242"/>
                <a:gd name="T16" fmla="*/ 28 w 28"/>
                <a:gd name="T17" fmla="*/ 242 h 242"/>
                <a:gd name="T18" fmla="*/ 0 w 28"/>
                <a:gd name="T1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42">
                  <a:moveTo>
                    <a:pt x="0" y="43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43"/>
                  </a:lnTo>
                  <a:lnTo>
                    <a:pt x="0" y="43"/>
                  </a:lnTo>
                  <a:close/>
                  <a:moveTo>
                    <a:pt x="0" y="242"/>
                  </a:moveTo>
                  <a:lnTo>
                    <a:pt x="0" y="71"/>
                  </a:lnTo>
                  <a:lnTo>
                    <a:pt x="28" y="71"/>
                  </a:lnTo>
                  <a:lnTo>
                    <a:pt x="28" y="242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0"/>
            <p:cNvSpPr>
              <a:spLocks/>
            </p:cNvSpPr>
            <p:nvPr userDrawn="1"/>
          </p:nvSpPr>
          <p:spPr bwMode="auto">
            <a:xfrm>
              <a:off x="3866" y="2844"/>
              <a:ext cx="99" cy="242"/>
            </a:xfrm>
            <a:custGeom>
              <a:avLst/>
              <a:gdLst>
                <a:gd name="T0" fmla="*/ 1 w 7"/>
                <a:gd name="T1" fmla="*/ 17 h 17"/>
                <a:gd name="T2" fmla="*/ 1 w 7"/>
                <a:gd name="T3" fmla="*/ 7 h 17"/>
                <a:gd name="T4" fmla="*/ 0 w 7"/>
                <a:gd name="T5" fmla="*/ 7 h 17"/>
                <a:gd name="T6" fmla="*/ 0 w 7"/>
                <a:gd name="T7" fmla="*/ 5 h 17"/>
                <a:gd name="T8" fmla="*/ 1 w 7"/>
                <a:gd name="T9" fmla="*/ 5 h 17"/>
                <a:gd name="T10" fmla="*/ 1 w 7"/>
                <a:gd name="T11" fmla="*/ 4 h 17"/>
                <a:gd name="T12" fmla="*/ 2 w 7"/>
                <a:gd name="T13" fmla="*/ 2 h 17"/>
                <a:gd name="T14" fmla="*/ 3 w 7"/>
                <a:gd name="T15" fmla="*/ 1 h 17"/>
                <a:gd name="T16" fmla="*/ 5 w 7"/>
                <a:gd name="T17" fmla="*/ 0 h 17"/>
                <a:gd name="T18" fmla="*/ 7 w 7"/>
                <a:gd name="T19" fmla="*/ 0 h 17"/>
                <a:gd name="T20" fmla="*/ 6 w 7"/>
                <a:gd name="T21" fmla="*/ 2 h 17"/>
                <a:gd name="T22" fmla="*/ 5 w 7"/>
                <a:gd name="T23" fmla="*/ 2 h 17"/>
                <a:gd name="T24" fmla="*/ 4 w 7"/>
                <a:gd name="T25" fmla="*/ 2 h 17"/>
                <a:gd name="T26" fmla="*/ 3 w 7"/>
                <a:gd name="T27" fmla="*/ 4 h 17"/>
                <a:gd name="T28" fmla="*/ 3 w 7"/>
                <a:gd name="T29" fmla="*/ 5 h 17"/>
                <a:gd name="T30" fmla="*/ 6 w 7"/>
                <a:gd name="T31" fmla="*/ 5 h 17"/>
                <a:gd name="T32" fmla="*/ 6 w 7"/>
                <a:gd name="T33" fmla="*/ 7 h 17"/>
                <a:gd name="T34" fmla="*/ 3 w 7"/>
                <a:gd name="T35" fmla="*/ 7 h 17"/>
                <a:gd name="T36" fmla="*/ 3 w 7"/>
                <a:gd name="T37" fmla="*/ 17 h 17"/>
                <a:gd name="T38" fmla="*/ 1 w 7"/>
                <a:gd name="T3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" h="17">
                  <a:moveTo>
                    <a:pt x="1" y="1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17"/>
                    <a:pt x="3" y="17"/>
                    <a:pt x="3" y="17"/>
                  </a:cubicBezTo>
                  <a:lnTo>
                    <a:pt x="1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1"/>
            <p:cNvSpPr>
              <a:spLocks noEditPoints="1"/>
            </p:cNvSpPr>
            <p:nvPr userDrawn="1"/>
          </p:nvSpPr>
          <p:spPr bwMode="auto">
            <a:xfrm>
              <a:off x="4049" y="2915"/>
              <a:ext cx="155" cy="171"/>
            </a:xfrm>
            <a:custGeom>
              <a:avLst/>
              <a:gdLst>
                <a:gd name="T0" fmla="*/ 9 w 11"/>
                <a:gd name="T1" fmla="*/ 8 h 12"/>
                <a:gd name="T2" fmla="*/ 11 w 11"/>
                <a:gd name="T3" fmla="*/ 8 h 12"/>
                <a:gd name="T4" fmla="*/ 9 w 11"/>
                <a:gd name="T5" fmla="*/ 11 h 12"/>
                <a:gd name="T6" fmla="*/ 5 w 11"/>
                <a:gd name="T7" fmla="*/ 12 h 12"/>
                <a:gd name="T8" fmla="*/ 1 w 11"/>
                <a:gd name="T9" fmla="*/ 11 h 12"/>
                <a:gd name="T10" fmla="*/ 0 w 11"/>
                <a:gd name="T11" fmla="*/ 6 h 12"/>
                <a:gd name="T12" fmla="*/ 1 w 11"/>
                <a:gd name="T13" fmla="*/ 1 h 12"/>
                <a:gd name="T14" fmla="*/ 5 w 11"/>
                <a:gd name="T15" fmla="*/ 0 h 12"/>
                <a:gd name="T16" fmla="*/ 9 w 11"/>
                <a:gd name="T17" fmla="*/ 1 h 12"/>
                <a:gd name="T18" fmla="*/ 11 w 11"/>
                <a:gd name="T19" fmla="*/ 6 h 12"/>
                <a:gd name="T20" fmla="*/ 11 w 11"/>
                <a:gd name="T21" fmla="*/ 7 h 12"/>
                <a:gd name="T22" fmla="*/ 2 w 11"/>
                <a:gd name="T23" fmla="*/ 7 h 12"/>
                <a:gd name="T24" fmla="*/ 3 w 11"/>
                <a:gd name="T25" fmla="*/ 10 h 12"/>
                <a:gd name="T26" fmla="*/ 5 w 11"/>
                <a:gd name="T27" fmla="*/ 11 h 12"/>
                <a:gd name="T28" fmla="*/ 7 w 11"/>
                <a:gd name="T29" fmla="*/ 10 h 12"/>
                <a:gd name="T30" fmla="*/ 9 w 11"/>
                <a:gd name="T31" fmla="*/ 8 h 12"/>
                <a:gd name="T32" fmla="*/ 2 w 11"/>
                <a:gd name="T33" fmla="*/ 5 h 12"/>
                <a:gd name="T34" fmla="*/ 9 w 11"/>
                <a:gd name="T35" fmla="*/ 5 h 12"/>
                <a:gd name="T36" fmla="*/ 8 w 11"/>
                <a:gd name="T37" fmla="*/ 3 h 12"/>
                <a:gd name="T38" fmla="*/ 5 w 11"/>
                <a:gd name="T39" fmla="*/ 1 h 12"/>
                <a:gd name="T40" fmla="*/ 3 w 11"/>
                <a:gd name="T41" fmla="*/ 2 h 12"/>
                <a:gd name="T42" fmla="*/ 2 w 11"/>
                <a:gd name="T4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" h="12">
                  <a:moveTo>
                    <a:pt x="9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0" y="10"/>
                    <a:pt x="10" y="11"/>
                    <a:pt x="9" y="11"/>
                  </a:cubicBezTo>
                  <a:cubicBezTo>
                    <a:pt x="8" y="12"/>
                    <a:pt x="7" y="12"/>
                    <a:pt x="5" y="12"/>
                  </a:cubicBezTo>
                  <a:cubicBezTo>
                    <a:pt x="4" y="12"/>
                    <a:pt x="2" y="12"/>
                    <a:pt x="1" y="11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0" y="4"/>
                    <a:pt x="0" y="3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0" y="3"/>
                    <a:pt x="11" y="4"/>
                    <a:pt x="11" y="6"/>
                  </a:cubicBezTo>
                  <a:cubicBezTo>
                    <a:pt x="11" y="6"/>
                    <a:pt x="11" y="6"/>
                    <a:pt x="1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9"/>
                    <a:pt x="3" y="10"/>
                  </a:cubicBezTo>
                  <a:cubicBezTo>
                    <a:pt x="4" y="10"/>
                    <a:pt x="4" y="11"/>
                    <a:pt x="5" y="11"/>
                  </a:cubicBezTo>
                  <a:cubicBezTo>
                    <a:pt x="6" y="11"/>
                    <a:pt x="7" y="11"/>
                    <a:pt x="7" y="10"/>
                  </a:cubicBezTo>
                  <a:cubicBezTo>
                    <a:pt x="8" y="10"/>
                    <a:pt x="8" y="9"/>
                    <a:pt x="9" y="8"/>
                  </a:cubicBezTo>
                  <a:close/>
                  <a:moveTo>
                    <a:pt x="2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188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B7CAE49C-373E-469A-9545-63532D0B19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2DF0DE3F-864A-4B94-A469-54B14C633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BBB5A25C-ECFB-404C-813A-A590B36E92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7C610-F79D-4B8B-9601-F39AA522709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047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E4615ED-75BC-4202-AFB5-B07EE9FA53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7BD8FDB-9065-45CD-9D76-0D863148BA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048E81C-A2DA-4F41-AAA3-653E0EC9A9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BE17A-4E54-4A7A-BD5E-096265A4EE1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84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110DADE-3EE3-439C-99D2-AEC0C9196E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F0459CE-3D54-4A29-9F85-B130371F02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5296A7E-6FE9-43E9-B90C-9DD4666F12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E38DD-4C35-4251-AE08-6A50E163B8E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42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B16E827-7281-4E9C-A7E6-1ACA3A836F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4E24372-2AA9-44DA-85F2-48F52DD8C5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151DB27-CF06-431F-961A-BDF0076D04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233BB-968A-49E2-A64E-A4EA4B984B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293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09AC869-7FDF-4E9B-A06F-D88D688D35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0DF89D5-CCE0-4B27-9945-B7FD375D91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B717923-0465-4893-AB04-85E09D5B88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87FD7-0F46-492D-AC6A-903DC126B23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072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DBAC7F5D-B0D5-4A4C-BFB9-0FEB77E9B3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750F3E25-C7DD-4CCA-9F56-E3870AA65E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5DD44B2A-0124-4674-B8A3-8D5CFC7EA9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B2034-40EE-4091-97AD-26235D43558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221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0F0E8A91-B7C3-4BC0-A707-B157518601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B1D6378A-EEAC-4861-B135-EB4DDBA6E2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CBB7662F-A062-4429-8544-246E3BF536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00705-37F7-42DD-8C21-A3329BC97B0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48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C126CED2-472B-44BF-83B7-2DAAB8C7BC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C0400A21-C45A-44E9-AB8E-BCA55AA477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11D2005A-A12A-44BD-B26F-2A4A899988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735DB-FC98-442C-A918-66C25811CB2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6546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F0CBA8E-45EA-41B5-8B08-C78216B934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7675D98-D049-44A3-9E5A-B2798535C9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B071DB2-6FE1-4A91-809C-4AF5D51012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34CE0-A402-4BFE-A3CD-C936BFF6068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44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289D9A1-BAA0-4B62-8CA7-1314904535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EB62B30-FFBA-4431-AD4C-C1DDD11C7D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52D4C9E-44BD-4045-81DC-EFF52CE57F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C4DF3-7DAC-4C5C-A555-FD0B25AFBAF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9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3429000" cy="6858000"/>
          </a:xfrm>
          <a:prstGeom prst="rect">
            <a:avLst/>
          </a:prstGeom>
          <a:solidFill>
            <a:srgbClr val="1A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"/>
          <a:stretch/>
        </p:blipFill>
        <p:spPr>
          <a:xfrm>
            <a:off x="10586174" y="224338"/>
            <a:ext cx="1402628" cy="719731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3685738" y="1069145"/>
            <a:ext cx="8303065" cy="0"/>
          </a:xfrm>
          <a:prstGeom prst="line">
            <a:avLst/>
          </a:prstGeom>
          <a:ln>
            <a:solidFill>
              <a:srgbClr val="1A5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6" b="14930"/>
          <a:stretch/>
        </p:blipFill>
        <p:spPr>
          <a:xfrm flipH="1">
            <a:off x="6480971" y="2971803"/>
            <a:ext cx="5711031" cy="3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059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48DE9F8-60A6-4B65-AB98-1232DF3C13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52D88D8-231E-4264-8D0C-131990C4D2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F473E28-04F0-43CB-8D8E-D9F385854D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ED855-A48B-4331-86C9-7E5431A5937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861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F5F1B4A-1B56-4983-B322-82927EE6B3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6DD245E-8C59-43D7-A2B6-7FE42062C5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7452AD2-CFEB-4F29-8C54-DE6B9FC9C9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10D42-D832-4AC8-9FC2-E825B2D7481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788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B7CAE49C-373E-469A-9545-63532D0B19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2DF0DE3F-864A-4B94-A469-54B14C633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BBB5A25C-ECFB-404C-813A-A590B36E92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7C610-F79D-4B8B-9601-F39AA522709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6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763000" y="0"/>
            <a:ext cx="3429000" cy="6858000"/>
          </a:xfrm>
          <a:prstGeom prst="rect">
            <a:avLst/>
          </a:prstGeom>
          <a:solidFill>
            <a:srgbClr val="1A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"/>
          <a:stretch/>
        </p:blipFill>
        <p:spPr>
          <a:xfrm>
            <a:off x="205935" y="186238"/>
            <a:ext cx="1402628" cy="719731"/>
          </a:xfrm>
          <a:prstGeom prst="rect">
            <a:avLst/>
          </a:prstGeom>
          <a:effectLst/>
        </p:spPr>
      </p:pic>
      <p:cxnSp>
        <p:nvCxnSpPr>
          <p:cNvPr id="11" name="Straight Connector 10"/>
          <p:cNvCxnSpPr/>
          <p:nvPr userDrawn="1"/>
        </p:nvCxnSpPr>
        <p:spPr>
          <a:xfrm>
            <a:off x="205938" y="1069145"/>
            <a:ext cx="8303065" cy="0"/>
          </a:xfrm>
          <a:prstGeom prst="line">
            <a:avLst/>
          </a:prstGeom>
          <a:ln>
            <a:solidFill>
              <a:srgbClr val="1A5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6" b="14930"/>
          <a:stretch/>
        </p:blipFill>
        <p:spPr>
          <a:xfrm>
            <a:off x="3" y="2971803"/>
            <a:ext cx="5711031" cy="3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0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rgbClr val="1A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"/>
          <a:stretch/>
        </p:blipFill>
        <p:spPr>
          <a:xfrm>
            <a:off x="222974" y="186238"/>
            <a:ext cx="1402628" cy="719731"/>
          </a:xfrm>
          <a:prstGeom prst="rect">
            <a:avLst/>
          </a:prstGeom>
          <a:effectLst/>
        </p:spPr>
      </p:pic>
      <p:cxnSp>
        <p:nvCxnSpPr>
          <p:cNvPr id="10" name="Straight Connector 9"/>
          <p:cNvCxnSpPr/>
          <p:nvPr userDrawn="1"/>
        </p:nvCxnSpPr>
        <p:spPr>
          <a:xfrm>
            <a:off x="1729936" y="867865"/>
            <a:ext cx="10220765" cy="0"/>
          </a:xfrm>
          <a:prstGeom prst="line">
            <a:avLst/>
          </a:prstGeom>
          <a:ln>
            <a:solidFill>
              <a:srgbClr val="1A5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6" b="14930"/>
          <a:stretch/>
        </p:blipFill>
        <p:spPr>
          <a:xfrm flipH="1">
            <a:off x="5473701" y="2286385"/>
            <a:ext cx="6718299" cy="457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88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"/>
          <a:stretch/>
        </p:blipFill>
        <p:spPr>
          <a:xfrm>
            <a:off x="222974" y="186238"/>
            <a:ext cx="1402628" cy="719731"/>
          </a:xfrm>
          <a:prstGeom prst="rect">
            <a:avLst/>
          </a:prstGeom>
          <a:effectLst/>
        </p:spPr>
      </p:pic>
      <p:cxnSp>
        <p:nvCxnSpPr>
          <p:cNvPr id="11" name="Straight Connector 10"/>
          <p:cNvCxnSpPr/>
          <p:nvPr userDrawn="1"/>
        </p:nvCxnSpPr>
        <p:spPr>
          <a:xfrm>
            <a:off x="1729936" y="867865"/>
            <a:ext cx="10220765" cy="0"/>
          </a:xfrm>
          <a:prstGeom prst="line">
            <a:avLst/>
          </a:prstGeom>
          <a:ln>
            <a:solidFill>
              <a:srgbClr val="1A5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6" b="14930"/>
          <a:stretch/>
        </p:blipFill>
        <p:spPr>
          <a:xfrm flipH="1">
            <a:off x="5473701" y="2286385"/>
            <a:ext cx="6718299" cy="457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0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rgbClr val="1A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"/>
          <a:stretch/>
        </p:blipFill>
        <p:spPr>
          <a:xfrm>
            <a:off x="10676439" y="148138"/>
            <a:ext cx="1402628" cy="719731"/>
          </a:xfrm>
          <a:prstGeom prst="rect">
            <a:avLst/>
          </a:prstGeom>
          <a:effectLst/>
        </p:spPr>
      </p:pic>
      <p:cxnSp>
        <p:nvCxnSpPr>
          <p:cNvPr id="10" name="Straight Connector 9"/>
          <p:cNvCxnSpPr/>
          <p:nvPr userDrawn="1"/>
        </p:nvCxnSpPr>
        <p:spPr>
          <a:xfrm>
            <a:off x="244036" y="867865"/>
            <a:ext cx="10220765" cy="0"/>
          </a:xfrm>
          <a:prstGeom prst="line">
            <a:avLst/>
          </a:prstGeom>
          <a:ln>
            <a:solidFill>
              <a:srgbClr val="1A5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6" b="14930"/>
          <a:stretch/>
        </p:blipFill>
        <p:spPr>
          <a:xfrm>
            <a:off x="3" y="2175511"/>
            <a:ext cx="6881231" cy="468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6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"/>
          <a:stretch/>
        </p:blipFill>
        <p:spPr>
          <a:xfrm>
            <a:off x="10676439" y="148138"/>
            <a:ext cx="1402628" cy="719731"/>
          </a:xfrm>
          <a:prstGeom prst="rect">
            <a:avLst/>
          </a:prstGeom>
          <a:effectLst/>
        </p:spPr>
      </p:pic>
      <p:cxnSp>
        <p:nvCxnSpPr>
          <p:cNvPr id="5" name="Straight Connector 4"/>
          <p:cNvCxnSpPr/>
          <p:nvPr userDrawn="1"/>
        </p:nvCxnSpPr>
        <p:spPr>
          <a:xfrm>
            <a:off x="244036" y="867865"/>
            <a:ext cx="10220765" cy="0"/>
          </a:xfrm>
          <a:prstGeom prst="line">
            <a:avLst/>
          </a:prstGeom>
          <a:ln>
            <a:solidFill>
              <a:srgbClr val="1A5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6" b="14930"/>
          <a:stretch/>
        </p:blipFill>
        <p:spPr>
          <a:xfrm>
            <a:off x="2" y="2407368"/>
            <a:ext cx="6540500" cy="445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09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7" r:id="rId2"/>
    <p:sldLayoutId id="2147483668" r:id="rId3"/>
    <p:sldLayoutId id="2147483649" r:id="rId4"/>
    <p:sldLayoutId id="2147483650" r:id="rId5"/>
    <p:sldLayoutId id="2147483651" r:id="rId6"/>
    <p:sldLayoutId id="2147483652" r:id="rId7"/>
    <p:sldLayoutId id="2147483661" r:id="rId8"/>
    <p:sldLayoutId id="2147483663" r:id="rId9"/>
    <p:sldLayoutId id="2147483664" r:id="rId10"/>
    <p:sldLayoutId id="2147483665" r:id="rId11"/>
    <p:sldLayoutId id="2147483662" r:id="rId12"/>
    <p:sldLayoutId id="2147483666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00D342A2-373D-4E06-966D-FF9077EFA0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803FC30B-B82E-46A0-A1D2-17DCC47111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F4454159-1370-44EB-B5F1-06E2F5D312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5D89CF07-6E19-49F1-A8F7-88CB91E26B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5E3B334F-006A-4C8F-A2D9-F932EE9DDF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21D6F4-1AC7-4B66-92F5-944B2E8492D6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591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00D342A2-373D-4E06-966D-FF9077EFA0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803FC30B-B82E-46A0-A1D2-17DCC47111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F4454159-1370-44EB-B5F1-06E2F5D312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5D89CF07-6E19-49F1-A8F7-88CB91E26B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5E3B334F-006A-4C8F-A2D9-F932EE9DDF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21D6F4-1AC7-4B66-92F5-944B2E8492D6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198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audio" Target="../media/media1.wma"/><Relationship Id="rId16" Type="http://schemas.openxmlformats.org/officeDocument/2006/relationships/image" Target="../media/image16.png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audio" Target="../media/audio1.wav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04" y="3767050"/>
            <a:ext cx="402371" cy="457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04" y="3790802"/>
            <a:ext cx="402371" cy="457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283" y="3431746"/>
            <a:ext cx="329213" cy="335309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 flipH="1">
            <a:off x="3260591" y="130195"/>
            <a:ext cx="5396248" cy="218940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</a:rPr>
              <a:t>7000 + 2000 = 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921" y="2946586"/>
            <a:ext cx="402371" cy="457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921" y="2946586"/>
            <a:ext cx="402371" cy="457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676" y="2611282"/>
            <a:ext cx="328861" cy="335309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 flipH="1">
            <a:off x="3140089" y="96697"/>
            <a:ext cx="5396248" cy="218940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</a:rPr>
              <a:t>60000 : 2 = 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593" y="3510535"/>
            <a:ext cx="402371" cy="4572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593" y="3510535"/>
            <a:ext cx="402371" cy="4572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548" y="3175231"/>
            <a:ext cx="328465" cy="335309"/>
          </a:xfrm>
          <a:prstGeom prst="rect">
            <a:avLst/>
          </a:prstGeom>
        </p:spPr>
      </p:pic>
      <p:sp>
        <p:nvSpPr>
          <p:cNvPr id="15" name="Cloud 14"/>
          <p:cNvSpPr/>
          <p:nvPr/>
        </p:nvSpPr>
        <p:spPr>
          <a:xfrm flipH="1">
            <a:off x="3262588" y="172201"/>
            <a:ext cx="5396248" cy="218940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</a:rPr>
              <a:t>6000 × 5 = 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85" y="3741312"/>
            <a:ext cx="402371" cy="4572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85" y="3741312"/>
            <a:ext cx="402371" cy="4572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664" y="3409056"/>
            <a:ext cx="329213" cy="329213"/>
          </a:xfrm>
          <a:prstGeom prst="rect">
            <a:avLst/>
          </a:prstGeom>
        </p:spPr>
      </p:pic>
      <p:sp>
        <p:nvSpPr>
          <p:cNvPr id="19" name="Cloud 18"/>
          <p:cNvSpPr/>
          <p:nvPr/>
        </p:nvSpPr>
        <p:spPr>
          <a:xfrm flipH="1">
            <a:off x="3234456" y="192450"/>
            <a:ext cx="5396248" cy="218940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</a:rPr>
              <a:t>15000 – 6000 = 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333" y="3341614"/>
            <a:ext cx="402371" cy="4572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333" y="3341614"/>
            <a:ext cx="402371" cy="4572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912" y="3021546"/>
            <a:ext cx="329213" cy="304826"/>
          </a:xfrm>
          <a:prstGeom prst="rect">
            <a:avLst/>
          </a:prstGeom>
        </p:spPr>
      </p:pic>
      <p:sp>
        <p:nvSpPr>
          <p:cNvPr id="23" name="Cloud 22"/>
          <p:cNvSpPr/>
          <p:nvPr/>
        </p:nvSpPr>
        <p:spPr>
          <a:xfrm flipH="1">
            <a:off x="3225347" y="178098"/>
            <a:ext cx="5396248" cy="218940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</a:rPr>
              <a:t>0 : 50000 = ?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61" y="3802607"/>
            <a:ext cx="402371" cy="45164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61" y="3802607"/>
            <a:ext cx="402371" cy="45164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187" y="3464499"/>
            <a:ext cx="309516" cy="335309"/>
          </a:xfrm>
          <a:prstGeom prst="rect">
            <a:avLst/>
          </a:prstGeom>
        </p:spPr>
      </p:pic>
      <p:sp>
        <p:nvSpPr>
          <p:cNvPr id="27" name="Cloud 26"/>
          <p:cNvSpPr/>
          <p:nvPr/>
        </p:nvSpPr>
        <p:spPr>
          <a:xfrm flipH="1">
            <a:off x="3186748" y="123134"/>
            <a:ext cx="5396248" cy="218940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9000 – 3000 = ?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32" y="3299379"/>
            <a:ext cx="402371" cy="45164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32" y="3299379"/>
            <a:ext cx="402371" cy="45164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958" y="2967972"/>
            <a:ext cx="309516" cy="321896"/>
          </a:xfrm>
          <a:prstGeom prst="rect">
            <a:avLst/>
          </a:prstGeom>
        </p:spPr>
      </p:pic>
      <p:sp>
        <p:nvSpPr>
          <p:cNvPr id="31" name="Cloud 30"/>
          <p:cNvSpPr/>
          <p:nvPr/>
        </p:nvSpPr>
        <p:spPr>
          <a:xfrm flipH="1">
            <a:off x="3261691" y="135904"/>
            <a:ext cx="5396248" cy="218940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16000 : 2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49" y="2961271"/>
            <a:ext cx="402371" cy="451641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49" y="2961271"/>
            <a:ext cx="402371" cy="451641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29" y="2623163"/>
            <a:ext cx="309011" cy="335309"/>
          </a:xfrm>
          <a:prstGeom prst="rect">
            <a:avLst/>
          </a:prstGeom>
        </p:spPr>
      </p:pic>
      <p:sp>
        <p:nvSpPr>
          <p:cNvPr id="35" name="Cloud 34"/>
          <p:cNvSpPr/>
          <p:nvPr/>
        </p:nvSpPr>
        <p:spPr>
          <a:xfrm flipH="1">
            <a:off x="3299188" y="154649"/>
            <a:ext cx="5396248" cy="218940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7000 × 3 = ?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953" y="3764668"/>
            <a:ext cx="402371" cy="45164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953" y="3764668"/>
            <a:ext cx="402371" cy="45164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379" y="3430171"/>
            <a:ext cx="309516" cy="328087"/>
          </a:xfrm>
          <a:prstGeom prst="rect">
            <a:avLst/>
          </a:prstGeom>
        </p:spPr>
      </p:pic>
      <p:sp>
        <p:nvSpPr>
          <p:cNvPr id="39" name="Cloud 38"/>
          <p:cNvSpPr/>
          <p:nvPr/>
        </p:nvSpPr>
        <p:spPr>
          <a:xfrm flipH="1">
            <a:off x="3217153" y="128533"/>
            <a:ext cx="5396248" cy="218940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5000 + 9000 = ?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457" y="3476734"/>
            <a:ext cx="402371" cy="45164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457" y="3476734"/>
            <a:ext cx="402371" cy="45164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883" y="3160283"/>
            <a:ext cx="309516" cy="291995"/>
          </a:xfrm>
          <a:prstGeom prst="rect">
            <a:avLst/>
          </a:prstGeom>
        </p:spPr>
      </p:pic>
      <p:sp>
        <p:nvSpPr>
          <p:cNvPr id="43" name="Cloud 42"/>
          <p:cNvSpPr/>
          <p:nvPr/>
        </p:nvSpPr>
        <p:spPr>
          <a:xfrm flipH="1">
            <a:off x="3230185" y="116073"/>
            <a:ext cx="5396248" cy="218940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70000 × 0 = ?</a:t>
            </a:r>
          </a:p>
        </p:txBody>
      </p:sp>
      <p:sp>
        <p:nvSpPr>
          <p:cNvPr id="44" name="Sun 43"/>
          <p:cNvSpPr/>
          <p:nvPr/>
        </p:nvSpPr>
        <p:spPr>
          <a:xfrm>
            <a:off x="10028579" y="-8092"/>
            <a:ext cx="1849188" cy="1567455"/>
          </a:xfrm>
          <a:prstGeom prst="sun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/>
          <p:cNvSpPr/>
          <p:nvPr/>
        </p:nvSpPr>
        <p:spPr>
          <a:xfrm>
            <a:off x="10394447" y="339866"/>
            <a:ext cx="1094743" cy="957056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/>
          <p:cNvSpPr txBox="1"/>
          <p:nvPr/>
        </p:nvSpPr>
        <p:spPr>
          <a:xfrm>
            <a:off x="10394447" y="657456"/>
            <a:ext cx="119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HẾT GIỜ</a:t>
            </a:r>
            <a:endParaRPr lang="vi-VN" sz="2000" b="1" dirty="0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clock tick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73221" y="1057566"/>
            <a:ext cx="609600" cy="609600"/>
          </a:xfrm>
          <a:prstGeom prst="rect">
            <a:avLst/>
          </a:prstGeom>
        </p:spPr>
      </p:pic>
      <p:sp>
        <p:nvSpPr>
          <p:cNvPr id="48" name="Cloud 47"/>
          <p:cNvSpPr/>
          <p:nvPr/>
        </p:nvSpPr>
        <p:spPr>
          <a:xfrm>
            <a:off x="10057147" y="913488"/>
            <a:ext cx="1902292" cy="985003"/>
          </a:xfrm>
          <a:prstGeom prst="cloud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Rectangle 50"/>
          <p:cNvSpPr/>
          <p:nvPr/>
        </p:nvSpPr>
        <p:spPr>
          <a:xfrm>
            <a:off x="7639" y="6613846"/>
            <a:ext cx="241300" cy="2667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639" y="6325899"/>
            <a:ext cx="241300" cy="2667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205312" y="6255504"/>
            <a:ext cx="33778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Đội</a:t>
            </a:r>
            <a:r>
              <a:rPr lang="en-US" sz="3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đỏ</a:t>
            </a:r>
            <a:r>
              <a:rPr lang="en-US" sz="3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được</a:t>
            </a:r>
            <a:r>
              <a:rPr lang="en-US" sz="3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0 </a:t>
            </a:r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quả</a:t>
            </a:r>
            <a:endParaRPr lang="en-US" sz="32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639" y="6037953"/>
            <a:ext cx="241300" cy="2667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192061" y="6268587"/>
            <a:ext cx="33778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Đội</a:t>
            </a:r>
            <a:r>
              <a:rPr lang="en-US" sz="3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đỏ</a:t>
            </a:r>
            <a:r>
              <a:rPr lang="en-US" sz="3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được</a:t>
            </a:r>
            <a:r>
              <a:rPr lang="en-US" sz="3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1 </a:t>
            </a:r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quả</a:t>
            </a:r>
            <a:endParaRPr lang="en-US" sz="32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639" y="5750007"/>
            <a:ext cx="241300" cy="2667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192416" y="6255683"/>
            <a:ext cx="33778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Đội</a:t>
            </a:r>
            <a:r>
              <a:rPr lang="en-US" sz="3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đỏ</a:t>
            </a:r>
            <a:r>
              <a:rPr lang="en-US" sz="3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được</a:t>
            </a:r>
            <a:r>
              <a:rPr lang="en-US" sz="3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2 </a:t>
            </a:r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quả</a:t>
            </a:r>
            <a:endParaRPr lang="en-US" sz="32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639" y="5462061"/>
            <a:ext cx="241300" cy="2667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239881" y="6255683"/>
            <a:ext cx="33778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Đội</a:t>
            </a:r>
            <a:r>
              <a:rPr lang="en-US" sz="3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đỏ</a:t>
            </a:r>
            <a:r>
              <a:rPr lang="en-US" sz="3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được</a:t>
            </a:r>
            <a:r>
              <a:rPr lang="en-US" sz="3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3 </a:t>
            </a:r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quả</a:t>
            </a:r>
            <a:endParaRPr lang="en-US" sz="32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639" y="5174115"/>
            <a:ext cx="241300" cy="2667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231938" y="6268587"/>
            <a:ext cx="33778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Đội</a:t>
            </a:r>
            <a:r>
              <a:rPr lang="en-US" sz="3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đỏ</a:t>
            </a:r>
            <a:r>
              <a:rPr lang="en-US" sz="3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được</a:t>
            </a:r>
            <a:r>
              <a:rPr lang="en-US" sz="3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4 </a:t>
            </a:r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quả</a:t>
            </a:r>
            <a:endParaRPr lang="en-US" sz="32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639" y="4886169"/>
            <a:ext cx="241300" cy="2667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228234" y="6255683"/>
            <a:ext cx="33778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Đội</a:t>
            </a:r>
            <a:r>
              <a:rPr lang="en-US" sz="3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đỏ</a:t>
            </a:r>
            <a:r>
              <a:rPr lang="en-US" sz="3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được</a:t>
            </a:r>
            <a:r>
              <a:rPr lang="en-US" sz="3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5 </a:t>
            </a:r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quả</a:t>
            </a:r>
            <a:endParaRPr lang="en-US" sz="32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639" y="4598223"/>
            <a:ext cx="241300" cy="2667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192770" y="6243160"/>
            <a:ext cx="33778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Đội</a:t>
            </a:r>
            <a:r>
              <a:rPr lang="en-US" sz="3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đỏ</a:t>
            </a:r>
            <a:r>
              <a:rPr lang="en-US" sz="3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được</a:t>
            </a:r>
            <a:r>
              <a:rPr lang="en-US" sz="3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6 </a:t>
            </a:r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quả</a:t>
            </a:r>
            <a:endParaRPr lang="en-US" sz="32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639" y="4310277"/>
            <a:ext cx="241300" cy="2667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189068" y="6268325"/>
            <a:ext cx="33778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Đội</a:t>
            </a:r>
            <a:r>
              <a:rPr lang="en-US" sz="3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đỏ</a:t>
            </a:r>
            <a:r>
              <a:rPr lang="en-US" sz="3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được</a:t>
            </a:r>
            <a:r>
              <a:rPr lang="en-US" sz="3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7 </a:t>
            </a:r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quả</a:t>
            </a:r>
            <a:endParaRPr lang="en-US" sz="32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639" y="4022331"/>
            <a:ext cx="241300" cy="2667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187580" y="6240660"/>
            <a:ext cx="33778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Đội</a:t>
            </a:r>
            <a:r>
              <a:rPr lang="en-US" sz="3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đỏ</a:t>
            </a:r>
            <a:r>
              <a:rPr lang="en-US" sz="3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được</a:t>
            </a:r>
            <a:r>
              <a:rPr lang="en-US" sz="3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8 </a:t>
            </a:r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quả</a:t>
            </a:r>
            <a:endParaRPr lang="en-US" sz="32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639" y="3734385"/>
            <a:ext cx="241300" cy="2667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X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187580" y="6253183"/>
            <a:ext cx="33778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Đội</a:t>
            </a:r>
            <a:r>
              <a:rPr lang="en-US" sz="3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đỏ</a:t>
            </a:r>
            <a:r>
              <a:rPr lang="en-US" sz="3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được</a:t>
            </a:r>
            <a:r>
              <a:rPr lang="en-US" sz="3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9 </a:t>
            </a:r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quả</a:t>
            </a:r>
            <a:endParaRPr lang="en-US" sz="32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639" y="3446439"/>
            <a:ext cx="241300" cy="2667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183377" y="6263206"/>
            <a:ext cx="35862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Đội</a:t>
            </a:r>
            <a:r>
              <a:rPr lang="en-US" sz="3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đỏ</a:t>
            </a:r>
            <a:r>
              <a:rPr lang="en-US" sz="3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được</a:t>
            </a:r>
            <a:r>
              <a:rPr lang="en-US" sz="3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10 </a:t>
            </a:r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quả</a:t>
            </a:r>
            <a:endParaRPr lang="en-US" sz="32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212069" y="1313716"/>
            <a:ext cx="40242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</a:rPr>
              <a:t>CHÚC MỪNG ĐỘI ĐỎ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1959439" y="6592600"/>
            <a:ext cx="241300" cy="2667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1959439" y="6304653"/>
            <a:ext cx="241300" cy="2667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238704" y="6273228"/>
            <a:ext cx="37260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Đội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vàng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được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0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quả</a:t>
            </a:r>
            <a:endParaRPr lang="en-US" sz="32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1959439" y="6016707"/>
            <a:ext cx="241300" cy="2667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78" name="Rectangle 77"/>
          <p:cNvSpPr/>
          <p:nvPr/>
        </p:nvSpPr>
        <p:spPr>
          <a:xfrm>
            <a:off x="7225768" y="6273229"/>
            <a:ext cx="37260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Đội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vàng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được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1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quả</a:t>
            </a:r>
            <a:endParaRPr lang="en-US" sz="32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1959439" y="5728761"/>
            <a:ext cx="241300" cy="2667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201163" y="6285689"/>
            <a:ext cx="37260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Đội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vàng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được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2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quả</a:t>
            </a:r>
            <a:endParaRPr lang="en-US" sz="32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1959439" y="5440815"/>
            <a:ext cx="241300" cy="2667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82" name="Rectangle 81"/>
          <p:cNvSpPr/>
          <p:nvPr/>
        </p:nvSpPr>
        <p:spPr>
          <a:xfrm>
            <a:off x="7188167" y="6296108"/>
            <a:ext cx="37260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Đội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vàng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được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3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quả</a:t>
            </a:r>
            <a:endParaRPr lang="en-US" sz="32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1959439" y="5152869"/>
            <a:ext cx="241300" cy="2667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84" name="Rectangle 83"/>
          <p:cNvSpPr/>
          <p:nvPr/>
        </p:nvSpPr>
        <p:spPr>
          <a:xfrm>
            <a:off x="7225771" y="6308221"/>
            <a:ext cx="37260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Đội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vàng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được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4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quả</a:t>
            </a:r>
            <a:endParaRPr lang="en-US" sz="32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1959439" y="4864923"/>
            <a:ext cx="241300" cy="2667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225771" y="6295565"/>
            <a:ext cx="37260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Đội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vàng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được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5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quả</a:t>
            </a:r>
            <a:endParaRPr lang="en-US" sz="32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1959439" y="4576977"/>
            <a:ext cx="241300" cy="2667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88" name="Rectangle 87"/>
          <p:cNvSpPr/>
          <p:nvPr/>
        </p:nvSpPr>
        <p:spPr>
          <a:xfrm>
            <a:off x="7225771" y="6296788"/>
            <a:ext cx="37260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Đội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vàng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được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6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quả</a:t>
            </a:r>
            <a:endParaRPr lang="en-US" sz="32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1959439" y="4289031"/>
            <a:ext cx="241300" cy="2667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90" name="Rectangle 89"/>
          <p:cNvSpPr/>
          <p:nvPr/>
        </p:nvSpPr>
        <p:spPr>
          <a:xfrm>
            <a:off x="7200839" y="6321041"/>
            <a:ext cx="37260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Đội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vàng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được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7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quả</a:t>
            </a:r>
            <a:endParaRPr lang="en-US" sz="32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1959439" y="4001085"/>
            <a:ext cx="241300" cy="2667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227091" y="6309526"/>
            <a:ext cx="37260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Đội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vàng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được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8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quả</a:t>
            </a:r>
            <a:endParaRPr lang="en-US" sz="32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1959439" y="3713139"/>
            <a:ext cx="241300" cy="2667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X</a:t>
            </a:r>
          </a:p>
        </p:txBody>
      </p:sp>
      <p:sp>
        <p:nvSpPr>
          <p:cNvPr id="94" name="Rectangle 93"/>
          <p:cNvSpPr/>
          <p:nvPr/>
        </p:nvSpPr>
        <p:spPr>
          <a:xfrm>
            <a:off x="7215411" y="6298010"/>
            <a:ext cx="37260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Đội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vàng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được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9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quả</a:t>
            </a:r>
            <a:endParaRPr lang="en-US" sz="32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1959439" y="3425193"/>
            <a:ext cx="241300" cy="2667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202159" y="6298011"/>
            <a:ext cx="39344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Đội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vàng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được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10 </a:t>
            </a:r>
            <a:r>
              <a:rPr lang="en-US" sz="32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quả</a:t>
            </a:r>
            <a:endParaRPr lang="en-US" sz="32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200611" y="1313715"/>
            <a:ext cx="44810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</a:rPr>
              <a:t>CHÚC </a:t>
            </a:r>
            <a:r>
              <a:rPr lang="en-US" sz="32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</a:rPr>
              <a:t>MỪNG ĐỘI VÀNG</a:t>
            </a:r>
          </a:p>
        </p:txBody>
      </p:sp>
    </p:spTree>
    <p:extLst>
      <p:ext uri="{BB962C8B-B14F-4D97-AF65-F5344CB8AC3E}">
        <p14:creationId xmlns:p14="http://schemas.microsoft.com/office/powerpoint/2010/main" val="299672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C 0.00017 0.11944 1.38889E-6 0.11875 -0.00208 0.25903 C 0.1158 0.28796 0.33958 0.27685 0.45295 0.28449 " pathEditMode="relative" rAng="0" ptsTypes="AAA">
                                      <p:cBhvr>
                                        <p:cTn id="5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5" y="1421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0026 0.38588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C 0.00018 0.17523 -2.5E-6 0.17431 -0.00208 0.38033 C 0.1158 0.42292 0.33959 0.40648 0.45295 0.41783 " pathEditMode="relative" rAng="0" ptsTypes="AAA">
                                      <p:cBhvr>
                                        <p:cTn id="1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5" y="2088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-0.0026 0.38634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C -4.72222E-6 0.17824 -4.72222E-6 0.17708 -0.00208 0.38727 C 0.15452 0.36759 0.16528 0.37616 0.30435 0.36505 " pathEditMode="relative" rAng="0" ptsTypes="AAA">
                                      <p:cBhvr>
                                        <p:cTn id="19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19352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000"/>
                            </p:stCondLst>
                            <p:childTnLst>
                              <p:par>
                                <p:cTn id="2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0.00156 0.2868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000"/>
                            </p:stCondLst>
                            <p:childTnLst>
                              <p:par>
                                <p:cTn id="26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C 0.00017 0.11944 2.22222E-6 0.11875 -0.00209 0.25902 C 0.1158 0.28796 0.33958 0.27685 0.45295 0.28449 " pathEditMode="relative" rAng="0" ptsTypes="AAA">
                                      <p:cBhvr>
                                        <p:cTn id="2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5" y="14213"/>
                                    </p:animMotion>
                                  </p:childTnLst>
                                </p:cTn>
                              </p:par>
                              <p:par>
                                <p:cTn id="2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3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00"/>
                            </p:stCondLst>
                            <p:childTnLst>
                              <p:par>
                                <p:cTn id="3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-0.00573 0.25394 " pathEditMode="relative" rAng="0" ptsTypes="AA">
                                      <p:cBhvr>
                                        <p:cTn id="3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31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C 0.00018 0.11921 -3.05556E-6 0.11806 -0.00208 0.25857 C 0.11736 0.22709 0.12448 0.23472 0.24427 0.20162 " pathEditMode="relative" rAng="0" ptsTypes="AAA">
                                      <p:cBhvr>
                                        <p:cTn id="33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12917"/>
                                    </p:animMotion>
                                  </p:childTnLst>
                                </p:cTn>
                              </p:par>
                              <p:par>
                                <p:cTn id="3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3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000"/>
                            </p:stCondLst>
                            <p:childTnLst>
                              <p:par>
                                <p:cTn id="3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0.00086 0.29444 " pathEditMode="relative" rAng="0" ptsTypes="AA">
                                      <p:cBhvr>
                                        <p:cTn id="3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0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1.48148E-6 C -0.00018 0.10972 -0.00035 0.10903 -0.00469 0.23866 C -0.33716 0.26204 -0.40834 0.27106 -0.58073 0.27708 " pathEditMode="relative" rAng="0" ptsTypes="AAA">
                                      <p:cBhvr>
                                        <p:cTn id="40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28" y="13843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0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5" fill="hold">
                      <p:stCondLst>
                        <p:cond delay="0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3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0.00677 0.42477 " pathEditMode="relative" rAng="0" ptsTypes="AA">
                                      <p:cBhvr>
                                        <p:cTn id="4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000"/>
                            </p:stCondLst>
                            <p:childTnLst>
                              <p:par>
                                <p:cTn id="46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1.11111E-6 C -0.00035 0.16736 -0.00035 0.1662 -0.00417 0.36412 C -0.2842 0.39977 -0.3441 0.41366 -0.48924 0.42292 " pathEditMode="relative" rAng="0" ptsTypes="AAA">
                                      <p:cBhvr>
                                        <p:cTn id="47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44" y="21134"/>
                                    </p:animMotion>
                                  </p:childTnLst>
                                </p:cTn>
                              </p:par>
                              <p:par>
                                <p:cTn id="4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4" fill="hold">
                      <p:stCondLst>
                        <p:cond delay="0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1" fill="hold">
                      <p:stCondLst>
                        <p:cond delay="0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3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000"/>
                            </p:stCondLst>
                            <p:childTnLst>
                              <p:par>
                                <p:cTn id="5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00799 0.41621 " pathEditMode="relative" rAng="0" ptsTypes="AA">
                                      <p:cBhvr>
                                        <p:cTn id="5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7" fill="hold">
                      <p:stCondLst>
                        <p:cond delay="0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000"/>
                            </p:stCondLst>
                            <p:childTnLst>
                              <p:par>
                                <p:cTn id="53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3.33333E-6 C -0.00052 0.19468 -0.00069 0.19329 -0.0052 0.42454 C -0.21527 0.35394 -0.25468 0.34723 -0.38472 0.27871 " pathEditMode="relative" rAng="0" ptsTypes="AAA">
                                      <p:cBhvr>
                                        <p:cTn id="539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21227"/>
                                    </p:animMotion>
                                  </p:childTnLst>
                                </p:cTn>
                              </p:par>
                              <p:par>
                                <p:cTn id="5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5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0" fill="hold">
                      <p:stCondLst>
                        <p:cond delay="0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3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000"/>
                            </p:stCondLst>
                            <p:childTnLst>
                              <p:par>
                                <p:cTn id="59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0.00573 0.24723 " pathEditMode="relative" rAng="0" ptsTypes="AA">
                                      <p:cBhvr>
                                        <p:cTn id="59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6" fill="hold">
                      <p:stCondLst>
                        <p:cond delay="0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>
                            <p:stCondLst>
                              <p:cond delay="1000"/>
                            </p:stCondLst>
                            <p:childTnLst>
                              <p:par>
                                <p:cTn id="607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2.96296E-6 C -0.00017 0.12593 -0.00034 0.12523 -0.00468 0.27408 C -0.33715 0.30093 -0.40833 0.31135 -0.58073 0.31829 " pathEditMode="relative" rAng="0" ptsTypes="AAA">
                                      <p:cBhvr>
                                        <p:cTn id="60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28" y="15903"/>
                                    </p:animMotion>
                                  </p:childTnLst>
                                </p:cTn>
                              </p:par>
                              <p:par>
                                <p:cTn id="6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1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9" fill="hold">
                      <p:stCondLst>
                        <p:cond delay="0"/>
                      </p:stCondLst>
                      <p:childTnLst>
                        <p:par>
                          <p:cTn id="630" fill="hold">
                            <p:stCondLst>
                              <p:cond delay="0"/>
                            </p:stCondLst>
                            <p:childTnLst>
                              <p:par>
                                <p:cTn id="631" presetID="3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5" fill="hold">
                      <p:stCondLst>
                        <p:cond delay="indefinite"/>
                      </p:stCondLst>
                      <p:childTnLst>
                        <p:par>
                          <p:cTn id="646" fill="hold">
                            <p:stCondLst>
                              <p:cond delay="0"/>
                            </p:stCondLst>
                            <p:childTnLst>
                              <p:par>
                                <p:cTn id="6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0.00087 0.29445 " pathEditMode="relative" rAng="0" ptsTypes="AA">
                                      <p:cBhvr>
                                        <p:cTn id="66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5" fill="hold">
                      <p:stCondLst>
                        <p:cond delay="0"/>
                      </p:stCondLst>
                      <p:childTnLst>
                        <p:par>
                          <p:cTn id="666" fill="hold">
                            <p:stCondLst>
                              <p:cond delay="0"/>
                            </p:stCondLst>
                            <p:childTnLst>
                              <p:par>
                                <p:cTn id="66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>
                            <p:stCondLst>
                              <p:cond delay="1000"/>
                            </p:stCondLst>
                            <p:childTnLst>
                              <p:par>
                                <p:cTn id="67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4.81481E-6 C -0.00035 0.15093 -0.00035 0.15 -0.00364 0.32825 C -0.24531 0.36042 -0.29705 0.37292 -0.42239 0.38125 " pathEditMode="relative" rAng="0" ptsTypes="AAA">
                                      <p:cBhvr>
                                        <p:cTn id="67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11" y="19051"/>
                                    </p:animMotion>
                                  </p:childTnLst>
                                </p:cTn>
                              </p:par>
                              <p:par>
                                <p:cTn id="6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79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8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1" fill="hold">
                      <p:stCondLst>
                        <p:cond delay="0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2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9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8" fill="hold">
                      <p:stCondLst>
                        <p:cond delay="0"/>
                      </p:stCondLst>
                      <p:childTnLst>
                        <p:par>
                          <p:cTn id="699" fill="hold">
                            <p:stCondLst>
                              <p:cond delay="0"/>
                            </p:stCondLst>
                            <p:childTnLst>
                              <p:par>
                                <p:cTn id="70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>
                            <p:stCondLst>
                              <p:cond delay="500"/>
                            </p:stCondLst>
                            <p:childTnLst>
                              <p:par>
                                <p:cTn id="70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07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5500"/>
                            </p:stCondLst>
                            <p:childTnLst>
                              <p:par>
                                <p:cTn id="7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4" dur="1418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7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>
                            <p:stCondLst>
                              <p:cond delay="500"/>
                            </p:stCondLst>
                            <p:childTnLst>
                              <p:par>
                                <p:cTn id="7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3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1" fill="hold">
                      <p:stCondLst>
                        <p:cond delay="0"/>
                      </p:stCondLst>
                      <p:childTnLst>
                        <p:par>
                          <p:cTn id="732" fill="hold">
                            <p:stCondLst>
                              <p:cond delay="0"/>
                            </p:stCondLst>
                            <p:childTnLst>
                              <p:par>
                                <p:cTn id="7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500"/>
                            </p:stCondLst>
                            <p:childTnLst>
                              <p:par>
                                <p:cTn id="7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4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5" fill="hold">
                      <p:stCondLst>
                        <p:cond delay="0"/>
                      </p:stCondLst>
                      <p:childTnLst>
                        <p:par>
                          <p:cTn id="746" fill="hold">
                            <p:stCondLst>
                              <p:cond delay="0"/>
                            </p:stCondLst>
                            <p:childTnLst>
                              <p:par>
                                <p:cTn id="7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500"/>
                            </p:stCondLst>
                            <p:childTnLst>
                              <p:par>
                                <p:cTn id="7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9" fill="hold">
                      <p:stCondLst>
                        <p:cond delay="0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>
                            <p:stCondLst>
                              <p:cond delay="500"/>
                            </p:stCondLst>
                            <p:childTnLst>
                              <p:par>
                                <p:cTn id="76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3" fill="hold">
                      <p:stCondLst>
                        <p:cond delay="0"/>
                      </p:stCondLst>
                      <p:childTnLst>
                        <p:par>
                          <p:cTn id="774" fill="hold">
                            <p:stCondLst>
                              <p:cond delay="0"/>
                            </p:stCondLst>
                            <p:childTnLst>
                              <p:par>
                                <p:cTn id="7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500"/>
                            </p:stCondLst>
                            <p:childTnLst>
                              <p:par>
                                <p:cTn id="78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8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7" fill="hold">
                      <p:stCondLst>
                        <p:cond delay="0"/>
                      </p:stCondLst>
                      <p:childTnLst>
                        <p:par>
                          <p:cTn id="788" fill="hold">
                            <p:stCondLst>
                              <p:cond delay="0"/>
                            </p:stCondLst>
                            <p:childTnLst>
                              <p:par>
                                <p:cTn id="7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500"/>
                            </p:stCondLst>
                            <p:childTnLst>
                              <p:par>
                                <p:cTn id="79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0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1" fill="hold">
                      <p:stCondLst>
                        <p:cond delay="0"/>
                      </p:stCondLst>
                      <p:childTnLst>
                        <p:par>
                          <p:cTn id="802" fill="hold">
                            <p:stCondLst>
                              <p:cond delay="0"/>
                            </p:stCondLst>
                            <p:childTnLst>
                              <p:par>
                                <p:cTn id="8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7" fill="hold">
                            <p:stCondLst>
                              <p:cond delay="500"/>
                            </p:stCondLst>
                            <p:childTnLst>
                              <p:par>
                                <p:cTn id="80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1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5" fill="hold">
                      <p:stCondLst>
                        <p:cond delay="0"/>
                      </p:stCondLst>
                      <p:childTnLst>
                        <p:par>
                          <p:cTn id="816" fill="hold">
                            <p:stCondLst>
                              <p:cond delay="0"/>
                            </p:stCondLst>
                            <p:childTnLst>
                              <p:par>
                                <p:cTn id="8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500"/>
                            </p:stCondLst>
                            <p:childTnLst>
                              <p:par>
                                <p:cTn id="8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2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9" fill="hold">
                      <p:stCondLst>
                        <p:cond delay="0"/>
                      </p:stCondLst>
                      <p:childTnLst>
                        <p:par>
                          <p:cTn id="830" fill="hold">
                            <p:stCondLst>
                              <p:cond delay="0"/>
                            </p:stCondLst>
                            <p:childTnLst>
                              <p:par>
                                <p:cTn id="8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500"/>
                            </p:stCondLst>
                            <p:childTnLst>
                              <p:par>
                                <p:cTn id="8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4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3" fill="hold">
                      <p:stCondLst>
                        <p:cond delay="0"/>
                      </p:stCondLst>
                      <p:childTnLst>
                        <p:par>
                          <p:cTn id="844" fill="hold">
                            <p:stCondLst>
                              <p:cond delay="0"/>
                            </p:stCondLst>
                            <p:childTnLst>
                              <p:par>
                                <p:cTn id="8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9" fill="hold">
                            <p:stCondLst>
                              <p:cond delay="500"/>
                            </p:stCondLst>
                            <p:childTnLst>
                              <p:par>
                                <p:cTn id="8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5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7" fill="hold">
                      <p:stCondLst>
                        <p:cond delay="0"/>
                      </p:stCondLst>
                      <p:childTnLst>
                        <p:par>
                          <p:cTn id="858" fill="hold">
                            <p:stCondLst>
                              <p:cond delay="0"/>
                            </p:stCondLst>
                            <p:childTnLst>
                              <p:par>
                                <p:cTn id="8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500"/>
                            </p:stCondLst>
                            <p:childTnLst>
                              <p:par>
                                <p:cTn id="86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7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1" fill="hold">
                      <p:stCondLst>
                        <p:cond delay="0"/>
                      </p:stCondLst>
                      <p:childTnLst>
                        <p:par>
                          <p:cTn id="872" fill="hold">
                            <p:stCondLst>
                              <p:cond delay="0"/>
                            </p:stCondLst>
                            <p:childTnLst>
                              <p:par>
                                <p:cTn id="8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500"/>
                            </p:stCondLst>
                            <p:childTnLst>
                              <p:par>
                                <p:cTn id="87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8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5" fill="hold">
                      <p:stCondLst>
                        <p:cond delay="0"/>
                      </p:stCondLst>
                      <p:childTnLst>
                        <p:par>
                          <p:cTn id="886" fill="hold">
                            <p:stCondLst>
                              <p:cond delay="0"/>
                            </p:stCondLst>
                            <p:childTnLst>
                              <p:par>
                                <p:cTn id="8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1" fill="hold">
                            <p:stCondLst>
                              <p:cond delay="500"/>
                            </p:stCondLst>
                            <p:childTnLst>
                              <p:par>
                                <p:cTn id="89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9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9" fill="hold">
                      <p:stCondLst>
                        <p:cond delay="0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0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500"/>
                            </p:stCondLst>
                            <p:childTnLst>
                              <p:par>
                                <p:cTn id="90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1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3" fill="hold">
                      <p:stCondLst>
                        <p:cond delay="0"/>
                      </p:stCondLst>
                      <p:childTnLst>
                        <p:par>
                          <p:cTn id="914" fill="hold">
                            <p:stCondLst>
                              <p:cond delay="0"/>
                            </p:stCondLst>
                            <p:childTnLst>
                              <p:par>
                                <p:cTn id="9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>
                            <p:stCondLst>
                              <p:cond delay="500"/>
                            </p:stCondLst>
                            <p:childTnLst>
                              <p:par>
                                <p:cTn id="9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92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7" fill="hold">
                      <p:stCondLst>
                        <p:cond delay="0"/>
                      </p:stCondLst>
                      <p:childTnLst>
                        <p:par>
                          <p:cTn id="928" fill="hold">
                            <p:stCondLst>
                              <p:cond delay="0"/>
                            </p:stCondLst>
                            <p:childTnLst>
                              <p:par>
                                <p:cTn id="9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3" fill="hold">
                            <p:stCondLst>
                              <p:cond delay="500"/>
                            </p:stCondLst>
                            <p:childTnLst>
                              <p:par>
                                <p:cTn id="9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94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1" fill="hold">
                      <p:stCondLst>
                        <p:cond delay="0"/>
                      </p:stCondLst>
                      <p:childTnLst>
                        <p:par>
                          <p:cTn id="942" fill="hold">
                            <p:stCondLst>
                              <p:cond delay="0"/>
                            </p:stCondLst>
                            <p:childTnLst>
                              <p:par>
                                <p:cTn id="9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4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7" fill="hold">
                            <p:stCondLst>
                              <p:cond delay="500"/>
                            </p:stCondLst>
                            <p:childTnLst>
                              <p:par>
                                <p:cTn id="9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1" fill="hold">
                            <p:stCondLst>
                              <p:cond delay="500"/>
                            </p:stCondLst>
                            <p:childTnLst>
                              <p:par>
                                <p:cTn id="96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96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9" fill="hold">
                      <p:stCondLst>
                        <p:cond delay="0"/>
                      </p:stCondLst>
                      <p:childTnLst>
                        <p:par>
                          <p:cTn id="970" fill="hold">
                            <p:stCondLst>
                              <p:cond delay="0"/>
                            </p:stCondLst>
                            <p:childTnLst>
                              <p:par>
                                <p:cTn id="9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7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5" fill="hold">
                            <p:stCondLst>
                              <p:cond delay="500"/>
                            </p:stCondLst>
                            <p:childTnLst>
                              <p:par>
                                <p:cTn id="9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98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3" fill="hold">
                      <p:stCondLst>
                        <p:cond delay="0"/>
                      </p:stCondLst>
                      <p:childTnLst>
                        <p:par>
                          <p:cTn id="984" fill="hold">
                            <p:stCondLst>
                              <p:cond delay="0"/>
                            </p:stCondLst>
                            <p:childTnLst>
                              <p:par>
                                <p:cTn id="9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8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9" fill="hold">
                            <p:stCondLst>
                              <p:cond delay="500"/>
                            </p:stCondLst>
                            <p:childTnLst>
                              <p:par>
                                <p:cTn id="99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9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7" fill="hold">
                      <p:stCondLst>
                        <p:cond delay="0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0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01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1" fill="hold">
                      <p:stCondLst>
                        <p:cond delay="0"/>
                      </p:stCondLst>
                      <p:childTnLst>
                        <p:par>
                          <p:cTn id="1012" fill="hold">
                            <p:stCondLst>
                              <p:cond delay="0"/>
                            </p:stCondLst>
                            <p:childTnLst>
                              <p:par>
                                <p:cTn id="10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7" fill="hold">
                            <p:stCondLst>
                              <p:cond delay="500"/>
                            </p:stCondLst>
                            <p:childTnLst>
                              <p:par>
                                <p:cTn id="10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02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5" fill="hold">
                      <p:stCondLst>
                        <p:cond delay="0"/>
                      </p:stCondLst>
                      <p:childTnLst>
                        <p:par>
                          <p:cTn id="1026" fill="hold">
                            <p:stCondLst>
                              <p:cond delay="0"/>
                            </p:stCondLst>
                            <p:childTnLst>
                              <p:par>
                                <p:cTn id="10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1" fill="hold">
                            <p:stCondLst>
                              <p:cond delay="500"/>
                            </p:stCondLst>
                            <p:childTnLst>
                              <p:par>
                                <p:cTn id="10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03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9" fill="hold">
                      <p:stCondLst>
                        <p:cond delay="0"/>
                      </p:stCondLst>
                      <p:childTnLst>
                        <p:par>
                          <p:cTn id="1040" fill="hold">
                            <p:stCondLst>
                              <p:cond delay="0"/>
                            </p:stCondLst>
                            <p:childTnLst>
                              <p:par>
                                <p:cTn id="10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5" fill="hold">
                            <p:stCondLst>
                              <p:cond delay="500"/>
                            </p:stCondLst>
                            <p:childTnLst>
                              <p:par>
                                <p:cTn id="10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5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3" fill="hold">
                      <p:stCondLst>
                        <p:cond delay="0"/>
                      </p:stCondLst>
                      <p:childTnLst>
                        <p:par>
                          <p:cTn id="1054" fill="hold">
                            <p:stCondLst>
                              <p:cond delay="0"/>
                            </p:stCondLst>
                            <p:childTnLst>
                              <p:par>
                                <p:cTn id="10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6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7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11" grpId="0" animBg="1"/>
      <p:bldP spid="11" grpId="1" animBg="1"/>
      <p:bldP spid="11" grpId="2" animBg="1"/>
      <p:bldP spid="11" grpId="3" animBg="1"/>
      <p:bldP spid="15" grpId="0" animBg="1"/>
      <p:bldP spid="15" grpId="1" animBg="1"/>
      <p:bldP spid="15" grpId="2" animBg="1"/>
      <p:bldP spid="15" grpId="3" animBg="1"/>
      <p:bldP spid="19" grpId="0" animBg="1"/>
      <p:bldP spid="19" grpId="1" animBg="1"/>
      <p:bldP spid="19" grpId="2" animBg="1"/>
      <p:bldP spid="19" grpId="3" animBg="1"/>
      <p:bldP spid="23" grpId="0" animBg="1"/>
      <p:bldP spid="23" grpId="1" animBg="1"/>
      <p:bldP spid="23" grpId="2" animBg="1"/>
      <p:bldP spid="23" grpId="3" animBg="1"/>
      <p:bldP spid="27" grpId="0" animBg="1"/>
      <p:bldP spid="27" grpId="1" animBg="1"/>
      <p:bldP spid="27" grpId="2" animBg="1"/>
      <p:bldP spid="27" grpId="3" animBg="1"/>
      <p:bldP spid="31" grpId="0" animBg="1"/>
      <p:bldP spid="31" grpId="1" animBg="1"/>
      <p:bldP spid="31" grpId="2" animBg="1"/>
      <p:bldP spid="31" grpId="3" animBg="1"/>
      <p:bldP spid="35" grpId="0" animBg="1"/>
      <p:bldP spid="35" grpId="1" animBg="1"/>
      <p:bldP spid="35" grpId="2" animBg="1"/>
      <p:bldP spid="35" grpId="3" animBg="1"/>
      <p:bldP spid="39" grpId="0" animBg="1"/>
      <p:bldP spid="39" grpId="1" animBg="1"/>
      <p:bldP spid="39" grpId="2" animBg="1"/>
      <p:bldP spid="39" grpId="3" animBg="1"/>
      <p:bldP spid="43" grpId="0" animBg="1"/>
      <p:bldP spid="43" grpId="1" animBg="1"/>
      <p:bldP spid="43" grpId="2" animBg="1"/>
      <p:bldP spid="43" grpId="3" animBg="1"/>
      <p:bldP spid="44" grpId="0" animBg="1"/>
      <p:bldP spid="45" grpId="0" animBg="1"/>
      <p:bldP spid="46" grpId="0"/>
      <p:bldP spid="48" grpId="0" animBg="1"/>
      <p:bldP spid="52" grpId="0"/>
      <p:bldP spid="54" grpId="0"/>
      <p:bldP spid="56" grpId="0"/>
      <p:bldP spid="58" grpId="0"/>
      <p:bldP spid="60" grpId="0"/>
      <p:bldP spid="62" grpId="0"/>
      <p:bldP spid="64" grpId="0"/>
      <p:bldP spid="66" grpId="0"/>
      <p:bldP spid="68" grpId="0"/>
      <p:bldP spid="70" grpId="0"/>
      <p:bldP spid="72" grpId="0"/>
      <p:bldP spid="74" grpId="0"/>
      <p:bldP spid="76" grpId="0"/>
      <p:bldP spid="78" grpId="0"/>
      <p:bldP spid="80" grpId="0"/>
      <p:bldP spid="82" grpId="0"/>
      <p:bldP spid="84" grpId="0"/>
      <p:bldP spid="86" grpId="0"/>
      <p:bldP spid="88" grpId="0"/>
      <p:bldP spid="90" grpId="0"/>
      <p:bldP spid="92" grpId="0"/>
      <p:bldP spid="94" grpId="0"/>
      <p:bldP spid="96" grpId="0"/>
      <p:bldP spid="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/>
          <p:cNvSpPr txBox="1"/>
          <p:nvPr/>
        </p:nvSpPr>
        <p:spPr>
          <a:xfrm>
            <a:off x="4284621" y="160610"/>
            <a:ext cx="13846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Cambria" panose="02040503050406030204" pitchFamily="18" charset="0"/>
              </a:rPr>
              <a:t>Bài</a:t>
            </a:r>
            <a:r>
              <a:rPr lang="en-US" sz="3000" b="1" dirty="0">
                <a:latin typeface="Cambria" panose="02040503050406030204" pitchFamily="18" charset="0"/>
              </a:rPr>
              <a:t> 5</a:t>
            </a:r>
          </a:p>
        </p:txBody>
      </p:sp>
      <p:pic>
        <p:nvPicPr>
          <p:cNvPr id="4" name="Hình ảnh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07" y="1"/>
            <a:ext cx="875212" cy="875212"/>
          </a:xfrm>
          <a:prstGeom prst="rect">
            <a:avLst/>
          </a:prstGeom>
        </p:spPr>
      </p:pic>
      <p:sp>
        <p:nvSpPr>
          <p:cNvPr id="5" name="Hộp Văn bản 4"/>
          <p:cNvSpPr txBox="1"/>
          <p:nvPr/>
        </p:nvSpPr>
        <p:spPr>
          <a:xfrm>
            <a:off x="407126" y="1327534"/>
            <a:ext cx="28041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Cambria" panose="02040503050406030204" pitchFamily="18" charset="0"/>
              </a:rPr>
              <a:t>Tóm</a:t>
            </a:r>
            <a:r>
              <a:rPr lang="en-US" sz="3000" b="1" dirty="0"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</a:rPr>
              <a:t>tắt</a:t>
            </a:r>
            <a:r>
              <a:rPr lang="en-US" sz="3000" b="1" dirty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7" name="Hộp Văn bản 6"/>
          <p:cNvSpPr txBox="1"/>
          <p:nvPr/>
        </p:nvSpPr>
        <p:spPr>
          <a:xfrm>
            <a:off x="174934" y="1893534"/>
            <a:ext cx="38753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000" dirty="0">
                <a:latin typeface="Cambria" panose="02040503050406030204" pitchFamily="18" charset="0"/>
              </a:rPr>
              <a:t>4 </a:t>
            </a:r>
            <a:r>
              <a:rPr lang="en-US" sz="3000" dirty="0" err="1">
                <a:latin typeface="Cambria" panose="02040503050406030204" pitchFamily="18" charset="0"/>
              </a:rPr>
              <a:t>ngày</a:t>
            </a:r>
            <a:r>
              <a:rPr lang="en-US" sz="3000" dirty="0">
                <a:latin typeface="Cambria" panose="02040503050406030204" pitchFamily="18" charset="0"/>
              </a:rPr>
              <a:t> : 680 </a:t>
            </a:r>
            <a:r>
              <a:rPr lang="en-US" sz="3000" dirty="0" err="1">
                <a:latin typeface="Cambria" panose="02040503050406030204" pitchFamily="18" charset="0"/>
              </a:rPr>
              <a:t>chiếc</a:t>
            </a:r>
            <a:endParaRPr lang="en-US" sz="3000" dirty="0">
              <a:latin typeface="Cambria" panose="0204050305040603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3000" dirty="0">
                <a:latin typeface="Cambria" panose="02040503050406030204" pitchFamily="18" charset="0"/>
              </a:rPr>
              <a:t>7 </a:t>
            </a:r>
            <a:r>
              <a:rPr lang="en-US" sz="3000" dirty="0" err="1">
                <a:latin typeface="Cambria" panose="02040503050406030204" pitchFamily="18" charset="0"/>
              </a:rPr>
              <a:t>ngày</a:t>
            </a:r>
            <a:r>
              <a:rPr lang="en-US" sz="3000" dirty="0">
                <a:latin typeface="Cambria" panose="02040503050406030204" pitchFamily="18" charset="0"/>
              </a:rPr>
              <a:t> : … </a:t>
            </a:r>
            <a:r>
              <a:rPr lang="en-US" sz="3000" dirty="0" err="1">
                <a:latin typeface="Cambria" panose="02040503050406030204" pitchFamily="18" charset="0"/>
              </a:rPr>
              <a:t>chiếc</a:t>
            </a:r>
            <a:r>
              <a:rPr lang="en-US" sz="3000" dirty="0">
                <a:latin typeface="Cambria" panose="02040503050406030204" pitchFamily="18" charset="0"/>
              </a:rPr>
              <a:t>? </a:t>
            </a:r>
          </a:p>
        </p:txBody>
      </p:sp>
      <p:sp>
        <p:nvSpPr>
          <p:cNvPr id="8" name="Hộp Văn bản 7"/>
          <p:cNvSpPr txBox="1"/>
          <p:nvPr/>
        </p:nvSpPr>
        <p:spPr>
          <a:xfrm>
            <a:off x="7040882" y="1327534"/>
            <a:ext cx="28041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Cambria" panose="02040503050406030204" pitchFamily="18" charset="0"/>
              </a:rPr>
              <a:t>Bài</a:t>
            </a:r>
            <a:r>
              <a:rPr lang="en-US" sz="3000" b="1" dirty="0"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</a:rPr>
              <a:t>giải</a:t>
            </a:r>
            <a:r>
              <a:rPr lang="en-US" sz="3000" b="1" dirty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9" name="Hộp Văn bản 8"/>
          <p:cNvSpPr txBox="1"/>
          <p:nvPr/>
        </p:nvSpPr>
        <p:spPr>
          <a:xfrm>
            <a:off x="4050251" y="2038903"/>
            <a:ext cx="82295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err="1">
                <a:latin typeface="Cambria" panose="02040503050406030204" pitchFamily="18" charset="0"/>
              </a:rPr>
              <a:t>Số</a:t>
            </a:r>
            <a:r>
              <a:rPr lang="en-US" sz="3000" dirty="0">
                <a:latin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</a:rPr>
              <a:t>ti</a:t>
            </a:r>
            <a:r>
              <a:rPr lang="en-US" sz="3000" dirty="0">
                <a:latin typeface="Cambria" panose="02040503050406030204" pitchFamily="18" charset="0"/>
              </a:rPr>
              <a:t> vi </a:t>
            </a:r>
            <a:r>
              <a:rPr lang="en-US" sz="3000" dirty="0" err="1">
                <a:latin typeface="Cambria" panose="02040503050406030204" pitchFamily="18" charset="0"/>
              </a:rPr>
              <a:t>nhà</a:t>
            </a:r>
            <a:r>
              <a:rPr lang="en-US" sz="3000" dirty="0">
                <a:latin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</a:rPr>
              <a:t>máy</a:t>
            </a:r>
            <a:r>
              <a:rPr lang="en-US" sz="3000" dirty="0">
                <a:latin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</a:rPr>
              <a:t>sản</a:t>
            </a:r>
            <a:r>
              <a:rPr lang="en-US" sz="3000" dirty="0">
                <a:latin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</a:rPr>
              <a:t>xuất</a:t>
            </a:r>
            <a:r>
              <a:rPr lang="en-US" sz="3000" dirty="0">
                <a:latin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</a:rPr>
              <a:t>được</a:t>
            </a:r>
            <a:r>
              <a:rPr lang="en-US" sz="3000" dirty="0">
                <a:latin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</a:rPr>
              <a:t>trong</a:t>
            </a:r>
            <a:r>
              <a:rPr lang="en-US" sz="3000" dirty="0">
                <a:latin typeface="Cambria" panose="02040503050406030204" pitchFamily="18" charset="0"/>
              </a:rPr>
              <a:t> </a:t>
            </a:r>
            <a:r>
              <a:rPr lang="en-US" sz="3000" dirty="0">
                <a:solidFill>
                  <a:schemeClr val="accent2"/>
                </a:solidFill>
                <a:latin typeface="Cambria" panose="02040503050406030204" pitchFamily="18" charset="0"/>
              </a:rPr>
              <a:t>1 </a:t>
            </a:r>
            <a:r>
              <a:rPr lang="en-US" sz="3000" dirty="0" err="1">
                <a:solidFill>
                  <a:schemeClr val="accent2"/>
                </a:solidFill>
                <a:latin typeface="Cambria" panose="02040503050406030204" pitchFamily="18" charset="0"/>
              </a:rPr>
              <a:t>ngày</a:t>
            </a:r>
            <a:r>
              <a:rPr lang="en-US" sz="3000" dirty="0">
                <a:solidFill>
                  <a:schemeClr val="accent2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</a:rPr>
              <a:t>là</a:t>
            </a:r>
            <a:r>
              <a:rPr lang="en-US" sz="3000" dirty="0">
                <a:latin typeface="Cambria" panose="020405030504060302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</a:rPr>
              <a:t>             680 : 4 = 170 (</a:t>
            </a:r>
            <a:r>
              <a:rPr lang="en-US" sz="3000" dirty="0" err="1">
                <a:latin typeface="Cambria" panose="02040503050406030204" pitchFamily="18" charset="0"/>
              </a:rPr>
              <a:t>chiếc</a:t>
            </a:r>
            <a:r>
              <a:rPr lang="en-US" sz="3000" dirty="0">
                <a:latin typeface="Cambria" panose="020405030504060302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000" dirty="0" err="1">
                <a:latin typeface="Cambria" panose="02040503050406030204" pitchFamily="18" charset="0"/>
              </a:rPr>
              <a:t>Số</a:t>
            </a:r>
            <a:r>
              <a:rPr lang="en-US" sz="3000" dirty="0">
                <a:latin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</a:rPr>
              <a:t>ti</a:t>
            </a:r>
            <a:r>
              <a:rPr lang="en-US" sz="3000" dirty="0">
                <a:latin typeface="Cambria" panose="02040503050406030204" pitchFamily="18" charset="0"/>
              </a:rPr>
              <a:t> vi </a:t>
            </a:r>
            <a:r>
              <a:rPr lang="en-US" sz="3000" dirty="0" err="1">
                <a:latin typeface="Cambria" panose="02040503050406030204" pitchFamily="18" charset="0"/>
              </a:rPr>
              <a:t>nhà</a:t>
            </a:r>
            <a:r>
              <a:rPr lang="en-US" sz="3000" dirty="0">
                <a:latin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</a:rPr>
              <a:t>máy</a:t>
            </a:r>
            <a:r>
              <a:rPr lang="en-US" sz="3000" dirty="0">
                <a:latin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</a:rPr>
              <a:t>sản</a:t>
            </a:r>
            <a:r>
              <a:rPr lang="en-US" sz="3000" dirty="0">
                <a:latin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</a:rPr>
              <a:t>xuất</a:t>
            </a:r>
            <a:r>
              <a:rPr lang="en-US" sz="3000" dirty="0">
                <a:latin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</a:rPr>
              <a:t>được</a:t>
            </a:r>
            <a:r>
              <a:rPr lang="en-US" sz="3000" dirty="0">
                <a:latin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</a:rPr>
              <a:t>trong</a:t>
            </a:r>
            <a:r>
              <a:rPr lang="en-US" sz="3000" dirty="0">
                <a:latin typeface="Cambria" panose="02040503050406030204" pitchFamily="18" charset="0"/>
              </a:rPr>
              <a:t> </a:t>
            </a:r>
            <a:r>
              <a:rPr lang="en-US" sz="3000" dirty="0">
                <a:solidFill>
                  <a:schemeClr val="accent2"/>
                </a:solidFill>
                <a:latin typeface="Cambria" panose="02040503050406030204" pitchFamily="18" charset="0"/>
              </a:rPr>
              <a:t>7 </a:t>
            </a:r>
            <a:r>
              <a:rPr lang="en-US" sz="3000" dirty="0" err="1">
                <a:solidFill>
                  <a:schemeClr val="accent2"/>
                </a:solidFill>
                <a:latin typeface="Cambria" panose="02040503050406030204" pitchFamily="18" charset="0"/>
              </a:rPr>
              <a:t>ngày</a:t>
            </a:r>
            <a:r>
              <a:rPr lang="en-US" sz="3000" dirty="0">
                <a:solidFill>
                  <a:schemeClr val="accent2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</a:rPr>
              <a:t>là</a:t>
            </a:r>
            <a:r>
              <a:rPr lang="en-US" sz="3000" dirty="0">
                <a:latin typeface="Cambria" panose="020405030504060302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</a:rPr>
              <a:t>              170 × 7 = 1190 (</a:t>
            </a:r>
            <a:r>
              <a:rPr lang="en-US" sz="3000" dirty="0" err="1">
                <a:latin typeface="Cambria" panose="02040503050406030204" pitchFamily="18" charset="0"/>
              </a:rPr>
              <a:t>chiếc</a:t>
            </a:r>
            <a:r>
              <a:rPr lang="en-US" sz="3000" dirty="0">
                <a:latin typeface="Cambria" panose="020405030504060302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</a:rPr>
              <a:t>                            </a:t>
            </a:r>
            <a:r>
              <a:rPr lang="en-US" sz="3000" dirty="0" err="1">
                <a:latin typeface="Cambria" panose="02040503050406030204" pitchFamily="18" charset="0"/>
              </a:rPr>
              <a:t>Đáp</a:t>
            </a:r>
            <a:r>
              <a:rPr lang="en-US" sz="3000" dirty="0">
                <a:latin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</a:rPr>
              <a:t>số</a:t>
            </a:r>
            <a:r>
              <a:rPr lang="en-US" sz="3000" dirty="0">
                <a:latin typeface="Cambria" panose="02040503050406030204" pitchFamily="18" charset="0"/>
              </a:rPr>
              <a:t>: 1190 </a:t>
            </a:r>
            <a:r>
              <a:rPr lang="en-US" sz="3000" dirty="0" err="1">
                <a:latin typeface="Cambria" panose="02040503050406030204" pitchFamily="18" charset="0"/>
              </a:rPr>
              <a:t>chiếc</a:t>
            </a:r>
            <a:r>
              <a:rPr lang="en-US" sz="3000" dirty="0">
                <a:latin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</a:rPr>
              <a:t>ti</a:t>
            </a:r>
            <a:r>
              <a:rPr lang="en-US" sz="3000" dirty="0">
                <a:latin typeface="Cambria" panose="02040503050406030204" pitchFamily="18" charset="0"/>
              </a:rPr>
              <a:t> vi</a:t>
            </a:r>
          </a:p>
          <a:p>
            <a:pPr>
              <a:lnSpc>
                <a:spcPct val="150000"/>
              </a:lnSpc>
            </a:pPr>
            <a:endParaRPr lang="en-US" sz="3000" dirty="0">
              <a:latin typeface="Cambria" panose="02040503050406030204" pitchFamily="18" charset="0"/>
            </a:endParaRPr>
          </a:p>
        </p:txBody>
      </p:sp>
      <p:pic>
        <p:nvPicPr>
          <p:cNvPr id="13" name="Hình ảnh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707479"/>
            <a:ext cx="3854543" cy="215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1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/>
          <p:cNvSpPr txBox="1"/>
          <p:nvPr/>
        </p:nvSpPr>
        <p:spPr>
          <a:xfrm>
            <a:off x="-605246" y="98620"/>
            <a:ext cx="9757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800" b="1" dirty="0">
                <a:latin typeface="Cambria" panose="02040503050406030204" pitchFamily="18" charset="0"/>
              </a:rPr>
              <a:t>AI NHANH HƠN ?</a:t>
            </a:r>
          </a:p>
        </p:txBody>
      </p:sp>
      <p:sp>
        <p:nvSpPr>
          <p:cNvPr id="3" name="Hộp Văn bản 2"/>
          <p:cNvSpPr txBox="1"/>
          <p:nvPr/>
        </p:nvSpPr>
        <p:spPr>
          <a:xfrm>
            <a:off x="1071155" y="2251581"/>
            <a:ext cx="10226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2"/>
                </a:solidFill>
                <a:latin typeface="Cambria" panose="02040503050406030204" pitchFamily="18" charset="0"/>
              </a:rPr>
              <a:t>1.       6000 + 2000 – 4000 = ?</a:t>
            </a:r>
          </a:p>
        </p:txBody>
      </p:sp>
      <p:sp>
        <p:nvSpPr>
          <p:cNvPr id="4" name="Hộp Văn bản 3"/>
          <p:cNvSpPr txBox="1"/>
          <p:nvPr/>
        </p:nvSpPr>
        <p:spPr>
          <a:xfrm>
            <a:off x="2" y="4229866"/>
            <a:ext cx="2803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mbria" panose="02040503050406030204" pitchFamily="18" charset="0"/>
              </a:rPr>
              <a:t>A</a:t>
            </a:r>
          </a:p>
          <a:p>
            <a:pPr algn="ctr"/>
            <a:r>
              <a:rPr lang="en-US" sz="5400" b="1" dirty="0">
                <a:latin typeface="Cambria" panose="02040503050406030204" pitchFamily="18" charset="0"/>
              </a:rPr>
              <a:t> 2000</a:t>
            </a:r>
          </a:p>
        </p:txBody>
      </p:sp>
      <p:sp>
        <p:nvSpPr>
          <p:cNvPr id="5" name="Hộp Văn bản 4"/>
          <p:cNvSpPr txBox="1"/>
          <p:nvPr/>
        </p:nvSpPr>
        <p:spPr>
          <a:xfrm>
            <a:off x="3051268" y="4229866"/>
            <a:ext cx="2771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mbria" panose="02040503050406030204" pitchFamily="18" charset="0"/>
              </a:rPr>
              <a:t>B </a:t>
            </a:r>
          </a:p>
          <a:p>
            <a:pPr algn="ctr"/>
            <a:r>
              <a:rPr lang="en-US" sz="5400" b="1" dirty="0">
                <a:latin typeface="Cambria" panose="02040503050406030204" pitchFamily="18" charset="0"/>
              </a:rPr>
              <a:t>4000</a:t>
            </a:r>
          </a:p>
        </p:txBody>
      </p:sp>
      <p:sp>
        <p:nvSpPr>
          <p:cNvPr id="6" name="Hộp Văn bản 5"/>
          <p:cNvSpPr txBox="1"/>
          <p:nvPr/>
        </p:nvSpPr>
        <p:spPr>
          <a:xfrm>
            <a:off x="6381204" y="4229866"/>
            <a:ext cx="2771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mbria" panose="02040503050406030204" pitchFamily="18" charset="0"/>
              </a:rPr>
              <a:t>C </a:t>
            </a:r>
          </a:p>
          <a:p>
            <a:pPr algn="ctr"/>
            <a:r>
              <a:rPr lang="en-US" sz="5400" b="1" dirty="0">
                <a:latin typeface="Cambria" panose="02040503050406030204" pitchFamily="18" charset="0"/>
              </a:rPr>
              <a:t>6000</a:t>
            </a:r>
          </a:p>
        </p:txBody>
      </p:sp>
      <p:sp>
        <p:nvSpPr>
          <p:cNvPr id="7" name="Hộp Văn bản 6"/>
          <p:cNvSpPr txBox="1"/>
          <p:nvPr/>
        </p:nvSpPr>
        <p:spPr>
          <a:xfrm>
            <a:off x="9498873" y="4229866"/>
            <a:ext cx="2771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mbria" panose="02040503050406030204" pitchFamily="18" charset="0"/>
              </a:rPr>
              <a:t>D </a:t>
            </a:r>
          </a:p>
          <a:p>
            <a:pPr algn="ctr"/>
            <a:r>
              <a:rPr lang="en-US" sz="5400" b="1" dirty="0">
                <a:latin typeface="Cambria" panose="02040503050406030204" pitchFamily="18" charset="0"/>
              </a:rPr>
              <a:t>8000</a:t>
            </a:r>
          </a:p>
        </p:txBody>
      </p:sp>
      <p:pic>
        <p:nvPicPr>
          <p:cNvPr id="14" name="Hình ảnh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5" y="1183416"/>
            <a:ext cx="10299307" cy="5985803"/>
          </a:xfrm>
          <a:prstGeom prst="rect">
            <a:avLst/>
          </a:prstGeom>
        </p:spPr>
      </p:pic>
      <p:grpSp>
        <p:nvGrpSpPr>
          <p:cNvPr id="15" name="Group 6"/>
          <p:cNvGrpSpPr>
            <a:grpSpLocks/>
          </p:cNvGrpSpPr>
          <p:nvPr/>
        </p:nvGrpSpPr>
        <p:grpSpPr bwMode="auto">
          <a:xfrm flipH="1">
            <a:off x="9225978" y="0"/>
            <a:ext cx="3196007" cy="2803070"/>
            <a:chOff x="-2110282" y="-515701"/>
            <a:chExt cx="3286148" cy="3286148"/>
          </a:xfrm>
        </p:grpSpPr>
        <p:pic>
          <p:nvPicPr>
            <p:cNvPr id="16" name="Picture 11" descr="G:\8893291-illustration-Cartoon-red-alarm-clock-with-gold-bells-Stock-Vector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10282" y="-515701"/>
              <a:ext cx="3286148" cy="3286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Oval 5"/>
            <p:cNvSpPr/>
            <p:nvPr/>
          </p:nvSpPr>
          <p:spPr bwMode="auto">
            <a:xfrm>
              <a:off x="-1323031" y="134063"/>
              <a:ext cx="1785806" cy="178580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7200" b="1">
                  <a:solidFill>
                    <a:prstClr val="black"/>
                  </a:solidFill>
                </a:rPr>
                <a:t>0</a:t>
              </a:r>
              <a:endParaRPr lang="en-US" sz="7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8" name="Oval 40"/>
          <p:cNvSpPr/>
          <p:nvPr/>
        </p:nvSpPr>
        <p:spPr>
          <a:xfrm>
            <a:off x="9933931" y="768710"/>
            <a:ext cx="1748495" cy="1262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01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9" name="Oval 39"/>
          <p:cNvSpPr/>
          <p:nvPr/>
        </p:nvSpPr>
        <p:spPr>
          <a:xfrm>
            <a:off x="9933931" y="768710"/>
            <a:ext cx="1748495" cy="1262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02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0" name="Oval 38"/>
          <p:cNvSpPr/>
          <p:nvPr/>
        </p:nvSpPr>
        <p:spPr>
          <a:xfrm>
            <a:off x="9933931" y="768710"/>
            <a:ext cx="1748495" cy="1262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03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1" name="Oval 36"/>
          <p:cNvSpPr/>
          <p:nvPr/>
        </p:nvSpPr>
        <p:spPr>
          <a:xfrm>
            <a:off x="9952453" y="622729"/>
            <a:ext cx="1748495" cy="1262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04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2" name="Oval 35"/>
          <p:cNvSpPr/>
          <p:nvPr/>
        </p:nvSpPr>
        <p:spPr>
          <a:xfrm>
            <a:off x="9952453" y="725741"/>
            <a:ext cx="1748495" cy="1262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05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3" name="Oval 34"/>
          <p:cNvSpPr/>
          <p:nvPr/>
        </p:nvSpPr>
        <p:spPr>
          <a:xfrm>
            <a:off x="9977787" y="718242"/>
            <a:ext cx="1748495" cy="1262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06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4" name="Oval 33"/>
          <p:cNvSpPr/>
          <p:nvPr/>
        </p:nvSpPr>
        <p:spPr>
          <a:xfrm>
            <a:off x="9977787" y="768710"/>
            <a:ext cx="1748495" cy="1262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07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5" name="Oval 32"/>
          <p:cNvSpPr/>
          <p:nvPr/>
        </p:nvSpPr>
        <p:spPr>
          <a:xfrm>
            <a:off x="9933931" y="678813"/>
            <a:ext cx="1748495" cy="1262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08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6" name="Oval 31"/>
          <p:cNvSpPr/>
          <p:nvPr/>
        </p:nvSpPr>
        <p:spPr>
          <a:xfrm>
            <a:off x="9940921" y="681861"/>
            <a:ext cx="1748495" cy="1262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09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7" name="Oval 30"/>
          <p:cNvSpPr/>
          <p:nvPr/>
        </p:nvSpPr>
        <p:spPr>
          <a:xfrm>
            <a:off x="9977787" y="622729"/>
            <a:ext cx="1748495" cy="1262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10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2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000"/>
                            </p:stCondLst>
                            <p:childTnLst>
                              <p:par>
                                <p:cTn id="8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6" grpId="0"/>
      <p:bldP spid="6" grpId="1"/>
      <p:bldP spid="7" grpId="0"/>
      <p:bldP spid="7" grpId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/>
          <p:cNvSpPr txBox="1"/>
          <p:nvPr/>
        </p:nvSpPr>
        <p:spPr>
          <a:xfrm>
            <a:off x="-1127010" y="1"/>
            <a:ext cx="9179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800" b="1" dirty="0">
                <a:latin typeface="Cambria" panose="02040503050406030204" pitchFamily="18" charset="0"/>
              </a:rPr>
              <a:t>AI NHANH HƠN ?</a:t>
            </a:r>
          </a:p>
        </p:txBody>
      </p:sp>
      <p:sp>
        <p:nvSpPr>
          <p:cNvPr id="3" name="Hộp Văn bản 2"/>
          <p:cNvSpPr txBox="1"/>
          <p:nvPr/>
        </p:nvSpPr>
        <p:spPr>
          <a:xfrm>
            <a:off x="1097281" y="2003387"/>
            <a:ext cx="10226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2"/>
                </a:solidFill>
                <a:latin typeface="Cambria" panose="02040503050406030204" pitchFamily="18" charset="0"/>
              </a:rPr>
              <a:t>3.   90000 - 70000 – 20000 = ?</a:t>
            </a:r>
          </a:p>
        </p:txBody>
      </p:sp>
      <p:sp>
        <p:nvSpPr>
          <p:cNvPr id="4" name="Hộp Văn bản 3"/>
          <p:cNvSpPr txBox="1"/>
          <p:nvPr/>
        </p:nvSpPr>
        <p:spPr>
          <a:xfrm>
            <a:off x="62044" y="4216804"/>
            <a:ext cx="31831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mbria" panose="02040503050406030204" pitchFamily="18" charset="0"/>
              </a:rPr>
              <a:t>A</a:t>
            </a:r>
          </a:p>
          <a:p>
            <a:pPr algn="ctr"/>
            <a:r>
              <a:rPr lang="en-US" sz="5400" b="1" dirty="0">
                <a:latin typeface="Cambria" panose="02040503050406030204" pitchFamily="18" charset="0"/>
              </a:rPr>
              <a:t>20000</a:t>
            </a:r>
          </a:p>
        </p:txBody>
      </p:sp>
      <p:sp>
        <p:nvSpPr>
          <p:cNvPr id="5" name="Hộp Văn bản 4"/>
          <p:cNvSpPr txBox="1"/>
          <p:nvPr/>
        </p:nvSpPr>
        <p:spPr>
          <a:xfrm>
            <a:off x="3113309" y="4216804"/>
            <a:ext cx="2771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mbria" panose="02040503050406030204" pitchFamily="18" charset="0"/>
              </a:rPr>
              <a:t>B</a:t>
            </a:r>
          </a:p>
          <a:p>
            <a:pPr algn="ctr"/>
            <a:r>
              <a:rPr lang="en-US" sz="5400" b="1" dirty="0">
                <a:latin typeface="Cambria" panose="02040503050406030204" pitchFamily="18" charset="0"/>
              </a:rPr>
              <a:t> 40000</a:t>
            </a:r>
          </a:p>
        </p:txBody>
      </p:sp>
      <p:sp>
        <p:nvSpPr>
          <p:cNvPr id="6" name="Hộp Văn bản 5"/>
          <p:cNvSpPr txBox="1"/>
          <p:nvPr/>
        </p:nvSpPr>
        <p:spPr>
          <a:xfrm>
            <a:off x="6381204" y="4216804"/>
            <a:ext cx="2771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mbria" panose="02040503050406030204" pitchFamily="18" charset="0"/>
              </a:rPr>
              <a:t>C</a:t>
            </a:r>
          </a:p>
          <a:p>
            <a:pPr algn="ctr"/>
            <a:r>
              <a:rPr lang="en-US" sz="5400" b="1" dirty="0">
                <a:latin typeface="Cambria" panose="02040503050406030204" pitchFamily="18" charset="0"/>
              </a:rPr>
              <a:t> 60000</a:t>
            </a:r>
          </a:p>
        </p:txBody>
      </p:sp>
      <p:sp>
        <p:nvSpPr>
          <p:cNvPr id="7" name="Hộp Văn bản 6"/>
          <p:cNvSpPr txBox="1"/>
          <p:nvPr/>
        </p:nvSpPr>
        <p:spPr>
          <a:xfrm>
            <a:off x="9498873" y="4216804"/>
            <a:ext cx="2771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mbria" panose="02040503050406030204" pitchFamily="18" charset="0"/>
              </a:rPr>
              <a:t>D</a:t>
            </a:r>
          </a:p>
          <a:p>
            <a:pPr algn="ctr"/>
            <a:r>
              <a:rPr lang="en-US" sz="5400" b="1" dirty="0">
                <a:latin typeface="Cambria" panose="02040503050406030204" pitchFamily="18" charset="0"/>
              </a:rPr>
              <a:t>0</a:t>
            </a:r>
          </a:p>
        </p:txBody>
      </p:sp>
      <p:pic>
        <p:nvPicPr>
          <p:cNvPr id="10" name="Hình ảnh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33" y="118767"/>
            <a:ext cx="10299307" cy="6386303"/>
          </a:xfrm>
          <a:prstGeom prst="rect">
            <a:avLst/>
          </a:prstGeom>
        </p:spPr>
      </p:pic>
      <p:grpSp>
        <p:nvGrpSpPr>
          <p:cNvPr id="11" name="Group 6"/>
          <p:cNvGrpSpPr>
            <a:grpSpLocks/>
          </p:cNvGrpSpPr>
          <p:nvPr/>
        </p:nvGrpSpPr>
        <p:grpSpPr bwMode="auto">
          <a:xfrm flipH="1">
            <a:off x="9332260" y="0"/>
            <a:ext cx="3089723" cy="2407024"/>
            <a:chOff x="-2110282" y="-515701"/>
            <a:chExt cx="3286148" cy="3286148"/>
          </a:xfrm>
        </p:grpSpPr>
        <p:pic>
          <p:nvPicPr>
            <p:cNvPr id="12" name="Picture 11" descr="G:\8893291-illustration-Cartoon-red-alarm-clock-with-gold-bells-Stock-Vector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10282" y="-515701"/>
              <a:ext cx="3286148" cy="3286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5"/>
            <p:cNvSpPr/>
            <p:nvPr/>
          </p:nvSpPr>
          <p:spPr bwMode="auto">
            <a:xfrm>
              <a:off x="-1323031" y="134063"/>
              <a:ext cx="1785806" cy="178580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7200" b="1">
                  <a:solidFill>
                    <a:prstClr val="black"/>
                  </a:solidFill>
                </a:rPr>
                <a:t>0</a:t>
              </a:r>
              <a:endParaRPr lang="en-US" sz="7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Oval 40"/>
          <p:cNvSpPr/>
          <p:nvPr/>
        </p:nvSpPr>
        <p:spPr>
          <a:xfrm>
            <a:off x="9992078" y="768714"/>
            <a:ext cx="1690348" cy="10842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01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5" name="Oval 39"/>
          <p:cNvSpPr/>
          <p:nvPr/>
        </p:nvSpPr>
        <p:spPr>
          <a:xfrm>
            <a:off x="9992078" y="768714"/>
            <a:ext cx="1690348" cy="10842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02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6" name="Oval 38"/>
          <p:cNvSpPr/>
          <p:nvPr/>
        </p:nvSpPr>
        <p:spPr>
          <a:xfrm>
            <a:off x="9992078" y="768714"/>
            <a:ext cx="1690348" cy="10842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03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7" name="Oval 36"/>
          <p:cNvSpPr/>
          <p:nvPr/>
        </p:nvSpPr>
        <p:spPr>
          <a:xfrm>
            <a:off x="10010599" y="622733"/>
            <a:ext cx="1690348" cy="10842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04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8" name="Oval 35"/>
          <p:cNvSpPr/>
          <p:nvPr/>
        </p:nvSpPr>
        <p:spPr>
          <a:xfrm>
            <a:off x="10010599" y="725745"/>
            <a:ext cx="1690348" cy="10842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05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9" name="Oval 34"/>
          <p:cNvSpPr/>
          <p:nvPr/>
        </p:nvSpPr>
        <p:spPr>
          <a:xfrm>
            <a:off x="10035931" y="718246"/>
            <a:ext cx="1690348" cy="10842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06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0" name="Oval 33"/>
          <p:cNvSpPr/>
          <p:nvPr/>
        </p:nvSpPr>
        <p:spPr>
          <a:xfrm>
            <a:off x="10035931" y="768714"/>
            <a:ext cx="1690348" cy="10842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07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1" name="Oval 32"/>
          <p:cNvSpPr/>
          <p:nvPr/>
        </p:nvSpPr>
        <p:spPr>
          <a:xfrm>
            <a:off x="9992075" y="678817"/>
            <a:ext cx="1690348" cy="10842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08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2" name="Oval 31"/>
          <p:cNvSpPr/>
          <p:nvPr/>
        </p:nvSpPr>
        <p:spPr>
          <a:xfrm>
            <a:off x="9999067" y="681865"/>
            <a:ext cx="1690348" cy="10842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09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3" name="Oval 30"/>
          <p:cNvSpPr/>
          <p:nvPr/>
        </p:nvSpPr>
        <p:spPr>
          <a:xfrm>
            <a:off x="10035931" y="622733"/>
            <a:ext cx="1690348" cy="10842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10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30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000"/>
                            </p:stCondLst>
                            <p:childTnLst>
                              <p:par>
                                <p:cTn id="8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/>
          <p:cNvSpPr txBox="1"/>
          <p:nvPr/>
        </p:nvSpPr>
        <p:spPr>
          <a:xfrm>
            <a:off x="-605246" y="-201891"/>
            <a:ext cx="9757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800" b="1" dirty="0">
                <a:latin typeface="Cambria" panose="02040503050406030204" pitchFamily="18" charset="0"/>
              </a:rPr>
              <a:t>AI NHANH HƠN ?</a:t>
            </a:r>
          </a:p>
        </p:txBody>
      </p:sp>
      <p:sp>
        <p:nvSpPr>
          <p:cNvPr id="3" name="Hộp Văn bản 2"/>
          <p:cNvSpPr txBox="1"/>
          <p:nvPr/>
        </p:nvSpPr>
        <p:spPr>
          <a:xfrm>
            <a:off x="1071155" y="2251581"/>
            <a:ext cx="10226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2"/>
                </a:solidFill>
                <a:latin typeface="Cambria" panose="02040503050406030204" pitchFamily="18" charset="0"/>
              </a:rPr>
              <a:t>6.       9000 – 4000 × 2 = ?</a:t>
            </a:r>
          </a:p>
        </p:txBody>
      </p:sp>
      <p:sp>
        <p:nvSpPr>
          <p:cNvPr id="4" name="Hộp Văn bản 3"/>
          <p:cNvSpPr txBox="1"/>
          <p:nvPr/>
        </p:nvSpPr>
        <p:spPr>
          <a:xfrm>
            <a:off x="62046" y="4229866"/>
            <a:ext cx="2803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mbria" panose="02040503050406030204" pitchFamily="18" charset="0"/>
              </a:rPr>
              <a:t>A</a:t>
            </a:r>
          </a:p>
          <a:p>
            <a:pPr algn="ctr"/>
            <a:r>
              <a:rPr lang="en-US" sz="5400" b="1" dirty="0">
                <a:latin typeface="Cambria" panose="02040503050406030204" pitchFamily="18" charset="0"/>
              </a:rPr>
              <a:t> 1000</a:t>
            </a:r>
          </a:p>
        </p:txBody>
      </p:sp>
      <p:sp>
        <p:nvSpPr>
          <p:cNvPr id="5" name="Hộp Văn bản 4"/>
          <p:cNvSpPr txBox="1"/>
          <p:nvPr/>
        </p:nvSpPr>
        <p:spPr>
          <a:xfrm>
            <a:off x="3113309" y="4229868"/>
            <a:ext cx="2771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mbria" panose="02040503050406030204" pitchFamily="18" charset="0"/>
              </a:rPr>
              <a:t>B </a:t>
            </a:r>
          </a:p>
          <a:p>
            <a:pPr algn="ctr"/>
            <a:r>
              <a:rPr lang="en-US" sz="5400" b="1" dirty="0">
                <a:latin typeface="Cambria" panose="02040503050406030204" pitchFamily="18" charset="0"/>
              </a:rPr>
              <a:t>10000</a:t>
            </a:r>
          </a:p>
        </p:txBody>
      </p:sp>
      <p:sp>
        <p:nvSpPr>
          <p:cNvPr id="6" name="Hộp Văn bản 5"/>
          <p:cNvSpPr txBox="1"/>
          <p:nvPr/>
        </p:nvSpPr>
        <p:spPr>
          <a:xfrm>
            <a:off x="6381204" y="4229866"/>
            <a:ext cx="2771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mbria" panose="02040503050406030204" pitchFamily="18" charset="0"/>
              </a:rPr>
              <a:t>C </a:t>
            </a:r>
          </a:p>
          <a:p>
            <a:pPr algn="ctr"/>
            <a:r>
              <a:rPr lang="en-US" sz="5400" b="1" dirty="0">
                <a:latin typeface="Cambria" panose="02040503050406030204" pitchFamily="18" charset="0"/>
              </a:rPr>
              <a:t>100</a:t>
            </a:r>
          </a:p>
        </p:txBody>
      </p:sp>
      <p:sp>
        <p:nvSpPr>
          <p:cNvPr id="7" name="Hộp Văn bản 6"/>
          <p:cNvSpPr txBox="1"/>
          <p:nvPr/>
        </p:nvSpPr>
        <p:spPr>
          <a:xfrm>
            <a:off x="9498873" y="4229866"/>
            <a:ext cx="2771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mbria" panose="02040503050406030204" pitchFamily="18" charset="0"/>
              </a:rPr>
              <a:t>D </a:t>
            </a:r>
          </a:p>
          <a:p>
            <a:pPr algn="ctr"/>
            <a:r>
              <a:rPr lang="en-US" sz="5400" b="1" dirty="0">
                <a:latin typeface="Cambria" panose="02040503050406030204" pitchFamily="18" charset="0"/>
              </a:rPr>
              <a:t>8000</a:t>
            </a:r>
          </a:p>
        </p:txBody>
      </p:sp>
      <p:pic>
        <p:nvPicPr>
          <p:cNvPr id="9" name="Hình ảnh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1" y="320871"/>
            <a:ext cx="10299307" cy="5985803"/>
          </a:xfrm>
          <a:prstGeom prst="rect">
            <a:avLst/>
          </a:prstGeom>
        </p:spPr>
      </p:pic>
      <p:grpSp>
        <p:nvGrpSpPr>
          <p:cNvPr id="10" name="Group 6"/>
          <p:cNvGrpSpPr>
            <a:grpSpLocks/>
          </p:cNvGrpSpPr>
          <p:nvPr/>
        </p:nvGrpSpPr>
        <p:grpSpPr bwMode="auto">
          <a:xfrm flipH="1">
            <a:off x="9225978" y="0"/>
            <a:ext cx="3196007" cy="2803070"/>
            <a:chOff x="-2110282" y="-515701"/>
            <a:chExt cx="3286148" cy="3286148"/>
          </a:xfrm>
        </p:grpSpPr>
        <p:pic>
          <p:nvPicPr>
            <p:cNvPr id="11" name="Picture 11" descr="G:\8893291-illustration-Cartoon-red-alarm-clock-with-gold-bells-Stock-Vector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10282" y="-515701"/>
              <a:ext cx="3286148" cy="3286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5"/>
            <p:cNvSpPr/>
            <p:nvPr/>
          </p:nvSpPr>
          <p:spPr bwMode="auto">
            <a:xfrm>
              <a:off x="-1323031" y="134063"/>
              <a:ext cx="1785806" cy="178580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7200" b="1">
                  <a:solidFill>
                    <a:prstClr val="black"/>
                  </a:solidFill>
                </a:rPr>
                <a:t>0</a:t>
              </a:r>
              <a:endParaRPr lang="en-US" sz="7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3" name="Oval 40"/>
          <p:cNvSpPr/>
          <p:nvPr/>
        </p:nvSpPr>
        <p:spPr>
          <a:xfrm>
            <a:off x="9933931" y="768710"/>
            <a:ext cx="1748495" cy="1262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01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4" name="Oval 39"/>
          <p:cNvSpPr/>
          <p:nvPr/>
        </p:nvSpPr>
        <p:spPr>
          <a:xfrm>
            <a:off x="9933931" y="768710"/>
            <a:ext cx="1748495" cy="1262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02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5" name="Oval 38"/>
          <p:cNvSpPr/>
          <p:nvPr/>
        </p:nvSpPr>
        <p:spPr>
          <a:xfrm>
            <a:off x="9933931" y="768710"/>
            <a:ext cx="1748495" cy="1262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03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6" name="Oval 36"/>
          <p:cNvSpPr/>
          <p:nvPr/>
        </p:nvSpPr>
        <p:spPr>
          <a:xfrm>
            <a:off x="9952453" y="622729"/>
            <a:ext cx="1748495" cy="1262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04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7" name="Oval 35"/>
          <p:cNvSpPr/>
          <p:nvPr/>
        </p:nvSpPr>
        <p:spPr>
          <a:xfrm>
            <a:off x="9952453" y="725741"/>
            <a:ext cx="1748495" cy="1262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05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8" name="Oval 34"/>
          <p:cNvSpPr/>
          <p:nvPr/>
        </p:nvSpPr>
        <p:spPr>
          <a:xfrm>
            <a:off x="9977787" y="718242"/>
            <a:ext cx="1748495" cy="1262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06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9" name="Oval 33"/>
          <p:cNvSpPr/>
          <p:nvPr/>
        </p:nvSpPr>
        <p:spPr>
          <a:xfrm>
            <a:off x="9977787" y="768710"/>
            <a:ext cx="1748495" cy="1262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07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0" name="Oval 32"/>
          <p:cNvSpPr/>
          <p:nvPr/>
        </p:nvSpPr>
        <p:spPr>
          <a:xfrm>
            <a:off x="9933931" y="678813"/>
            <a:ext cx="1748495" cy="1262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08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1" name="Oval 31"/>
          <p:cNvSpPr/>
          <p:nvPr/>
        </p:nvSpPr>
        <p:spPr>
          <a:xfrm>
            <a:off x="9940921" y="681861"/>
            <a:ext cx="1748495" cy="1262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09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2" name="Oval 30"/>
          <p:cNvSpPr/>
          <p:nvPr/>
        </p:nvSpPr>
        <p:spPr>
          <a:xfrm>
            <a:off x="9977787" y="622729"/>
            <a:ext cx="1748495" cy="1262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10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97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000"/>
                            </p:stCondLst>
                            <p:childTnLst>
                              <p:par>
                                <p:cTn id="8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  <p:bldP spid="6" grpId="1"/>
      <p:bldP spid="7" grpId="0"/>
      <p:bldP spid="7" grpId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/>
          <p:cNvSpPr txBox="1"/>
          <p:nvPr/>
        </p:nvSpPr>
        <p:spPr>
          <a:xfrm>
            <a:off x="-1225028" y="-97405"/>
            <a:ext cx="9757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800" b="1" dirty="0">
                <a:latin typeface="Cambria" panose="02040503050406030204" pitchFamily="18" charset="0"/>
              </a:rPr>
              <a:t>AI NHANH HƠN ?</a:t>
            </a:r>
          </a:p>
        </p:txBody>
      </p:sp>
      <p:sp>
        <p:nvSpPr>
          <p:cNvPr id="3" name="Hộp Văn bản 2"/>
          <p:cNvSpPr txBox="1"/>
          <p:nvPr/>
        </p:nvSpPr>
        <p:spPr>
          <a:xfrm>
            <a:off x="1071155" y="2251581"/>
            <a:ext cx="10226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2"/>
                </a:solidFill>
                <a:latin typeface="Cambria" panose="02040503050406030204" pitchFamily="18" charset="0"/>
              </a:rPr>
              <a:t>7.       ( 9000 – 4000 ) × 2 = ?</a:t>
            </a:r>
          </a:p>
        </p:txBody>
      </p:sp>
      <p:sp>
        <p:nvSpPr>
          <p:cNvPr id="4" name="Hộp Văn bản 3"/>
          <p:cNvSpPr txBox="1"/>
          <p:nvPr/>
        </p:nvSpPr>
        <p:spPr>
          <a:xfrm>
            <a:off x="62046" y="4229866"/>
            <a:ext cx="2803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mbria" panose="02040503050406030204" pitchFamily="18" charset="0"/>
              </a:rPr>
              <a:t>A</a:t>
            </a:r>
          </a:p>
          <a:p>
            <a:pPr algn="ctr"/>
            <a:r>
              <a:rPr lang="en-US" sz="5400" b="1" dirty="0">
                <a:latin typeface="Cambria" panose="02040503050406030204" pitchFamily="18" charset="0"/>
              </a:rPr>
              <a:t> 1000</a:t>
            </a:r>
          </a:p>
        </p:txBody>
      </p:sp>
      <p:sp>
        <p:nvSpPr>
          <p:cNvPr id="5" name="Hộp Văn bản 4"/>
          <p:cNvSpPr txBox="1"/>
          <p:nvPr/>
        </p:nvSpPr>
        <p:spPr>
          <a:xfrm>
            <a:off x="3113309" y="4229868"/>
            <a:ext cx="2771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mbria" panose="02040503050406030204" pitchFamily="18" charset="0"/>
              </a:rPr>
              <a:t>B </a:t>
            </a:r>
          </a:p>
          <a:p>
            <a:pPr algn="ctr"/>
            <a:r>
              <a:rPr lang="en-US" sz="5400" b="1" dirty="0">
                <a:latin typeface="Cambria" panose="02040503050406030204" pitchFamily="18" charset="0"/>
              </a:rPr>
              <a:t>10000</a:t>
            </a:r>
          </a:p>
        </p:txBody>
      </p:sp>
      <p:sp>
        <p:nvSpPr>
          <p:cNvPr id="6" name="Hộp Văn bản 5"/>
          <p:cNvSpPr txBox="1"/>
          <p:nvPr/>
        </p:nvSpPr>
        <p:spPr>
          <a:xfrm>
            <a:off x="6381204" y="4229866"/>
            <a:ext cx="2771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mbria" panose="02040503050406030204" pitchFamily="18" charset="0"/>
              </a:rPr>
              <a:t>C </a:t>
            </a:r>
          </a:p>
          <a:p>
            <a:pPr algn="ctr"/>
            <a:r>
              <a:rPr lang="en-US" sz="5400" b="1" dirty="0">
                <a:latin typeface="Cambria" panose="02040503050406030204" pitchFamily="18" charset="0"/>
              </a:rPr>
              <a:t>5000</a:t>
            </a:r>
          </a:p>
        </p:txBody>
      </p:sp>
      <p:sp>
        <p:nvSpPr>
          <p:cNvPr id="7" name="Hộp Văn bản 6"/>
          <p:cNvSpPr txBox="1"/>
          <p:nvPr/>
        </p:nvSpPr>
        <p:spPr>
          <a:xfrm>
            <a:off x="9498873" y="4229866"/>
            <a:ext cx="2771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mbria" panose="02040503050406030204" pitchFamily="18" charset="0"/>
              </a:rPr>
              <a:t>D </a:t>
            </a:r>
          </a:p>
          <a:p>
            <a:pPr algn="ctr"/>
            <a:r>
              <a:rPr lang="en-US" sz="5400" b="1" dirty="0">
                <a:latin typeface="Cambria" panose="02040503050406030204" pitchFamily="18" charset="0"/>
              </a:rPr>
              <a:t>8000</a:t>
            </a:r>
          </a:p>
        </p:txBody>
      </p:sp>
      <p:pic>
        <p:nvPicPr>
          <p:cNvPr id="11" name="Hình ảnh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3" y="4"/>
            <a:ext cx="10299307" cy="5985803"/>
          </a:xfrm>
          <a:prstGeom prst="rect">
            <a:avLst/>
          </a:prstGeom>
        </p:spPr>
      </p:pic>
      <p:grpSp>
        <p:nvGrpSpPr>
          <p:cNvPr id="10" name="Group 6"/>
          <p:cNvGrpSpPr>
            <a:grpSpLocks/>
          </p:cNvGrpSpPr>
          <p:nvPr/>
        </p:nvGrpSpPr>
        <p:grpSpPr bwMode="auto">
          <a:xfrm flipH="1">
            <a:off x="9225978" y="0"/>
            <a:ext cx="3196007" cy="2803070"/>
            <a:chOff x="-2110282" y="-515701"/>
            <a:chExt cx="3286148" cy="3286148"/>
          </a:xfrm>
        </p:grpSpPr>
        <p:pic>
          <p:nvPicPr>
            <p:cNvPr id="12" name="Picture 11" descr="G:\8893291-illustration-Cartoon-red-alarm-clock-with-gold-bells-Stock-Vector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10282" y="-515701"/>
              <a:ext cx="3286148" cy="3286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5"/>
            <p:cNvSpPr/>
            <p:nvPr/>
          </p:nvSpPr>
          <p:spPr bwMode="auto">
            <a:xfrm>
              <a:off x="-1323031" y="134063"/>
              <a:ext cx="1785806" cy="178580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7200" b="1">
                  <a:solidFill>
                    <a:prstClr val="black"/>
                  </a:solidFill>
                </a:rPr>
                <a:t>0</a:t>
              </a:r>
              <a:endParaRPr lang="en-US" sz="7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Oval 40"/>
          <p:cNvSpPr/>
          <p:nvPr/>
        </p:nvSpPr>
        <p:spPr>
          <a:xfrm>
            <a:off x="9933931" y="768710"/>
            <a:ext cx="1748495" cy="1262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01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5" name="Oval 39"/>
          <p:cNvSpPr/>
          <p:nvPr/>
        </p:nvSpPr>
        <p:spPr>
          <a:xfrm>
            <a:off x="9933931" y="768710"/>
            <a:ext cx="1748495" cy="1262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02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6" name="Oval 38"/>
          <p:cNvSpPr/>
          <p:nvPr/>
        </p:nvSpPr>
        <p:spPr>
          <a:xfrm>
            <a:off x="9933931" y="768710"/>
            <a:ext cx="1748495" cy="1262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03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7" name="Oval 36"/>
          <p:cNvSpPr/>
          <p:nvPr/>
        </p:nvSpPr>
        <p:spPr>
          <a:xfrm>
            <a:off x="9952453" y="622729"/>
            <a:ext cx="1748495" cy="1262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04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8" name="Oval 35"/>
          <p:cNvSpPr/>
          <p:nvPr/>
        </p:nvSpPr>
        <p:spPr>
          <a:xfrm>
            <a:off x="9952453" y="725741"/>
            <a:ext cx="1748495" cy="1262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05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9" name="Oval 34"/>
          <p:cNvSpPr/>
          <p:nvPr/>
        </p:nvSpPr>
        <p:spPr>
          <a:xfrm>
            <a:off x="9977787" y="718242"/>
            <a:ext cx="1748495" cy="1262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06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0" name="Oval 33"/>
          <p:cNvSpPr/>
          <p:nvPr/>
        </p:nvSpPr>
        <p:spPr>
          <a:xfrm>
            <a:off x="9977787" y="768710"/>
            <a:ext cx="1748495" cy="1262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07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1" name="Oval 32"/>
          <p:cNvSpPr/>
          <p:nvPr/>
        </p:nvSpPr>
        <p:spPr>
          <a:xfrm>
            <a:off x="9933931" y="678813"/>
            <a:ext cx="1748495" cy="1262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08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2" name="Oval 31"/>
          <p:cNvSpPr/>
          <p:nvPr/>
        </p:nvSpPr>
        <p:spPr>
          <a:xfrm>
            <a:off x="9940921" y="681861"/>
            <a:ext cx="1748495" cy="1262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09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3" name="Oval 30"/>
          <p:cNvSpPr/>
          <p:nvPr/>
        </p:nvSpPr>
        <p:spPr>
          <a:xfrm>
            <a:off x="9977787" y="622729"/>
            <a:ext cx="1748495" cy="1262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10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4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000"/>
                            </p:stCondLst>
                            <p:childTnLst>
                              <p:par>
                                <p:cTn id="8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6" grpId="0"/>
      <p:bldP spid="6" grpId="1"/>
      <p:bldP spid="7" grpId="0"/>
      <p:bldP spid="7" grpId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/>
          <p:cNvSpPr txBox="1"/>
          <p:nvPr/>
        </p:nvSpPr>
        <p:spPr>
          <a:xfrm>
            <a:off x="-1305710" y="-97405"/>
            <a:ext cx="9757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800" b="1" dirty="0">
                <a:latin typeface="Cambria" panose="02040503050406030204" pitchFamily="18" charset="0"/>
              </a:rPr>
              <a:t>AI NHANH HƠN ?</a:t>
            </a:r>
          </a:p>
        </p:txBody>
      </p:sp>
      <p:sp>
        <p:nvSpPr>
          <p:cNvPr id="3" name="Hộp Văn bản 2"/>
          <p:cNvSpPr txBox="1"/>
          <p:nvPr/>
        </p:nvSpPr>
        <p:spPr>
          <a:xfrm>
            <a:off x="1071155" y="2251581"/>
            <a:ext cx="10226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2"/>
                </a:solidFill>
                <a:latin typeface="Cambria" panose="02040503050406030204" pitchFamily="18" charset="0"/>
              </a:rPr>
              <a:t>8.        8000 – 6000 : 3 = ?</a:t>
            </a:r>
          </a:p>
        </p:txBody>
      </p:sp>
      <p:sp>
        <p:nvSpPr>
          <p:cNvPr id="4" name="Hộp Văn bản 3"/>
          <p:cNvSpPr txBox="1"/>
          <p:nvPr/>
        </p:nvSpPr>
        <p:spPr>
          <a:xfrm>
            <a:off x="62046" y="4229866"/>
            <a:ext cx="2803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mbria" panose="02040503050406030204" pitchFamily="18" charset="0"/>
              </a:rPr>
              <a:t>A</a:t>
            </a:r>
          </a:p>
          <a:p>
            <a:pPr algn="ctr"/>
            <a:r>
              <a:rPr lang="en-US" sz="5400" b="1" dirty="0">
                <a:latin typeface="Cambria" panose="02040503050406030204" pitchFamily="18" charset="0"/>
              </a:rPr>
              <a:t> 2000</a:t>
            </a:r>
          </a:p>
        </p:txBody>
      </p:sp>
      <p:sp>
        <p:nvSpPr>
          <p:cNvPr id="5" name="Hộp Văn bản 4"/>
          <p:cNvSpPr txBox="1"/>
          <p:nvPr/>
        </p:nvSpPr>
        <p:spPr>
          <a:xfrm>
            <a:off x="3113309" y="4229866"/>
            <a:ext cx="2771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mbria" panose="02040503050406030204" pitchFamily="18" charset="0"/>
              </a:rPr>
              <a:t>B </a:t>
            </a:r>
          </a:p>
          <a:p>
            <a:pPr algn="ctr"/>
            <a:r>
              <a:rPr lang="en-US" sz="5400" b="1" dirty="0">
                <a:latin typeface="Cambria" panose="02040503050406030204" pitchFamily="18" charset="0"/>
              </a:rPr>
              <a:t>4000</a:t>
            </a:r>
          </a:p>
        </p:txBody>
      </p:sp>
      <p:sp>
        <p:nvSpPr>
          <p:cNvPr id="6" name="Hộp Văn bản 5"/>
          <p:cNvSpPr txBox="1"/>
          <p:nvPr/>
        </p:nvSpPr>
        <p:spPr>
          <a:xfrm>
            <a:off x="6381204" y="4229866"/>
            <a:ext cx="2771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mbria" panose="02040503050406030204" pitchFamily="18" charset="0"/>
              </a:rPr>
              <a:t>C </a:t>
            </a:r>
          </a:p>
          <a:p>
            <a:pPr algn="ctr"/>
            <a:r>
              <a:rPr lang="en-US" sz="5400" b="1" dirty="0">
                <a:latin typeface="Cambria" panose="02040503050406030204" pitchFamily="18" charset="0"/>
              </a:rPr>
              <a:t>6000</a:t>
            </a:r>
          </a:p>
        </p:txBody>
      </p:sp>
      <p:sp>
        <p:nvSpPr>
          <p:cNvPr id="7" name="Hộp Văn bản 6"/>
          <p:cNvSpPr txBox="1"/>
          <p:nvPr/>
        </p:nvSpPr>
        <p:spPr>
          <a:xfrm>
            <a:off x="9498873" y="4229866"/>
            <a:ext cx="2771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mbria" panose="02040503050406030204" pitchFamily="18" charset="0"/>
              </a:rPr>
              <a:t>D </a:t>
            </a:r>
          </a:p>
          <a:p>
            <a:pPr algn="ctr"/>
            <a:r>
              <a:rPr lang="en-US" sz="5400" b="1" dirty="0">
                <a:latin typeface="Cambria" panose="02040503050406030204" pitchFamily="18" charset="0"/>
              </a:rPr>
              <a:t>8000</a:t>
            </a:r>
          </a:p>
        </p:txBody>
      </p:sp>
      <p:pic>
        <p:nvPicPr>
          <p:cNvPr id="9" name="Hình ảnh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" y="182013"/>
            <a:ext cx="10299307" cy="5985803"/>
          </a:xfrm>
          <a:prstGeom prst="rect">
            <a:avLst/>
          </a:prstGeom>
        </p:spPr>
      </p:pic>
      <p:grpSp>
        <p:nvGrpSpPr>
          <p:cNvPr id="10" name="Group 6"/>
          <p:cNvGrpSpPr>
            <a:grpSpLocks/>
          </p:cNvGrpSpPr>
          <p:nvPr/>
        </p:nvGrpSpPr>
        <p:grpSpPr bwMode="auto">
          <a:xfrm flipH="1">
            <a:off x="9225978" y="0"/>
            <a:ext cx="3196007" cy="2803070"/>
            <a:chOff x="-2110282" y="-515701"/>
            <a:chExt cx="3286148" cy="3286148"/>
          </a:xfrm>
        </p:grpSpPr>
        <p:pic>
          <p:nvPicPr>
            <p:cNvPr id="11" name="Picture 11" descr="G:\8893291-illustration-Cartoon-red-alarm-clock-with-gold-bells-Stock-Vector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10282" y="-515701"/>
              <a:ext cx="3286148" cy="3286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5"/>
            <p:cNvSpPr/>
            <p:nvPr/>
          </p:nvSpPr>
          <p:spPr bwMode="auto">
            <a:xfrm>
              <a:off x="-1323031" y="134063"/>
              <a:ext cx="1785806" cy="178580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7200" b="1">
                  <a:solidFill>
                    <a:prstClr val="black"/>
                  </a:solidFill>
                </a:rPr>
                <a:t>0</a:t>
              </a:r>
              <a:endParaRPr lang="en-US" sz="7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3" name="Oval 40"/>
          <p:cNvSpPr/>
          <p:nvPr/>
        </p:nvSpPr>
        <p:spPr>
          <a:xfrm>
            <a:off x="9933931" y="768710"/>
            <a:ext cx="1748495" cy="1262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01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4" name="Oval 39"/>
          <p:cNvSpPr/>
          <p:nvPr/>
        </p:nvSpPr>
        <p:spPr>
          <a:xfrm>
            <a:off x="9933931" y="768710"/>
            <a:ext cx="1748495" cy="1262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02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5" name="Oval 38"/>
          <p:cNvSpPr/>
          <p:nvPr/>
        </p:nvSpPr>
        <p:spPr>
          <a:xfrm>
            <a:off x="9933931" y="768710"/>
            <a:ext cx="1748495" cy="1262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03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6" name="Oval 36"/>
          <p:cNvSpPr/>
          <p:nvPr/>
        </p:nvSpPr>
        <p:spPr>
          <a:xfrm>
            <a:off x="9952453" y="622729"/>
            <a:ext cx="1748495" cy="1262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04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7" name="Oval 35"/>
          <p:cNvSpPr/>
          <p:nvPr/>
        </p:nvSpPr>
        <p:spPr>
          <a:xfrm>
            <a:off x="9952453" y="725741"/>
            <a:ext cx="1748495" cy="1262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05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8" name="Oval 34"/>
          <p:cNvSpPr/>
          <p:nvPr/>
        </p:nvSpPr>
        <p:spPr>
          <a:xfrm>
            <a:off x="9977787" y="718242"/>
            <a:ext cx="1748495" cy="1262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06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9" name="Oval 33"/>
          <p:cNvSpPr/>
          <p:nvPr/>
        </p:nvSpPr>
        <p:spPr>
          <a:xfrm>
            <a:off x="9977787" y="768710"/>
            <a:ext cx="1748495" cy="1262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07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0" name="Oval 32"/>
          <p:cNvSpPr/>
          <p:nvPr/>
        </p:nvSpPr>
        <p:spPr>
          <a:xfrm>
            <a:off x="9933931" y="678813"/>
            <a:ext cx="1748495" cy="1262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08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1" name="Oval 31"/>
          <p:cNvSpPr/>
          <p:nvPr/>
        </p:nvSpPr>
        <p:spPr>
          <a:xfrm>
            <a:off x="9940921" y="681861"/>
            <a:ext cx="1748495" cy="1262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09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2" name="Oval 30"/>
          <p:cNvSpPr/>
          <p:nvPr/>
        </p:nvSpPr>
        <p:spPr>
          <a:xfrm>
            <a:off x="9977787" y="622729"/>
            <a:ext cx="1748495" cy="12626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prstClr val="black"/>
                </a:solidFill>
                <a:cs typeface="Times New Roman" pitchFamily="18" charset="0"/>
              </a:rPr>
              <a:t>10</a:t>
            </a:r>
            <a:endParaRPr lang="en-US" sz="8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5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7" grpId="0"/>
      <p:bldP spid="7" grpId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/>
          <p:cNvSpPr txBox="1"/>
          <p:nvPr/>
        </p:nvSpPr>
        <p:spPr>
          <a:xfrm>
            <a:off x="1" y="2720202"/>
            <a:ext cx="2683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CỦNG CỐ</a:t>
            </a:r>
          </a:p>
        </p:txBody>
      </p:sp>
      <p:sp>
        <p:nvSpPr>
          <p:cNvPr id="15" name="Hộp Văn bản 2"/>
          <p:cNvSpPr txBox="1"/>
          <p:nvPr/>
        </p:nvSpPr>
        <p:spPr>
          <a:xfrm>
            <a:off x="3592288" y="260862"/>
            <a:ext cx="9912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</a:rPr>
              <a:t>ÔN TẬP CÁC SỐ ĐẾN 100 000 (TT)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83913" y="1227910"/>
            <a:ext cx="93600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(chia)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, chia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537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5" t="8042" r="13029" b="13243"/>
          <a:stretch/>
        </p:blipFill>
        <p:spPr/>
      </p:pic>
      <p:sp>
        <p:nvSpPr>
          <p:cNvPr id="2" name="Hộp Văn bản 1"/>
          <p:cNvSpPr txBox="1"/>
          <p:nvPr/>
        </p:nvSpPr>
        <p:spPr>
          <a:xfrm>
            <a:off x="1431472" y="2088317"/>
            <a:ext cx="557784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latin typeface="Blackadder ITC" panose="04020505051007020D02" pitchFamily="82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36985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2677" y="1696794"/>
            <a:ext cx="10363200" cy="2387600"/>
          </a:xfrm>
        </p:spPr>
        <p:txBody>
          <a:bodyPr/>
          <a:lstStyle/>
          <a:p>
            <a:r>
              <a:rPr lang="en-US" b="1" dirty="0">
                <a:latin typeface="Cambria" panose="02040503050406030204" pitchFamily="18" charset="0"/>
              </a:rPr>
              <a:t>ÔN TẬP CÁC SỐ ĐẾN 100 000 (TT)</a:t>
            </a:r>
            <a:br>
              <a:rPr lang="en-US" b="1" dirty="0">
                <a:latin typeface="Cambria" panose="02040503050406030204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64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/>
          <p:cNvSpPr txBox="1"/>
          <p:nvPr/>
        </p:nvSpPr>
        <p:spPr>
          <a:xfrm>
            <a:off x="1" y="2720200"/>
            <a:ext cx="2683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MỤC TIÊU</a:t>
            </a:r>
          </a:p>
        </p:txBody>
      </p:sp>
      <p:sp>
        <p:nvSpPr>
          <p:cNvPr id="15" name="Hộp Văn bản 2"/>
          <p:cNvSpPr txBox="1"/>
          <p:nvPr/>
        </p:nvSpPr>
        <p:spPr>
          <a:xfrm>
            <a:off x="3592288" y="260862"/>
            <a:ext cx="9912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</a:rPr>
              <a:t>ÔN TẬP CÁC SỐ ĐẾN 100 000 (TT)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83913" y="1227910"/>
            <a:ext cx="93600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(chia)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, chia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05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>
            <a:extLst>
              <a:ext uri="{FF2B5EF4-FFF2-40B4-BE49-F238E27FC236}">
                <a16:creationId xmlns="" xmlns:a16="http://schemas.microsoft.com/office/drawing/2014/main" id="{2CCC4571-8170-49B4-9853-DB0044F6D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1369357"/>
            <a:ext cx="12192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3078" name="Text Box 6">
            <a:extLst>
              <a:ext uri="{FF2B5EF4-FFF2-40B4-BE49-F238E27FC236}">
                <a16:creationId xmlns="" xmlns:a16="http://schemas.microsoft.com/office/drawing/2014/main" id="{A7B87D62-B344-4A76-ADDB-D6BC3C3BE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1" y="784586"/>
            <a:ext cx="7283451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3200" b="1" dirty="0" err="1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200" b="1" dirty="0" err="1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3200" b="1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101" name="Text Box 7">
            <a:extLst>
              <a:ext uri="{FF2B5EF4-FFF2-40B4-BE49-F238E27FC236}">
                <a16:creationId xmlns="" xmlns:a16="http://schemas.microsoft.com/office/drawing/2014/main" id="{799185D4-4427-4078-B190-8F62D5B5D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2" y="1785941"/>
            <a:ext cx="5279292" cy="24622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6000 + 2000 – 4000        =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90000 – (70000 – 20000)=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90000 – 70000 – 20000 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        12000 : 6           =</a:t>
            </a:r>
          </a:p>
        </p:txBody>
      </p:sp>
      <p:sp>
        <p:nvSpPr>
          <p:cNvPr id="3080" name="Text Box 8">
            <a:extLst>
              <a:ext uri="{FF2B5EF4-FFF2-40B4-BE49-F238E27FC236}">
                <a16:creationId xmlns="" xmlns:a16="http://schemas.microsoft.com/office/drawing/2014/main" id="{055F83AF-1355-4086-BED5-4C899AEF9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203" y="1716944"/>
            <a:ext cx="92221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4000</a:t>
            </a:r>
          </a:p>
        </p:txBody>
      </p:sp>
      <p:sp>
        <p:nvSpPr>
          <p:cNvPr id="3081" name="Text Box 9">
            <a:extLst>
              <a:ext uri="{FF2B5EF4-FFF2-40B4-BE49-F238E27FC236}">
                <a16:creationId xmlns="" xmlns:a16="http://schemas.microsoft.com/office/drawing/2014/main" id="{1A943CC1-B3AD-4DC9-93BD-994A83626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200" y="2395828"/>
            <a:ext cx="115667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</a:rPr>
              <a:t>4000</a:t>
            </a:r>
            <a:r>
              <a:rPr lang="en-US" altLang="en-US" sz="2800" dirty="0" smtClean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</a:rPr>
              <a:t>0</a:t>
            </a:r>
            <a:endParaRPr lang="en-US" altLang="en-US" sz="2800" dirty="0">
              <a:solidFill>
                <a:schemeClr val="accent4">
                  <a:lumMod val="2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082" name="Text Box 10">
            <a:extLst>
              <a:ext uri="{FF2B5EF4-FFF2-40B4-BE49-F238E27FC236}">
                <a16:creationId xmlns="" xmlns:a16="http://schemas.microsoft.com/office/drawing/2014/main" id="{49D49006-FEC7-4101-9970-127FF63C7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1" y="3017044"/>
            <a:ext cx="62913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083" name="Text Box 11">
            <a:extLst>
              <a:ext uri="{FF2B5EF4-FFF2-40B4-BE49-F238E27FC236}">
                <a16:creationId xmlns="" xmlns:a16="http://schemas.microsoft.com/office/drawing/2014/main" id="{A22CB733-7F49-4836-A30B-7417DF7CE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1" y="3678040"/>
            <a:ext cx="93393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</a:rPr>
              <a:t>2000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="" xmlns:a16="http://schemas.microsoft.com/office/drawing/2014/main" id="{31EDF4A1-0DD9-47AF-8E86-1659CC12D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371" y="1262718"/>
            <a:ext cx="10033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="" xmlns:a16="http://schemas.microsoft.com/office/drawing/2014/main" id="{876C7DC7-C0F4-4295-A88E-0C2BE91BA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4647" y="1670053"/>
            <a:ext cx="3528647" cy="24622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</a:rPr>
              <a:t>21000   x   </a:t>
            </a:r>
            <a:r>
              <a:rPr lang="en-US" altLang="en-US" sz="2800" dirty="0" smtClean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800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dirty="0" smtClean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</a:rPr>
              <a:t>           =</a:t>
            </a:r>
            <a:endParaRPr lang="en-US" altLang="en-US" sz="2800" dirty="0">
              <a:solidFill>
                <a:schemeClr val="accent4">
                  <a:lumMod val="25000"/>
                </a:schemeClr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</a:rPr>
              <a:t>9000 – 4000   x   2  =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</a:rPr>
              <a:t>(9000 – 4000)  x  2 </a:t>
            </a:r>
            <a:r>
              <a:rPr lang="en-US" altLang="en-US" sz="2800" dirty="0" smtClean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</a:rPr>
              <a:t>=</a:t>
            </a:r>
            <a:endParaRPr lang="en-US" altLang="en-US" sz="2800" dirty="0">
              <a:solidFill>
                <a:schemeClr val="accent4">
                  <a:lumMod val="25000"/>
                </a:schemeClr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</a:rPr>
              <a:t>8000 - 6000 : 3       =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="" xmlns:a16="http://schemas.microsoft.com/office/drawing/2014/main" id="{FF934D89-E2E2-45FB-AD26-F6C7BCAAF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8832" y="1670052"/>
            <a:ext cx="128953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</a:rPr>
              <a:t>63000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="" xmlns:a16="http://schemas.microsoft.com/office/drawing/2014/main" id="{ECFA7F8C-3F45-4351-B70F-0C74AE249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4637" y="2302044"/>
            <a:ext cx="113616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</a:rPr>
              <a:t>1000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="" xmlns:a16="http://schemas.microsoft.com/office/drawing/2014/main" id="{6BE2FA66-20ED-4CEE-8B5C-AF044B78F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7111" y="2960263"/>
            <a:ext cx="126609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</a:rPr>
              <a:t>10000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="" xmlns:a16="http://schemas.microsoft.com/office/drawing/2014/main" id="{7D5D5FD7-8C3C-4F01-845F-06AFFC661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4639" y="3557850"/>
            <a:ext cx="10892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</a:rPr>
              <a:t>6000</a:t>
            </a:r>
          </a:p>
        </p:txBody>
      </p:sp>
    </p:spTree>
    <p:extLst>
      <p:ext uri="{BB962C8B-B14F-4D97-AF65-F5344CB8AC3E}">
        <p14:creationId xmlns:p14="http://schemas.microsoft.com/office/powerpoint/2010/main" val="141571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80" grpId="0"/>
      <p:bldP spid="3081" grpId="0"/>
      <p:bldP spid="3082" grpId="0"/>
      <p:bldP spid="3083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118" y="274320"/>
            <a:ext cx="53083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2 (Tr5).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8057" y="923108"/>
            <a:ext cx="335540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200000"/>
              </a:lnSpc>
              <a:buAutoNum type="alphaLcPeriod"/>
            </a:pP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6083 + 2378</a:t>
            </a:r>
          </a:p>
          <a:p>
            <a:pPr>
              <a:lnSpc>
                <a:spcPct val="200000"/>
              </a:lnSpc>
            </a:pP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      28763 - 23359</a:t>
            </a:r>
          </a:p>
          <a:p>
            <a:pPr>
              <a:lnSpc>
                <a:spcPct val="200000"/>
              </a:lnSpc>
            </a:pP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      2570 × 5</a:t>
            </a:r>
          </a:p>
          <a:p>
            <a:pPr>
              <a:lnSpc>
                <a:spcPct val="200000"/>
              </a:lnSpc>
            </a:pP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      40075 : 7</a:t>
            </a:r>
          </a:p>
        </p:txBody>
      </p:sp>
      <p:pic>
        <p:nvPicPr>
          <p:cNvPr id="4" name="Hình ảnh 2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5" y="1204051"/>
            <a:ext cx="613955" cy="586051"/>
          </a:xfrm>
          <a:prstGeom prst="rect">
            <a:avLst/>
          </a:prstGeom>
        </p:spPr>
      </p:pic>
      <p:pic>
        <p:nvPicPr>
          <p:cNvPr id="5" name="Hình ảnh 2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04" y="1204051"/>
            <a:ext cx="613955" cy="586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01" y="923108"/>
            <a:ext cx="327044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200000"/>
              </a:lnSpc>
              <a:buAutoNum type="alphaLcPeriod" startAt="2"/>
            </a:pP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56346 + 2853</a:t>
            </a:r>
          </a:p>
          <a:p>
            <a:pPr>
              <a:lnSpc>
                <a:spcPct val="200000"/>
              </a:lnSpc>
            </a:pP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     43000 - 21308</a:t>
            </a:r>
          </a:p>
          <a:p>
            <a:pPr>
              <a:lnSpc>
                <a:spcPct val="200000"/>
              </a:lnSpc>
            </a:pP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      13065 × 4</a:t>
            </a:r>
          </a:p>
          <a:p>
            <a:pPr>
              <a:lnSpc>
                <a:spcPct val="200000"/>
              </a:lnSpc>
            </a:pP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      65040 : 5</a:t>
            </a:r>
          </a:p>
        </p:txBody>
      </p:sp>
    </p:spTree>
    <p:extLst>
      <p:ext uri="{BB962C8B-B14F-4D97-AF65-F5344CB8AC3E}">
        <p14:creationId xmlns:p14="http://schemas.microsoft.com/office/powerpoint/2010/main" val="394351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>
            <a:extLst>
              <a:ext uri="{FF2B5EF4-FFF2-40B4-BE49-F238E27FC236}">
                <a16:creationId xmlns="" xmlns:a16="http://schemas.microsoft.com/office/drawing/2014/main" id="{8BED4976-297C-4290-9061-0B96C1D2B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3" y="82550"/>
            <a:ext cx="9442449" cy="768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b="1" dirty="0" err="1">
                <a:solidFill>
                  <a:srgbClr val="DADAD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DADAD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4400" b="1" dirty="0" err="1">
                <a:solidFill>
                  <a:srgbClr val="DADAD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4400" b="1" dirty="0">
                <a:solidFill>
                  <a:srgbClr val="DADAD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DADAD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400" b="1" dirty="0">
                <a:solidFill>
                  <a:srgbClr val="DADAD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DADAD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400" b="1" dirty="0">
                <a:solidFill>
                  <a:srgbClr val="DADAD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DADAD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400" b="1" dirty="0">
                <a:solidFill>
                  <a:srgbClr val="DADAD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="" xmlns:a16="http://schemas.microsoft.com/office/drawing/2014/main" id="{4EF85555-C12A-4633-A5F1-6363ADD27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613" y="1016000"/>
            <a:ext cx="1481669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6083</a:t>
            </a:r>
          </a:p>
        </p:txBody>
      </p:sp>
      <p:sp>
        <p:nvSpPr>
          <p:cNvPr id="5128" name="Text Box 8">
            <a:extLst>
              <a:ext uri="{FF2B5EF4-FFF2-40B4-BE49-F238E27FC236}">
                <a16:creationId xmlns="" xmlns:a16="http://schemas.microsoft.com/office/drawing/2014/main" id="{67DFD669-414D-4FAA-AFDC-507F662D8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95" y="1376975"/>
            <a:ext cx="51540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dirty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5130" name="Text Box 10">
            <a:extLst>
              <a:ext uri="{FF2B5EF4-FFF2-40B4-BE49-F238E27FC236}">
                <a16:creationId xmlns="" xmlns:a16="http://schemas.microsoft.com/office/drawing/2014/main" id="{34633522-DD53-4326-BEEA-D6C9808C9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618" y="1799492"/>
            <a:ext cx="1392278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2378</a:t>
            </a:r>
          </a:p>
        </p:txBody>
      </p:sp>
      <p:sp>
        <p:nvSpPr>
          <p:cNvPr id="5132" name="Text Box 12">
            <a:extLst>
              <a:ext uri="{FF2B5EF4-FFF2-40B4-BE49-F238E27FC236}">
                <a16:creationId xmlns="" xmlns:a16="http://schemas.microsoft.com/office/drawing/2014/main" id="{B3A91328-20A8-4021-A086-CEC390DAF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0" y="990601"/>
            <a:ext cx="1647826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28763</a:t>
            </a:r>
          </a:p>
        </p:txBody>
      </p:sp>
      <p:sp>
        <p:nvSpPr>
          <p:cNvPr id="5135" name="Text Box 15">
            <a:extLst>
              <a:ext uri="{FF2B5EF4-FFF2-40B4-BE49-F238E27FC236}">
                <a16:creationId xmlns="" xmlns:a16="http://schemas.microsoft.com/office/drawing/2014/main" id="{B05B25C4-2E6F-4CD5-A8A2-2A1DD1700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1348154"/>
            <a:ext cx="304800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37" name="Text Box 17">
            <a:extLst>
              <a:ext uri="{FF2B5EF4-FFF2-40B4-BE49-F238E27FC236}">
                <a16:creationId xmlns="" xmlns:a16="http://schemas.microsoft.com/office/drawing/2014/main" id="{16B8D68B-FAA9-4AD6-B411-BDC81A353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929" y="1787774"/>
            <a:ext cx="1593851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23359</a:t>
            </a:r>
          </a:p>
        </p:txBody>
      </p:sp>
      <p:sp>
        <p:nvSpPr>
          <p:cNvPr id="5139" name="Line 19">
            <a:extLst>
              <a:ext uri="{FF2B5EF4-FFF2-40B4-BE49-F238E27FC236}">
                <a16:creationId xmlns="" xmlns:a16="http://schemas.microsoft.com/office/drawing/2014/main" id="{3949C391-1DE8-4639-A935-2A6DA74B23F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640" y="2560764"/>
            <a:ext cx="1381206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ADAD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0" name="Line 20">
            <a:extLst>
              <a:ext uri="{FF2B5EF4-FFF2-40B4-BE49-F238E27FC236}">
                <a16:creationId xmlns="" xmlns:a16="http://schemas.microsoft.com/office/drawing/2014/main" id="{D55CAE77-3AE0-4508-83E3-2B083BA455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1" y="2586046"/>
            <a:ext cx="15621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ADAD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1" name="Text Box 21">
            <a:extLst>
              <a:ext uri="{FF2B5EF4-FFF2-40B4-BE49-F238E27FC236}">
                <a16:creationId xmlns="" xmlns:a16="http://schemas.microsoft.com/office/drawing/2014/main" id="{D53916AB-2E7C-4515-8189-73C820FD9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0592" y="1037492"/>
            <a:ext cx="1731108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2570</a:t>
            </a:r>
          </a:p>
        </p:txBody>
      </p:sp>
      <p:sp>
        <p:nvSpPr>
          <p:cNvPr id="5144" name="Text Box 24">
            <a:extLst>
              <a:ext uri="{FF2B5EF4-FFF2-40B4-BE49-F238E27FC236}">
                <a16:creationId xmlns="" xmlns:a16="http://schemas.microsoft.com/office/drawing/2014/main" id="{2BEE71DC-CE0A-4ECE-9F68-73F85DB8E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315" y="1799019"/>
            <a:ext cx="645258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smtClean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4400" dirty="0">
              <a:solidFill>
                <a:srgbClr val="DADAD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5" name="Line 25">
            <a:extLst>
              <a:ext uri="{FF2B5EF4-FFF2-40B4-BE49-F238E27FC236}">
                <a16:creationId xmlns="" xmlns:a16="http://schemas.microsoft.com/office/drawing/2014/main" id="{A49BE868-2B82-40FF-ADBF-3A734B1DF2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5451" y="2601426"/>
            <a:ext cx="1561122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ADAD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6" name="Text Box 26">
            <a:extLst>
              <a:ext uri="{FF2B5EF4-FFF2-40B4-BE49-F238E27FC236}">
                <a16:creationId xmlns="" xmlns:a16="http://schemas.microsoft.com/office/drawing/2014/main" id="{2689B281-4127-48DF-A080-892C4C7E2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949" y="1008188"/>
            <a:ext cx="1746251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40075</a:t>
            </a:r>
          </a:p>
        </p:txBody>
      </p:sp>
      <p:sp>
        <p:nvSpPr>
          <p:cNvPr id="5147" name="Line 27">
            <a:extLst>
              <a:ext uri="{FF2B5EF4-FFF2-40B4-BE49-F238E27FC236}">
                <a16:creationId xmlns="" xmlns:a16="http://schemas.microsoft.com/office/drawing/2014/main" id="{73F002C6-343E-4F9E-928A-D2C1CE372BD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0800" y="1167521"/>
            <a:ext cx="0" cy="24384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ADADA">
                  <a:lumMod val="25000"/>
                </a:srgbClr>
              </a:solidFill>
            </a:endParaRPr>
          </a:p>
        </p:txBody>
      </p:sp>
      <p:sp>
        <p:nvSpPr>
          <p:cNvPr id="5148" name="Line 28">
            <a:extLst>
              <a:ext uri="{FF2B5EF4-FFF2-40B4-BE49-F238E27FC236}">
                <a16:creationId xmlns="" xmlns:a16="http://schemas.microsoft.com/office/drawing/2014/main" id="{A271B85F-1948-481A-8250-608A9896CC3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0800" y="1700140"/>
            <a:ext cx="152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ADAD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9" name="Text Box 29">
            <a:extLst>
              <a:ext uri="{FF2B5EF4-FFF2-40B4-BE49-F238E27FC236}">
                <a16:creationId xmlns="" xmlns:a16="http://schemas.microsoft.com/office/drawing/2014/main" id="{2F793814-1915-4223-941E-3DE06046B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2792" y="1038568"/>
            <a:ext cx="515815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 smtClean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4400" dirty="0">
              <a:solidFill>
                <a:srgbClr val="DADAD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0" name="Text Box 30">
            <a:extLst>
              <a:ext uri="{FF2B5EF4-FFF2-40B4-BE49-F238E27FC236}">
                <a16:creationId xmlns="" xmlns:a16="http://schemas.microsoft.com/office/drawing/2014/main" id="{5B8E6410-4AF6-452F-8F6C-0B3D0F698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068" y="2563695"/>
            <a:ext cx="446285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151" name="Text Box 31">
            <a:extLst>
              <a:ext uri="{FF2B5EF4-FFF2-40B4-BE49-F238E27FC236}">
                <a16:creationId xmlns="" xmlns:a16="http://schemas.microsoft.com/office/drawing/2014/main" id="{4003E95E-0BD4-43E7-A16F-90D60C531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040" y="2570656"/>
            <a:ext cx="371475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152" name="Text Box 32">
            <a:extLst>
              <a:ext uri="{FF2B5EF4-FFF2-40B4-BE49-F238E27FC236}">
                <a16:creationId xmlns="" xmlns:a16="http://schemas.microsoft.com/office/drawing/2014/main" id="{548D9DA8-37DB-4831-A88F-87B92C19F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308" y="2558933"/>
            <a:ext cx="371475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153" name="Text Box 33">
            <a:extLst>
              <a:ext uri="{FF2B5EF4-FFF2-40B4-BE49-F238E27FC236}">
                <a16:creationId xmlns="" xmlns:a16="http://schemas.microsoft.com/office/drawing/2014/main" id="{2E1F43E1-83DD-423A-9E7F-578A1A94D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389" y="2573220"/>
            <a:ext cx="418366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154" name="Text Box 34">
            <a:extLst>
              <a:ext uri="{FF2B5EF4-FFF2-40B4-BE49-F238E27FC236}">
                <a16:creationId xmlns="" xmlns:a16="http://schemas.microsoft.com/office/drawing/2014/main" id="{9EF69BA5-3777-424D-86AA-5D6DE0840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9672" y="2586046"/>
            <a:ext cx="371475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155" name="Text Box 35">
            <a:extLst>
              <a:ext uri="{FF2B5EF4-FFF2-40B4-BE49-F238E27FC236}">
                <a16:creationId xmlns="" xmlns:a16="http://schemas.microsoft.com/office/drawing/2014/main" id="{5F49E646-07B7-4B32-AC84-E6A13A42A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1859" y="2601426"/>
            <a:ext cx="371474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156" name="Text Box 36">
            <a:extLst>
              <a:ext uri="{FF2B5EF4-FFF2-40B4-BE49-F238E27FC236}">
                <a16:creationId xmlns="" xmlns:a16="http://schemas.microsoft.com/office/drawing/2014/main" id="{61B0DD20-5CE7-430D-A1BE-5D556C981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4082" y="2580177"/>
            <a:ext cx="402124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157" name="Text Box 37">
            <a:extLst>
              <a:ext uri="{FF2B5EF4-FFF2-40B4-BE49-F238E27FC236}">
                <a16:creationId xmlns="" xmlns:a16="http://schemas.microsoft.com/office/drawing/2014/main" id="{1A8D5DF0-629B-4035-96AE-95643DA48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923" y="2574317"/>
            <a:ext cx="371475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159" name="Text Box 39">
            <a:extLst>
              <a:ext uri="{FF2B5EF4-FFF2-40B4-BE49-F238E27FC236}">
                <a16:creationId xmlns="" xmlns:a16="http://schemas.microsoft.com/office/drawing/2014/main" id="{079E2E28-A930-4498-A52B-E56199516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651" y="2631099"/>
            <a:ext cx="457200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161" name="Text Box 41">
            <a:extLst>
              <a:ext uri="{FF2B5EF4-FFF2-40B4-BE49-F238E27FC236}">
                <a16:creationId xmlns="" xmlns:a16="http://schemas.microsoft.com/office/drawing/2014/main" id="{8128D13F-F1D5-411D-A21D-19A4AA0F0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3924" y="2643554"/>
            <a:ext cx="435053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162" name="Text Box 42">
            <a:extLst>
              <a:ext uri="{FF2B5EF4-FFF2-40B4-BE49-F238E27FC236}">
                <a16:creationId xmlns="" xmlns:a16="http://schemas.microsoft.com/office/drawing/2014/main" id="{6634F984-D376-44C5-97BF-167B19D05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128" y="2655278"/>
            <a:ext cx="467215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163" name="Text Box 43">
            <a:extLst>
              <a:ext uri="{FF2B5EF4-FFF2-40B4-BE49-F238E27FC236}">
                <a16:creationId xmlns="" xmlns:a16="http://schemas.microsoft.com/office/drawing/2014/main" id="{99DCFCC0-D09E-4927-A1E8-13A9BA972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1570" y="2655278"/>
            <a:ext cx="761755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5164" name="Text Box 44">
            <a:extLst>
              <a:ext uri="{FF2B5EF4-FFF2-40B4-BE49-F238E27FC236}">
                <a16:creationId xmlns="" xmlns:a16="http://schemas.microsoft.com/office/drawing/2014/main" id="{9003BBDF-97D0-4405-9DF6-2FA16ED82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8208" y="1778000"/>
            <a:ext cx="457200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165" name="Text Box 45">
            <a:extLst>
              <a:ext uri="{FF2B5EF4-FFF2-40B4-BE49-F238E27FC236}">
                <a16:creationId xmlns="" xmlns:a16="http://schemas.microsoft.com/office/drawing/2014/main" id="{ABD9BD4F-D94E-4342-9BC8-36919E969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1289" y="1758755"/>
            <a:ext cx="514349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166" name="Text Box 46">
            <a:extLst>
              <a:ext uri="{FF2B5EF4-FFF2-40B4-BE49-F238E27FC236}">
                <a16:creationId xmlns="" xmlns:a16="http://schemas.microsoft.com/office/drawing/2014/main" id="{6A0AEA48-00F1-416C-9F00-3B185D796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4880" y="1742716"/>
            <a:ext cx="400049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167" name="Text Box 47">
            <a:extLst>
              <a:ext uri="{FF2B5EF4-FFF2-40B4-BE49-F238E27FC236}">
                <a16:creationId xmlns="" xmlns:a16="http://schemas.microsoft.com/office/drawing/2014/main" id="{BE127744-075D-46C5-941E-7380A9A03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5600" y="1775315"/>
            <a:ext cx="609600" cy="76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5168" name="Text Box 48">
            <a:extLst>
              <a:ext uri="{FF2B5EF4-FFF2-40B4-BE49-F238E27FC236}">
                <a16:creationId xmlns="" xmlns:a16="http://schemas.microsoft.com/office/drawing/2014/main" id="{EB2685FA-B9C1-44A6-82CD-47AFE1CCC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231" y="2386721"/>
            <a:ext cx="393698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169" name="Text Box 49">
            <a:extLst>
              <a:ext uri="{FF2B5EF4-FFF2-40B4-BE49-F238E27FC236}">
                <a16:creationId xmlns="" xmlns:a16="http://schemas.microsoft.com/office/drawing/2014/main" id="{929F6284-344E-46ED-AD18-6A1AC54C6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0074" y="2402135"/>
            <a:ext cx="609600" cy="76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5170" name="Text Box 50">
            <a:extLst>
              <a:ext uri="{FF2B5EF4-FFF2-40B4-BE49-F238E27FC236}">
                <a16:creationId xmlns="" xmlns:a16="http://schemas.microsoft.com/office/drawing/2014/main" id="{86B7D92B-554A-4D80-B8D4-8CE9EA303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6521" y="1787770"/>
            <a:ext cx="609600" cy="76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171" name="Text Box 51">
            <a:extLst>
              <a:ext uri="{FF2B5EF4-FFF2-40B4-BE49-F238E27FC236}">
                <a16:creationId xmlns="" xmlns:a16="http://schemas.microsoft.com/office/drawing/2014/main" id="{672B1339-5BB9-4E06-9929-F00B35C31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4251" y="3001842"/>
            <a:ext cx="609600" cy="76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172" name="Text Box 52">
            <a:extLst>
              <a:ext uri="{FF2B5EF4-FFF2-40B4-BE49-F238E27FC236}">
                <a16:creationId xmlns="" xmlns:a16="http://schemas.microsoft.com/office/drawing/2014/main" id="{496BF92F-AFA3-486B-AC25-15C9BC838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5607" y="2990119"/>
            <a:ext cx="609600" cy="76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173" name="Text Box 53">
            <a:extLst>
              <a:ext uri="{FF2B5EF4-FFF2-40B4-BE49-F238E27FC236}">
                <a16:creationId xmlns="" xmlns:a16="http://schemas.microsoft.com/office/drawing/2014/main" id="{8A0576B7-E0F2-4D89-8CA9-6DED15FC0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7414" y="1799494"/>
            <a:ext cx="609600" cy="76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174" name="Text Box 54">
            <a:extLst>
              <a:ext uri="{FF2B5EF4-FFF2-40B4-BE49-F238E27FC236}">
                <a16:creationId xmlns="" xmlns:a16="http://schemas.microsoft.com/office/drawing/2014/main" id="{13553418-175C-464C-9437-FE4BDBD42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974" y="3558689"/>
            <a:ext cx="609600" cy="76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7" name="Text Box 24">
            <a:extLst>
              <a:ext uri="{FF2B5EF4-FFF2-40B4-BE49-F238E27FC236}">
                <a16:creationId xmlns="" xmlns:a16="http://schemas.microsoft.com/office/drawing/2014/main" id="{2BEE71DC-CE0A-4ECE-9F68-73F85DB8E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430" y="1506418"/>
            <a:ext cx="49969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dirty="0" smtClean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altLang="en-US" sz="3200" dirty="0">
              <a:solidFill>
                <a:srgbClr val="DADAD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60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" grpId="0"/>
      <p:bldP spid="5151" grpId="0"/>
      <p:bldP spid="5152" grpId="0"/>
      <p:bldP spid="5153" grpId="0"/>
      <p:bldP spid="5154" grpId="0"/>
      <p:bldP spid="5155" grpId="0"/>
      <p:bldP spid="5156" grpId="0"/>
      <p:bldP spid="5157" grpId="0"/>
      <p:bldP spid="5159" grpId="0"/>
      <p:bldP spid="5161" grpId="0"/>
      <p:bldP spid="5162" grpId="0"/>
      <p:bldP spid="5163" grpId="0"/>
      <p:bldP spid="5164" grpId="0"/>
      <p:bldP spid="5165" grpId="0"/>
      <p:bldP spid="5166" grpId="0"/>
      <p:bldP spid="5167" grpId="0"/>
      <p:bldP spid="5168" grpId="0"/>
      <p:bldP spid="5169" grpId="0"/>
      <p:bldP spid="5170" grpId="0"/>
      <p:bldP spid="5171" grpId="0"/>
      <p:bldP spid="5172" grpId="0"/>
      <p:bldP spid="5173" grpId="0"/>
      <p:bldP spid="5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>
            <a:extLst>
              <a:ext uri="{FF2B5EF4-FFF2-40B4-BE49-F238E27FC236}">
                <a16:creationId xmlns="" xmlns:a16="http://schemas.microsoft.com/office/drawing/2014/main" id="{8BED4976-297C-4290-9061-0B96C1D2B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3" y="82550"/>
            <a:ext cx="9442449" cy="768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b="1" dirty="0" err="1">
                <a:solidFill>
                  <a:srgbClr val="DADAD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DADAD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4400" b="1" dirty="0" err="1">
                <a:solidFill>
                  <a:srgbClr val="DADAD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4400" b="1" dirty="0">
                <a:solidFill>
                  <a:srgbClr val="DADAD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DADAD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400" b="1" dirty="0">
                <a:solidFill>
                  <a:srgbClr val="DADAD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DADAD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400" b="1" dirty="0">
                <a:solidFill>
                  <a:srgbClr val="DADAD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DADAD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400" b="1" dirty="0">
                <a:solidFill>
                  <a:srgbClr val="DADAD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="" xmlns:a16="http://schemas.microsoft.com/office/drawing/2014/main" id="{4EF85555-C12A-4633-A5F1-6363ADD27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13" y="1016000"/>
            <a:ext cx="1624457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 smtClean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56346</a:t>
            </a:r>
            <a:endParaRPr lang="en-US" altLang="en-US" sz="4400" dirty="0">
              <a:solidFill>
                <a:srgbClr val="DADAD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Text Box 8">
            <a:extLst>
              <a:ext uri="{FF2B5EF4-FFF2-40B4-BE49-F238E27FC236}">
                <a16:creationId xmlns="" xmlns:a16="http://schemas.microsoft.com/office/drawing/2014/main" id="{67DFD669-414D-4FAA-AFDC-507F662D8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20" y="1376975"/>
            <a:ext cx="51540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dirty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5130" name="Text Box 10">
            <a:extLst>
              <a:ext uri="{FF2B5EF4-FFF2-40B4-BE49-F238E27FC236}">
                <a16:creationId xmlns="" xmlns:a16="http://schemas.microsoft.com/office/drawing/2014/main" id="{34633522-DD53-4326-BEEA-D6C9808C9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618" y="1799492"/>
            <a:ext cx="1392278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 smtClean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2854</a:t>
            </a:r>
            <a:endParaRPr lang="en-US" altLang="en-US" sz="4400" dirty="0">
              <a:solidFill>
                <a:srgbClr val="DADAD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Text Box 12">
            <a:extLst>
              <a:ext uri="{FF2B5EF4-FFF2-40B4-BE49-F238E27FC236}">
                <a16:creationId xmlns="" xmlns:a16="http://schemas.microsoft.com/office/drawing/2014/main" id="{B3A91328-20A8-4021-A086-CEC390DAF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0" y="990601"/>
            <a:ext cx="1647826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 smtClean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43000</a:t>
            </a:r>
            <a:endParaRPr lang="en-US" altLang="en-US" sz="4400" dirty="0">
              <a:solidFill>
                <a:srgbClr val="DADAD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5" name="Text Box 15">
            <a:extLst>
              <a:ext uri="{FF2B5EF4-FFF2-40B4-BE49-F238E27FC236}">
                <a16:creationId xmlns="" xmlns:a16="http://schemas.microsoft.com/office/drawing/2014/main" id="{B05B25C4-2E6F-4CD5-A8A2-2A1DD1700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1348154"/>
            <a:ext cx="304800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137" name="Text Box 17">
            <a:extLst>
              <a:ext uri="{FF2B5EF4-FFF2-40B4-BE49-F238E27FC236}">
                <a16:creationId xmlns="" xmlns:a16="http://schemas.microsoft.com/office/drawing/2014/main" id="{16B8D68B-FAA9-4AD6-B411-BDC81A353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929" y="1787774"/>
            <a:ext cx="1593851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 smtClean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21308</a:t>
            </a:r>
            <a:endParaRPr lang="en-US" altLang="en-US" sz="4400" dirty="0">
              <a:solidFill>
                <a:srgbClr val="DADAD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9" name="Line 19">
            <a:extLst>
              <a:ext uri="{FF2B5EF4-FFF2-40B4-BE49-F238E27FC236}">
                <a16:creationId xmlns="" xmlns:a16="http://schemas.microsoft.com/office/drawing/2014/main" id="{3949C391-1DE8-4639-A935-2A6DA74B23F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640" y="2560764"/>
            <a:ext cx="1381206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ADAD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0" name="Line 20">
            <a:extLst>
              <a:ext uri="{FF2B5EF4-FFF2-40B4-BE49-F238E27FC236}">
                <a16:creationId xmlns="" xmlns:a16="http://schemas.microsoft.com/office/drawing/2014/main" id="{D55CAE77-3AE0-4508-83E3-2B083BA455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1" y="2586046"/>
            <a:ext cx="15621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ADAD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1" name="Text Box 21">
            <a:extLst>
              <a:ext uri="{FF2B5EF4-FFF2-40B4-BE49-F238E27FC236}">
                <a16:creationId xmlns="" xmlns:a16="http://schemas.microsoft.com/office/drawing/2014/main" id="{D53916AB-2E7C-4515-8189-73C820FD9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967" y="1037492"/>
            <a:ext cx="1731108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 smtClean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13065</a:t>
            </a:r>
            <a:endParaRPr lang="en-US" altLang="en-US" sz="4400" dirty="0">
              <a:solidFill>
                <a:srgbClr val="DADAD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4" name="Text Box 24">
            <a:extLst>
              <a:ext uri="{FF2B5EF4-FFF2-40B4-BE49-F238E27FC236}">
                <a16:creationId xmlns="" xmlns:a16="http://schemas.microsoft.com/office/drawing/2014/main" id="{2BEE71DC-CE0A-4ECE-9F68-73F85DB8E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190" y="1799019"/>
            <a:ext cx="645258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5145" name="Line 25">
            <a:extLst>
              <a:ext uri="{FF2B5EF4-FFF2-40B4-BE49-F238E27FC236}">
                <a16:creationId xmlns="" xmlns:a16="http://schemas.microsoft.com/office/drawing/2014/main" id="{A49BE868-2B82-40FF-ADBF-3A734B1DF2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5451" y="2601426"/>
            <a:ext cx="1561122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ADAD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6" name="Text Box 26">
            <a:extLst>
              <a:ext uri="{FF2B5EF4-FFF2-40B4-BE49-F238E27FC236}">
                <a16:creationId xmlns="" xmlns:a16="http://schemas.microsoft.com/office/drawing/2014/main" id="{2689B281-4127-48DF-A080-892C4C7E2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949" y="1008188"/>
            <a:ext cx="1746251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 smtClean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65040</a:t>
            </a:r>
            <a:endParaRPr lang="en-US" altLang="en-US" sz="4400" dirty="0">
              <a:solidFill>
                <a:srgbClr val="DADAD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7" name="Line 27">
            <a:extLst>
              <a:ext uri="{FF2B5EF4-FFF2-40B4-BE49-F238E27FC236}">
                <a16:creationId xmlns="" xmlns:a16="http://schemas.microsoft.com/office/drawing/2014/main" id="{73F002C6-343E-4F9E-928A-D2C1CE372BD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0800" y="1167521"/>
            <a:ext cx="0" cy="24384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ADADA">
                  <a:lumMod val="25000"/>
                </a:srgbClr>
              </a:solidFill>
            </a:endParaRPr>
          </a:p>
        </p:txBody>
      </p:sp>
      <p:sp>
        <p:nvSpPr>
          <p:cNvPr id="5148" name="Line 28">
            <a:extLst>
              <a:ext uri="{FF2B5EF4-FFF2-40B4-BE49-F238E27FC236}">
                <a16:creationId xmlns="" xmlns:a16="http://schemas.microsoft.com/office/drawing/2014/main" id="{A271B85F-1948-481A-8250-608A9896CC3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0800" y="1700140"/>
            <a:ext cx="152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ADAD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9" name="Text Box 29">
            <a:extLst>
              <a:ext uri="{FF2B5EF4-FFF2-40B4-BE49-F238E27FC236}">
                <a16:creationId xmlns="" xmlns:a16="http://schemas.microsoft.com/office/drawing/2014/main" id="{2F793814-1915-4223-941E-3DE06046B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2792" y="1002943"/>
            <a:ext cx="515815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150" name="Text Box 30">
            <a:extLst>
              <a:ext uri="{FF2B5EF4-FFF2-40B4-BE49-F238E27FC236}">
                <a16:creationId xmlns="" xmlns:a16="http://schemas.microsoft.com/office/drawing/2014/main" id="{5B8E6410-4AF6-452F-8F6C-0B3D0F698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068" y="2563695"/>
            <a:ext cx="446285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 smtClean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en-US" sz="4400" dirty="0">
              <a:solidFill>
                <a:srgbClr val="DADAD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1" name="Text Box 31">
            <a:extLst>
              <a:ext uri="{FF2B5EF4-FFF2-40B4-BE49-F238E27FC236}">
                <a16:creationId xmlns="" xmlns:a16="http://schemas.microsoft.com/office/drawing/2014/main" id="{4003E95E-0BD4-43E7-A16F-90D60C531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040" y="2570656"/>
            <a:ext cx="371475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 smtClean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en-US" sz="4400" dirty="0">
              <a:solidFill>
                <a:srgbClr val="DADAD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2" name="Text Box 32">
            <a:extLst>
              <a:ext uri="{FF2B5EF4-FFF2-40B4-BE49-F238E27FC236}">
                <a16:creationId xmlns="" xmlns:a16="http://schemas.microsoft.com/office/drawing/2014/main" id="{548D9DA8-37DB-4831-A88F-87B92C19F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308" y="2558933"/>
            <a:ext cx="371475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 smtClean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4400" dirty="0">
              <a:solidFill>
                <a:srgbClr val="DADAD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3" name="Text Box 33">
            <a:extLst>
              <a:ext uri="{FF2B5EF4-FFF2-40B4-BE49-F238E27FC236}">
                <a16:creationId xmlns="" xmlns:a16="http://schemas.microsoft.com/office/drawing/2014/main" id="{2E1F43E1-83DD-423A-9E7F-578A1A94D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389" y="2573220"/>
            <a:ext cx="418366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 smtClean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4400" dirty="0">
              <a:solidFill>
                <a:srgbClr val="DADAD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4" name="Text Box 34">
            <a:extLst>
              <a:ext uri="{FF2B5EF4-FFF2-40B4-BE49-F238E27FC236}">
                <a16:creationId xmlns="" xmlns:a16="http://schemas.microsoft.com/office/drawing/2014/main" id="{9EF69BA5-3777-424D-86AA-5D6DE0840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9672" y="2574171"/>
            <a:ext cx="371475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155" name="Text Box 35">
            <a:extLst>
              <a:ext uri="{FF2B5EF4-FFF2-40B4-BE49-F238E27FC236}">
                <a16:creationId xmlns="" xmlns:a16="http://schemas.microsoft.com/office/drawing/2014/main" id="{5F49E646-07B7-4B32-AC84-E6A13A42A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1859" y="2589551"/>
            <a:ext cx="371474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 smtClean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4400" dirty="0">
              <a:solidFill>
                <a:srgbClr val="DADAD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6" name="Text Box 36">
            <a:extLst>
              <a:ext uri="{FF2B5EF4-FFF2-40B4-BE49-F238E27FC236}">
                <a16:creationId xmlns="" xmlns:a16="http://schemas.microsoft.com/office/drawing/2014/main" id="{61B0DD20-5CE7-430D-A1BE-5D556C981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4082" y="2580177"/>
            <a:ext cx="402124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 smtClean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4400" dirty="0">
              <a:solidFill>
                <a:srgbClr val="DADAD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7" name="Text Box 37">
            <a:extLst>
              <a:ext uri="{FF2B5EF4-FFF2-40B4-BE49-F238E27FC236}">
                <a16:creationId xmlns="" xmlns:a16="http://schemas.microsoft.com/office/drawing/2014/main" id="{1A8D5DF0-629B-4035-96AE-95643DA48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923" y="2574317"/>
            <a:ext cx="371475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 smtClean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en-US" sz="4400" dirty="0">
              <a:solidFill>
                <a:srgbClr val="DADAD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9" name="Text Box 39">
            <a:extLst>
              <a:ext uri="{FF2B5EF4-FFF2-40B4-BE49-F238E27FC236}">
                <a16:creationId xmlns="" xmlns:a16="http://schemas.microsoft.com/office/drawing/2014/main" id="{079E2E28-A930-4498-A52B-E56199516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651" y="2631099"/>
            <a:ext cx="457200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161" name="Text Box 41">
            <a:extLst>
              <a:ext uri="{FF2B5EF4-FFF2-40B4-BE49-F238E27FC236}">
                <a16:creationId xmlns="" xmlns:a16="http://schemas.microsoft.com/office/drawing/2014/main" id="{8128D13F-F1D5-411D-A21D-19A4AA0F0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3924" y="2643554"/>
            <a:ext cx="435053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 smtClean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4400" dirty="0">
              <a:solidFill>
                <a:srgbClr val="DADAD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2" name="Text Box 42">
            <a:extLst>
              <a:ext uri="{FF2B5EF4-FFF2-40B4-BE49-F238E27FC236}">
                <a16:creationId xmlns="" xmlns:a16="http://schemas.microsoft.com/office/drawing/2014/main" id="{6634F984-D376-44C5-97BF-167B19D05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128" y="2655278"/>
            <a:ext cx="467215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 smtClean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4400" dirty="0">
              <a:solidFill>
                <a:srgbClr val="DADAD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3" name="Text Box 43">
            <a:extLst>
              <a:ext uri="{FF2B5EF4-FFF2-40B4-BE49-F238E27FC236}">
                <a16:creationId xmlns="" xmlns:a16="http://schemas.microsoft.com/office/drawing/2014/main" id="{99DCFCC0-D09E-4927-A1E8-13A9BA972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1570" y="2655278"/>
            <a:ext cx="761755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 smtClean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endParaRPr lang="en-US" altLang="en-US" sz="4400" dirty="0">
              <a:solidFill>
                <a:srgbClr val="DADAD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4" name="Text Box 44">
            <a:extLst>
              <a:ext uri="{FF2B5EF4-FFF2-40B4-BE49-F238E27FC236}">
                <a16:creationId xmlns="" xmlns:a16="http://schemas.microsoft.com/office/drawing/2014/main" id="{9003BBDF-97D0-4405-9DF6-2FA16ED82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8208" y="1778000"/>
            <a:ext cx="457200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 smtClean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en-US" sz="4400" dirty="0">
              <a:solidFill>
                <a:srgbClr val="DADAD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5" name="Text Box 45">
            <a:extLst>
              <a:ext uri="{FF2B5EF4-FFF2-40B4-BE49-F238E27FC236}">
                <a16:creationId xmlns="" xmlns:a16="http://schemas.microsoft.com/office/drawing/2014/main" id="{ABD9BD4F-D94E-4342-9BC8-36919E969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9569" y="1681654"/>
            <a:ext cx="514349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166" name="Text Box 46">
            <a:extLst>
              <a:ext uri="{FF2B5EF4-FFF2-40B4-BE49-F238E27FC236}">
                <a16:creationId xmlns="" xmlns:a16="http://schemas.microsoft.com/office/drawing/2014/main" id="{6A0AEA48-00F1-416C-9F00-3B185D796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6994" y="2250528"/>
            <a:ext cx="400049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167" name="Text Box 47">
            <a:extLst>
              <a:ext uri="{FF2B5EF4-FFF2-40B4-BE49-F238E27FC236}">
                <a16:creationId xmlns="" xmlns:a16="http://schemas.microsoft.com/office/drawing/2014/main" id="{BE127744-075D-46C5-941E-7380A9A03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5600" y="1775315"/>
            <a:ext cx="609600" cy="76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 smtClean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4400" dirty="0">
              <a:solidFill>
                <a:srgbClr val="DADAD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8" name="Text Box 48">
            <a:extLst>
              <a:ext uri="{FF2B5EF4-FFF2-40B4-BE49-F238E27FC236}">
                <a16:creationId xmlns="" xmlns:a16="http://schemas.microsoft.com/office/drawing/2014/main" id="{EB2685FA-B9C1-44A6-82CD-47AFE1CCC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5232" y="2703421"/>
            <a:ext cx="393698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 smtClean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4400" dirty="0">
              <a:solidFill>
                <a:srgbClr val="DADAD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9" name="Text Box 49">
            <a:extLst>
              <a:ext uri="{FF2B5EF4-FFF2-40B4-BE49-F238E27FC236}">
                <a16:creationId xmlns="" xmlns:a16="http://schemas.microsoft.com/office/drawing/2014/main" id="{929F6284-344E-46ED-AD18-6A1AC54C6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2214" y="1793463"/>
            <a:ext cx="609600" cy="76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 smtClean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4400" dirty="0">
              <a:solidFill>
                <a:srgbClr val="DADAD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70" name="Text Box 50">
            <a:extLst>
              <a:ext uri="{FF2B5EF4-FFF2-40B4-BE49-F238E27FC236}">
                <a16:creationId xmlns="" xmlns:a16="http://schemas.microsoft.com/office/drawing/2014/main" id="{86B7D92B-554A-4D80-B8D4-8CE9EA303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6521" y="1787770"/>
            <a:ext cx="609600" cy="76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 smtClean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en-US" sz="4400" dirty="0">
              <a:solidFill>
                <a:srgbClr val="DADAD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71" name="Text Box 51">
            <a:extLst>
              <a:ext uri="{FF2B5EF4-FFF2-40B4-BE49-F238E27FC236}">
                <a16:creationId xmlns="" xmlns:a16="http://schemas.microsoft.com/office/drawing/2014/main" id="{672B1339-5BB9-4E06-9929-F00B35C31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7574" y="3227921"/>
            <a:ext cx="609600" cy="76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172" name="Text Box 52">
            <a:extLst>
              <a:ext uri="{FF2B5EF4-FFF2-40B4-BE49-F238E27FC236}">
                <a16:creationId xmlns="" xmlns:a16="http://schemas.microsoft.com/office/drawing/2014/main" id="{496BF92F-AFA3-486B-AC25-15C9BC838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1108" y="3226790"/>
            <a:ext cx="609600" cy="76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 smtClean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en-US" sz="4400" dirty="0">
              <a:solidFill>
                <a:srgbClr val="DADAD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73" name="Text Box 53">
            <a:extLst>
              <a:ext uri="{FF2B5EF4-FFF2-40B4-BE49-F238E27FC236}">
                <a16:creationId xmlns="" xmlns:a16="http://schemas.microsoft.com/office/drawing/2014/main" id="{8A0576B7-E0F2-4D89-8CA9-6DED15FC0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7414" y="1799494"/>
            <a:ext cx="609600" cy="76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 smtClean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en-US" sz="4400" dirty="0">
              <a:solidFill>
                <a:srgbClr val="DADAD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74" name="Text Box 54">
            <a:extLst>
              <a:ext uri="{FF2B5EF4-FFF2-40B4-BE49-F238E27FC236}">
                <a16:creationId xmlns="" xmlns:a16="http://schemas.microsoft.com/office/drawing/2014/main" id="{13553418-175C-464C-9437-FE4BDBD42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0493" y="2244221"/>
            <a:ext cx="609600" cy="76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7" name="Text Box 24">
            <a:extLst>
              <a:ext uri="{FF2B5EF4-FFF2-40B4-BE49-F238E27FC236}">
                <a16:creationId xmlns="" xmlns:a16="http://schemas.microsoft.com/office/drawing/2014/main" id="{2BEE71DC-CE0A-4ECE-9F68-73F85DB8E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6805" y="1470793"/>
            <a:ext cx="49969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dirty="0" smtClean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altLang="en-US" sz="3200" dirty="0">
              <a:solidFill>
                <a:srgbClr val="DADAD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30">
            <a:extLst>
              <a:ext uri="{FF2B5EF4-FFF2-40B4-BE49-F238E27FC236}">
                <a16:creationId xmlns="" xmlns:a16="http://schemas.microsoft.com/office/drawing/2014/main" id="{5B8E6410-4AF6-452F-8F6C-0B3D0F698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137" y="2580177"/>
            <a:ext cx="446285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 smtClean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4400" dirty="0">
              <a:solidFill>
                <a:srgbClr val="DADAD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30">
            <a:extLst>
              <a:ext uri="{FF2B5EF4-FFF2-40B4-BE49-F238E27FC236}">
                <a16:creationId xmlns="" xmlns:a16="http://schemas.microsoft.com/office/drawing/2014/main" id="{5B8E6410-4AF6-452F-8F6C-0B3D0F698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5054" y="2572219"/>
            <a:ext cx="446285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 smtClean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4400" dirty="0">
              <a:solidFill>
                <a:srgbClr val="DADAD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46">
            <a:extLst>
              <a:ext uri="{FF2B5EF4-FFF2-40B4-BE49-F238E27FC236}">
                <a16:creationId xmlns="" xmlns:a16="http://schemas.microsoft.com/office/drawing/2014/main" id="{6A0AEA48-00F1-416C-9F00-3B185D796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8785" y="1670080"/>
            <a:ext cx="400049" cy="762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 smtClean="0">
                <a:solidFill>
                  <a:srgbClr val="DADAD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en-US" sz="4400" dirty="0">
              <a:solidFill>
                <a:srgbClr val="DADAD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54">
            <a:extLst>
              <a:ext uri="{FF2B5EF4-FFF2-40B4-BE49-F238E27FC236}">
                <a16:creationId xmlns="" xmlns:a16="http://schemas.microsoft.com/office/drawing/2014/main" id="{13553418-175C-464C-9437-FE4BDBD42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1234" y="2714438"/>
            <a:ext cx="609600" cy="76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8" name="Text Box 54">
            <a:extLst>
              <a:ext uri="{FF2B5EF4-FFF2-40B4-BE49-F238E27FC236}">
                <a16:creationId xmlns="" xmlns:a16="http://schemas.microsoft.com/office/drawing/2014/main" id="{13553418-175C-464C-9437-FE4BDBD42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7208" y="3879720"/>
            <a:ext cx="609600" cy="76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dirty="0">
                <a:solidFill>
                  <a:srgbClr val="DADADA">
                    <a:lumMod val="25000"/>
                  </a:srgbClr>
                </a:solidFill>
                <a:latin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218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" grpId="0"/>
      <p:bldP spid="5151" grpId="0"/>
      <p:bldP spid="5152" grpId="0"/>
      <p:bldP spid="5153" grpId="0"/>
      <p:bldP spid="5154" grpId="0"/>
      <p:bldP spid="5155" grpId="0"/>
      <p:bldP spid="5156" grpId="0"/>
      <p:bldP spid="5157" grpId="0"/>
      <p:bldP spid="5159" grpId="0"/>
      <p:bldP spid="5161" grpId="0"/>
      <p:bldP spid="5162" grpId="0"/>
      <p:bldP spid="5163" grpId="0"/>
      <p:bldP spid="5164" grpId="0"/>
      <p:bldP spid="5165" grpId="0"/>
      <p:bldP spid="5166" grpId="0"/>
      <p:bldP spid="5167" grpId="0"/>
      <p:bldP spid="5168" grpId="0"/>
      <p:bldP spid="5169" grpId="0"/>
      <p:bldP spid="5170" grpId="0"/>
      <p:bldP spid="5171" grpId="0"/>
      <p:bldP spid="5172" grpId="0"/>
      <p:bldP spid="5173" grpId="0"/>
      <p:bldP spid="5174" grpId="0"/>
      <p:bldP spid="43" grpId="0"/>
      <p:bldP spid="44" grpId="0"/>
      <p:bldP spid="45" grpId="0"/>
      <p:bldP spid="46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118" y="274320"/>
            <a:ext cx="62078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3 (Tr5).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8061" y="923108"/>
            <a:ext cx="437331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200000"/>
              </a:lnSpc>
              <a:buAutoNum type="alphaLcPeriod"/>
            </a:pP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3257 + 4659 – 1300</a:t>
            </a:r>
          </a:p>
          <a:p>
            <a:pPr>
              <a:lnSpc>
                <a:spcPct val="200000"/>
              </a:lnSpc>
            </a:pP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200000"/>
              </a:lnSpc>
            </a:pP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c.    (70850 – 50230) × 3</a:t>
            </a:r>
          </a:p>
        </p:txBody>
      </p:sp>
      <p:pic>
        <p:nvPicPr>
          <p:cNvPr id="4" name="Hình ảnh 2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5" y="1204051"/>
            <a:ext cx="613955" cy="586051"/>
          </a:xfrm>
          <a:prstGeom prst="rect">
            <a:avLst/>
          </a:prstGeom>
        </p:spPr>
      </p:pic>
      <p:pic>
        <p:nvPicPr>
          <p:cNvPr id="5" name="Hình ảnh 2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04" y="1204051"/>
            <a:ext cx="613955" cy="586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299" y="923108"/>
            <a:ext cx="359746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200000"/>
              </a:lnSpc>
              <a:buAutoNum type="alphaLcPeriod" startAt="2"/>
            </a:pP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6000 – 1300 × 2</a:t>
            </a:r>
          </a:p>
          <a:p>
            <a:pPr marL="514350" indent="-514350">
              <a:lnSpc>
                <a:spcPct val="200000"/>
              </a:lnSpc>
              <a:buAutoNum type="alphaLcPeriod" startAt="2"/>
            </a:pP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lnSpc>
                <a:spcPct val="200000"/>
              </a:lnSpc>
              <a:buAutoNum type="alphaLcPeriod" startAt="2"/>
            </a:pP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d.    9000 + 1000 :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94116" y="1790102"/>
            <a:ext cx="37229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7916 – 1300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6616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18389" y="1790102"/>
            <a:ext cx="37229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6000 - 2600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3400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4116" y="4565073"/>
            <a:ext cx="37229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20620 × 3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61860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18389" y="4565073"/>
            <a:ext cx="37229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9000 + 500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9500</a:t>
            </a:r>
          </a:p>
        </p:txBody>
      </p:sp>
      <p:pic>
        <p:nvPicPr>
          <p:cNvPr id="12" name="Hình ảnh 2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53" y="3979022"/>
            <a:ext cx="613955" cy="586051"/>
          </a:xfrm>
          <a:prstGeom prst="rect">
            <a:avLst/>
          </a:prstGeom>
        </p:spPr>
      </p:pic>
      <p:pic>
        <p:nvPicPr>
          <p:cNvPr id="13" name="Hình ảnh 2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753" y="3979022"/>
            <a:ext cx="613955" cy="58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8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118" y="274320"/>
            <a:ext cx="62078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(Tr5).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8059" y="923108"/>
            <a:ext cx="329449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200000"/>
              </a:lnSpc>
              <a:buAutoNum type="alphaLcPeriod"/>
            </a:pP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x + 875 = 9936</a:t>
            </a:r>
          </a:p>
          <a:p>
            <a:pPr>
              <a:lnSpc>
                <a:spcPct val="200000"/>
              </a:lnSpc>
            </a:pP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200000"/>
              </a:lnSpc>
            </a:pP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     x – 725 = 8259</a:t>
            </a:r>
          </a:p>
        </p:txBody>
      </p:sp>
      <p:pic>
        <p:nvPicPr>
          <p:cNvPr id="4" name="Hình ảnh 2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5" y="1204051"/>
            <a:ext cx="613955" cy="586051"/>
          </a:xfrm>
          <a:prstGeom prst="rect">
            <a:avLst/>
          </a:prstGeom>
        </p:spPr>
      </p:pic>
      <p:pic>
        <p:nvPicPr>
          <p:cNvPr id="5" name="Hình ảnh 2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04" y="1204051"/>
            <a:ext cx="613955" cy="586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297" y="923108"/>
            <a:ext cx="292419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200000"/>
              </a:lnSpc>
              <a:buAutoNum type="alphaLcPeriod" startAt="2"/>
            </a:pP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x × 2 = 4826</a:t>
            </a:r>
          </a:p>
          <a:p>
            <a:pPr marL="514350" indent="-514350">
              <a:lnSpc>
                <a:spcPct val="200000"/>
              </a:lnSpc>
              <a:buAutoNum type="alphaLcPeriod" startAt="2"/>
            </a:pP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lnSpc>
                <a:spcPct val="200000"/>
              </a:lnSpc>
              <a:buAutoNum type="alphaLcPeriod" startAt="2"/>
            </a:pP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      x : 3 = 1532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94116" y="1790102"/>
            <a:ext cx="37229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              = 9936 - 875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              = 9061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18389" y="1790102"/>
            <a:ext cx="37229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         = 4826 : 2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         = 2413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4116" y="4565073"/>
            <a:ext cx="37229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             = 8259 + 725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             = 8984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18389" y="4565073"/>
            <a:ext cx="37229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       = 1532 × 3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       = 4596</a:t>
            </a:r>
          </a:p>
        </p:txBody>
      </p:sp>
    </p:spTree>
    <p:extLst>
      <p:ext uri="{BB962C8B-B14F-4D97-AF65-F5344CB8AC3E}">
        <p14:creationId xmlns:p14="http://schemas.microsoft.com/office/powerpoint/2010/main" val="44136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dison final final 1" id="{BD78A0DD-A9EE-4115-829B-9E3DE3A03125}" vid="{8F67AD0D-D348-411A-B0FC-98AAB67ECD28}"/>
    </a:ext>
  </a:extLst>
</a:theme>
</file>

<file path=ppt/theme/theme2.xml><?xml version="1.0" encoding="utf-8"?>
<a:theme xmlns:a="http://schemas.openxmlformats.org/drawingml/2006/main" name="1_Default Design">
  <a:themeElements>
    <a:clrScheme name="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Tiểu học Edison Template</Template>
  <TotalTime>898</TotalTime>
  <Words>928</Words>
  <Application>Microsoft Office PowerPoint</Application>
  <PresentationFormat>Custom</PresentationFormat>
  <Paragraphs>323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1_Default Design</vt:lpstr>
      <vt:lpstr>Default Design</vt:lpstr>
      <vt:lpstr>PowerPoint Presentation</vt:lpstr>
      <vt:lpstr>ÔN TẬP CÁC SỐ ĐẾN 100 000 (TT)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ismail - [2010]</dc:creator>
  <cp:lastModifiedBy>Khanh Linh</cp:lastModifiedBy>
  <cp:revision>34</cp:revision>
  <dcterms:created xsi:type="dcterms:W3CDTF">2018-07-12T13:37:25Z</dcterms:created>
  <dcterms:modified xsi:type="dcterms:W3CDTF">2021-09-08T13:55:32Z</dcterms:modified>
</cp:coreProperties>
</file>