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66" r:id="rId4"/>
    <p:sldId id="264" r:id="rId5"/>
    <p:sldId id="273" r:id="rId6"/>
    <p:sldId id="267" r:id="rId7"/>
    <p:sldId id="268" r:id="rId8"/>
    <p:sldId id="269" r:id="rId9"/>
    <p:sldId id="270" r:id="rId10"/>
    <p:sldId id="271" r:id="rId11"/>
    <p:sldId id="275" r:id="rId12"/>
    <p:sldId id="276" r:id="rId13"/>
    <p:sldId id="278" r:id="rId14"/>
    <p:sldId id="277" r:id="rId15"/>
    <p:sldId id="279" r:id="rId16"/>
    <p:sldId id="280" r:id="rId17"/>
    <p:sldId id="281" r:id="rId18"/>
    <p:sldId id="282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63" autoAdjust="0"/>
  </p:normalViewPr>
  <p:slideViewPr>
    <p:cSldViewPr snapToGrid="0">
      <p:cViewPr>
        <p:scale>
          <a:sx n="50" d="100"/>
          <a:sy n="50" d="100"/>
        </p:scale>
        <p:origin x="-72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=""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=""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=""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=""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=""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=""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=""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=""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40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75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=""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=""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=""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=""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=""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538 = 500 + 30 + 8</a:t>
            </a: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776061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2" y="1379090"/>
                <a:ext cx="4662617" cy="847668"/>
              </a:xfrm>
              <a:prstGeom prst="rect">
                <a:avLst/>
              </a:prstGeom>
              <a:blipFill rotWithShape="0">
                <a:blip r:embed="rId7"/>
                <a:stretch>
                  <a:fillRect t="-13669" r="-654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=""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1" y="4527669"/>
                <a:ext cx="5941741" cy="1952367"/>
              </a:xfrm>
              <a:prstGeom prst="round2Diag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 rotWithShape="0">
                <a:blip r:embed="rId6"/>
                <a:stretch>
                  <a:fillRect t="-16129" b="-3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=""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 smtClean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c</a:t>
                </a:r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4959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 r="-1213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834651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6071012" cy="925125"/>
              </a:xfrm>
              <a:prstGeom prst="rect">
                <a:avLst/>
              </a:prstGeom>
              <a:blipFill rotWithShape="0">
                <a:blip r:embed="rId6"/>
                <a:stretch>
                  <a:fillRect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=""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762628" cy="1952367"/>
              </a:xfrm>
              <a:prstGeom prst="round2Diag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=""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=""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294629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=""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=""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=""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=""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=""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=""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=""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=""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=""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=""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=""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=""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=""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=""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=""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=""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=""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=""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=""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=""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=""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=""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=""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=""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=""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 smtClean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=""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=""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=""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=""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46">
            <a:extLst>
              <a:ext uri="{FF2B5EF4-FFF2-40B4-BE49-F238E27FC236}">
                <a16:creationId xmlns=""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=""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“?”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46">
            <a:extLst>
              <a:ext uri="{FF2B5EF4-FFF2-40B4-BE49-F238E27FC236}">
                <a16:creationId xmlns=""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=""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 smtClean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243" y="449943"/>
            <a:ext cx="12351594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10050" y="1866766"/>
            <a:ext cx="436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5808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ÔN TẬP CÁC SỐ TỪ 1 ĐẾN 1000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=""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=""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=""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=""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794071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=""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=""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=""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=""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93872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131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1315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50218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98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9846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=""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257526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=""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=""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=""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=""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94407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440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97346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8123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73467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=""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480</Words>
  <Application>Microsoft Office PowerPoint</Application>
  <PresentationFormat>Custom</PresentationFormat>
  <Paragraphs>166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huy_ctn</cp:lastModifiedBy>
  <cp:revision>19</cp:revision>
  <dcterms:created xsi:type="dcterms:W3CDTF">2022-08-15T02:53:14Z</dcterms:created>
  <dcterms:modified xsi:type="dcterms:W3CDTF">2022-09-15T08:18:51Z</dcterms:modified>
</cp:coreProperties>
</file>