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6" r:id="rId4"/>
    <p:sldMasterId id="2147483678" r:id="rId5"/>
    <p:sldMasterId id="2147483687" r:id="rId6"/>
    <p:sldMasterId id="2147483696" r:id="rId7"/>
  </p:sldMasterIdLst>
  <p:notesMasterIdLst>
    <p:notesMasterId r:id="rId9"/>
  </p:notesMasterIdLst>
  <p:sldIdLst>
    <p:sldId id="2908" r:id="rId8"/>
    <p:sldId id="359" r:id="rId10"/>
    <p:sldId id="259" r:id="rId11"/>
    <p:sldId id="345" r:id="rId12"/>
    <p:sldId id="2911" r:id="rId13"/>
    <p:sldId id="371" r:id="rId14"/>
    <p:sldId id="305" r:id="rId15"/>
    <p:sldId id="295" r:id="rId16"/>
    <p:sldId id="362" r:id="rId17"/>
    <p:sldId id="2916" r:id="rId18"/>
    <p:sldId id="364" r:id="rId19"/>
    <p:sldId id="2917" r:id="rId20"/>
    <p:sldId id="2918" r:id="rId21"/>
    <p:sldId id="2919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4083-76C1-4D14-98B0-282473AF8C4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1541-CF44-463B-9285-33990AB1A9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Rectangle 3"/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065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5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openxmlformats.org/officeDocument/2006/relationships/image" Target="../media/image1.tiff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4.xml"/><Relationship Id="rId6" Type="http://schemas.microsoft.com/office/2007/relationships/hdphoto" Target="../media/image47.wdp"/><Relationship Id="rId5" Type="http://schemas.openxmlformats.org/officeDocument/2006/relationships/image" Target="../media/image46.png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49.wdp"/><Relationship Id="rId3" Type="http://schemas.openxmlformats.org/officeDocument/2006/relationships/image" Target="../media/image48.png"/><Relationship Id="rId2" Type="http://schemas.openxmlformats.org/officeDocument/2006/relationships/image" Target="../media/image1.tiff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8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 panose="020B0604020202020204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060" y="719697"/>
            <a:ext cx="991618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</a:t>
            </a:r>
            <a:r>
              <a:rPr lang="vi-VN" sz="3200" kern="0" dirty="0">
                <a:solidFill>
                  <a:srgbClr val="000000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Nếu có bảy hũ vàng, Bi và Bống sẽ làm gì?</a:t>
            </a:r>
            <a:endParaRPr lang="vi-VN" sz="3200" kern="0" dirty="0">
              <a:solidFill>
                <a:srgbClr val="000000"/>
              </a:solidFill>
              <a:highlight>
                <a:srgbClr val="FFFF00"/>
              </a:highligh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0355" b="49768"/>
          <a:stretch>
            <a:fillRect/>
          </a:stretch>
        </p:blipFill>
        <p:spPr>
          <a:xfrm>
            <a:off x="304800" y="1851007"/>
            <a:ext cx="2949016" cy="1644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996523"/>
            <a:ext cx="579120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886" t="49007" r="1469" b="761"/>
          <a:stretch>
            <a:fillRect/>
          </a:stretch>
        </p:blipFill>
        <p:spPr>
          <a:xfrm>
            <a:off x="3172253" y="1865095"/>
            <a:ext cx="2923747" cy="1629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10283"/>
            <a:ext cx="520762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75" t="49007" r="47980" b="761"/>
          <a:stretch>
            <a:fillRect/>
          </a:stretch>
        </p:blipFill>
        <p:spPr>
          <a:xfrm>
            <a:off x="5318324" y="3754407"/>
            <a:ext cx="2742599" cy="1529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644" t="993" r="1711" b="48775"/>
          <a:stretch>
            <a:fillRect/>
          </a:stretch>
        </p:blipFill>
        <p:spPr>
          <a:xfrm>
            <a:off x="8206771" y="3661952"/>
            <a:ext cx="2908071" cy="1621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800" y="434081"/>
            <a:ext cx="81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Không có bảy hũ vàng, hai anh em làm gì?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461" y="957729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Bống sẽ lấy bút màu ở nhà để vẽ tặng anh ngựa hồng và ô tô.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800" y="2127752"/>
            <a:ext cx="1340408" cy="126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540" y="1041881"/>
            <a:ext cx="1423256" cy="994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461" y="2227317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vẽ tặng em búp bê và qu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ầ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 áo đủ các màu sắc.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745" y="3446528"/>
            <a:ext cx="1103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3.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Tìm những câu nói cho thấy hai anh em rất quan tâm và yêu quý nhau.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932" y="4023619"/>
            <a:ext cx="1048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- Nếu vậy, em sẽ lấy bút màu để vẽ tặng anh ngựa hồng và ô tô.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932" y="4696731"/>
            <a:ext cx="11034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- Còn anh sẽ vẽ tặng em nhiều búp bê và quần áo đủ các màu sắc.</a:t>
            </a:r>
            <a:endParaRPr lang="vi-VN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1121282" y="5369843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8193" y="5264825"/>
            <a:ext cx="84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Vì sao những câu nói này lại thể hiện sự yêu thương của hai anh em dành cho nhau?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148395" y="6391922"/>
            <a:ext cx="4600065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821" y="1471192"/>
            <a:ext cx="7919155" cy="1823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7647" y="-111448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Xếp các từ ngữ vào nhóm thích hợp.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78277" b="53771"/>
          <a:stretch>
            <a:fillRect/>
          </a:stretch>
        </p:blipFill>
        <p:spPr>
          <a:xfrm>
            <a:off x="1381821" y="1471192"/>
            <a:ext cx="1720277" cy="843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1821" y="3383959"/>
            <a:ext cx="8159768" cy="233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1219200">
              <a:lnSpc>
                <a:spcPct val="25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 ngữ chỉ người: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457200" indent="-457200" algn="just" defTabSz="1219200">
              <a:lnSpc>
                <a:spcPct val="25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 ngữ chỉ vật: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503" r="52595" b="46831"/>
          <a:stretch>
            <a:fillRect/>
          </a:stretch>
        </p:blipFill>
        <p:spPr>
          <a:xfrm>
            <a:off x="3718161" y="1471192"/>
            <a:ext cx="1417675" cy="969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183" t="1" r="26915" b="53770"/>
          <a:stretch>
            <a:fillRect/>
          </a:stretch>
        </p:blipFill>
        <p:spPr>
          <a:xfrm>
            <a:off x="5751898" y="1471193"/>
            <a:ext cx="1417675" cy="843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121" r="4977" b="46832"/>
          <a:stretch>
            <a:fillRect/>
          </a:stretch>
        </p:blipFill>
        <p:spPr>
          <a:xfrm>
            <a:off x="7489175" y="1471192"/>
            <a:ext cx="1417675" cy="9696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44" t="46831" r="67633"/>
          <a:stretch>
            <a:fillRect/>
          </a:stretch>
        </p:blipFill>
        <p:spPr>
          <a:xfrm>
            <a:off x="2224712" y="2325304"/>
            <a:ext cx="1720277" cy="969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947" t="51107" r="47404"/>
          <a:stretch>
            <a:fillRect/>
          </a:stretch>
        </p:blipFill>
        <p:spPr>
          <a:xfrm>
            <a:off x="4228523" y="2403283"/>
            <a:ext cx="1318441" cy="8917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966" t="46831" r="17687"/>
          <a:stretch>
            <a:fillRect/>
          </a:stretch>
        </p:blipFill>
        <p:spPr>
          <a:xfrm>
            <a:off x="5972263" y="2325304"/>
            <a:ext cx="1928040" cy="9696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282" t="58046"/>
          <a:stretch>
            <a:fillRect/>
          </a:stretch>
        </p:blipFill>
        <p:spPr>
          <a:xfrm>
            <a:off x="8056245" y="2529843"/>
            <a:ext cx="1244731" cy="7651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1832655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16643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37587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83264" y="2388585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49032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4871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9443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38660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2253 0.6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93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5274 0.42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7969 0.413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9389 0.49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668 0.48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2161 0.4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2201 0.265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 3: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Niềm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vui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của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 Bi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/>
                <a:ea typeface="SimHei" panose="02010609060101010101" pitchFamily="2" charset="-122"/>
                <a:cs typeface="+mn-cs"/>
              </a:rPr>
              <a:t>Bống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 panose="020B0604020202020204"/>
              <a:ea typeface="SimHei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>
            <a:fillRect/>
          </a:stretch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776" y="1781194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3996" y="1949702"/>
            <a:ext cx="601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200"/>
            <a:r>
              <a:rPr lang="en-US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khó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5757" y="2693007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20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2982" y="4330025"/>
            <a:ext cx="694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200"/>
            <a:r>
              <a:rPr lang="vi-VN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được nội dung câu chuyện và tình cảm giữa hai an hem Bi và Bống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9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49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49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9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9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59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17" y="157948"/>
            <a:ext cx="1418477" cy="7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4121" y="670265"/>
            <a:ext cx="8717872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Bức tranh dưới đây vẽ những gì?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 xem hai bạn nhỏ nói gì với nhau.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125" y="2149436"/>
            <a:ext cx="9134454" cy="470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7872" y="1693549"/>
            <a:ext cx="366125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àu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166605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368" y="1670702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603682"/>
            <a:ext cx="11513574" cy="59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13390" y="2264305"/>
            <a:ext cx="9126245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Nếu vậy, em sẽ lấy bút màu để vẽ tặng anh ngựa hồng và ô tô.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99724" y="3325327"/>
            <a:ext cx="9126243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Còn anh sẽ vẽ tặng em nhiều búp bê và quần áo đủ các màu sắc.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696439" y="220728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07042" y="219157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146598" y="219157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195052" y="219997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108761" y="219266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14893" y="329681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357373" y="330821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36133" y="326831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407979" y="333611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/>
          <p:cNvSpPr/>
          <p:nvPr/>
        </p:nvSpPr>
        <p:spPr>
          <a:xfrm>
            <a:off x="4787484" y="475556"/>
            <a:ext cx="4359114" cy="570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2638</Words>
  <Application>WPS Presentation</Application>
  <PresentationFormat>Widescreen</PresentationFormat>
  <Paragraphs>106</Paragraphs>
  <Slides>15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42" baseType="lpstr">
      <vt:lpstr>Arial</vt:lpstr>
      <vt:lpstr>SimSun</vt:lpstr>
      <vt:lpstr>Wingdings</vt:lpstr>
      <vt:lpstr>Arial</vt:lpstr>
      <vt:lpstr>Times New Roman</vt:lpstr>
      <vt:lpstr>Microsoft YaHei</vt:lpstr>
      <vt:lpstr>Calibri</vt:lpstr>
      <vt:lpstr>Kalam</vt:lpstr>
      <vt:lpstr>UTM Scriptina KT</vt:lpstr>
      <vt:lpstr>Montserrat</vt:lpstr>
      <vt:lpstr>Calibri</vt:lpstr>
      <vt:lpstr>SimHei</vt:lpstr>
      <vt:lpstr>DengXian</vt:lpstr>
      <vt:lpstr>DengXian</vt:lpstr>
      <vt:lpstr>Arial-Rounded</vt:lpstr>
      <vt:lpstr>等线</vt:lpstr>
      <vt:lpstr>等线</vt:lpstr>
      <vt:lpstr>Arial Unicode MS</vt:lpstr>
      <vt:lpstr>汉仪跳跳体简</vt:lpstr>
      <vt:lpstr>UVF Angelic War</vt:lpstr>
      <vt:lpstr>华康少女文字W5(P)</vt:lpstr>
      <vt:lpstr>Office 主题</vt:lpstr>
      <vt:lpstr>https://www.freeppt7.com</vt:lpstr>
      <vt:lpstr>1_Office 主题​​</vt:lpstr>
      <vt:lpstr>3_Office 主题</vt:lpstr>
      <vt:lpstr>1_Office 主题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18</cp:revision>
  <dcterms:created xsi:type="dcterms:W3CDTF">2021-07-24T04:44:00Z</dcterms:created>
  <dcterms:modified xsi:type="dcterms:W3CDTF">2022-09-19T08:36:06Z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68112BA2DB464560AD173683EB99CBD8</vt:lpwstr>
  </property>
  <property fmtid="{D5CDD505-2E9C-101B-9397-08002B2CF9AE}" pid="3" name="KSOProductBuildVer">
    <vt:lpwstr>1033-11.2.0.11306</vt:lpwstr>
  </property>
</Properties>
</file>