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3" r:id="rId3"/>
  </p:sldMasterIdLst>
  <p:sldIdLst>
    <p:sldId id="2007577109" r:id="rId4"/>
    <p:sldId id="2007577096" r:id="rId5"/>
    <p:sldId id="2007577099" r:id="rId6"/>
    <p:sldId id="2007577101" r:id="rId7"/>
    <p:sldId id="2007577105" r:id="rId8"/>
    <p:sldId id="287" r:id="rId9"/>
    <p:sldId id="2007577110" r:id="rId10"/>
    <p:sldId id="2007577097" r:id="rId11"/>
    <p:sldId id="2007577103" r:id="rId12"/>
    <p:sldId id="2007577102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3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5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4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23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219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41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508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59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983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6497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8572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376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xmlns="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xmlns="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xmlns="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xmlns="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xmlns="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xmlns="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605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209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850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1269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886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857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913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84425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4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667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642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13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06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733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50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7966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994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958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17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6413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6871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200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02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2022/9/23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18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28205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2075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181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799677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966221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259823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497531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696301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85723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4967014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5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55121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6528934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72982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422496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146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481777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36962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125495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755311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71512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1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4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1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09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35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Relationship Id="rId5" Type="http://schemas.microsoft.com/office/2007/relationships/hdphoto" Target="../media/hdphoto4.wdp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microsoft.com/office/2007/relationships/hdphoto" Target="../media/hdphoto2.wdp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852F812-6903-4E0D-B7E7-B5913CF5A464}"/>
              </a:ext>
            </a:extLst>
          </p:cNvPr>
          <p:cNvGrpSpPr/>
          <p:nvPr/>
        </p:nvGrpSpPr>
        <p:grpSpPr>
          <a:xfrm>
            <a:off x="1120902" y="135456"/>
            <a:ext cx="605826" cy="830997"/>
            <a:chOff x="3174278" y="237323"/>
            <a:chExt cx="605826" cy="83099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82CFEADC-EB7A-48CE-8C0A-D3A038CCEFE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C860863-9DA5-4765-9C0D-A62F27F43FD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65F0A3D-1E7B-481B-8327-8B2A0DA8D71C}"/>
              </a:ext>
            </a:extLst>
          </p:cNvPr>
          <p:cNvSpPr txBox="1"/>
          <p:nvPr/>
        </p:nvSpPr>
        <p:spPr>
          <a:xfrm>
            <a:off x="1781097" y="3605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Tính 9 + 2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4A39DAA-AB53-4935-9A05-74A5C187FABF}"/>
              </a:ext>
            </a:extLst>
          </p:cNvPr>
          <p:cNvGrpSpPr/>
          <p:nvPr/>
        </p:nvGrpSpPr>
        <p:grpSpPr>
          <a:xfrm>
            <a:off x="1120902" y="964336"/>
            <a:ext cx="3586118" cy="693869"/>
            <a:chOff x="816102" y="1234752"/>
            <a:chExt cx="3586118" cy="69386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5921DE6-B475-4036-B725-90C822633E27}"/>
                </a:ext>
              </a:extLst>
            </p:cNvPr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Đếm tiếp: 9 , 10, </a:t>
              </a:r>
            </a:p>
          </p:txBody>
        </p:sp>
        <p:sp>
          <p:nvSpPr>
            <p:cNvPr id="48" name="Rounded Rectangle 78">
              <a:extLst>
                <a:ext uri="{FF2B5EF4-FFF2-40B4-BE49-F238E27FC236}">
                  <a16:creationId xmlns:a16="http://schemas.microsoft.com/office/drawing/2014/main" xmlns="" id="{4859F75F-B3DF-40B4-807C-8F6842984756}"/>
                </a:ext>
              </a:extLst>
            </p:cNvPr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9" name="Rounded Rectangle 79">
            <a:extLst>
              <a:ext uri="{FF2B5EF4-FFF2-40B4-BE49-F238E27FC236}">
                <a16:creationId xmlns:a16="http://schemas.microsoft.com/office/drawing/2014/main" xmlns="" id="{1D574E9A-F57C-4BBC-BF25-4F628AC4196A}"/>
              </a:ext>
            </a:extLst>
          </p:cNvPr>
          <p:cNvSpPr/>
          <p:nvPr/>
        </p:nvSpPr>
        <p:spPr>
          <a:xfrm>
            <a:off x="3932537" y="960942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50" name="Rounded Rectangle 81">
            <a:extLst>
              <a:ext uri="{FF2B5EF4-FFF2-40B4-BE49-F238E27FC236}">
                <a16:creationId xmlns:a16="http://schemas.microsoft.com/office/drawing/2014/main" xmlns="" id="{4D4FA9CD-7768-4247-9B62-FCBB1DFFF1F1}"/>
              </a:ext>
            </a:extLst>
          </p:cNvPr>
          <p:cNvSpPr/>
          <p:nvPr/>
        </p:nvSpPr>
        <p:spPr>
          <a:xfrm>
            <a:off x="7421150" y="73127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2  =   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341C4FFE-7027-4E69-A573-F5642E8C9219}"/>
              </a:ext>
            </a:extLst>
          </p:cNvPr>
          <p:cNvSpPr/>
          <p:nvPr/>
        </p:nvSpPr>
        <p:spPr>
          <a:xfrm>
            <a:off x="9204127" y="927258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Rounded Rectangle 84">
            <a:extLst>
              <a:ext uri="{FF2B5EF4-FFF2-40B4-BE49-F238E27FC236}">
                <a16:creationId xmlns:a16="http://schemas.microsoft.com/office/drawing/2014/main" xmlns="" id="{28A98AEF-B5EB-4839-93C1-F56B1E63927E}"/>
              </a:ext>
            </a:extLst>
          </p:cNvPr>
          <p:cNvSpPr/>
          <p:nvPr/>
        </p:nvSpPr>
        <p:spPr>
          <a:xfrm>
            <a:off x="1442467" y="2326533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CBE8436-8F24-4749-9BF7-CD0985A3AE8F}"/>
              </a:ext>
            </a:extLst>
          </p:cNvPr>
          <p:cNvGrpSpPr/>
          <p:nvPr/>
        </p:nvGrpSpPr>
        <p:grpSpPr>
          <a:xfrm>
            <a:off x="1692238" y="2397754"/>
            <a:ext cx="4480598" cy="2927673"/>
            <a:chOff x="6277225" y="784518"/>
            <a:chExt cx="4480598" cy="292767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EDEA1416-8D8A-422B-8AA1-3D5DE8166AAB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ounded Rectangle 87">
              <a:extLst>
                <a:ext uri="{FF2B5EF4-FFF2-40B4-BE49-F238E27FC236}">
                  <a16:creationId xmlns:a16="http://schemas.microsoft.com/office/drawing/2014/main" xmlns="" id="{382E6089-5AD5-4060-8926-5BB029882DE0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6" name="Rounded Rectangle 88">
              <a:extLst>
                <a:ext uri="{FF2B5EF4-FFF2-40B4-BE49-F238E27FC236}">
                  <a16:creationId xmlns:a16="http://schemas.microsoft.com/office/drawing/2014/main" xmlns="" id="{1CFD7030-C7EB-42FC-8C64-968863700A99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7" name="Rounded Rectangle 89">
              <a:extLst>
                <a:ext uri="{FF2B5EF4-FFF2-40B4-BE49-F238E27FC236}">
                  <a16:creationId xmlns:a16="http://schemas.microsoft.com/office/drawing/2014/main" xmlns="" id="{7212CADE-0011-4DE9-A64C-805BE5E14A90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8" name="Rounded Rectangle 90">
              <a:extLst>
                <a:ext uri="{FF2B5EF4-FFF2-40B4-BE49-F238E27FC236}">
                  <a16:creationId xmlns:a16="http://schemas.microsoft.com/office/drawing/2014/main" xmlns="" id="{BF871019-0991-4876-B57F-EB0876E88576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9" name="Rounded Rectangle 91">
              <a:extLst>
                <a:ext uri="{FF2B5EF4-FFF2-40B4-BE49-F238E27FC236}">
                  <a16:creationId xmlns:a16="http://schemas.microsoft.com/office/drawing/2014/main" xmlns="" id="{584F0099-2510-4691-B33A-672B9170983E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60" name="Rounded Rectangle 92">
            <a:extLst>
              <a:ext uri="{FF2B5EF4-FFF2-40B4-BE49-F238E27FC236}">
                <a16:creationId xmlns:a16="http://schemas.microsoft.com/office/drawing/2014/main" xmlns="" id="{547FCA3B-01F6-45F9-B94D-0F219A866EF3}"/>
              </a:ext>
            </a:extLst>
          </p:cNvPr>
          <p:cNvSpPr/>
          <p:nvPr/>
        </p:nvSpPr>
        <p:spPr>
          <a:xfrm>
            <a:off x="2904404" y="30992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61" name="Rounded Rectangle 93">
            <a:extLst>
              <a:ext uri="{FF2B5EF4-FFF2-40B4-BE49-F238E27FC236}">
                <a16:creationId xmlns:a16="http://schemas.microsoft.com/office/drawing/2014/main" xmlns="" id="{7E9713F8-B62B-425A-B886-87204C67ED12}"/>
              </a:ext>
            </a:extLst>
          </p:cNvPr>
          <p:cNvSpPr/>
          <p:nvPr/>
        </p:nvSpPr>
        <p:spPr>
          <a:xfrm>
            <a:off x="4317803" y="309925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62" name="Rounded Rectangle 131">
            <a:extLst>
              <a:ext uri="{FF2B5EF4-FFF2-40B4-BE49-F238E27FC236}">
                <a16:creationId xmlns:a16="http://schemas.microsoft.com/office/drawing/2014/main" xmlns="" id="{A5017268-F0D7-4E65-A6D6-D797304FEAE2}"/>
              </a:ext>
            </a:extLst>
          </p:cNvPr>
          <p:cNvSpPr/>
          <p:nvPr/>
        </p:nvSpPr>
        <p:spPr>
          <a:xfrm>
            <a:off x="3199304" y="39523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63" name="Rounded Rectangle 132">
            <a:extLst>
              <a:ext uri="{FF2B5EF4-FFF2-40B4-BE49-F238E27FC236}">
                <a16:creationId xmlns:a16="http://schemas.microsoft.com/office/drawing/2014/main" xmlns="" id="{2C3A2152-BED8-4169-9F5D-5FEA56006A80}"/>
              </a:ext>
            </a:extLst>
          </p:cNvPr>
          <p:cNvSpPr/>
          <p:nvPr/>
        </p:nvSpPr>
        <p:spPr>
          <a:xfrm>
            <a:off x="4553328" y="395229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64" name="Rounded Rectangle 133">
            <a:extLst>
              <a:ext uri="{FF2B5EF4-FFF2-40B4-BE49-F238E27FC236}">
                <a16:creationId xmlns:a16="http://schemas.microsoft.com/office/drawing/2014/main" xmlns="" id="{670EC2A0-AA7A-4165-B1CA-E1B5CDABF688}"/>
              </a:ext>
            </a:extLst>
          </p:cNvPr>
          <p:cNvSpPr/>
          <p:nvPr/>
        </p:nvSpPr>
        <p:spPr>
          <a:xfrm>
            <a:off x="3612491" y="469463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65" name="Rounded Rectangle 134">
            <a:extLst>
              <a:ext uri="{FF2B5EF4-FFF2-40B4-BE49-F238E27FC236}">
                <a16:creationId xmlns:a16="http://schemas.microsoft.com/office/drawing/2014/main" xmlns="" id="{FBDD9DB0-3F19-41E6-9096-8B3C44A9E2BA}"/>
              </a:ext>
            </a:extLst>
          </p:cNvPr>
          <p:cNvSpPr/>
          <p:nvPr/>
        </p:nvSpPr>
        <p:spPr>
          <a:xfrm>
            <a:off x="6486178" y="2326533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842EDE5-E450-46DF-8ED0-7625DA956522}"/>
              </a:ext>
            </a:extLst>
          </p:cNvPr>
          <p:cNvGrpSpPr/>
          <p:nvPr/>
        </p:nvGrpSpPr>
        <p:grpSpPr>
          <a:xfrm>
            <a:off x="6740882" y="2381773"/>
            <a:ext cx="4480598" cy="2927673"/>
            <a:chOff x="1374198" y="3376648"/>
            <a:chExt cx="4480598" cy="292767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43267B6F-A8C9-467D-A929-1BB067B9EE3D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xmlns="" id="{F1C056E2-B80A-4720-9AC6-2445C9260715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  =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Rounded Rectangle 139">
                <a:extLst>
                  <a:ext uri="{FF2B5EF4-FFF2-40B4-BE49-F238E27FC236}">
                    <a16:creationId xmlns:a16="http://schemas.microsoft.com/office/drawing/2014/main" xmlns="" id="{32DB2537-B6A2-4424-9503-8C6E351D49B0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1" name="Rounded Rectangle 140">
                <a:extLst>
                  <a:ext uri="{FF2B5EF4-FFF2-40B4-BE49-F238E27FC236}">
                    <a16:creationId xmlns:a16="http://schemas.microsoft.com/office/drawing/2014/main" xmlns="" id="{95565BEA-7E2F-47F7-A06D-ED6FC4FFA8BA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2" name="Rounded Rectangle 141">
                <a:extLst>
                  <a:ext uri="{FF2B5EF4-FFF2-40B4-BE49-F238E27FC236}">
                    <a16:creationId xmlns:a16="http://schemas.microsoft.com/office/drawing/2014/main" xmlns="" id="{9139EBEC-99F6-4814-AED5-11A67D1691CC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3" name="Rounded Rectangle 154">
                <a:extLst>
                  <a:ext uri="{FF2B5EF4-FFF2-40B4-BE49-F238E27FC236}">
                    <a16:creationId xmlns:a16="http://schemas.microsoft.com/office/drawing/2014/main" xmlns="" id="{8BCDA205-8A2C-4FCA-A486-9060840751F0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4" name="Rounded Rectangle 155">
                <a:extLst>
                  <a:ext uri="{FF2B5EF4-FFF2-40B4-BE49-F238E27FC236}">
                    <a16:creationId xmlns:a16="http://schemas.microsoft.com/office/drawing/2014/main" xmlns="" id="{DC833C92-5679-44A9-852E-51ED45BEEFF0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68" name="Rounded Rectangle 137">
              <a:extLst>
                <a:ext uri="{FF2B5EF4-FFF2-40B4-BE49-F238E27FC236}">
                  <a16:creationId xmlns:a16="http://schemas.microsoft.com/office/drawing/2014/main" xmlns="" id="{F94B1EC3-973F-44A9-A0BB-942985A5E711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5" name="Rounded Rectangle 156">
            <a:extLst>
              <a:ext uri="{FF2B5EF4-FFF2-40B4-BE49-F238E27FC236}">
                <a16:creationId xmlns:a16="http://schemas.microsoft.com/office/drawing/2014/main" xmlns="" id="{8FBE3A9C-D83D-4289-8BF8-94DB8EE3998F}"/>
              </a:ext>
            </a:extLst>
          </p:cNvPr>
          <p:cNvSpPr/>
          <p:nvPr/>
        </p:nvSpPr>
        <p:spPr>
          <a:xfrm>
            <a:off x="7949906" y="308327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6" name="Rounded Rectangle 157">
            <a:extLst>
              <a:ext uri="{FF2B5EF4-FFF2-40B4-BE49-F238E27FC236}">
                <a16:creationId xmlns:a16="http://schemas.microsoft.com/office/drawing/2014/main" xmlns="" id="{3E534E3D-0A6E-49E5-93F2-7C29C9150877}"/>
              </a:ext>
            </a:extLst>
          </p:cNvPr>
          <p:cNvSpPr/>
          <p:nvPr/>
        </p:nvSpPr>
        <p:spPr>
          <a:xfrm>
            <a:off x="9363305" y="308327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77" name="Rounded Rectangle 158">
            <a:extLst>
              <a:ext uri="{FF2B5EF4-FFF2-40B4-BE49-F238E27FC236}">
                <a16:creationId xmlns:a16="http://schemas.microsoft.com/office/drawing/2014/main" xmlns="" id="{FA40587B-D859-4414-B865-712F73EB928F}"/>
              </a:ext>
            </a:extLst>
          </p:cNvPr>
          <p:cNvSpPr/>
          <p:nvPr/>
        </p:nvSpPr>
        <p:spPr>
          <a:xfrm>
            <a:off x="8244806" y="393631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78" name="Rounded Rectangle 159">
            <a:extLst>
              <a:ext uri="{FF2B5EF4-FFF2-40B4-BE49-F238E27FC236}">
                <a16:creationId xmlns:a16="http://schemas.microsoft.com/office/drawing/2014/main" xmlns="" id="{8A391DB6-E72E-41E0-8EF9-33A6499BFB3B}"/>
              </a:ext>
            </a:extLst>
          </p:cNvPr>
          <p:cNvSpPr/>
          <p:nvPr/>
        </p:nvSpPr>
        <p:spPr>
          <a:xfrm>
            <a:off x="9598830" y="3936318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79" name="Rounded Rectangle 160">
            <a:extLst>
              <a:ext uri="{FF2B5EF4-FFF2-40B4-BE49-F238E27FC236}">
                <a16:creationId xmlns:a16="http://schemas.microsoft.com/office/drawing/2014/main" xmlns="" id="{31B55051-D8CC-45E8-A727-E8DD63B724CB}"/>
              </a:ext>
            </a:extLst>
          </p:cNvPr>
          <p:cNvSpPr/>
          <p:nvPr/>
        </p:nvSpPr>
        <p:spPr>
          <a:xfrm>
            <a:off x="8657993" y="4678657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80" name="Rounded Rectangle 161">
            <a:extLst>
              <a:ext uri="{FF2B5EF4-FFF2-40B4-BE49-F238E27FC236}">
                <a16:creationId xmlns:a16="http://schemas.microsoft.com/office/drawing/2014/main" xmlns="" id="{D44120ED-BB98-4B6B-B1FF-BA69BAD931DA}"/>
              </a:ext>
            </a:extLst>
          </p:cNvPr>
          <p:cNvSpPr/>
          <p:nvPr/>
        </p:nvSpPr>
        <p:spPr>
          <a:xfrm>
            <a:off x="9450103" y="237652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C1886D95-60DC-40C0-9BF1-9E2643E80F85}"/>
              </a:ext>
            </a:extLst>
          </p:cNvPr>
          <p:cNvSpPr txBox="1"/>
          <p:nvPr/>
        </p:nvSpPr>
        <p:spPr>
          <a:xfrm>
            <a:off x="1147360" y="17376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Tính:</a:t>
            </a:r>
          </a:p>
        </p:txBody>
      </p:sp>
      <p:sp>
        <p:nvSpPr>
          <p:cNvPr id="82" name="Rounded Rectangle 163">
            <a:extLst>
              <a:ext uri="{FF2B5EF4-FFF2-40B4-BE49-F238E27FC236}">
                <a16:creationId xmlns:a16="http://schemas.microsoft.com/office/drawing/2014/main" xmlns="" id="{47CB9809-3016-4002-A45A-2F821A16FFFA}"/>
              </a:ext>
            </a:extLst>
          </p:cNvPr>
          <p:cNvSpPr/>
          <p:nvPr/>
        </p:nvSpPr>
        <p:spPr>
          <a:xfrm>
            <a:off x="2596889" y="1633127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3     </a:t>
            </a:r>
          </a:p>
        </p:txBody>
      </p:sp>
      <p:sp>
        <p:nvSpPr>
          <p:cNvPr id="83" name="Rounded Rectangle 164">
            <a:extLst>
              <a:ext uri="{FF2B5EF4-FFF2-40B4-BE49-F238E27FC236}">
                <a16:creationId xmlns:a16="http://schemas.microsoft.com/office/drawing/2014/main" xmlns="" id="{B2392447-C0A1-4076-BEA0-E33126654604}"/>
              </a:ext>
            </a:extLst>
          </p:cNvPr>
          <p:cNvSpPr/>
          <p:nvPr/>
        </p:nvSpPr>
        <p:spPr>
          <a:xfrm>
            <a:off x="7709461" y="1647094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7     </a:t>
            </a:r>
          </a:p>
        </p:txBody>
      </p:sp>
      <p:sp>
        <p:nvSpPr>
          <p:cNvPr id="84" name="Rounded Rectangle 165">
            <a:extLst>
              <a:ext uri="{FF2B5EF4-FFF2-40B4-BE49-F238E27FC236}">
                <a16:creationId xmlns:a16="http://schemas.microsoft.com/office/drawing/2014/main" xmlns="" id="{5ADFEB5E-BCD4-4604-A498-9F0B9D1080C9}"/>
              </a:ext>
            </a:extLst>
          </p:cNvPr>
          <p:cNvSpPr/>
          <p:nvPr/>
        </p:nvSpPr>
        <p:spPr>
          <a:xfrm>
            <a:off x="2794782" y="5488015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3  =    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671EA07E-9679-48F0-89CF-9F4DD27463D2}"/>
              </a:ext>
            </a:extLst>
          </p:cNvPr>
          <p:cNvSpPr/>
          <p:nvPr/>
        </p:nvSpPr>
        <p:spPr>
          <a:xfrm>
            <a:off x="4562204" y="5633084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60E79FC3-EF54-4E2E-B1FF-6389717B0F25}"/>
              </a:ext>
            </a:extLst>
          </p:cNvPr>
          <p:cNvSpPr txBox="1"/>
          <p:nvPr/>
        </p:nvSpPr>
        <p:spPr>
          <a:xfrm>
            <a:off x="2356804" y="56881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</a:p>
        </p:txBody>
      </p:sp>
      <p:sp>
        <p:nvSpPr>
          <p:cNvPr id="87" name="Rounded Rectangle 168">
            <a:extLst>
              <a:ext uri="{FF2B5EF4-FFF2-40B4-BE49-F238E27FC236}">
                <a16:creationId xmlns:a16="http://schemas.microsoft.com/office/drawing/2014/main" xmlns="" id="{894B2CAB-1B60-44AD-9A93-DFD11B0EE873}"/>
              </a:ext>
            </a:extLst>
          </p:cNvPr>
          <p:cNvSpPr/>
          <p:nvPr/>
        </p:nvSpPr>
        <p:spPr>
          <a:xfrm>
            <a:off x="5727225" y="555923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5  =     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06CC766B-A592-4C0E-B8DB-E10677D70FA6}"/>
              </a:ext>
            </a:extLst>
          </p:cNvPr>
          <p:cNvSpPr/>
          <p:nvPr/>
        </p:nvSpPr>
        <p:spPr>
          <a:xfrm>
            <a:off x="7552732" y="569142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9" name="Rounded Rectangle 170">
            <a:extLst>
              <a:ext uri="{FF2B5EF4-FFF2-40B4-BE49-F238E27FC236}">
                <a16:creationId xmlns:a16="http://schemas.microsoft.com/office/drawing/2014/main" xmlns="" id="{5A8977B0-9E49-479E-B4E2-4DA950150991}"/>
              </a:ext>
            </a:extLst>
          </p:cNvPr>
          <p:cNvSpPr/>
          <p:nvPr/>
        </p:nvSpPr>
        <p:spPr>
          <a:xfrm>
            <a:off x="8645936" y="554035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4  =    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510E8A79-1FE9-47A3-BB1A-0608D91DEF9D}"/>
              </a:ext>
            </a:extLst>
          </p:cNvPr>
          <p:cNvSpPr/>
          <p:nvPr/>
        </p:nvSpPr>
        <p:spPr>
          <a:xfrm>
            <a:off x="10471443" y="567254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 animBg="1"/>
      <p:bldP spid="50" grpId="0" animBg="1"/>
      <p:bldP spid="51" grpId="0"/>
      <p:bldP spid="52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 animBg="1"/>
      <p:bldP spid="88" grpId="0"/>
      <p:bldP spid="89" grpId="0" animBg="1"/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40AF431-4BB5-4455-A8B3-22155D88A40F}"/>
              </a:ext>
            </a:extLst>
          </p:cNvPr>
          <p:cNvGrpSpPr/>
          <p:nvPr/>
        </p:nvGrpSpPr>
        <p:grpSpPr>
          <a:xfrm>
            <a:off x="1737791" y="886339"/>
            <a:ext cx="9503229" cy="4379162"/>
            <a:chOff x="538843" y="989833"/>
            <a:chExt cx="11088007" cy="47950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2BF8FDB-03F7-46CD-9E25-D598505D1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0" y="1073150"/>
              <a:ext cx="11061700" cy="47117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279F9C3-33A7-4C31-92E2-3F78A84DDB05}"/>
                </a:ext>
              </a:extLst>
            </p:cNvPr>
            <p:cNvSpPr/>
            <p:nvPr/>
          </p:nvSpPr>
          <p:spPr>
            <a:xfrm>
              <a:off x="538843" y="989833"/>
              <a:ext cx="1959428" cy="1149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0" name="Picture 9" descr="Không có mô tả.">
            <a:extLst>
              <a:ext uri="{FF2B5EF4-FFF2-40B4-BE49-F238E27FC236}">
                <a16:creationId xmlns:a16="http://schemas.microsoft.com/office/drawing/2014/main" xmlns="" id="{DCF55A98-C6CE-40F6-A37A-ED0E40BF5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61285" y="656653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4">
            <a:extLst>
              <a:ext uri="{FF2B5EF4-FFF2-40B4-BE49-F238E27FC236}">
                <a16:creationId xmlns:a16="http://schemas.microsoft.com/office/drawing/2014/main" xmlns="" id="{671192A7-F8CC-46A1-B70C-A4F60C68C6A8}"/>
              </a:ext>
            </a:extLst>
          </p:cNvPr>
          <p:cNvSpPr/>
          <p:nvPr/>
        </p:nvSpPr>
        <p:spPr>
          <a:xfrm>
            <a:off x="4242245" y="5265501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5  = 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44BC7CD-6224-4083-9FFC-EBE9100C3B34}"/>
              </a:ext>
            </a:extLst>
          </p:cNvPr>
          <p:cNvSpPr/>
          <p:nvPr/>
        </p:nvSpPr>
        <p:spPr>
          <a:xfrm>
            <a:off x="3710126" y="959172"/>
            <a:ext cx="3267722" cy="178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01D50A8F-C3D7-4B08-B3A9-39E40217649D}"/>
              </a:ext>
            </a:extLst>
          </p:cNvPr>
          <p:cNvSpPr/>
          <p:nvPr/>
        </p:nvSpPr>
        <p:spPr>
          <a:xfrm>
            <a:off x="3741851" y="594249"/>
            <a:ext cx="3401465" cy="1852052"/>
          </a:xfrm>
          <a:prstGeom prst="cloudCallout">
            <a:avLst>
              <a:gd name="adj1" fmla="val -55591"/>
              <a:gd name="adj2" fmla="val 55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4D87704-F62E-46D2-AD52-EF0A34516DAB}"/>
              </a:ext>
            </a:extLst>
          </p:cNvPr>
          <p:cNvSpPr/>
          <p:nvPr/>
        </p:nvSpPr>
        <p:spPr>
          <a:xfrm>
            <a:off x="8175594" y="594249"/>
            <a:ext cx="3267722" cy="1789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xmlns="" id="{EF74BD22-202D-4111-8E9C-42E160BEE297}"/>
              </a:ext>
            </a:extLst>
          </p:cNvPr>
          <p:cNvSpPr/>
          <p:nvPr/>
        </p:nvSpPr>
        <p:spPr>
          <a:xfrm>
            <a:off x="8429147" y="959171"/>
            <a:ext cx="3401465" cy="1424725"/>
          </a:xfrm>
          <a:prstGeom prst="cloudCallout">
            <a:avLst>
              <a:gd name="adj1" fmla="val -55591"/>
              <a:gd name="adj2" fmla="val 55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94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CBA9EF1-859A-424B-BC59-AF0C0EF6DB54}"/>
              </a:ext>
            </a:extLst>
          </p:cNvPr>
          <p:cNvGrpSpPr/>
          <p:nvPr/>
        </p:nvGrpSpPr>
        <p:grpSpPr>
          <a:xfrm flipH="1">
            <a:off x="727771" y="2361454"/>
            <a:ext cx="633767" cy="614624"/>
            <a:chOff x="1180524" y="481715"/>
            <a:chExt cx="2317638" cy="2247631"/>
          </a:xfrm>
        </p:grpSpPr>
        <p:sp>
          <p:nvSpPr>
            <p:cNvPr id="3" name="Freeform 1">
              <a:extLst>
                <a:ext uri="{FF2B5EF4-FFF2-40B4-BE49-F238E27FC236}">
                  <a16:creationId xmlns:a16="http://schemas.microsoft.com/office/drawing/2014/main" xmlns="" id="{B60C2CF8-EBFD-4554-BA7F-DC32AB64463C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9BCD4185-2760-4686-B815-53E00FCA9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2443EB1-BB2E-47D5-875F-7D442F53B5EA}"/>
              </a:ext>
            </a:extLst>
          </p:cNvPr>
          <p:cNvGrpSpPr/>
          <p:nvPr/>
        </p:nvGrpSpPr>
        <p:grpSpPr>
          <a:xfrm>
            <a:off x="7597916" y="2387562"/>
            <a:ext cx="618539" cy="611760"/>
            <a:chOff x="1177540" y="481715"/>
            <a:chExt cx="2317638" cy="2247631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xmlns="" id="{346ECF7B-080B-40BA-BEBB-3DF96E18715C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82478E61-9B95-408C-9D93-5ED309312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1E331E-1353-422E-802F-3E7F2A8CC024}"/>
              </a:ext>
            </a:extLst>
          </p:cNvPr>
          <p:cNvGrpSpPr/>
          <p:nvPr/>
        </p:nvGrpSpPr>
        <p:grpSpPr>
          <a:xfrm flipH="1">
            <a:off x="2266507" y="2357158"/>
            <a:ext cx="633767" cy="614624"/>
            <a:chOff x="1180524" y="481715"/>
            <a:chExt cx="2317638" cy="2247631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xmlns="" id="{435C2443-D877-48CE-A0D1-4B247D0C8CC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740EE4DD-8B76-4C15-A4F6-20DAFB17D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818966-4C86-4782-9204-33CD5BDDFE1F}"/>
              </a:ext>
            </a:extLst>
          </p:cNvPr>
          <p:cNvGrpSpPr/>
          <p:nvPr/>
        </p:nvGrpSpPr>
        <p:grpSpPr>
          <a:xfrm flipH="1">
            <a:off x="1497139" y="2358590"/>
            <a:ext cx="633767" cy="614624"/>
            <a:chOff x="1180524" y="481715"/>
            <a:chExt cx="2317638" cy="2247631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xmlns="" id="{A71AA8BE-3052-4EE3-B414-CDE594F04A3E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FDF0DA14-F312-4D3E-84DA-5128AEB7A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DE7934-700D-49F9-8CBA-64B34E93D440}"/>
              </a:ext>
            </a:extLst>
          </p:cNvPr>
          <p:cNvGrpSpPr/>
          <p:nvPr/>
        </p:nvGrpSpPr>
        <p:grpSpPr>
          <a:xfrm flipH="1">
            <a:off x="2986618" y="2357158"/>
            <a:ext cx="633767" cy="614624"/>
            <a:chOff x="1180524" y="481715"/>
            <a:chExt cx="2317638" cy="2247631"/>
          </a:xfrm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xmlns="" id="{CA051922-F123-430E-BFB1-B8D3B899D880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74E82583-7946-4534-847D-42FC8E25C5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20424F3-AAF3-4589-A7FA-CE1DD65F2030}"/>
              </a:ext>
            </a:extLst>
          </p:cNvPr>
          <p:cNvGrpSpPr/>
          <p:nvPr/>
        </p:nvGrpSpPr>
        <p:grpSpPr>
          <a:xfrm flipH="1">
            <a:off x="3721957" y="2354294"/>
            <a:ext cx="633767" cy="614624"/>
            <a:chOff x="1180524" y="481715"/>
            <a:chExt cx="2317638" cy="2247631"/>
          </a:xfrm>
        </p:grpSpPr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xmlns="" id="{CDC9B3E6-12FA-400E-BDB5-5596D49AF694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D6649D94-65E6-4F6C-A3CB-E08564A61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DBADA26-5065-4AAC-AD09-B6FA9B3E0162}"/>
              </a:ext>
            </a:extLst>
          </p:cNvPr>
          <p:cNvGrpSpPr/>
          <p:nvPr/>
        </p:nvGrpSpPr>
        <p:grpSpPr>
          <a:xfrm flipH="1">
            <a:off x="4456381" y="2361454"/>
            <a:ext cx="633767" cy="614624"/>
            <a:chOff x="1180524" y="481715"/>
            <a:chExt cx="2317638" cy="2247631"/>
          </a:xfrm>
        </p:grpSpPr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xmlns="" id="{DE496487-E33F-4679-8066-C949EC0192DF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533E43DB-5BFD-4644-A867-0073DFC43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D29D22B-EFFE-4005-9AF5-E749AF40A863}"/>
              </a:ext>
            </a:extLst>
          </p:cNvPr>
          <p:cNvGrpSpPr/>
          <p:nvPr/>
        </p:nvGrpSpPr>
        <p:grpSpPr>
          <a:xfrm flipH="1">
            <a:off x="5190805" y="2352848"/>
            <a:ext cx="633767" cy="614624"/>
            <a:chOff x="1180524" y="481715"/>
            <a:chExt cx="2317638" cy="2247631"/>
          </a:xfrm>
        </p:grpSpPr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xmlns="" id="{A2A6E62B-9DD9-4C16-998D-D9C1E73AC344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ED039719-BE69-4E46-97FD-C84BF7626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5DD2FD0-B5D0-450C-93FE-F4A0EDAD9E52}"/>
              </a:ext>
            </a:extLst>
          </p:cNvPr>
          <p:cNvGrpSpPr/>
          <p:nvPr/>
        </p:nvGrpSpPr>
        <p:grpSpPr>
          <a:xfrm flipH="1">
            <a:off x="5925229" y="2361454"/>
            <a:ext cx="633767" cy="614624"/>
            <a:chOff x="1180524" y="481715"/>
            <a:chExt cx="2317638" cy="2247631"/>
          </a:xfrm>
        </p:grpSpPr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xmlns="" id="{CDF11789-EB70-4196-A9FE-5F91F775824B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8AEBFD56-BDA2-4621-9209-29E412B44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7DCED0E-ED72-416D-92F7-BAB8026FE9D2}"/>
              </a:ext>
            </a:extLst>
          </p:cNvPr>
          <p:cNvGrpSpPr/>
          <p:nvPr/>
        </p:nvGrpSpPr>
        <p:grpSpPr>
          <a:xfrm flipH="1">
            <a:off x="6638887" y="2349984"/>
            <a:ext cx="633767" cy="614624"/>
            <a:chOff x="1180524" y="481715"/>
            <a:chExt cx="2317638" cy="2247631"/>
          </a:xfrm>
        </p:grpSpPr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xmlns="" id="{BD36B272-2A38-4242-9CE0-C71EB9DDDBD2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79CA3745-0304-4CBE-A033-2C2716849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2F5DAB6-04F3-4A67-9099-3C9E442E47AB}"/>
              </a:ext>
            </a:extLst>
          </p:cNvPr>
          <p:cNvGrpSpPr/>
          <p:nvPr/>
        </p:nvGrpSpPr>
        <p:grpSpPr>
          <a:xfrm>
            <a:off x="8295431" y="2373228"/>
            <a:ext cx="618539" cy="611760"/>
            <a:chOff x="1177540" y="481715"/>
            <a:chExt cx="2317638" cy="2247631"/>
          </a:xfrm>
        </p:grpSpPr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xmlns="" id="{851C7A48-478F-4C7F-A458-5245E2C10EF7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F50F40E7-3E9C-4DEE-AC98-4ACD57692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51AE972-DB21-42A2-90B3-7F70A39B33BB}"/>
              </a:ext>
            </a:extLst>
          </p:cNvPr>
          <p:cNvGrpSpPr/>
          <p:nvPr/>
        </p:nvGrpSpPr>
        <p:grpSpPr>
          <a:xfrm>
            <a:off x="9008932" y="2395429"/>
            <a:ext cx="618539" cy="611760"/>
            <a:chOff x="1177540" y="481715"/>
            <a:chExt cx="2317638" cy="2247631"/>
          </a:xfrm>
        </p:grpSpPr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xmlns="" id="{0551241E-1118-4974-B715-B20859B59FEF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6FEAB107-EBEE-4D1E-A2E6-34EE7E064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6A655C8A-6203-45F8-9355-C5B1FB3A0DED}"/>
              </a:ext>
            </a:extLst>
          </p:cNvPr>
          <p:cNvGrpSpPr/>
          <p:nvPr/>
        </p:nvGrpSpPr>
        <p:grpSpPr>
          <a:xfrm>
            <a:off x="9706447" y="2393621"/>
            <a:ext cx="618539" cy="611760"/>
            <a:chOff x="1177540" y="481715"/>
            <a:chExt cx="2317638" cy="2247631"/>
          </a:xfrm>
        </p:grpSpPr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xmlns="" id="{826F4838-062A-468E-95B5-D3E0BFCA1D9C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AFFCDFF4-5096-4B71-8A45-DB5DDD184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21D4666-9F0B-44A6-A567-D7E32A1BF86D}"/>
              </a:ext>
            </a:extLst>
          </p:cNvPr>
          <p:cNvGrpSpPr/>
          <p:nvPr/>
        </p:nvGrpSpPr>
        <p:grpSpPr>
          <a:xfrm>
            <a:off x="10391536" y="2403296"/>
            <a:ext cx="618539" cy="611760"/>
            <a:chOff x="1177540" y="481715"/>
            <a:chExt cx="2317638" cy="2247631"/>
          </a:xfrm>
        </p:grpSpPr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xmlns="" id="{3BFC7B26-FE82-4891-9D01-375121F285A6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56998A77-59FA-4CAB-8D24-6DA26573D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ight Brace 43">
            <a:extLst>
              <a:ext uri="{FF2B5EF4-FFF2-40B4-BE49-F238E27FC236}">
                <a16:creationId xmlns:a16="http://schemas.microsoft.com/office/drawing/2014/main" xmlns="" id="{072118E8-0EC4-4986-BE3E-CE3D83798A99}"/>
              </a:ext>
            </a:extLst>
          </p:cNvPr>
          <p:cNvSpPr/>
          <p:nvPr/>
        </p:nvSpPr>
        <p:spPr>
          <a:xfrm rot="5400000">
            <a:off x="3842033" y="-55698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E1943B8-52FE-4A08-9975-70D93B3D4727}"/>
              </a:ext>
            </a:extLst>
          </p:cNvPr>
          <p:cNvSpPr/>
          <p:nvPr/>
        </p:nvSpPr>
        <p:spPr>
          <a:xfrm>
            <a:off x="3494887" y="3387228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CB0F7546-DF3C-4164-94FB-FE64F7B559DA}"/>
              </a:ext>
            </a:extLst>
          </p:cNvPr>
          <p:cNvSpPr/>
          <p:nvPr/>
        </p:nvSpPr>
        <p:spPr>
          <a:xfrm>
            <a:off x="7384053" y="3239683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04FB9CEC-4FFD-4687-BF7C-6D926F396999}"/>
              </a:ext>
            </a:extLst>
          </p:cNvPr>
          <p:cNvGrpSpPr/>
          <p:nvPr/>
        </p:nvGrpSpPr>
        <p:grpSpPr>
          <a:xfrm>
            <a:off x="2782892" y="-767168"/>
            <a:ext cx="5977241" cy="5071218"/>
            <a:chOff x="2837776" y="-1272633"/>
            <a:chExt cx="5592325" cy="5047819"/>
          </a:xfrm>
        </p:grpSpPr>
        <p:sp>
          <p:nvSpPr>
            <p:cNvPr id="48" name="Arc 47">
              <a:extLst>
                <a:ext uri="{FF2B5EF4-FFF2-40B4-BE49-F238E27FC236}">
                  <a16:creationId xmlns:a16="http://schemas.microsoft.com/office/drawing/2014/main" xmlns="" id="{53D37758-8473-4DB8-A96A-584799FC2FD0}"/>
                </a:ext>
              </a:extLst>
            </p:cNvPr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xmlns="" id="{B13B9815-4906-412A-8E84-9C9155A7E884}"/>
                </a:ext>
              </a:extLst>
            </p:cNvPr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910FD9F4-C887-4F7D-BD2A-C8A5EC2FBCCF}"/>
              </a:ext>
            </a:extLst>
          </p:cNvPr>
          <p:cNvGrpSpPr/>
          <p:nvPr/>
        </p:nvGrpSpPr>
        <p:grpSpPr>
          <a:xfrm>
            <a:off x="8010123" y="3710835"/>
            <a:ext cx="581270" cy="285684"/>
            <a:chOff x="7978370" y="2289237"/>
            <a:chExt cx="581270" cy="285684"/>
          </a:xfrm>
        </p:grpSpPr>
        <p:sp>
          <p:nvSpPr>
            <p:cNvPr id="51" name="Arc 59">
              <a:extLst>
                <a:ext uri="{FF2B5EF4-FFF2-40B4-BE49-F238E27FC236}">
                  <a16:creationId xmlns:a16="http://schemas.microsoft.com/office/drawing/2014/main" xmlns="" id="{EFA2BD11-1B3D-4CB9-ABAB-63B0527759B6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Triangle 60">
              <a:extLst>
                <a:ext uri="{FF2B5EF4-FFF2-40B4-BE49-F238E27FC236}">
                  <a16:creationId xmlns:a16="http://schemas.microsoft.com/office/drawing/2014/main" xmlns="" id="{8116DAC2-634C-4C7E-822F-AE616CD5E55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890BF3D-5F8C-400A-8F0E-3AF93F0632F7}"/>
              </a:ext>
            </a:extLst>
          </p:cNvPr>
          <p:cNvSpPr/>
          <p:nvPr/>
        </p:nvSpPr>
        <p:spPr>
          <a:xfrm>
            <a:off x="8119279" y="323164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1219583-735D-4BBE-BDEC-8158C71AB5EA}"/>
              </a:ext>
            </a:extLst>
          </p:cNvPr>
          <p:cNvGrpSpPr/>
          <p:nvPr/>
        </p:nvGrpSpPr>
        <p:grpSpPr>
          <a:xfrm>
            <a:off x="8741366" y="3713686"/>
            <a:ext cx="581270" cy="285684"/>
            <a:chOff x="7978370" y="2289237"/>
            <a:chExt cx="581270" cy="285684"/>
          </a:xfrm>
        </p:grpSpPr>
        <p:sp>
          <p:nvSpPr>
            <p:cNvPr id="55" name="Arc 59">
              <a:extLst>
                <a:ext uri="{FF2B5EF4-FFF2-40B4-BE49-F238E27FC236}">
                  <a16:creationId xmlns:a16="http://schemas.microsoft.com/office/drawing/2014/main" xmlns="" id="{8F3BD5D6-EA5E-4BB2-886E-92D674197F7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Triangle 66">
              <a:extLst>
                <a:ext uri="{FF2B5EF4-FFF2-40B4-BE49-F238E27FC236}">
                  <a16:creationId xmlns:a16="http://schemas.microsoft.com/office/drawing/2014/main" xmlns="" id="{D8A94013-F375-42AF-BCFD-F41DE8287F60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E3640055-800E-4C28-A8BD-FC5631C16938}"/>
              </a:ext>
            </a:extLst>
          </p:cNvPr>
          <p:cNvSpPr/>
          <p:nvPr/>
        </p:nvSpPr>
        <p:spPr>
          <a:xfrm>
            <a:off x="8850522" y="3223346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C7EB9D8-C739-4903-B123-C2B6E994C7E1}"/>
              </a:ext>
            </a:extLst>
          </p:cNvPr>
          <p:cNvGrpSpPr/>
          <p:nvPr/>
        </p:nvGrpSpPr>
        <p:grpSpPr>
          <a:xfrm>
            <a:off x="9441646" y="3751649"/>
            <a:ext cx="581270" cy="285684"/>
            <a:chOff x="7978370" y="2289237"/>
            <a:chExt cx="581270" cy="285684"/>
          </a:xfrm>
        </p:grpSpPr>
        <p:sp>
          <p:nvSpPr>
            <p:cNvPr id="59" name="Arc 59">
              <a:extLst>
                <a:ext uri="{FF2B5EF4-FFF2-40B4-BE49-F238E27FC236}">
                  <a16:creationId xmlns:a16="http://schemas.microsoft.com/office/drawing/2014/main" xmlns="" id="{45132A78-7A37-4697-8BD8-0CAF02DC144D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riangle 70">
              <a:extLst>
                <a:ext uri="{FF2B5EF4-FFF2-40B4-BE49-F238E27FC236}">
                  <a16:creationId xmlns:a16="http://schemas.microsoft.com/office/drawing/2014/main" xmlns="" id="{7489900F-5C7E-4193-8DCD-E390E5EA5A2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CEDA8AF5-80AE-4783-AC39-3E56788B3773}"/>
              </a:ext>
            </a:extLst>
          </p:cNvPr>
          <p:cNvSpPr/>
          <p:nvPr/>
        </p:nvSpPr>
        <p:spPr>
          <a:xfrm>
            <a:off x="9550802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A4E28CAA-2486-47A8-B0E9-6DA3BC03997C}"/>
              </a:ext>
            </a:extLst>
          </p:cNvPr>
          <p:cNvGrpSpPr/>
          <p:nvPr/>
        </p:nvGrpSpPr>
        <p:grpSpPr>
          <a:xfrm>
            <a:off x="10129457" y="3751649"/>
            <a:ext cx="581270" cy="285684"/>
            <a:chOff x="7978370" y="2289237"/>
            <a:chExt cx="581270" cy="285684"/>
          </a:xfrm>
        </p:grpSpPr>
        <p:sp>
          <p:nvSpPr>
            <p:cNvPr id="63" name="Arc 59">
              <a:extLst>
                <a:ext uri="{FF2B5EF4-FFF2-40B4-BE49-F238E27FC236}">
                  <a16:creationId xmlns:a16="http://schemas.microsoft.com/office/drawing/2014/main" xmlns="" id="{59744E11-43C7-4C0A-8B4F-31463DFAEAF3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Triangle 74">
              <a:extLst>
                <a:ext uri="{FF2B5EF4-FFF2-40B4-BE49-F238E27FC236}">
                  <a16:creationId xmlns:a16="http://schemas.microsoft.com/office/drawing/2014/main" xmlns="" id="{1697928A-18BA-4E84-8DDA-DA0AF39A123A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414D9A0-15E2-4092-88F4-1E3CCD8BC3CC}"/>
              </a:ext>
            </a:extLst>
          </p:cNvPr>
          <p:cNvSpPr/>
          <p:nvPr/>
        </p:nvSpPr>
        <p:spPr>
          <a:xfrm>
            <a:off x="10187813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E3779024-1040-4D28-8394-5C724C17657E}"/>
              </a:ext>
            </a:extLst>
          </p:cNvPr>
          <p:cNvSpPr txBox="1"/>
          <p:nvPr/>
        </p:nvSpPr>
        <p:spPr>
          <a:xfrm>
            <a:off x="697551" y="980127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 1: Đếm tiếp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B08D722C-8EDC-4D59-8E27-B1036821B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1" y="3383475"/>
            <a:ext cx="1828800" cy="1955800"/>
          </a:xfrm>
          <a:prstGeom prst="rect">
            <a:avLst/>
          </a:prstGeom>
        </p:spPr>
      </p:pic>
      <p:sp>
        <p:nvSpPr>
          <p:cNvPr id="68" name="Rounded Rectangle 79">
            <a:extLst>
              <a:ext uri="{FF2B5EF4-FFF2-40B4-BE49-F238E27FC236}">
                <a16:creationId xmlns:a16="http://schemas.microsoft.com/office/drawing/2014/main" xmlns="" id="{268EF5F0-8C65-4176-88D0-01F34DB9ECEC}"/>
              </a:ext>
            </a:extLst>
          </p:cNvPr>
          <p:cNvSpPr/>
          <p:nvPr/>
        </p:nvSpPr>
        <p:spPr>
          <a:xfrm>
            <a:off x="3917757" y="5230419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53" grpId="0"/>
      <p:bldP spid="57" grpId="0"/>
      <p:bldP spid="61" grpId="0"/>
      <p:bldP spid="65" grpId="0"/>
      <p:bldP spid="66" grpId="0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A996362E-AC8D-6C44-AE86-CDCDA273B179}"/>
              </a:ext>
            </a:extLst>
          </p:cNvPr>
          <p:cNvSpPr/>
          <p:nvPr/>
        </p:nvSpPr>
        <p:spPr>
          <a:xfrm>
            <a:off x="92628" y="3778780"/>
            <a:ext cx="9013615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9874912E-170F-0D4E-911C-97FE924CAF49}"/>
              </a:ext>
            </a:extLst>
          </p:cNvPr>
          <p:cNvSpPr/>
          <p:nvPr/>
        </p:nvSpPr>
        <p:spPr>
          <a:xfrm>
            <a:off x="92628" y="1178510"/>
            <a:ext cx="9013615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11C6B4DD-D656-EB46-B845-9F273D02678B}"/>
              </a:ext>
            </a:extLst>
          </p:cNvPr>
          <p:cNvGrpSpPr/>
          <p:nvPr/>
        </p:nvGrpSpPr>
        <p:grpSpPr>
          <a:xfrm>
            <a:off x="5676121" y="1485572"/>
            <a:ext cx="3169029" cy="932544"/>
            <a:chOff x="7920713" y="1483110"/>
            <a:chExt cx="3169029" cy="932544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xmlns="" id="{D088AA45-19A0-5F41-A9D1-1F7DD4A127EC}"/>
                </a:ext>
              </a:extLst>
            </p:cNvPr>
            <p:cNvSpPr/>
            <p:nvPr/>
          </p:nvSpPr>
          <p:spPr>
            <a:xfrm>
              <a:off x="7920713" y="1483110"/>
              <a:ext cx="3169029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5A90950C-7604-2542-861C-B9A59DE3E8C3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xmlns="" id="{CF6B837A-0569-A74E-82E6-0FE9300D01A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32AC445F-646F-C64E-A5CD-A18A37ECC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DFBBFE51-B376-2F47-9D30-1F40529DDC58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xmlns="" id="{F9C7D608-85F8-EC44-891A-19B802644AD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459592AA-B8E5-D44C-B105-655803CD0E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28F423E4-387D-FD48-A56C-5C4B062B252F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xmlns="" id="{2EBC9EE2-6454-084D-9544-59DE9F57EEE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0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1A049E72-D376-CF49-BAC1-B64446A2A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ABFA927C-ACBB-E541-819B-9313B2B0C8B5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xmlns="" id="{7BE5FB15-EA2F-4F46-975A-2D4EDF506FA3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A0C452E7-622F-C446-B8C4-A5554CA8A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C0AD5548-ADFE-AF40-8125-0830EDDE3FE3}"/>
              </a:ext>
            </a:extLst>
          </p:cNvPr>
          <p:cNvGrpSpPr/>
          <p:nvPr/>
        </p:nvGrpSpPr>
        <p:grpSpPr>
          <a:xfrm>
            <a:off x="454076" y="1483092"/>
            <a:ext cx="3998795" cy="1845860"/>
            <a:chOff x="2702255" y="1483110"/>
            <a:chExt cx="3998795" cy="1845860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C0A1C5BE-3709-294F-BA63-4BEF8532437C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359B761E-DBDB-F945-B7AA-A5FA5C2BC673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xmlns="" id="{C5CBA81D-DA38-FD4E-885E-C82CBCA69E3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11777AA2-20BE-CC4D-BD8E-4485BD3851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7478EB1B-79F2-6A43-AD6D-50C4E4A6B8C8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xmlns="" id="{85AE6FA9-8854-2441-84BF-D8BDDFFFD5D1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72EC1C15-A513-E243-B068-45B0641441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F037FE14-EB44-034B-B527-BF22B651B239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xmlns="" id="{FF6FA776-273A-C843-8864-713772F0645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E7CEFED9-C4BB-0D41-B412-8642682367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6A5C3D1B-3DDC-8B44-8E4D-3A1C002753CD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xmlns="" id="{A9D09225-D4EF-0544-8B4E-B0C4C81A34E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4F0C041E-6DAD-6B45-BF20-45382F2832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D50B0C11-7FD9-B549-B396-29939077798A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xmlns="" id="{8116EBCC-C0A9-8C4F-997B-6A2A7899E01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60538549-7628-8A43-B068-A1918D5098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8B7E7757-E40E-CE4A-A2BF-21D1131088A0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xmlns="" id="{71B2857E-D4A5-E143-862F-28699FBD492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D128F230-C0E3-7540-BF2F-F30BC8EC11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91BD4341-786B-1243-815E-3D7B2CC65774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xmlns="" id="{C200011A-B545-8343-A337-5FF2D5ADD7B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7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3768134B-143A-604E-A159-FFE53F6E3D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48B74B58-FD8A-ED46-AC4E-8429E1B6D69F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xmlns="" id="{234D8FBA-7B71-AF44-8E99-B911489568A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7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0C597DA0-BEF1-C741-8AB9-D705AD63A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0B66567B-3D91-2444-ACF2-9AE047F85C50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xmlns="" id="{CE4A045E-BED6-FF48-BE54-8ADCAB94C82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7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F5C6170A-C11C-874F-8163-9EDC446AEF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2E18A5-6A05-534C-A91A-615041132FCA}"/>
              </a:ext>
            </a:extLst>
          </p:cNvPr>
          <p:cNvSpPr txBox="1"/>
          <p:nvPr/>
        </p:nvSpPr>
        <p:spPr>
          <a:xfrm>
            <a:off x="209358" y="301909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Cách 2: Tách số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16DBBC-2AAD-6C4B-8AE2-9DFFA9D15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6221" y="5057739"/>
            <a:ext cx="1177303" cy="191034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964C18FE-1E28-9A4B-9EBE-6132F84ADB32}"/>
              </a:ext>
            </a:extLst>
          </p:cNvPr>
          <p:cNvGrpSpPr/>
          <p:nvPr/>
        </p:nvGrpSpPr>
        <p:grpSpPr>
          <a:xfrm>
            <a:off x="453561" y="1486292"/>
            <a:ext cx="3998795" cy="1845860"/>
            <a:chOff x="2702255" y="1483110"/>
            <a:chExt cx="3998795" cy="184586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xmlns="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BDDD8D19-8B53-7E41-B60F-1BF80B02828C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xmlns="" id="{E9917F3A-CC9A-A745-BFC1-F207013B22F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8BE1905D-F873-5E42-BC5E-CAF50A9A65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8CB0271-70AC-E345-B7B3-ABB47CCCD5ED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xmlns="" id="{90128800-999B-0448-947E-8F8418675A8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A6500770-3626-F744-8113-C879DA6DA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6027E721-2DA4-B648-B1BD-B617556EF1BB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xmlns="" id="{ABA0DE06-364B-8E4C-B29F-DBD32C3B0E1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12CFDDF-5846-CE4C-8DC3-3951337B1BB3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624F1751-76B1-784E-94D2-6F8B83D4911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3FC866CF-456B-5645-998D-C97F2839C1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6570F5FE-8D01-6942-A1DD-94E6D3CDC785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xmlns="" id="{5DF96019-2DDE-1D49-8DED-5FE013F0290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1F51B60E-BDBC-D340-8D0B-94F11E75B5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F02EB4CA-06DC-0749-98EB-62F41CC93D8C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49D32573-B77C-2444-AF8C-48E24DF81D7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F6FEBB05-E2EC-C14A-BF68-08E4D17B95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4C5185A1-BE72-944D-8270-76E2CF5E206D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xmlns="" id="{829E4732-3E6F-D640-A7DD-E53337BA1CD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C54A178A-F256-5348-A864-A577069AA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EB1E702D-9377-D346-969E-AD067E5D94F1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xmlns="" id="{7FBE5D0A-9C64-1045-8499-083DAB91B28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3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02C625EE-880E-3343-A15F-3E0C02D1C8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75920C74-9251-B640-B60A-BE35BC692A5D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xmlns="" id="{C312896F-9515-394A-AAE9-46660F6B7F5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3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D661EA33-BCC3-B246-8B30-C208F74B85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883B0413-4103-8D42-91FD-4C201E52E1EB}"/>
              </a:ext>
            </a:extLst>
          </p:cNvPr>
          <p:cNvGrpSpPr/>
          <p:nvPr/>
        </p:nvGrpSpPr>
        <p:grpSpPr>
          <a:xfrm>
            <a:off x="4842253" y="1486292"/>
            <a:ext cx="3998795" cy="932544"/>
            <a:chOff x="7090947" y="1483110"/>
            <a:chExt cx="3998795" cy="932544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xmlns="" id="{A5D10080-4276-5E49-9F36-17E082A8889A}"/>
                </a:ext>
              </a:extLst>
            </p:cNvPr>
            <p:cNvSpPr/>
            <p:nvPr/>
          </p:nvSpPr>
          <p:spPr>
            <a:xfrm>
              <a:off x="7090947" y="1483110"/>
              <a:ext cx="3998795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E720C91-A868-9740-A4E2-F15780C50B85}"/>
                </a:ext>
              </a:extLst>
            </p:cNvPr>
            <p:cNvGrpSpPr/>
            <p:nvPr/>
          </p:nvGrpSpPr>
          <p:grpSpPr>
            <a:xfrm>
              <a:off x="7256148" y="1639444"/>
              <a:ext cx="618539" cy="611760"/>
              <a:chOff x="1177540" y="481715"/>
              <a:chExt cx="2317638" cy="2247631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xmlns="" id="{616CC736-F502-0647-93AB-39D4D678259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4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7DC6F700-0C16-1B4C-9C20-B07DEB64A7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94DC7D64-DAD8-AA4B-8A12-F9201E801925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xmlns="" id="{9CB18C03-B701-E943-80A5-ED9C11DC0B3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4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3E0B81A6-EA9D-C64C-AE8D-BB1B5AD9C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6E5A0CE7-75C0-9E4D-B60B-2D39814F0327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xmlns="" id="{62DE9272-29BC-C047-BE79-64FED137C6C2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4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D1AD1E92-30D7-104D-9170-8A11349C8F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19D1F0B8-9E10-6E49-8BB5-1B469D546739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xmlns="" id="{786F7168-5310-1F44-848C-617DCF3C179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44724DED-6A98-2449-9D6A-D3E315D405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90B21085-6747-564A-BF04-066D5D1F395D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xmlns="" id="{1D050D9C-9D12-3846-9972-61A1A39F2F45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xmlns="" id="{385164AA-7AD3-2A4C-AFAD-63F329DE20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CDC5CAE3-6D52-5E4A-9D4B-F2AFCC79005E}"/>
              </a:ext>
            </a:extLst>
          </p:cNvPr>
          <p:cNvCxnSpPr/>
          <p:nvPr/>
        </p:nvCxnSpPr>
        <p:spPr>
          <a:xfrm>
            <a:off x="5707881" y="1486292"/>
            <a:ext cx="0" cy="932544"/>
          </a:xfrm>
          <a:prstGeom prst="line">
            <a:avLst/>
          </a:prstGeom>
          <a:ln w="28575">
            <a:solidFill>
              <a:srgbClr val="59C0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6E6DA4EF-BE53-2D4F-9847-59D17D81A8D3}"/>
              </a:ext>
            </a:extLst>
          </p:cNvPr>
          <p:cNvSpPr/>
          <p:nvPr/>
        </p:nvSpPr>
        <p:spPr>
          <a:xfrm>
            <a:off x="1958860" y="89751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8421132D-97F3-2846-B70E-BE9B45BB547A}"/>
              </a:ext>
            </a:extLst>
          </p:cNvPr>
          <p:cNvSpPr/>
          <p:nvPr/>
        </p:nvSpPr>
        <p:spPr>
          <a:xfrm>
            <a:off x="6383416" y="89145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D6EF067C-2C6C-734E-BB37-8A1DBE153306}"/>
              </a:ext>
            </a:extLst>
          </p:cNvPr>
          <p:cNvGrpSpPr/>
          <p:nvPr/>
        </p:nvGrpSpPr>
        <p:grpSpPr>
          <a:xfrm>
            <a:off x="5003250" y="1643648"/>
            <a:ext cx="618539" cy="611760"/>
            <a:chOff x="1177540" y="481715"/>
            <a:chExt cx="2317638" cy="2247631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AF065811-0082-C646-B505-171E17AE47BD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xmlns="" id="{40064E44-142B-1E4E-95A4-1AD4027E9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ABB28386-C5CC-614C-9BEE-D5FACAEA55A8}"/>
              </a:ext>
            </a:extLst>
          </p:cNvPr>
          <p:cNvSpPr/>
          <p:nvPr/>
        </p:nvSpPr>
        <p:spPr>
          <a:xfrm>
            <a:off x="2042606" y="5972909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505CCBB4-6CD6-B447-80E4-AF5FA35BD34F}"/>
              </a:ext>
            </a:extLst>
          </p:cNvPr>
          <p:cNvSpPr/>
          <p:nvPr/>
        </p:nvSpPr>
        <p:spPr>
          <a:xfrm>
            <a:off x="6693668" y="595590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D021D1BE-F95D-0A4C-868A-D00D6EF0B98C}"/>
              </a:ext>
            </a:extLst>
          </p:cNvPr>
          <p:cNvSpPr/>
          <p:nvPr/>
        </p:nvSpPr>
        <p:spPr>
          <a:xfrm>
            <a:off x="9093784" y="2030961"/>
            <a:ext cx="3383499" cy="165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 = 1 + 4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+ 1 = 10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+ 4 = 14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xmlns="" id="{90D8F34F-B198-1948-82C7-91CD9E78EE3F}"/>
              </a:ext>
            </a:extLst>
          </p:cNvPr>
          <p:cNvSpPr/>
          <p:nvPr/>
        </p:nvSpPr>
        <p:spPr>
          <a:xfrm>
            <a:off x="9179005" y="4064663"/>
            <a:ext cx="2935175" cy="923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407941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69 0.37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138 0.3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38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/>
      <p:bldP spid="60" grpId="0"/>
      <p:bldP spid="61" grpId="0"/>
      <p:bldP spid="109" grpId="0"/>
      <p:bldP spid="110" grpId="0"/>
      <p:bldP spid="111" grpId="0" build="p"/>
      <p:bldP spid="1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526371-A712-4AA7-9A55-6ECFFD366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4615"/>
            <a:ext cx="6265061" cy="3188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7C8208-BE97-4162-A9E5-30E3F594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61" y="1624615"/>
            <a:ext cx="5774934" cy="31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822E920-4EBE-4C0D-9312-FF0BE6DC0EA4}"/>
              </a:ext>
            </a:extLst>
          </p:cNvPr>
          <p:cNvGrpSpPr/>
          <p:nvPr/>
        </p:nvGrpSpPr>
        <p:grpSpPr>
          <a:xfrm>
            <a:off x="1018883" y="1063950"/>
            <a:ext cx="4986198" cy="2470842"/>
            <a:chOff x="701224" y="1320027"/>
            <a:chExt cx="4986198" cy="2581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1C8C6D3-0969-4B0A-BCF9-EEB5E8B43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91" y="1339005"/>
              <a:ext cx="4720531" cy="25620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2878256-097A-494C-8206-1DDF660028E8}"/>
                </a:ext>
              </a:extLst>
            </p:cNvPr>
            <p:cNvSpPr txBox="1"/>
            <p:nvPr/>
          </p:nvSpPr>
          <p:spPr>
            <a:xfrm>
              <a:off x="701224" y="1320027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</a:t>
              </a:r>
            </a:p>
          </p:txBody>
        </p:sp>
      </p:grpSp>
      <p:sp>
        <p:nvSpPr>
          <p:cNvPr id="5" name="Rounded Rectangle 32">
            <a:extLst>
              <a:ext uri="{FF2B5EF4-FFF2-40B4-BE49-F238E27FC236}">
                <a16:creationId xmlns:a16="http://schemas.microsoft.com/office/drawing/2014/main" xmlns="" id="{120112EA-DF69-440E-8124-2995A4B555A5}"/>
              </a:ext>
            </a:extLst>
          </p:cNvPr>
          <p:cNvSpPr/>
          <p:nvPr/>
        </p:nvSpPr>
        <p:spPr>
          <a:xfrm>
            <a:off x="1421882" y="3460746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ounded Rectangle 31">
            <a:extLst>
              <a:ext uri="{FF2B5EF4-FFF2-40B4-BE49-F238E27FC236}">
                <a16:creationId xmlns:a16="http://schemas.microsoft.com/office/drawing/2014/main" xmlns="" id="{08B5FF30-24E0-4912-BD1E-0B5417FB2FB4}"/>
              </a:ext>
            </a:extLst>
          </p:cNvPr>
          <p:cNvSpPr/>
          <p:nvPr/>
        </p:nvSpPr>
        <p:spPr>
          <a:xfrm>
            <a:off x="6781831" y="716219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71A411BB-14AB-4A40-800A-3570F8ABF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78405" y="31054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206233D-A94B-43D7-B301-E6498EC26A3C}"/>
              </a:ext>
            </a:extLst>
          </p:cNvPr>
          <p:cNvGrpSpPr/>
          <p:nvPr/>
        </p:nvGrpSpPr>
        <p:grpSpPr>
          <a:xfrm>
            <a:off x="2851787" y="300721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5B17A14-CDBD-44E8-A6F9-8E75C213816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1DCE988-FD19-45B6-9677-A6F8D4FE8A2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C460577-7E22-4000-A8D4-BB69137A85E3}"/>
              </a:ext>
            </a:extLst>
          </p:cNvPr>
          <p:cNvSpPr txBox="1"/>
          <p:nvPr/>
        </p:nvSpPr>
        <p:spPr>
          <a:xfrm>
            <a:off x="3511982" y="525830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60EC947-441B-4E9E-B3D8-576A2E72760E}"/>
              </a:ext>
            </a:extLst>
          </p:cNvPr>
          <p:cNvGrpSpPr/>
          <p:nvPr/>
        </p:nvGrpSpPr>
        <p:grpSpPr>
          <a:xfrm>
            <a:off x="6574680" y="4018381"/>
            <a:ext cx="4829098" cy="2585398"/>
            <a:chOff x="707482" y="3920005"/>
            <a:chExt cx="4829098" cy="24436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AE69CF4-0E16-4A8C-B455-2A63FFA50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37" y="3920005"/>
              <a:ext cx="4375443" cy="24436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F4F0FA7-D3D5-4043-98B1-A683E255EBF4}"/>
                </a:ext>
              </a:extLst>
            </p:cNvPr>
            <p:cNvSpPr txBox="1"/>
            <p:nvPr/>
          </p:nvSpPr>
          <p:spPr>
            <a:xfrm>
              <a:off x="707482" y="3920005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9B7D599-5A26-43B7-9A8C-DB2ADC87DFFD}"/>
              </a:ext>
            </a:extLst>
          </p:cNvPr>
          <p:cNvGrpSpPr/>
          <p:nvPr/>
        </p:nvGrpSpPr>
        <p:grpSpPr>
          <a:xfrm>
            <a:off x="7031602" y="787440"/>
            <a:ext cx="4480598" cy="2927673"/>
            <a:chOff x="6277225" y="784518"/>
            <a:chExt cx="4480598" cy="292767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6403D95-DA03-4DB3-97F0-9687E84559EE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6 = 1 + 5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+ 6 = 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xmlns="" id="{87C37285-B118-4DF5-9DAC-B52D405F1BB3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21">
              <a:extLst>
                <a:ext uri="{FF2B5EF4-FFF2-40B4-BE49-F238E27FC236}">
                  <a16:creationId xmlns:a16="http://schemas.microsoft.com/office/drawing/2014/main" xmlns="" id="{DBBCB18B-E529-4770-9EC5-8DA32F6A6285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22">
              <a:extLst>
                <a:ext uri="{FF2B5EF4-FFF2-40B4-BE49-F238E27FC236}">
                  <a16:creationId xmlns:a16="http://schemas.microsoft.com/office/drawing/2014/main" xmlns="" id="{37595907-BF3B-4CDB-A647-1623BF65DD6C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23">
              <a:extLst>
                <a:ext uri="{FF2B5EF4-FFF2-40B4-BE49-F238E27FC236}">
                  <a16:creationId xmlns:a16="http://schemas.microsoft.com/office/drawing/2014/main" xmlns="" id="{8A73B290-1D69-4F05-BED6-66DD44BBB2CB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1" name="Rounded Rectangle 24">
              <a:extLst>
                <a:ext uri="{FF2B5EF4-FFF2-40B4-BE49-F238E27FC236}">
                  <a16:creationId xmlns:a16="http://schemas.microsoft.com/office/drawing/2014/main" xmlns="" id="{5DFFDAA8-7FF6-4482-B707-5E85486052F4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xmlns="" id="{695B1797-805A-4A40-A4D6-1CE53CB46889}"/>
              </a:ext>
            </a:extLst>
          </p:cNvPr>
          <p:cNvSpPr/>
          <p:nvPr/>
        </p:nvSpPr>
        <p:spPr>
          <a:xfrm>
            <a:off x="8243768" y="1488942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xmlns="" id="{B4DDB89F-56D5-414D-BBDF-03149C1550E1}"/>
              </a:ext>
            </a:extLst>
          </p:cNvPr>
          <p:cNvSpPr/>
          <p:nvPr/>
        </p:nvSpPr>
        <p:spPr>
          <a:xfrm>
            <a:off x="9657167" y="1488941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xmlns="" id="{0C1221A7-7C02-4E87-944C-70BDC24327CA}"/>
              </a:ext>
            </a:extLst>
          </p:cNvPr>
          <p:cNvSpPr/>
          <p:nvPr/>
        </p:nvSpPr>
        <p:spPr>
          <a:xfrm>
            <a:off x="8538668" y="234198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xmlns="" id="{67904FB1-A521-43D4-8CFB-104B95A1E6AF}"/>
              </a:ext>
            </a:extLst>
          </p:cNvPr>
          <p:cNvSpPr/>
          <p:nvPr/>
        </p:nvSpPr>
        <p:spPr>
          <a:xfrm>
            <a:off x="9892692" y="2341985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6" name="Rounded Rectangle 30">
            <a:extLst>
              <a:ext uri="{FF2B5EF4-FFF2-40B4-BE49-F238E27FC236}">
                <a16:creationId xmlns:a16="http://schemas.microsoft.com/office/drawing/2014/main" xmlns="" id="{00E0637A-1F84-4A7A-9813-FD5C18567BB4}"/>
              </a:ext>
            </a:extLst>
          </p:cNvPr>
          <p:cNvSpPr/>
          <p:nvPr/>
        </p:nvSpPr>
        <p:spPr>
          <a:xfrm>
            <a:off x="8951855" y="308432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0D29058-C95D-4C54-B083-94F640AE4C4F}"/>
              </a:ext>
            </a:extLst>
          </p:cNvPr>
          <p:cNvGrpSpPr/>
          <p:nvPr/>
        </p:nvGrpSpPr>
        <p:grpSpPr>
          <a:xfrm>
            <a:off x="1671652" y="3645344"/>
            <a:ext cx="4480598" cy="2927673"/>
            <a:chOff x="1374198" y="3376648"/>
            <a:chExt cx="4480598" cy="29276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0A89E13F-B26C-421E-8F5E-4E3650B9C443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DD0031EB-65C2-4703-8D56-D8C2B96A9C33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6 = 2 + 4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           =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+ 6 = </a:t>
                </a:r>
                <a:endPara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ounded Rectangle 35">
                <a:extLst>
                  <a:ext uri="{FF2B5EF4-FFF2-40B4-BE49-F238E27FC236}">
                    <a16:creationId xmlns:a16="http://schemas.microsoft.com/office/drawing/2014/main" xmlns="" id="{44020023-3483-4FD5-A043-6A468665872E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2" name="Rounded Rectangle 36">
                <a:extLst>
                  <a:ext uri="{FF2B5EF4-FFF2-40B4-BE49-F238E27FC236}">
                    <a16:creationId xmlns:a16="http://schemas.microsoft.com/office/drawing/2014/main" xmlns="" id="{B3C7DF00-99F1-4379-838D-4796D7688FAD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3" name="Rounded Rectangle 37">
                <a:extLst>
                  <a:ext uri="{FF2B5EF4-FFF2-40B4-BE49-F238E27FC236}">
                    <a16:creationId xmlns:a16="http://schemas.microsoft.com/office/drawing/2014/main" xmlns="" id="{F5A4E95C-FBAA-4D88-B251-4560287243FB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4" name="Rounded Rectangle 38">
                <a:extLst>
                  <a:ext uri="{FF2B5EF4-FFF2-40B4-BE49-F238E27FC236}">
                    <a16:creationId xmlns:a16="http://schemas.microsoft.com/office/drawing/2014/main" xmlns="" id="{C47115E6-4B5F-41B9-BFB9-98D30E3A0099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5" name="Rounded Rectangle 39">
                <a:extLst>
                  <a:ext uri="{FF2B5EF4-FFF2-40B4-BE49-F238E27FC236}">
                    <a16:creationId xmlns:a16="http://schemas.microsoft.com/office/drawing/2014/main" xmlns="" id="{1298A1DC-B04E-4555-AAAF-92E9E3008970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29" name="Rounded Rectangle 42">
              <a:extLst>
                <a:ext uri="{FF2B5EF4-FFF2-40B4-BE49-F238E27FC236}">
                  <a16:creationId xmlns:a16="http://schemas.microsoft.com/office/drawing/2014/main" xmlns="" id="{8C8B2A7F-CC0C-4216-ADB5-1AAFDC02C413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6" name="Rounded Rectangle 44">
            <a:extLst>
              <a:ext uri="{FF2B5EF4-FFF2-40B4-BE49-F238E27FC236}">
                <a16:creationId xmlns:a16="http://schemas.microsoft.com/office/drawing/2014/main" xmlns="" id="{7F82DECA-1983-4E71-8086-99F207FA52E5}"/>
              </a:ext>
            </a:extLst>
          </p:cNvPr>
          <p:cNvSpPr/>
          <p:nvPr/>
        </p:nvSpPr>
        <p:spPr>
          <a:xfrm>
            <a:off x="2880676" y="434684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7" name="Rounded Rectangle 45">
            <a:extLst>
              <a:ext uri="{FF2B5EF4-FFF2-40B4-BE49-F238E27FC236}">
                <a16:creationId xmlns:a16="http://schemas.microsoft.com/office/drawing/2014/main" xmlns="" id="{E2AC9283-B404-449B-AA44-D0A720B70DC2}"/>
              </a:ext>
            </a:extLst>
          </p:cNvPr>
          <p:cNvSpPr/>
          <p:nvPr/>
        </p:nvSpPr>
        <p:spPr>
          <a:xfrm>
            <a:off x="4294075" y="434684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38" name="Rounded Rectangle 46">
            <a:extLst>
              <a:ext uri="{FF2B5EF4-FFF2-40B4-BE49-F238E27FC236}">
                <a16:creationId xmlns:a16="http://schemas.microsoft.com/office/drawing/2014/main" xmlns="" id="{EC95E194-04A5-4D98-A2B1-EAFCCF0DD4AF}"/>
              </a:ext>
            </a:extLst>
          </p:cNvPr>
          <p:cNvSpPr/>
          <p:nvPr/>
        </p:nvSpPr>
        <p:spPr>
          <a:xfrm>
            <a:off x="3175576" y="519989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39" name="Rounded Rectangle 47">
            <a:extLst>
              <a:ext uri="{FF2B5EF4-FFF2-40B4-BE49-F238E27FC236}">
                <a16:creationId xmlns:a16="http://schemas.microsoft.com/office/drawing/2014/main" xmlns="" id="{04F6B5D4-7C5F-448E-A446-4E96577C1BC4}"/>
              </a:ext>
            </a:extLst>
          </p:cNvPr>
          <p:cNvSpPr/>
          <p:nvPr/>
        </p:nvSpPr>
        <p:spPr>
          <a:xfrm>
            <a:off x="4529600" y="519988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40" name="Rounded Rectangle 48">
            <a:extLst>
              <a:ext uri="{FF2B5EF4-FFF2-40B4-BE49-F238E27FC236}">
                <a16:creationId xmlns:a16="http://schemas.microsoft.com/office/drawing/2014/main" xmlns="" id="{49149116-017D-4BD6-87DE-CA982190495A}"/>
              </a:ext>
            </a:extLst>
          </p:cNvPr>
          <p:cNvSpPr/>
          <p:nvPr/>
        </p:nvSpPr>
        <p:spPr>
          <a:xfrm>
            <a:off x="3588763" y="594222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41" name="Rounded Rectangle 49">
            <a:extLst>
              <a:ext uri="{FF2B5EF4-FFF2-40B4-BE49-F238E27FC236}">
                <a16:creationId xmlns:a16="http://schemas.microsoft.com/office/drawing/2014/main" xmlns="" id="{01A0C51E-D9CC-4CDE-A146-49B00FD07F45}"/>
              </a:ext>
            </a:extLst>
          </p:cNvPr>
          <p:cNvSpPr/>
          <p:nvPr/>
        </p:nvSpPr>
        <p:spPr>
          <a:xfrm>
            <a:off x="4380873" y="364009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11" grpId="0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11" grpId="0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232</Words>
  <Application>Microsoft Office PowerPoint</Application>
  <PresentationFormat>Custom</PresentationFormat>
  <Paragraphs>102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21AK22</cp:lastModifiedBy>
  <cp:revision>2</cp:revision>
  <dcterms:created xsi:type="dcterms:W3CDTF">2021-08-14T09:08:45Z</dcterms:created>
  <dcterms:modified xsi:type="dcterms:W3CDTF">2022-09-23T07:57:41Z</dcterms:modified>
</cp:coreProperties>
</file>