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  <p:sldMasterId id="2147483697" r:id="rId4"/>
  </p:sldMasterIdLst>
  <p:notesMasterIdLst>
    <p:notesMasterId r:id="rId11"/>
  </p:notesMasterIdLst>
  <p:sldIdLst>
    <p:sldId id="263" r:id="rId5"/>
    <p:sldId id="356" r:id="rId6"/>
    <p:sldId id="358" r:id="rId7"/>
    <p:sldId id="359" r:id="rId8"/>
    <p:sldId id="362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94464-D2F8-48ED-A448-905F92551D38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E8A42-B239-4ABA-924E-614A9874B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54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10161" y="-11723"/>
            <a:ext cx="12215945" cy="6166344"/>
          </a:xfrm>
          <a:prstGeom prst="rect">
            <a:avLst/>
          </a:prstGeom>
          <a:solidFill>
            <a:srgbClr val="FFF8DC"/>
          </a:solidFill>
        </p:spPr>
      </p:pic>
    </p:spTree>
    <p:extLst>
      <p:ext uri="{BB962C8B-B14F-4D97-AF65-F5344CB8AC3E}">
        <p14:creationId xmlns:p14="http://schemas.microsoft.com/office/powerpoint/2010/main" val="7888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0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7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3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60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4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4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1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2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647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5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5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0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0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64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16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98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92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289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21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56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9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1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56882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2621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6194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29182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47161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3880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5395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653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60948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82548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7502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3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6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2259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thao">
            <a:extLst>
              <a:ext uri="{FF2B5EF4-FFF2-40B4-BE49-F238E27FC236}">
                <a16:creationId xmlns:a16="http://schemas.microsoft.com/office/drawing/2014/main" xmlns="" id="{2D742921-B8EF-4356-AE75-C91AF5AF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372" y="-464679"/>
            <a:ext cx="2185670" cy="2185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DBADD9-287C-4547-A223-4453DDA8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933"/>
            <a:ext cx="12192000" cy="7128933"/>
          </a:xfrm>
          <a:prstGeom prst="rect">
            <a:avLst/>
          </a:prstGeom>
        </p:spPr>
      </p:pic>
      <p:pic>
        <p:nvPicPr>
          <p:cNvPr id="5" name="1166">
            <a:extLst>
              <a:ext uri="{FF2B5EF4-FFF2-40B4-BE49-F238E27FC236}">
                <a16:creationId xmlns:a16="http://schemas.microsoft.com/office/drawing/2014/main" xmlns="" id="{32C3F5BC-DEC8-42FE-A096-AB14434A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pic>
        <p:nvPicPr>
          <p:cNvPr id="6" name="3">
            <a:extLst>
              <a:ext uri="{FF2B5EF4-FFF2-40B4-BE49-F238E27FC236}">
                <a16:creationId xmlns:a16="http://schemas.microsoft.com/office/drawing/2014/main" xmlns="" id="{FEBBEC0D-F2AA-4FEC-859D-8E9F93CF67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7" name="1165">
            <a:extLst>
              <a:ext uri="{FF2B5EF4-FFF2-40B4-BE49-F238E27FC236}">
                <a16:creationId xmlns:a16="http://schemas.microsoft.com/office/drawing/2014/main" xmlns="" id="{D8341300-D21C-4F92-A269-092F7C3E5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29" y="3568775"/>
            <a:ext cx="3986883" cy="3136469"/>
          </a:xfrm>
          <a:prstGeom prst="rect">
            <a:avLst/>
          </a:prstGeom>
        </p:spPr>
      </p:pic>
      <p:sp>
        <p:nvSpPr>
          <p:cNvPr id="8" name="13">
            <a:extLst>
              <a:ext uri="{FF2B5EF4-FFF2-40B4-BE49-F238E27FC236}">
                <a16:creationId xmlns:a16="http://schemas.microsoft.com/office/drawing/2014/main" xmlns="" id="{519AA487-D934-416E-888B-725FA424F705}"/>
              </a:ext>
            </a:extLst>
          </p:cNvPr>
          <p:cNvSpPr txBox="1"/>
          <p:nvPr/>
        </p:nvSpPr>
        <p:spPr>
          <a:xfrm>
            <a:off x="2176402" y="2385419"/>
            <a:ext cx="9544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Bài</a:t>
            </a:r>
            <a:r>
              <a:rPr lang="en-US" altLang="zh-CN" sz="6600" b="1" dirty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4: </a:t>
            </a:r>
            <a:r>
              <a:rPr lang="en-US" altLang="zh-CN" sz="6600" b="1" dirty="0" err="1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Giữ</a:t>
            </a:r>
            <a:r>
              <a:rPr lang="en-US" altLang="zh-CN" sz="6600" b="1" dirty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sạch</a:t>
            </a:r>
            <a:r>
              <a:rPr lang="en-US" altLang="zh-CN" sz="6600" b="1" dirty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nhà</a:t>
            </a:r>
            <a:r>
              <a:rPr lang="en-US" altLang="zh-CN" sz="6600" b="1" dirty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</a:t>
            </a:r>
            <a:r>
              <a:rPr lang="en-US" altLang="zh-CN" sz="6600" b="1" dirty="0" smtClean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ở (</a:t>
            </a:r>
            <a:r>
              <a:rPr lang="en-US" altLang="zh-CN" sz="6600" b="1" dirty="0" err="1" smtClean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tiết</a:t>
            </a:r>
            <a:r>
              <a:rPr lang="en-US" altLang="zh-CN" sz="6600" b="1" dirty="0" smtClean="0">
                <a:solidFill>
                  <a:srgbClr val="F74F4F"/>
                </a:solidFill>
                <a:latin typeface="+mj-lt"/>
                <a:cs typeface="+mn-ea"/>
                <a:sym typeface="+mn-lt"/>
              </a:rPr>
              <a:t> 2)</a:t>
            </a:r>
            <a:endParaRPr lang="zh-CN" altLang="en-US" sz="6600" b="1" dirty="0">
              <a:solidFill>
                <a:srgbClr val="F74F4F"/>
              </a:solidFill>
              <a:latin typeface="+mj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4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0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C7B7F5-78DB-4F32-AB22-E8BFD7D69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E5AB2D72-2E3B-4B2A-BC4B-A07EEA1F671F}"/>
              </a:ext>
            </a:extLst>
          </p:cNvPr>
          <p:cNvSpPr txBox="1"/>
          <p:nvPr/>
        </p:nvSpPr>
        <p:spPr>
          <a:xfrm>
            <a:off x="336885" y="112225"/>
            <a:ext cx="11273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839097-A622-4036-B696-233A5599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44" y="1703564"/>
            <a:ext cx="8094133" cy="33538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48ABDA-2935-4DAE-A617-FD3C2099CA85}"/>
              </a:ext>
            </a:extLst>
          </p:cNvPr>
          <p:cNvSpPr/>
          <p:nvPr/>
        </p:nvSpPr>
        <p:spPr>
          <a:xfrm>
            <a:off x="2788356" y="5350933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căn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C0E1A3-F29D-4469-813F-DACE54A9EB04}"/>
              </a:ext>
            </a:extLst>
          </p:cNvPr>
          <p:cNvSpPr/>
          <p:nvPr/>
        </p:nvSpPr>
        <p:spPr>
          <a:xfrm>
            <a:off x="2788355" y="5350933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bừa</a:t>
            </a:r>
            <a:r>
              <a:rPr lang="en-US" sz="2800" dirty="0"/>
              <a:t> </a:t>
            </a:r>
            <a:r>
              <a:rPr lang="en-US" sz="2800" dirty="0" err="1"/>
              <a:t>bẩn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bừa</a:t>
            </a:r>
            <a:r>
              <a:rPr lang="en-US" sz="2800" dirty="0"/>
              <a:t> </a:t>
            </a:r>
            <a:r>
              <a:rPr lang="en-US" sz="2800" dirty="0" err="1"/>
              <a:t>bộn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638111-4414-44DD-93C0-27E72EB3AEED}"/>
              </a:ext>
            </a:extLst>
          </p:cNvPr>
          <p:cNvSpPr/>
          <p:nvPr/>
        </p:nvSpPr>
        <p:spPr>
          <a:xfrm>
            <a:off x="2788354" y="5362834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2.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01F6B42-89C2-4E31-A89A-92FA65503E96}"/>
              </a:ext>
            </a:extLst>
          </p:cNvPr>
          <p:cNvSpPr/>
          <p:nvPr/>
        </p:nvSpPr>
        <p:spPr>
          <a:xfrm>
            <a:off x="2788354" y="5334970"/>
            <a:ext cx="7360355" cy="826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Minh </a:t>
            </a:r>
            <a:r>
              <a:rPr lang="en-US" sz="2800" dirty="0" err="1"/>
              <a:t>ơi</a:t>
            </a:r>
            <a:r>
              <a:rPr lang="en-US" sz="2800" dirty="0"/>
              <a:t>, </a:t>
            </a:r>
            <a:r>
              <a:rPr lang="en-US" sz="2800" dirty="0" err="1"/>
              <a:t>cậu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dọn</a:t>
            </a:r>
            <a:r>
              <a:rPr lang="en-US" sz="2800" dirty="0"/>
              <a:t> </a:t>
            </a:r>
            <a:r>
              <a:rPr lang="en-US" sz="2800" dirty="0" err="1"/>
              <a:t>dẹp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sạch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gàng</a:t>
            </a:r>
            <a:r>
              <a:rPr lang="en-US" sz="2800" dirty="0"/>
              <a:t>,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bẩn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mất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0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9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DF5F10C-9AC9-4E50-B899-3FBBB9667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r="3940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135</Words>
  <Application>Microsoft Office PowerPoint</Application>
  <PresentationFormat>Custom</PresentationFormat>
  <Paragraphs>16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21AK22</cp:lastModifiedBy>
  <cp:revision>29</cp:revision>
  <dcterms:created xsi:type="dcterms:W3CDTF">2021-04-22T02:25:44Z</dcterms:created>
  <dcterms:modified xsi:type="dcterms:W3CDTF">2022-09-27T07:29:39Z</dcterms:modified>
</cp:coreProperties>
</file>