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15" r:id="rId5"/>
  </p:sldMasterIdLst>
  <p:notesMasterIdLst>
    <p:notesMasterId r:id="rId14"/>
  </p:notesMasterIdLst>
  <p:sldIdLst>
    <p:sldId id="2908" r:id="rId6"/>
    <p:sldId id="257" r:id="rId7"/>
    <p:sldId id="522" r:id="rId8"/>
    <p:sldId id="2926" r:id="rId9"/>
    <p:sldId id="2910" r:id="rId10"/>
    <p:sldId id="2920" r:id="rId11"/>
    <p:sldId id="267" r:id="rId12"/>
    <p:sldId id="29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81366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78809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0449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675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5287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489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8678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7895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53083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65170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8250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60923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9/27/2022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970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9/27/2022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394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088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03904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9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thơ, câu chuyện về trẻ em làm việc nhà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DA8F6-9FE5-4695-A556-E0E789F70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45" y="2760539"/>
            <a:ext cx="3867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B8CBD-45CD-4F85-809E-0A1848623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87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445369" y="1688582"/>
            <a:ext cx="7305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nói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về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1873460" y="3236935"/>
            <a:ext cx="8412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86</Words>
  <Application>Microsoft Office PowerPoint</Application>
  <PresentationFormat>Widescreen</PresentationFormat>
  <Paragraphs>23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Arial-Rounded</vt:lpstr>
      <vt:lpstr>Arial-SGK-TV</vt:lpstr>
      <vt:lpstr>Averta Std CY Bold</vt:lpstr>
      <vt:lpstr>等线</vt:lpstr>
      <vt:lpstr>等线 Light</vt:lpstr>
      <vt:lpstr>iCiel Cucho</vt:lpstr>
      <vt:lpstr>微软雅黑</vt:lpstr>
      <vt:lpstr>Quicksand Medium</vt:lpstr>
      <vt:lpstr>SimSun</vt:lpstr>
      <vt:lpstr>SimSun</vt:lpstr>
      <vt:lpstr>汉仪跳跳体简</vt:lpstr>
      <vt:lpstr>.VnAvant</vt:lpstr>
      <vt:lpstr>Arial</vt:lpstr>
      <vt:lpstr>Calibri</vt:lpstr>
      <vt:lpstr>Calibri Light</vt:lpstr>
      <vt:lpstr>Times New Roman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Laptop</cp:lastModifiedBy>
  <cp:revision>6</cp:revision>
  <dcterms:created xsi:type="dcterms:W3CDTF">2021-07-24T09:41:32Z</dcterms:created>
  <dcterms:modified xsi:type="dcterms:W3CDTF">2022-09-27T07:18:41Z</dcterms:modified>
</cp:coreProperties>
</file>