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0" r:id="rId4"/>
    <p:sldMasterId id="2147483682" r:id="rId5"/>
    <p:sldMasterId id="2147483694" r:id="rId6"/>
    <p:sldMasterId id="2147483700" r:id="rId7"/>
  </p:sldMasterIdLst>
  <p:notesMasterIdLst>
    <p:notesMasterId r:id="rId9"/>
  </p:notesMasterIdLst>
  <p:sldIdLst>
    <p:sldId id="259" r:id="rId8"/>
    <p:sldId id="374" r:id="rId10"/>
    <p:sldId id="370" r:id="rId11"/>
    <p:sldId id="371" r:id="rId12"/>
    <p:sldId id="257" r:id="rId13"/>
    <p:sldId id="297" r:id="rId14"/>
    <p:sldId id="372" r:id="rId15"/>
    <p:sldId id="358" r:id="rId16"/>
    <p:sldId id="256" r:id="rId17"/>
    <p:sldId id="373" r:id="rId18"/>
    <p:sldId id="258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729C-FB61-4457-88F0-85B73B740D9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16A7C-6A41-4F49-AF5C-98C4453B95E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/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065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5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5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5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5" i="1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31.GIF"/><Relationship Id="rId3" Type="http://schemas.openxmlformats.org/officeDocument/2006/relationships/image" Target="../media/image30.GIF"/><Relationship Id="rId2" Type="http://schemas.openxmlformats.org/officeDocument/2006/relationships/image" Target="../media/image33.GIF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image" Target="../media/image31.GIF"/><Relationship Id="rId3" Type="http://schemas.openxmlformats.org/officeDocument/2006/relationships/image" Target="../media/image30.GIF"/><Relationship Id="rId2" Type="http://schemas.openxmlformats.org/officeDocument/2006/relationships/image" Target="../media/image33.GIF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image" Target="../media/image31.GIF"/><Relationship Id="rId3" Type="http://schemas.openxmlformats.org/officeDocument/2006/relationships/image" Target="../media/image30.GIF"/><Relationship Id="rId2" Type="http://schemas.openxmlformats.org/officeDocument/2006/relationships/image" Target="../media/image33.GIF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3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1.xml"/><Relationship Id="rId7" Type="http://schemas.microsoft.com/office/2007/relationships/hdphoto" Target="../media/image25.wdp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6.xml"/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8.xml"/><Relationship Id="rId4" Type="http://schemas.openxmlformats.org/officeDocument/2006/relationships/audio" Target="../media/audio2.wav"/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>
            <a:fillRect/>
          </a:stretch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>
            <a:fillRect/>
          </a:stretch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>
            <a:fillRect/>
          </a:stretch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>
            <a:fillRect/>
          </a:stretch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chia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99" y="643944"/>
            <a:ext cx="1105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ba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2400" b="1" dirty="0" smtClean="0">
                <a:latin typeface="HP001 4 hàng" panose="020B0603050302020204" pitchFamily="34" charset="0"/>
              </a:rPr>
              <a:t> 21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2400" b="1" dirty="0" smtClean="0">
                <a:latin typeface="HP001 4 hàng" panose="020B0603050302020204" pitchFamily="34" charset="0"/>
              </a:rPr>
              <a:t> 9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400" b="1" dirty="0" smtClean="0">
                <a:latin typeface="HP001 4 hàng" panose="020B0603050302020204" pitchFamily="34" charset="0"/>
              </a:rPr>
              <a:t> 2021</a:t>
            </a:r>
            <a:endParaRPr lang="en-US" sz="2400" b="1" dirty="0" smtClean="0">
              <a:latin typeface="HP001 4 hàng" panose="020B0603050302020204" pitchFamily="34" charset="0"/>
            </a:endParaRPr>
          </a:p>
          <a:p>
            <a:pPr algn="ctr"/>
            <a:r>
              <a:rPr lang="en-US" sz="2400" b="1" dirty="0" err="1" smtClean="0">
                <a:latin typeface="HP001 4 hàng" panose="020B0603050302020204" pitchFamily="34" charset="0"/>
              </a:rPr>
              <a:t>Nói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nghe</a:t>
            </a:r>
            <a:endParaRPr lang="en-US" sz="2400" b="1" dirty="0" smtClean="0">
              <a:latin typeface="HP001 4 hàng" panose="020B0603050302020204" pitchFamily="34" charset="0"/>
            </a:endParaRPr>
          </a:p>
          <a:p>
            <a:pPr algn="ctr"/>
            <a:r>
              <a:rPr lang="en-US" sz="2400" b="1" dirty="0" err="1" smtClean="0">
                <a:latin typeface="HP001 4 hàng" panose="020B0603050302020204" pitchFamily="34" charset="0"/>
              </a:rPr>
              <a:t>Kể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chuyện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Em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có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xinh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2400" b="1" dirty="0" smtClean="0">
                <a:latin typeface="HP001 4 hàng" panose="020B0603050302020204" pitchFamily="34" charset="0"/>
              </a:rPr>
              <a:t>?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7421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Quan sát tranh, nói tên các nhân vật và sự việc được thể hiện trong tranh.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6559" b="49610"/>
          <a:stretch>
            <a:fillRect/>
          </a:stretch>
        </p:blipFill>
        <p:spPr>
          <a:xfrm>
            <a:off x="2596229" y="1200719"/>
            <a:ext cx="2840553" cy="2074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71" t="-390" r="417" b="50000"/>
          <a:stretch>
            <a:fillRect/>
          </a:stretch>
        </p:blipFill>
        <p:spPr>
          <a:xfrm>
            <a:off x="6675966" y="1200718"/>
            <a:ext cx="2440369" cy="2074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15" t="50000" r="47021" b="-390"/>
          <a:stretch>
            <a:fillRect/>
          </a:stretch>
        </p:blipFill>
        <p:spPr>
          <a:xfrm>
            <a:off x="2871381" y="3797889"/>
            <a:ext cx="2565400" cy="2074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088" t="50000" b="-390"/>
          <a:stretch>
            <a:fillRect/>
          </a:stretch>
        </p:blipFill>
        <p:spPr>
          <a:xfrm>
            <a:off x="6675966" y="3797889"/>
            <a:ext cx="2440369" cy="2074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2492" y="3201346"/>
            <a:ext cx="4183179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em hỏi voi anh: “Em có xinh không?”. Voi anh trả lời: “Em xinh lắm!”</a:t>
            </a:r>
            <a:endParaRPr lang="vi-VN" sz="2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8" name="Rounded Rectangle 11"/>
          <p:cNvSpPr/>
          <p:nvPr/>
        </p:nvSpPr>
        <p:spPr>
          <a:xfrm>
            <a:off x="2210533" y="254774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095998" y="4117154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8676441" y="1980422"/>
            <a:ext cx="1027264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hươu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1" name="Rounded Rectangle 11"/>
          <p:cNvSpPr/>
          <p:nvPr/>
        </p:nvSpPr>
        <p:spPr>
          <a:xfrm>
            <a:off x="4803837" y="4049244"/>
            <a:ext cx="750300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dê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8821" y="162752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2147559" y="4387301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4" name="Rounded Rectangle 11"/>
          <p:cNvSpPr/>
          <p:nvPr/>
        </p:nvSpPr>
        <p:spPr>
          <a:xfrm>
            <a:off x="8651309" y="4664370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5" name="Rounded Rectangle 11"/>
          <p:cNvSpPr/>
          <p:nvPr/>
        </p:nvSpPr>
        <p:spPr>
          <a:xfrm>
            <a:off x="5008405" y="1981717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7" y="3003700"/>
            <a:ext cx="566737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em hỏi chuyện hươu. Sau khi nói chuyện, voi em bẻ vài cành cây, gài lên đầu để có sừng giống hươu.</a:t>
            </a:r>
            <a:endParaRPr lang="vi-VN" sz="2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451" y="5364269"/>
            <a:ext cx="5503924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em hỏi chuyện dê. Sau khi nói chuyện, voi em nhổ một khóm cỏ dại bên đường, dính vào cằm mình cho giống dê.</a:t>
            </a:r>
            <a:endParaRPr lang="vi-VN" sz="2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6923" y="5380307"/>
            <a:ext cx="486302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Voi anh ngỡ ngàng trước việc em có sừng và râu. Voi em nhận ra mình chỉ xinh đẹp khi đúng là voi.</a:t>
            </a:r>
            <a:endParaRPr lang="vi-VN" sz="2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590" y="232410"/>
            <a:ext cx="87668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 panose="020B0604020202020204"/>
              </a:rPr>
              <a:t>2.</a:t>
            </a:r>
            <a:r>
              <a:rPr lang="vi-VN" sz="28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 panose="020B0604020202020204"/>
              </a:rPr>
              <a:t> Chọn kể lại 1-2 đoạn của câu chuyện theo tranh.</a:t>
            </a:r>
            <a:endParaRPr lang="vi-VN" sz="2800" kern="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" r="227" b="-76"/>
          <a:stretch>
            <a:fillRect/>
          </a:stretch>
        </p:blipFill>
        <p:spPr>
          <a:xfrm>
            <a:off x="2414464" y="984800"/>
            <a:ext cx="6983537" cy="54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609656" y="3490499"/>
            <a:ext cx="4488720" cy="3367501"/>
            <a:chOff x="-591423" y="1707337"/>
            <a:chExt cx="7679682" cy="57870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246702" y="397388"/>
            <a:ext cx="76947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474" y="3290099"/>
            <a:ext cx="7348693" cy="287979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15434" y="1597717"/>
            <a:ext cx="9505107" cy="2060682"/>
            <a:chOff x="743710" y="1514475"/>
            <a:chExt cx="5370580" cy="1200150"/>
          </a:xfrm>
        </p:grpSpPr>
        <p:sp>
          <p:nvSpPr>
            <p:cNvPr id="17" name="Scroll: Horizontal 16"/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vi-VN" sz="1865" kern="0">
                <a:solidFill>
                  <a:srgbClr val="BAE5E4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8981" y="1593330"/>
              <a:ext cx="5060977" cy="110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8300" y="331569"/>
            <a:ext cx="8153403" cy="1392456"/>
            <a:chOff x="511811" y="527283"/>
            <a:chExt cx="5834378" cy="900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96865" y="711756"/>
              <a:ext cx="4975336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</a:pPr>
              <a:r>
                <a:rPr lang="vi-VN" sz="2800" kern="0" dirty="0">
                  <a:solidFill>
                    <a:srgbClr val="213054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Kể cho người thân về nhân vật voi em trong câu chuyện.</a:t>
              </a:r>
              <a:endParaRPr lang="en-US" sz="2800" kern="0" dirty="0">
                <a:solidFill>
                  <a:srgbClr val="21305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96000" y="1925150"/>
            <a:ext cx="5591175" cy="450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Quan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" panose="05000000000000000000" pitchFamily="2" charset="2"/>
            </a:endParaRPr>
          </a:p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Rút ra bài học.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" panose="05000000000000000000" pitchFamily="2" charset="2"/>
            </a:endParaRPr>
          </a:p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" r="227" b="-76"/>
          <a:stretch>
            <a:fillRect/>
          </a:stretch>
        </p:blipFill>
        <p:spPr>
          <a:xfrm>
            <a:off x="1341742" y="1925150"/>
            <a:ext cx="4643687" cy="3608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Trò chơi củng cố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" panose="020B0604020202020204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endParaRPr kumimoji="0" lang="en-US" sz="66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little bee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WPS Presentation</Application>
  <PresentationFormat>Custom</PresentationFormat>
  <Paragraphs>91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38" baseType="lpstr">
      <vt:lpstr>Arial</vt:lpstr>
      <vt:lpstr>SimSun</vt:lpstr>
      <vt:lpstr>Wingdings</vt:lpstr>
      <vt:lpstr>Kalam</vt:lpstr>
      <vt:lpstr>LNTH-Dinomiko</vt:lpstr>
      <vt:lpstr>Montserrat</vt:lpstr>
      <vt:lpstr>Arial</vt:lpstr>
      <vt:lpstr>Times New Roman</vt:lpstr>
      <vt:lpstr>Calibri Light</vt:lpstr>
      <vt:lpstr>Calibri</vt:lpstr>
      <vt:lpstr>Arial-Rounded</vt:lpstr>
      <vt:lpstr>VNI 27 Bendigo</vt:lpstr>
      <vt:lpstr>等线</vt:lpstr>
      <vt:lpstr>等线</vt:lpstr>
      <vt:lpstr>HP001 4 hàng</vt:lpstr>
      <vt:lpstr>Calibri</vt:lpstr>
      <vt:lpstr>Microsoft YaHei</vt:lpstr>
      <vt:lpstr>Arial Unicode MS</vt:lpstr>
      <vt:lpstr>华康少女文字W5(P)</vt:lpstr>
      <vt:lpstr>等线 Light</vt:lpstr>
      <vt:lpstr>Doodle Sketchbook by Slidesgo</vt:lpstr>
      <vt:lpstr>1_Office 主题​​</vt:lpstr>
      <vt:lpstr>2_Office 主题​​</vt:lpstr>
      <vt:lpstr>Office 主题​​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7</cp:revision>
  <dcterms:created xsi:type="dcterms:W3CDTF">2021-07-24T10:55:00Z</dcterms:created>
  <dcterms:modified xsi:type="dcterms:W3CDTF">2022-09-20T03:17:22Z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07DBFB61CD2D4FE4861BB560DE1A1A6E</vt:lpwstr>
  </property>
  <property fmtid="{D5CDD505-2E9C-101B-9397-08002B2CF9AE}" pid="3" name="KSOProductBuildVer">
    <vt:lpwstr>1033-11.2.0.11306</vt:lpwstr>
  </property>
</Properties>
</file>