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92" r:id="rId2"/>
    <p:sldMasterId id="2147483801" r:id="rId3"/>
    <p:sldMasterId id="2147483810" r:id="rId4"/>
    <p:sldMasterId id="2147483819" r:id="rId5"/>
    <p:sldMasterId id="2147483846" r:id="rId6"/>
  </p:sldMasterIdLst>
  <p:notesMasterIdLst>
    <p:notesMasterId r:id="rId41"/>
  </p:notesMasterIdLst>
  <p:sldIdLst>
    <p:sldId id="287" r:id="rId7"/>
    <p:sldId id="260" r:id="rId8"/>
    <p:sldId id="383" r:id="rId9"/>
    <p:sldId id="328" r:id="rId10"/>
    <p:sldId id="349" r:id="rId11"/>
    <p:sldId id="366" r:id="rId12"/>
    <p:sldId id="350" r:id="rId13"/>
    <p:sldId id="356" r:id="rId14"/>
    <p:sldId id="332" r:id="rId15"/>
    <p:sldId id="357" r:id="rId16"/>
    <p:sldId id="353" r:id="rId17"/>
    <p:sldId id="359" r:id="rId18"/>
    <p:sldId id="358" r:id="rId19"/>
    <p:sldId id="333" r:id="rId20"/>
    <p:sldId id="351" r:id="rId21"/>
    <p:sldId id="360" r:id="rId22"/>
    <p:sldId id="363" r:id="rId23"/>
    <p:sldId id="364" r:id="rId24"/>
    <p:sldId id="365" r:id="rId25"/>
    <p:sldId id="367" r:id="rId26"/>
    <p:sldId id="368" r:id="rId27"/>
    <p:sldId id="381" r:id="rId28"/>
    <p:sldId id="370" r:id="rId29"/>
    <p:sldId id="371" r:id="rId30"/>
    <p:sldId id="382" r:id="rId31"/>
    <p:sldId id="372" r:id="rId32"/>
    <p:sldId id="373" r:id="rId33"/>
    <p:sldId id="374" r:id="rId34"/>
    <p:sldId id="375" r:id="rId35"/>
    <p:sldId id="376" r:id="rId36"/>
    <p:sldId id="377" r:id="rId37"/>
    <p:sldId id="378" r:id="rId38"/>
    <p:sldId id="379" r:id="rId39"/>
    <p:sldId id="29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009900"/>
    <a:srgbClr val="DA9896"/>
    <a:srgbClr val="0065B0"/>
    <a:srgbClr val="F90F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62" autoAdjust="0"/>
  </p:normalViewPr>
  <p:slideViewPr>
    <p:cSldViewPr snapToGrid="0">
      <p:cViewPr varScale="1">
        <p:scale>
          <a:sx n="77" d="100"/>
          <a:sy n="77" d="100"/>
        </p:scale>
        <p:origin x="-46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9371F-EB5E-4BA7-8A67-AF2CECFB8628}" type="datetimeFigureOut">
              <a:rPr lang="en-US" smtClean="0"/>
              <a:pPr/>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CF8F0-8EE4-431C-9658-399490ACC418}" type="slidenum">
              <a:rPr lang="en-US" smtClean="0"/>
              <a:pPr/>
              <a:t>‹#›</a:t>
            </a:fld>
            <a:endParaRPr lang="en-US"/>
          </a:p>
        </p:txBody>
      </p:sp>
    </p:spTree>
    <p:extLst>
      <p:ext uri="{BB962C8B-B14F-4D97-AF65-F5344CB8AC3E}">
        <p14:creationId xmlns:p14="http://schemas.microsoft.com/office/powerpoint/2010/main" val="186310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5594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pPr/>
              <a:t>4</a:t>
            </a:fld>
            <a:endParaRPr lang="en-US"/>
          </a:p>
        </p:txBody>
      </p:sp>
    </p:spTree>
    <p:extLst>
      <p:ext uri="{BB962C8B-B14F-4D97-AF65-F5344CB8AC3E}">
        <p14:creationId xmlns:p14="http://schemas.microsoft.com/office/powerpoint/2010/main" val="136318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pPr/>
              <a:t>11</a:t>
            </a:fld>
            <a:endParaRPr lang="en-US"/>
          </a:p>
        </p:txBody>
      </p:sp>
    </p:spTree>
    <p:extLst>
      <p:ext uri="{BB962C8B-B14F-4D97-AF65-F5344CB8AC3E}">
        <p14:creationId xmlns:p14="http://schemas.microsoft.com/office/powerpoint/2010/main" val="136897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31704-B89D-4EFF-9D8E-0227E0BA8B7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3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xmlns=""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xmlns=""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0614221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139965"/>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pPr/>
              <a:t>2022/9/5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pPr/>
              <a:t>‹#›</a:t>
            </a:fld>
            <a:endParaRPr lang="zh-CN" altLang="en-US"/>
          </a:p>
        </p:txBody>
      </p:sp>
    </p:spTree>
    <p:extLst>
      <p:ext uri="{BB962C8B-B14F-4D97-AF65-F5344CB8AC3E}">
        <p14:creationId xmlns:p14="http://schemas.microsoft.com/office/powerpoint/2010/main" val="2824564033"/>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807532"/>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722180"/>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53235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058485"/>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059687"/>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441283"/>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pPr/>
              <a:t>2022/9/5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pPr/>
              <a:t>‹#›</a:t>
            </a:fld>
            <a:endParaRPr lang="zh-CN" altLang="en-US"/>
          </a:p>
        </p:txBody>
      </p:sp>
    </p:spTree>
    <p:extLst>
      <p:ext uri="{BB962C8B-B14F-4D97-AF65-F5344CB8AC3E}">
        <p14:creationId xmlns:p14="http://schemas.microsoft.com/office/powerpoint/2010/main" val="162468955"/>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972129"/>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533302"/>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83885"/>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160975"/>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305613"/>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20237"/>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690956"/>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pPr/>
              <a:t>2022/9/5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pPr/>
              <a:t>‹#›</a:t>
            </a:fld>
            <a:endParaRPr lang="zh-CN" altLang="en-US"/>
          </a:p>
        </p:txBody>
      </p:sp>
    </p:spTree>
    <p:extLst>
      <p:ext uri="{BB962C8B-B14F-4D97-AF65-F5344CB8AC3E}">
        <p14:creationId xmlns:p14="http://schemas.microsoft.com/office/powerpoint/2010/main" val="855474646"/>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499E9F-54E0-4381-88F3-EA757DD9B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F5B6837-A886-429B-95D6-1F566AB18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3A6D827-40F3-47EE-88E9-40E337FC22AD}"/>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5" name="Footer Placeholder 4">
            <a:extLst>
              <a:ext uri="{FF2B5EF4-FFF2-40B4-BE49-F238E27FC236}">
                <a16:creationId xmlns:a16="http://schemas.microsoft.com/office/drawing/2014/main" xmlns="" id="{A9F7C12D-08DC-4721-8815-913D894FC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2342CD-A1F2-4CD5-A865-E924464AE45E}"/>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3481926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37FC97-B08F-449D-8E68-06909C6A9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4154868-56E5-4576-8BE8-CCB2AF5D8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D59D6AB-5C09-4024-9EBE-3CAF0CF708F4}"/>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5" name="Footer Placeholder 4">
            <a:extLst>
              <a:ext uri="{FF2B5EF4-FFF2-40B4-BE49-F238E27FC236}">
                <a16:creationId xmlns:a16="http://schemas.microsoft.com/office/drawing/2014/main" xmlns="" id="{292C3C19-F9DE-48C8-ADBE-534A40DC3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45DC8C-136E-40D0-BC45-38181BEC8AF0}"/>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416670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708123-3C62-4EEF-B65D-A6E2ED0C6A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1B1EED-1619-4F87-90E8-00B5956782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8FC416-7DC2-4338-883E-F99D2B9345AC}"/>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5" name="Footer Placeholder 4">
            <a:extLst>
              <a:ext uri="{FF2B5EF4-FFF2-40B4-BE49-F238E27FC236}">
                <a16:creationId xmlns:a16="http://schemas.microsoft.com/office/drawing/2014/main" xmlns="" id="{8AB121CB-C118-4E1D-A739-3C1807185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7F8888-1582-4A92-883A-472B06B081DA}"/>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930124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DB120-50BE-4332-BB35-93A2C98F6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D4465CD-4E99-438A-B661-3329CBB8FB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9787241-36E9-4CC4-82BE-385CC10CD8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C42F7BF-E934-472F-8F4A-0AE9DD45FC8D}"/>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6" name="Footer Placeholder 5">
            <a:extLst>
              <a:ext uri="{FF2B5EF4-FFF2-40B4-BE49-F238E27FC236}">
                <a16:creationId xmlns:a16="http://schemas.microsoft.com/office/drawing/2014/main" xmlns="" id="{E4611BF2-047C-4450-84BD-AF54A476A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A62174D-7664-4C2D-A056-3429B6B32EB7}"/>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1050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420099"/>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8F086C-FC64-41C9-AD10-DEAFDEDAAB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B49773B-4179-4142-912F-7D29863B09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67A7423-2C8B-49E4-8817-C405070391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365309-E6E5-407C-9A7B-462F8789E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571961F-2840-4B9A-A370-4769DB3F5C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B1943A-86BA-44C8-BED6-D0A11BC765BB}"/>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8" name="Footer Placeholder 7">
            <a:extLst>
              <a:ext uri="{FF2B5EF4-FFF2-40B4-BE49-F238E27FC236}">
                <a16:creationId xmlns:a16="http://schemas.microsoft.com/office/drawing/2014/main" xmlns="" id="{1D428D92-1649-4625-986A-F635493456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9F11A88-EDF0-45CD-BBFC-0701814E8356}"/>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749480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A7559E-7339-4249-9764-F0A7D0ABC8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123BD83-D743-4136-AD28-3EDA4315A271}"/>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4" name="Footer Placeholder 3">
            <a:extLst>
              <a:ext uri="{FF2B5EF4-FFF2-40B4-BE49-F238E27FC236}">
                <a16:creationId xmlns:a16="http://schemas.microsoft.com/office/drawing/2014/main" xmlns="" id="{C513ADE4-F1C5-479B-B31C-11A035440A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172952C-9274-4B65-BC38-C9E373C3EF16}"/>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18817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3684FCB-2A3D-4B8A-A798-2D504D004E73}"/>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3" name="Footer Placeholder 2">
            <a:extLst>
              <a:ext uri="{FF2B5EF4-FFF2-40B4-BE49-F238E27FC236}">
                <a16:creationId xmlns:a16="http://schemas.microsoft.com/office/drawing/2014/main" xmlns="" id="{79770222-57A6-4C06-AA84-5035AE383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34A366A-DFE5-4C1C-AB81-A9D6E7D234A9}"/>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208282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E15A57-F8A5-4D2D-A3A7-BFC16E27E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0B49AB-6FDC-4B25-80C5-7EAC42D901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5F13301-1E52-459A-971E-91E845B42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FF1F4F-E542-4E8D-B420-0E5047AAFBDC}"/>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6" name="Footer Placeholder 5">
            <a:extLst>
              <a:ext uri="{FF2B5EF4-FFF2-40B4-BE49-F238E27FC236}">
                <a16:creationId xmlns:a16="http://schemas.microsoft.com/office/drawing/2014/main" xmlns="" id="{80A044CB-34BC-4A2F-94F4-3761FD9D7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B2F4F9-BBC7-4864-B660-3F6F46EAB2FA}"/>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2542294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8196E6-CAAA-4FB5-BF8E-E02B5012CB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E9F914A-5599-4CF7-94C3-8397CD5802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9C41D4C-BD71-44F8-AF89-B11C009E9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553573-D72E-4385-B1A4-DCC34064A0D1}"/>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6" name="Footer Placeholder 5">
            <a:extLst>
              <a:ext uri="{FF2B5EF4-FFF2-40B4-BE49-F238E27FC236}">
                <a16:creationId xmlns:a16="http://schemas.microsoft.com/office/drawing/2014/main" xmlns="" id="{3F70132D-5B02-4980-9EFC-9C686B1A79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935784-6CD6-49E9-990A-24EC354DCCF5}"/>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2102331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9974B-F215-465C-A22E-7D24EB4CC8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A108F82-F2F6-43E5-AE36-517BE4DFF9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FC6073-695B-49F2-A0F3-297BF2D4005F}"/>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5" name="Footer Placeholder 4">
            <a:extLst>
              <a:ext uri="{FF2B5EF4-FFF2-40B4-BE49-F238E27FC236}">
                <a16:creationId xmlns:a16="http://schemas.microsoft.com/office/drawing/2014/main" xmlns="" id="{D998DCD6-18CD-42FC-A8A4-B7FC1CB12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DB0127-5111-4D8E-B86D-B49384EB6909}"/>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372271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D72FA6-6D85-44C4-B294-DA0C0A3F6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D6280EE-568C-4A74-8275-3784D3FB2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C03D4-BE85-4AB9-AE9D-61C7988928B9}"/>
              </a:ext>
            </a:extLst>
          </p:cNvPr>
          <p:cNvSpPr>
            <a:spLocks noGrp="1"/>
          </p:cNvSpPr>
          <p:nvPr>
            <p:ph type="dt" sz="half" idx="10"/>
          </p:nvPr>
        </p:nvSpPr>
        <p:spPr/>
        <p:txBody>
          <a:bodyPr/>
          <a:lstStyle/>
          <a:p>
            <a:fld id="{B0CEBBF7-272E-4144-B33A-2874B7FE9BDE}" type="datetimeFigureOut">
              <a:rPr lang="en-US" smtClean="0"/>
              <a:pPr/>
              <a:t>9/5/2022</a:t>
            </a:fld>
            <a:endParaRPr lang="en-US"/>
          </a:p>
        </p:txBody>
      </p:sp>
      <p:sp>
        <p:nvSpPr>
          <p:cNvPr id="5" name="Footer Placeholder 4">
            <a:extLst>
              <a:ext uri="{FF2B5EF4-FFF2-40B4-BE49-F238E27FC236}">
                <a16:creationId xmlns:a16="http://schemas.microsoft.com/office/drawing/2014/main" xmlns="" id="{A3B52AE0-D892-4B60-B3E0-91DF2A0D7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C87FFF-97F8-437B-A550-798DEF1F005A}"/>
              </a:ext>
            </a:extLst>
          </p:cNvPr>
          <p:cNvSpPr>
            <a:spLocks noGrp="1"/>
          </p:cNvSpPr>
          <p:nvPr>
            <p:ph type="sldNum" sz="quarter" idx="12"/>
          </p:nvPr>
        </p:nvSpPr>
        <p:spPr/>
        <p:txBody>
          <a:bodyPr/>
          <a:lstStyle/>
          <a:p>
            <a:fld id="{5044C0AC-2F0D-43CE-B91A-E658EAF00BDD}" type="slidenum">
              <a:rPr lang="en-US" smtClean="0"/>
              <a:pPr/>
              <a:t>‹#›</a:t>
            </a:fld>
            <a:endParaRPr lang="en-US"/>
          </a:p>
        </p:txBody>
      </p:sp>
    </p:spTree>
    <p:extLst>
      <p:ext uri="{BB962C8B-B14F-4D97-AF65-F5344CB8AC3E}">
        <p14:creationId xmlns:p14="http://schemas.microsoft.com/office/powerpoint/2010/main" val="3570918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247874023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21107051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383627148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08978"/>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39117783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338119935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65375530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2953167545"/>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280661362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30231546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2315006696"/>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CA1B2B2-A2C9-428B-B5AD-F768193E9A61}" type="datetimeFigureOut">
              <a:rPr lang="zh-CN" altLang="en-US" smtClean="0"/>
              <a:pPr/>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371967710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7320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651191"/>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464224"/>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968994"/>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086882"/>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xmlns=""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xmlns=""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xmlns=""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xmlns=""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xmlns=""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xmlns=""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xmlns=""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xmlns=""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xmlns=""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xmlns=""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xmlns=""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xmlns=""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xmlns=""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xmlns=""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xmlns=""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xmlns=""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xmlns=""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xmlns=""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xmlns=""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xmlns=""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xmlns=""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xmlns=""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xmlns=""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xmlns=""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xmlns=""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xmlns=""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xmlns=""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xmlns=""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xmlns=""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xmlns=""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xmlns=""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xmlns=""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xmlns=""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xmlns=""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xmlns=""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xmlns=""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xmlns=""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xmlns=""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xmlns=""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xmlns=""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xmlns=""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xmlns=""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xmlns=""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xmlns=""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xmlns=""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xmlns=""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xmlns=""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xmlns=""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xmlns=""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xmlns=""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xmlns=""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xmlns=""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xmlns=""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xmlns=""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xmlns=""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xmlns=""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xmlns=""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xmlns=""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xmlns=""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xmlns=""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xmlns=""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xmlns=""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xmlns=""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xmlns=""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xmlns=""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xmlns=""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xmlns=""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xmlns=""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xmlns=""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xmlns=""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xmlns=""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xmlns=""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xmlns=""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xmlns=""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xmlns=""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xmlns=""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xmlns=""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xmlns=""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xmlns=""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xmlns=""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xmlns=""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xmlns=""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xmlns=""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xmlns=""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xmlns=""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xmlns=""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xmlns=""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xmlns=""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xmlns=""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xmlns=""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xmlns=""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xmlns=""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xmlns=""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xmlns=""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xmlns=""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xmlns=""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xmlns=""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xmlns=""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xmlns=""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xmlns=""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xmlns=""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xmlns=""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xmlns=""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xmlns=""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xmlns=""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xmlns=""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xmlns=""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xmlns=""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xmlns=""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xmlns=""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xmlns=""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xmlns=""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xmlns=""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xmlns=""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xmlns=""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xmlns=""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xmlns=""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xmlns=""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xmlns=""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xmlns=""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xmlns=""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xmlns=""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xmlns=""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xmlns=""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xmlns=""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xmlns=""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xmlns=""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xmlns=""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xmlns=""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xmlns=""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xmlns=""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xmlns=""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xmlns=""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xmlns=""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xmlns=""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xmlns=""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xmlns=""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xmlns=""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xmlns=""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xmlns=""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xmlns=""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xmlns=""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xmlns=""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xmlns=""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xmlns=""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xmlns=""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xmlns=""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xmlns=""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xmlns=""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xmlns=""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xmlns=""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xmlns=""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xmlns=""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xmlns=""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xmlns=""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xmlns=""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xmlns=""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xmlns=""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xmlns=""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xmlns=""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xmlns=""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xmlns=""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xmlns=""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xmlns=""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xmlns=""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xmlns=""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xmlns=""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xmlns=""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xmlns=""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xmlns=""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xmlns=""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xmlns=""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xmlns=""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xmlns=""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xmlns=""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xmlns=""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xmlns=""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xmlns=""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xmlns=""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xmlns=""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xmlns=""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xmlns=""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xmlns=""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xmlns=""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xmlns=""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xmlns=""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xmlns=""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xmlns=""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xmlns=""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xmlns=""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xmlns=""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xmlns=""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xmlns=""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xmlns=""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xmlns=""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xmlns=""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xmlns=""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xmlns=""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xmlns=""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xmlns=""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xmlns=""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xmlns=""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xmlns=""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xmlns=""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xmlns=""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xmlns=""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xmlns=""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xmlns=""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xmlns=""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xmlns=""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xmlns=""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xmlns=""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xmlns=""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xmlns=""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xmlns=""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xmlns=""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xmlns=""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xmlns=""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xmlns=""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xmlns=""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xmlns=""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xmlns=""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xmlns=""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xmlns=""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xmlns=""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xmlns=""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xmlns=""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xmlns=""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xmlns=""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xmlns=""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xmlns=""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xmlns=""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xmlns=""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xmlns=""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xmlns=""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xmlns=""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xmlns=""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xmlns=""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xmlns=""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xmlns=""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xmlns=""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xmlns=""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xmlns=""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xmlns=""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xmlns=""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xmlns=""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xmlns=""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xmlns=""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xmlns=""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xmlns=""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xmlns=""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xmlns=""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xmlns=""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xmlns=""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xmlns=""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xmlns=""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xmlns=""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xmlns=""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xmlns=""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xmlns=""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xmlns=""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xmlns=""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xmlns=""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xmlns=""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xmlns=""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xmlns=""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xmlns=""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xmlns=""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xmlns=""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xmlns=""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xmlns=""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xmlns=""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xmlns=""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xmlns=""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xmlns=""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xmlns=""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xmlns=""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xmlns=""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xmlns=""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xmlns=""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xmlns=""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xmlns=""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xmlns=""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xmlns=""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xmlns=""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xmlns=""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xmlns=""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xmlns=""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xmlns=""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xmlns=""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xmlns=""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xmlns=""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xmlns=""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xmlns=""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xmlns=""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xmlns=""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xmlns=""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xmlns=""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xmlns=""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xmlns=""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xmlns=""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xmlns=""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xmlns=""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xmlns=""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xmlns=""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xmlns=""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xmlns=""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xmlns=""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xmlns=""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xmlns=""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xmlns=""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xmlns=""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0921359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7375626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7847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4529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E5A3F2B-CA95-45C0-AC34-15448D35D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D504362-845A-40A9-A224-6D033725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5BD167-DB07-4812-8EA7-B38E7200D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EBBF7-272E-4144-B33A-2874B7FE9BDE}" type="datetimeFigureOut">
              <a:rPr lang="en-US" smtClean="0"/>
              <a:pPr/>
              <a:t>9/5/2022</a:t>
            </a:fld>
            <a:endParaRPr lang="en-US"/>
          </a:p>
        </p:txBody>
      </p:sp>
      <p:sp>
        <p:nvSpPr>
          <p:cNvPr id="5" name="Footer Placeholder 4">
            <a:extLst>
              <a:ext uri="{FF2B5EF4-FFF2-40B4-BE49-F238E27FC236}">
                <a16:creationId xmlns:a16="http://schemas.microsoft.com/office/drawing/2014/main" xmlns="" id="{59946CC4-73F5-4267-AD09-A7945C9D8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6E5CA7E-8876-4CB7-B7B8-F48DC0EF2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44C0AC-2F0D-43CE-B91A-E658EAF00BDD}" type="slidenum">
              <a:rPr lang="en-US" smtClean="0"/>
              <a:pPr/>
              <a:t>‹#›</a:t>
            </a:fld>
            <a:endParaRPr lang="en-US"/>
          </a:p>
        </p:txBody>
      </p:sp>
    </p:spTree>
    <p:extLst>
      <p:ext uri="{BB962C8B-B14F-4D97-AF65-F5344CB8AC3E}">
        <p14:creationId xmlns:p14="http://schemas.microsoft.com/office/powerpoint/2010/main" val="347453345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1B2B2-A2C9-428B-B5AD-F768193E9A61}" type="datetimeFigureOut">
              <a:rPr lang="zh-CN" altLang="en-US" smtClean="0"/>
              <a:pPr/>
              <a:t>2022/9/5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3B095-98A4-4D29-8A1C-3D9B5F995923}" type="slidenum">
              <a:rPr lang="zh-CN" altLang="en-US" smtClean="0"/>
              <a:pPr/>
              <a:t>‹#›</a:t>
            </a:fld>
            <a:endParaRPr lang="zh-CN" altLang="en-US"/>
          </a:p>
        </p:txBody>
      </p:sp>
    </p:spTree>
    <p:extLst>
      <p:ext uri="{BB962C8B-B14F-4D97-AF65-F5344CB8AC3E}">
        <p14:creationId xmlns:p14="http://schemas.microsoft.com/office/powerpoint/2010/main" val="73126503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mc:AlternateContent xmlns:mc="http://schemas.openxmlformats.org/markup-compatibility/2006" xmlns:p14="http://schemas.microsoft.com/office/powerpoint/2010/main">
    <mc:Choice Requires="p14">
      <p:transition p14:dur="10" advTm="1000"/>
    </mc:Choice>
    <mc:Fallback xmlns="">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24.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32.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14.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xmlns="" id="{7E344B9E-4235-4D99-9C68-220C40C5D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xmlns="" id="{17D90F82-D78F-42DD-9A56-9556F66F1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xmlns="" id="{E189541B-B39E-4638-9D43-92944763B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4" name="图片 333">
            <a:extLst>
              <a:ext uri="{FF2B5EF4-FFF2-40B4-BE49-F238E27FC236}">
                <a16:creationId xmlns:a16="http://schemas.microsoft.com/office/drawing/2014/main" xmlns="" id="{C9CD878C-58EC-4B7C-8E16-E1C2A3C441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xmlns="" id="{420F89D8-45EE-4E1E-9611-CC2B34129C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42" name="图片 341">
            <a:extLst>
              <a:ext uri="{FF2B5EF4-FFF2-40B4-BE49-F238E27FC236}">
                <a16:creationId xmlns:a16="http://schemas.microsoft.com/office/drawing/2014/main" xmlns="" id="{8C4D4476-2B96-44B2-B380-773DF982CC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8314" y="4740293"/>
            <a:ext cx="5943938" cy="2042907"/>
          </a:xfrm>
          <a:prstGeom prst="rect">
            <a:avLst/>
          </a:prstGeom>
        </p:spPr>
      </p:pic>
      <p:sp>
        <p:nvSpPr>
          <p:cNvPr id="19" name="Title 1">
            <a:extLst>
              <a:ext uri="{FF2B5EF4-FFF2-40B4-BE49-F238E27FC236}">
                <a16:creationId xmlns:a16="http://schemas.microsoft.com/office/drawing/2014/main" xmlns="" id="{B617BD64-3631-4195-ABF3-1A7D72513797}"/>
              </a:ext>
            </a:extLst>
          </p:cNvPr>
          <p:cNvSpPr txBox="1">
            <a:spLocks/>
          </p:cNvSpPr>
          <p:nvPr/>
        </p:nvSpPr>
        <p:spPr>
          <a:xfrm>
            <a:off x="692458" y="3915682"/>
            <a:ext cx="11159230" cy="14456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vi-VN" sz="4800" b="1" dirty="0">
              <a:solidFill>
                <a:srgbClr val="0070C0"/>
              </a:solidFill>
              <a:latin typeface="Arial-Rounded" panose="020B0500000000000000" charset="0"/>
              <a:cs typeface="Arial-Rounded" panose="020B0500000000000000" charset="0"/>
              <a:sym typeface="+mn-ea"/>
            </a:endParaRPr>
          </a:p>
        </p:txBody>
      </p:sp>
      <p:sp>
        <p:nvSpPr>
          <p:cNvPr id="13" name="Subtitle 2"/>
          <p:cNvSpPr txBox="1">
            <a:spLocks/>
          </p:cNvSpPr>
          <p:nvPr/>
        </p:nvSpPr>
        <p:spPr>
          <a:xfrm>
            <a:off x="30271" y="1197535"/>
            <a:ext cx="12161729" cy="1460500"/>
          </a:xfrm>
          <a:prstGeom prst="rect">
            <a:avLst/>
          </a:prstGeo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228600" marR="0" lvl="0" indent="-228600" algn="ctr" defTabSz="914400" rtl="0" eaLnBrk="1" fontAlgn="auto" latinLnBrk="0" hangingPunct="1">
              <a:lnSpc>
                <a:spcPct val="90000"/>
              </a:lnSpc>
              <a:spcBef>
                <a:spcPts val="1000"/>
              </a:spcBef>
              <a:spcAft>
                <a:spcPts val="0"/>
              </a:spcAft>
              <a:buClrTx/>
              <a:buSzTx/>
              <a:tabLst/>
              <a:defRPr/>
            </a:pPr>
            <a:r>
              <a:rPr kumimoji="0" lang="en-US" sz="5400" b="1" i="0" u="none" strike="noStrike" kern="1200" cap="none" spc="0" normalizeH="0" baseline="0" noProof="0" dirty="0" smtClean="0">
                <a:ln w="11430"/>
                <a:solidFill>
                  <a:schemeClr val="accent1"/>
                </a:solidFill>
                <a:effectLst>
                  <a:outerShdw blurRad="50800" dist="39000" dir="5460000" algn="tl">
                    <a:srgbClr val="000000">
                      <a:alpha val="38000"/>
                    </a:srgbClr>
                  </a:outerShdw>
                </a:effectLst>
                <a:uLnTx/>
                <a:uFillTx/>
                <a:latin typeface="+mn-lt"/>
                <a:ea typeface="+mn-ea"/>
                <a:cs typeface="+mn-cs"/>
              </a:rPr>
              <a:t>CHÀO MỪNG CÁC CON ĐẾN VỚI </a:t>
            </a:r>
          </a:p>
          <a:p>
            <a:pPr marL="228600" marR="0" lvl="0" indent="-228600" algn="ctr" defTabSz="914400" rtl="0" eaLnBrk="1" fontAlgn="auto" latinLnBrk="0" hangingPunct="1">
              <a:lnSpc>
                <a:spcPct val="90000"/>
              </a:lnSpc>
              <a:spcBef>
                <a:spcPts val="1000"/>
              </a:spcBef>
              <a:spcAft>
                <a:spcPts val="0"/>
              </a:spcAft>
              <a:buClrTx/>
              <a:buSzTx/>
              <a:tabLst/>
              <a:defRPr/>
            </a:pPr>
            <a:r>
              <a:rPr kumimoji="0" lang="en-US" sz="5400" b="1" i="0" u="none" strike="noStrike" kern="1200" cap="none" spc="0" normalizeH="0" baseline="0" noProof="0" dirty="0" smtClean="0">
                <a:ln w="11430"/>
                <a:solidFill>
                  <a:schemeClr val="accent1"/>
                </a:solidFill>
                <a:effectLst>
                  <a:outerShdw blurRad="50800" dist="39000" dir="5460000" algn="tl">
                    <a:srgbClr val="000000">
                      <a:alpha val="38000"/>
                    </a:srgbClr>
                  </a:outerShdw>
                </a:effectLst>
                <a:uLnTx/>
                <a:uFillTx/>
                <a:latin typeface="+mn-lt"/>
                <a:ea typeface="+mn-ea"/>
                <a:cs typeface="+mn-cs"/>
              </a:rPr>
              <a:t>TIẾT HỌC </a:t>
            </a:r>
            <a:r>
              <a:rPr kumimoji="0" lang="en-US" sz="5400" b="1" i="0" u="none" strike="noStrike" kern="1200" cap="none" spc="0" normalizeH="0" baseline="0" noProof="0" dirty="0" smtClean="0">
                <a:ln w="11430"/>
                <a:solidFill>
                  <a:schemeClr val="accent1"/>
                </a:solidFill>
                <a:effectLst>
                  <a:outerShdw blurRad="50800" dist="39000" dir="5460000" algn="tl">
                    <a:srgbClr val="000000">
                      <a:alpha val="38000"/>
                    </a:srgbClr>
                  </a:outerShdw>
                </a:effectLst>
                <a:uLnTx/>
                <a:uFillTx/>
                <a:latin typeface="+mn-lt"/>
                <a:ea typeface="+mn-ea"/>
                <a:cs typeface="+mn-cs"/>
              </a:rPr>
              <a:t>LỚP </a:t>
            </a:r>
            <a:r>
              <a:rPr kumimoji="0" lang="en-US" sz="5400" b="1" i="0" u="none" strike="noStrike" kern="1200" cap="none" spc="0" normalizeH="0" baseline="0" noProof="0" dirty="0" smtClean="0">
                <a:ln w="11430"/>
                <a:solidFill>
                  <a:schemeClr val="accent1"/>
                </a:solidFill>
                <a:effectLst>
                  <a:outerShdw blurRad="50800" dist="39000" dir="5460000" algn="tl">
                    <a:srgbClr val="000000">
                      <a:alpha val="38000"/>
                    </a:srgbClr>
                  </a:outerShdw>
                </a:effectLst>
                <a:uLnTx/>
                <a:uFillTx/>
                <a:latin typeface="+mn-lt"/>
                <a:ea typeface="+mn-ea"/>
                <a:cs typeface="+mn-cs"/>
              </a:rPr>
              <a:t>2A1</a:t>
            </a:r>
            <a:endParaRPr kumimoji="0" lang="en-US" sz="5400" b="1" i="0" u="none" strike="noStrike" kern="1200" cap="none" spc="0" normalizeH="0" baseline="0" noProof="0" dirty="0">
              <a:ln w="11430"/>
              <a:solidFill>
                <a:schemeClr val="accent1"/>
              </a:solidFill>
              <a:effectLst>
                <a:outerShdw blurRad="50800" dist="39000" dir="5460000" algn="tl">
                  <a:srgbClr val="000000">
                    <a:alpha val="38000"/>
                  </a:srgbClr>
                </a:outerShdw>
              </a:effectLst>
              <a:uLnTx/>
              <a:uFillTx/>
              <a:latin typeface="+mn-lt"/>
              <a:ea typeface="+mn-ea"/>
              <a:cs typeface="+mn-cs"/>
            </a:endParaRPr>
          </a:p>
        </p:txBody>
      </p:sp>
    </p:spTree>
    <p:extLst>
      <p:ext uri="{BB962C8B-B14F-4D97-AF65-F5344CB8AC3E}">
        <p14:creationId xmlns:p14="http://schemas.microsoft.com/office/powerpoint/2010/main" val="2417677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342"/>
                                        </p:tgtEl>
                                        <p:attrNameLst>
                                          <p:attrName>style.visibility</p:attrName>
                                        </p:attrNameLst>
                                      </p:cBhvr>
                                      <p:to>
                                        <p:strVal val="visible"/>
                                      </p:to>
                                    </p:set>
                                    <p:anim calcmode="lin" valueType="num">
                                      <p:cBhvr>
                                        <p:cTn id="22" dur="500" fill="hold"/>
                                        <p:tgtEl>
                                          <p:spTgt spid="342"/>
                                        </p:tgtEl>
                                        <p:attrNameLst>
                                          <p:attrName>ppt_w</p:attrName>
                                        </p:attrNameLst>
                                      </p:cBhvr>
                                      <p:tavLst>
                                        <p:tav tm="0">
                                          <p:val>
                                            <p:fltVal val="0"/>
                                          </p:val>
                                        </p:tav>
                                        <p:tav tm="100000">
                                          <p:val>
                                            <p:strVal val="#ppt_w"/>
                                          </p:val>
                                        </p:tav>
                                      </p:tavLst>
                                    </p:anim>
                                    <p:anim calcmode="lin" valueType="num">
                                      <p:cBhvr>
                                        <p:cTn id="23" dur="500" fill="hold"/>
                                        <p:tgtEl>
                                          <p:spTgt spid="342"/>
                                        </p:tgtEl>
                                        <p:attrNameLst>
                                          <p:attrName>ppt_h</p:attrName>
                                        </p:attrNameLst>
                                      </p:cBhvr>
                                      <p:tavLst>
                                        <p:tav tm="0">
                                          <p:val>
                                            <p:fltVal val="0"/>
                                          </p:val>
                                        </p:tav>
                                        <p:tav tm="100000">
                                          <p:val>
                                            <p:strVal val="#ppt_h"/>
                                          </p:val>
                                        </p:tav>
                                      </p:tavLst>
                                    </p:anim>
                                    <p:animEffect transition="in" filter="fade">
                                      <p:cBhvr>
                                        <p:cTn id="24" dur="500"/>
                                        <p:tgtEl>
                                          <p:spTgt spid="3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nodePh="1">
                                  <p:stCondLst>
                                    <p:cond delay="0"/>
                                  </p:stCondLst>
                                  <p:endCondLst>
                                    <p:cond evt="begin" delay="0">
                                      <p:tn val="27"/>
                                    </p:cond>
                                  </p:end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mph" presetSubtype="0" fill="hold" nodeType="clickEffect" nodePh="1">
                                  <p:stCondLst>
                                    <p:cond delay="0"/>
                                  </p:stCondLst>
                                  <p:endCondLst>
                                    <p:cond evt="begin" delay="0">
                                      <p:tn val="32"/>
                                    </p:cond>
                                  </p:endCondLst>
                                  <p:iterate type="lt">
                                    <p:tmPct val="10000"/>
                                  </p:iterate>
                                  <p:childTnLst>
                                    <p:animMotion origin="layout" path="M -2.70833E-6 -4.44444E-6 L -2.70833E-6 -0.07222 " pathEditMode="relative" rAng="0" ptsTypes="AA">
                                      <p:cBhvr>
                                        <p:cTn id="33" dur="250" accel="50000" decel="50000" autoRev="1" fill="hold">
                                          <p:stCondLst>
                                            <p:cond delay="0"/>
                                          </p:stCondLst>
                                        </p:cTn>
                                        <p:tgtEl>
                                          <p:spTgt spid="19">
                                            <p:txEl>
                                              <p:pRg st="0" end="0"/>
                                            </p:txEl>
                                          </p:spTgt>
                                        </p:tgtEl>
                                        <p:attrNameLst>
                                          <p:attrName>ppt_x</p:attrName>
                                          <p:attrName>ppt_y</p:attrName>
                                        </p:attrNameLst>
                                      </p:cBhvr>
                                      <p:rCtr x="0" y="-3611"/>
                                    </p:animMotion>
                                    <p:animRot by="1500000">
                                      <p:cBhvr>
                                        <p:cTn id="34" dur="125" fill="hold">
                                          <p:stCondLst>
                                            <p:cond delay="0"/>
                                          </p:stCondLst>
                                        </p:cTn>
                                        <p:tgtEl>
                                          <p:spTgt spid="19">
                                            <p:txEl>
                                              <p:pRg st="0" end="0"/>
                                            </p:txEl>
                                          </p:spTgt>
                                        </p:tgtEl>
                                        <p:attrNameLst>
                                          <p:attrName>r</p:attrName>
                                        </p:attrNameLst>
                                      </p:cBhvr>
                                    </p:animRot>
                                    <p:animRot by="-1500000">
                                      <p:cBhvr>
                                        <p:cTn id="35" dur="125" fill="hold">
                                          <p:stCondLst>
                                            <p:cond delay="125"/>
                                          </p:stCondLst>
                                        </p:cTn>
                                        <p:tgtEl>
                                          <p:spTgt spid="19">
                                            <p:txEl>
                                              <p:pRg st="0" end="0"/>
                                            </p:txEl>
                                          </p:spTgt>
                                        </p:tgtEl>
                                        <p:attrNameLst>
                                          <p:attrName>r</p:attrName>
                                        </p:attrNameLst>
                                      </p:cBhvr>
                                    </p:animRot>
                                    <p:animRot by="-1500000">
                                      <p:cBhvr>
                                        <p:cTn id="36" dur="125" fill="hold">
                                          <p:stCondLst>
                                            <p:cond delay="250"/>
                                          </p:stCondLst>
                                        </p:cTn>
                                        <p:tgtEl>
                                          <p:spTgt spid="19">
                                            <p:txEl>
                                              <p:pRg st="0" end="0"/>
                                            </p:txEl>
                                          </p:spTgt>
                                        </p:tgtEl>
                                        <p:attrNameLst>
                                          <p:attrName>r</p:attrName>
                                        </p:attrNameLst>
                                      </p:cBhvr>
                                    </p:animRot>
                                    <p:animRot by="1500000">
                                      <p:cBhvr>
                                        <p:cTn id="37" dur="125" fill="hold">
                                          <p:stCondLst>
                                            <p:cond delay="375"/>
                                          </p:stCondLst>
                                        </p:cTn>
                                        <p:tgtEl>
                                          <p:spTgt spid="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0" y="0"/>
            <a:ext cx="12192000" cy="6857999"/>
          </a:xfrm>
          <a:prstGeom prst="rect">
            <a:avLst/>
          </a:prstGeom>
        </p:spPr>
      </p:pic>
      <p:grpSp>
        <p:nvGrpSpPr>
          <p:cNvPr id="9" name="Group 8">
            <a:extLst>
              <a:ext uri="{FF2B5EF4-FFF2-40B4-BE49-F238E27FC236}">
                <a16:creationId xmlns:a16="http://schemas.microsoft.com/office/drawing/2014/main" xmlns="" id="{F48245FE-0D35-45BD-9B54-7E2636C33788}"/>
              </a:ext>
            </a:extLst>
          </p:cNvPr>
          <p:cNvGrpSpPr/>
          <p:nvPr/>
        </p:nvGrpSpPr>
        <p:grpSpPr>
          <a:xfrm>
            <a:off x="236220" y="1767102"/>
            <a:ext cx="11719560" cy="3323795"/>
            <a:chOff x="335280" y="807720"/>
            <a:chExt cx="11719560" cy="1783080"/>
          </a:xfrm>
        </p:grpSpPr>
        <p:sp>
          <p:nvSpPr>
            <p:cNvPr id="10" name="Rectangle: Rounded Corners 9">
              <a:extLst>
                <a:ext uri="{FF2B5EF4-FFF2-40B4-BE49-F238E27FC236}">
                  <a16:creationId xmlns:a16="http://schemas.microsoft.com/office/drawing/2014/main" xmlns="" id="{8CB46203-68B7-40BA-B376-A728D3226887}"/>
                </a:ext>
              </a:extLst>
            </p:cNvPr>
            <p:cNvSpPr/>
            <p:nvPr/>
          </p:nvSpPr>
          <p:spPr>
            <a:xfrm>
              <a:off x="335280" y="807720"/>
              <a:ext cx="11719560" cy="1783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xmlns="" id="{AA494E7D-D1B8-4CC3-B3EB-D7B4E3EA9D97}"/>
                </a:ext>
              </a:extLst>
            </p:cNvPr>
            <p:cNvSpPr/>
            <p:nvPr/>
          </p:nvSpPr>
          <p:spPr>
            <a:xfrm>
              <a:off x="335280" y="807720"/>
              <a:ext cx="632460" cy="36012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Tree>
    <p:extLst>
      <p:ext uri="{BB962C8B-B14F-4D97-AF65-F5344CB8AC3E}">
        <p14:creationId xmlns:p14="http://schemas.microsoft.com/office/powerpoint/2010/main" val="3139369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B20573-B0D0-4FA1-BDC3-85E104F84DE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18" y="-1"/>
            <a:ext cx="12189182" cy="6865495"/>
          </a:xfrm>
          <a:prstGeom prst="rect">
            <a:avLst/>
          </a:prstGeom>
        </p:spPr>
      </p:pic>
      <p:sp>
        <p:nvSpPr>
          <p:cNvPr id="3" name="Rectangle 2">
            <a:extLst>
              <a:ext uri="{FF2B5EF4-FFF2-40B4-BE49-F238E27FC236}">
                <a16:creationId xmlns:a16="http://schemas.microsoft.com/office/drawing/2014/main" xmlns="" id="{1E219700-5D67-4A84-BDFF-59A68191E191}"/>
              </a:ext>
            </a:extLst>
          </p:cNvPr>
          <p:cNvSpPr/>
          <p:nvPr/>
        </p:nvSpPr>
        <p:spPr>
          <a:xfrm>
            <a:off x="3408783" y="585733"/>
            <a:ext cx="5374433" cy="80243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srgbClr val="F79646">
                  <a:lumMod val="20000"/>
                  <a:lumOff val="8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xmlns="" id="{61E4F2F2-8E0D-4052-8541-64818CE0AEC5}"/>
              </a:ext>
            </a:extLst>
          </p:cNvPr>
          <p:cNvCxnSpPr/>
          <p:nvPr/>
        </p:nvCxnSpPr>
        <p:spPr>
          <a:xfrm flipH="1">
            <a:off x="9109977" y="2351049"/>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784EC578-5E3F-4CAD-A400-6D4F9EB1109A}"/>
              </a:ext>
            </a:extLst>
          </p:cNvPr>
          <p:cNvCxnSpPr/>
          <p:nvPr/>
        </p:nvCxnSpPr>
        <p:spPr>
          <a:xfrm flipH="1">
            <a:off x="7668651" y="3019593"/>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FCC538C-2CF0-4B32-B651-B920167E0AC7}"/>
              </a:ext>
            </a:extLst>
          </p:cNvPr>
          <p:cNvCxnSpPr/>
          <p:nvPr/>
        </p:nvCxnSpPr>
        <p:spPr>
          <a:xfrm flipH="1">
            <a:off x="3502348" y="3683833"/>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174CAEC-FBCC-40A9-87EA-ADBC78270643}"/>
              </a:ext>
            </a:extLst>
          </p:cNvPr>
          <p:cNvCxnSpPr/>
          <p:nvPr/>
        </p:nvCxnSpPr>
        <p:spPr>
          <a:xfrm flipH="1">
            <a:off x="6746992" y="3683833"/>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CF732D5-43ED-4392-B462-19BEA6F2C4C1}"/>
              </a:ext>
            </a:extLst>
          </p:cNvPr>
          <p:cNvCxnSpPr/>
          <p:nvPr/>
        </p:nvCxnSpPr>
        <p:spPr>
          <a:xfrm flipH="1">
            <a:off x="6670792" y="3683833"/>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64B7C805-2257-49F2-8960-799A5AD9F859}"/>
              </a:ext>
            </a:extLst>
          </p:cNvPr>
          <p:cNvSpPr txBox="1"/>
          <p:nvPr/>
        </p:nvSpPr>
        <p:spPr>
          <a:xfrm>
            <a:off x="1321632" y="2177807"/>
            <a:ext cx="9548734" cy="2123658"/>
          </a:xfrm>
          <a:prstGeom prst="rect">
            <a:avLst/>
          </a:prstGeom>
          <a:noFill/>
        </p:spPr>
        <p:txBody>
          <a:bodyPr wrap="square">
            <a:spAutoFit/>
          </a:bodyPr>
          <a:lstStyle/>
          <a:p>
            <a:pPr algn="just"/>
            <a:r>
              <a:rPr lang="vi-VN"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 vừa đến cổng trường, tôi đã thấy mấy bạn cùng lớp đang ríu rít nói cười ở trong sân. </a:t>
            </a:r>
            <a:endParaRPr lang="en-US" sz="4400" dirty="0">
              <a:solidFill>
                <a:schemeClr val="bg1"/>
              </a:solidFill>
            </a:endParaRPr>
          </a:p>
        </p:txBody>
      </p:sp>
    </p:spTree>
    <p:extLst>
      <p:ext uri="{BB962C8B-B14F-4D97-AF65-F5344CB8AC3E}">
        <p14:creationId xmlns:p14="http://schemas.microsoft.com/office/powerpoint/2010/main" val="375648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0" y="0"/>
            <a:ext cx="12192000" cy="6857999"/>
          </a:xfrm>
          <a:prstGeom prst="rect">
            <a:avLst/>
          </a:prstGeom>
        </p:spPr>
      </p:pic>
      <p:grpSp>
        <p:nvGrpSpPr>
          <p:cNvPr id="9" name="Group 8">
            <a:extLst>
              <a:ext uri="{FF2B5EF4-FFF2-40B4-BE49-F238E27FC236}">
                <a16:creationId xmlns:a16="http://schemas.microsoft.com/office/drawing/2014/main" xmlns="" id="{F48245FE-0D35-45BD-9B54-7E2636C33788}"/>
              </a:ext>
            </a:extLst>
          </p:cNvPr>
          <p:cNvGrpSpPr/>
          <p:nvPr/>
        </p:nvGrpSpPr>
        <p:grpSpPr>
          <a:xfrm>
            <a:off x="236220" y="1767102"/>
            <a:ext cx="11719560" cy="3323795"/>
            <a:chOff x="335280" y="807720"/>
            <a:chExt cx="11719560" cy="1783080"/>
          </a:xfrm>
        </p:grpSpPr>
        <p:sp>
          <p:nvSpPr>
            <p:cNvPr id="10" name="Rectangle: Rounded Corners 9">
              <a:extLst>
                <a:ext uri="{FF2B5EF4-FFF2-40B4-BE49-F238E27FC236}">
                  <a16:creationId xmlns:a16="http://schemas.microsoft.com/office/drawing/2014/main" xmlns="" id="{8CB46203-68B7-40BA-B376-A728D3226887}"/>
                </a:ext>
              </a:extLst>
            </p:cNvPr>
            <p:cNvSpPr/>
            <p:nvPr/>
          </p:nvSpPr>
          <p:spPr>
            <a:xfrm>
              <a:off x="335280" y="807720"/>
              <a:ext cx="11719560" cy="1783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a:t>
              </a:r>
              <a:r>
                <a:rPr kumimoji="0" lang="en-US" sz="3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đã thấy mấy bạn cùng lớp</a:t>
              </a:r>
              <a:r>
                <a:rPr kumimoji="0" lang="en-US" sz="3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đang ríu rít nói cười</a:t>
              </a:r>
              <a:r>
                <a:rPr kumimoji="0" lang="en-US" sz="3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trong sân.</a:t>
              </a:r>
              <a:r>
                <a:rPr kumimoji="0" lang="en-US" sz="3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Thì ra, không chỉ mình tôi muốn đến sớm nhất. Tôi chào mẹ, chạy ào vào cùng các bạn.</a:t>
              </a:r>
              <a:endPar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xmlns="" id="{AA494E7D-D1B8-4CC3-B3EB-D7B4E3EA9D97}"/>
                </a:ext>
              </a:extLst>
            </p:cNvPr>
            <p:cNvSpPr/>
            <p:nvPr/>
          </p:nvSpPr>
          <p:spPr>
            <a:xfrm>
              <a:off x="335280" y="807720"/>
              <a:ext cx="632460" cy="36012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Tree>
    <p:extLst>
      <p:ext uri="{BB962C8B-B14F-4D97-AF65-F5344CB8AC3E}">
        <p14:creationId xmlns:p14="http://schemas.microsoft.com/office/powerpoint/2010/main" val="1052617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0" y="0"/>
            <a:ext cx="12192000" cy="6857999"/>
          </a:xfrm>
          <a:prstGeom prst="rect">
            <a:avLst/>
          </a:prstGeom>
        </p:spPr>
      </p:pic>
      <p:grpSp>
        <p:nvGrpSpPr>
          <p:cNvPr id="12" name="Group 11">
            <a:extLst>
              <a:ext uri="{FF2B5EF4-FFF2-40B4-BE49-F238E27FC236}">
                <a16:creationId xmlns:a16="http://schemas.microsoft.com/office/drawing/2014/main" xmlns="" id="{BFB60E03-9317-4C04-A845-312B909D25E7}"/>
              </a:ext>
            </a:extLst>
          </p:cNvPr>
          <p:cNvGrpSpPr/>
          <p:nvPr/>
        </p:nvGrpSpPr>
        <p:grpSpPr>
          <a:xfrm>
            <a:off x="236220" y="1505513"/>
            <a:ext cx="11719560" cy="3139439"/>
            <a:chOff x="335280" y="701041"/>
            <a:chExt cx="11719560" cy="1783080"/>
          </a:xfrm>
        </p:grpSpPr>
        <p:sp>
          <p:nvSpPr>
            <p:cNvPr id="13" name="Rectangle: Rounded Corners 12">
              <a:extLst>
                <a:ext uri="{FF2B5EF4-FFF2-40B4-BE49-F238E27FC236}">
                  <a16:creationId xmlns:a16="http://schemas.microsoft.com/office/drawing/2014/main" xmlns="" id="{86CAAB31-D09A-4221-B03A-0DC5B8C1C67C}"/>
                </a:ext>
              </a:extLst>
            </p:cNvPr>
            <p:cNvSpPr/>
            <p:nvPr/>
          </p:nvSpPr>
          <p:spPr>
            <a:xfrm>
              <a:off x="335280" y="701041"/>
              <a:ext cx="11719560" cy="1783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a:t>
              </a:r>
              <a:r>
                <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vi-VN"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thấy mình lớn bổng lên. Tôi đã là học sinh lớp 2 rồi cơ mà.</a:t>
              </a:r>
              <a:r>
                <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Oval 13">
              <a:extLst>
                <a:ext uri="{FF2B5EF4-FFF2-40B4-BE49-F238E27FC236}">
                  <a16:creationId xmlns:a16="http://schemas.microsoft.com/office/drawing/2014/main" xmlns="" id="{AE653CE3-746A-46E8-ABC1-DB1B074B30AF}"/>
                </a:ext>
              </a:extLst>
            </p:cNvPr>
            <p:cNvSpPr/>
            <p:nvPr/>
          </p:nvSpPr>
          <p:spPr>
            <a:xfrm>
              <a:off x="335280" y="701041"/>
              <a:ext cx="723901" cy="37271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cxnSp>
        <p:nvCxnSpPr>
          <p:cNvPr id="3" name="Straight Connector 2"/>
          <p:cNvCxnSpPr/>
          <p:nvPr/>
        </p:nvCxnSpPr>
        <p:spPr>
          <a:xfrm flipV="1">
            <a:off x="7700208" y="3056021"/>
            <a:ext cx="866276" cy="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60184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6C5F4E-B98F-489F-B82E-A90897668F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E10E3DB6-FFF4-44E5-87C2-B4A2F465ADF2}"/>
              </a:ext>
            </a:extLst>
          </p:cNvPr>
          <p:cNvSpPr txBox="1"/>
          <p:nvPr/>
        </p:nvSpPr>
        <p:spPr>
          <a:xfrm>
            <a:off x="3585147" y="282315"/>
            <a:ext cx="5021705" cy="923330"/>
          </a:xfrm>
          <a:prstGeom prst="rect">
            <a:avLst/>
          </a:prstGeom>
          <a:noFill/>
        </p:spPr>
        <p:txBody>
          <a:bodyPr wrap="square" rtlCol="0">
            <a:sp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Níu</a:t>
            </a:r>
            <a:r>
              <a:rPr lang="en-US" sz="5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77708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B20573-B0D0-4FA1-BDC3-85E104F84DE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818" y="0"/>
            <a:ext cx="12189182" cy="6858000"/>
          </a:xfrm>
          <a:prstGeom prst="rect">
            <a:avLst/>
          </a:prstGeom>
        </p:spPr>
      </p:pic>
      <p:sp>
        <p:nvSpPr>
          <p:cNvPr id="3" name="Rectangle 2">
            <a:extLst>
              <a:ext uri="{FF2B5EF4-FFF2-40B4-BE49-F238E27FC236}">
                <a16:creationId xmlns:a16="http://schemas.microsoft.com/office/drawing/2014/main" xmlns="" id="{1E219700-5D67-4A84-BDFF-59A68191E191}"/>
              </a:ext>
            </a:extLst>
          </p:cNvPr>
          <p:cNvSpPr/>
          <p:nvPr/>
        </p:nvSpPr>
        <p:spPr>
          <a:xfrm>
            <a:off x="3408783" y="585733"/>
            <a:ext cx="5374433" cy="80243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schemeClr val="accent6">
                  <a:lumMod val="20000"/>
                  <a:lumOff val="8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4274D57A-5D73-46EF-A7D6-30987C6A9855}"/>
              </a:ext>
            </a:extLst>
          </p:cNvPr>
          <p:cNvSpPr txBox="1"/>
          <p:nvPr/>
        </p:nvSpPr>
        <p:spPr>
          <a:xfrm>
            <a:off x="1008755" y="2228671"/>
            <a:ext cx="101744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rụt</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rè</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níu</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ngoái</a:t>
            </a:r>
            <a:r>
              <a:rPr kumimoji="0" lang="en-US" sz="36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6" name="Straight Connector 5">
            <a:extLst>
              <a:ext uri="{FF2B5EF4-FFF2-40B4-BE49-F238E27FC236}">
                <a16:creationId xmlns:a16="http://schemas.microsoft.com/office/drawing/2014/main" xmlns="" id="{61E4F2F2-8E0D-4052-8541-64818CE0AEC5}"/>
              </a:ext>
            </a:extLst>
          </p:cNvPr>
          <p:cNvCxnSpPr/>
          <p:nvPr/>
        </p:nvCxnSpPr>
        <p:spPr>
          <a:xfrm flipH="1">
            <a:off x="4038648" y="2360856"/>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784EC578-5E3F-4CAD-A400-6D4F9EB1109A}"/>
              </a:ext>
            </a:extLst>
          </p:cNvPr>
          <p:cNvCxnSpPr/>
          <p:nvPr/>
        </p:nvCxnSpPr>
        <p:spPr>
          <a:xfrm flipH="1">
            <a:off x="6978554" y="2360856"/>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FCC538C-2CF0-4B32-B651-B920167E0AC7}"/>
              </a:ext>
            </a:extLst>
          </p:cNvPr>
          <p:cNvCxnSpPr/>
          <p:nvPr/>
        </p:nvCxnSpPr>
        <p:spPr>
          <a:xfrm flipH="1">
            <a:off x="9334951" y="2360856"/>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19DFBD59-279E-4F2B-9675-BF23452DC156}"/>
              </a:ext>
            </a:extLst>
          </p:cNvPr>
          <p:cNvCxnSpPr/>
          <p:nvPr/>
        </p:nvCxnSpPr>
        <p:spPr>
          <a:xfrm flipH="1">
            <a:off x="3257633" y="2908856"/>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5174CAEC-FBCC-40A9-87EA-ADBC78270643}"/>
              </a:ext>
            </a:extLst>
          </p:cNvPr>
          <p:cNvCxnSpPr/>
          <p:nvPr/>
        </p:nvCxnSpPr>
        <p:spPr>
          <a:xfrm flipH="1">
            <a:off x="8362514" y="2908856"/>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CF732D5-43ED-4392-B462-19BEA6F2C4C1}"/>
              </a:ext>
            </a:extLst>
          </p:cNvPr>
          <p:cNvCxnSpPr/>
          <p:nvPr/>
        </p:nvCxnSpPr>
        <p:spPr>
          <a:xfrm flipH="1">
            <a:off x="8438714" y="2913964"/>
            <a:ext cx="76200" cy="4400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65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0" y="0"/>
            <a:ext cx="12192000" cy="6857999"/>
          </a:xfrm>
          <a:prstGeom prst="rect">
            <a:avLst/>
          </a:prstGeom>
        </p:spPr>
      </p:pic>
      <p:grpSp>
        <p:nvGrpSpPr>
          <p:cNvPr id="12" name="Group 11">
            <a:extLst>
              <a:ext uri="{FF2B5EF4-FFF2-40B4-BE49-F238E27FC236}">
                <a16:creationId xmlns:a16="http://schemas.microsoft.com/office/drawing/2014/main" xmlns="" id="{BFB60E03-9317-4C04-A845-312B909D25E7}"/>
              </a:ext>
            </a:extLst>
          </p:cNvPr>
          <p:cNvGrpSpPr/>
          <p:nvPr/>
        </p:nvGrpSpPr>
        <p:grpSpPr>
          <a:xfrm>
            <a:off x="236220" y="1644444"/>
            <a:ext cx="11719560" cy="2897075"/>
            <a:chOff x="335280" y="807720"/>
            <a:chExt cx="11719560" cy="1783080"/>
          </a:xfrm>
        </p:grpSpPr>
        <p:sp>
          <p:nvSpPr>
            <p:cNvPr id="13" name="Rectangle: Rounded Corners 12">
              <a:extLst>
                <a:ext uri="{FF2B5EF4-FFF2-40B4-BE49-F238E27FC236}">
                  <a16:creationId xmlns:a16="http://schemas.microsoft.com/office/drawing/2014/main" xmlns="" id="{86CAAB31-D09A-4221-B03A-0DC5B8C1C67C}"/>
                </a:ext>
              </a:extLst>
            </p:cNvPr>
            <p:cNvSpPr/>
            <p:nvPr/>
          </p:nvSpPr>
          <p:spPr>
            <a:xfrm>
              <a:off x="335280" y="807720"/>
              <a:ext cx="11719560" cy="1783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mấy em lớp 1</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đang rụt rè</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níu chặt tay bố mẹ,</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thật giống tôi năm ngoái.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Trước các em, tôi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thấy mình lớn bổng lên. Tôi đã là học sinh lớp 2 rồi cơ mà.</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Oval 13">
              <a:extLst>
                <a:ext uri="{FF2B5EF4-FFF2-40B4-BE49-F238E27FC236}">
                  <a16:creationId xmlns:a16="http://schemas.microsoft.com/office/drawing/2014/main" xmlns="" id="{AE653CE3-746A-46E8-ABC1-DB1B074B30AF}"/>
                </a:ext>
              </a:extLst>
            </p:cNvPr>
            <p:cNvSpPr/>
            <p:nvPr/>
          </p:nvSpPr>
          <p:spPr>
            <a:xfrm>
              <a:off x="365759" y="807720"/>
              <a:ext cx="609601" cy="404242"/>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spTree>
    <p:extLst>
      <p:ext uri="{BB962C8B-B14F-4D97-AF65-F5344CB8AC3E}">
        <p14:creationId xmlns:p14="http://schemas.microsoft.com/office/powerpoint/2010/main" val="397802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2" y="0"/>
            <a:ext cx="12192000" cy="6857999"/>
          </a:xfrm>
          <a:prstGeom prst="rect">
            <a:avLst/>
          </a:prstGeom>
        </p:spPr>
      </p:pic>
      <p:sp>
        <p:nvSpPr>
          <p:cNvPr id="9" name="Rectangle: Rounded Corners 8">
            <a:extLst>
              <a:ext uri="{FF2B5EF4-FFF2-40B4-BE49-F238E27FC236}">
                <a16:creationId xmlns:a16="http://schemas.microsoft.com/office/drawing/2014/main" xmlns="" id="{66EF3D55-CB4B-4E2F-B0BE-FF052BE432A9}"/>
              </a:ext>
            </a:extLst>
          </p:cNvPr>
          <p:cNvSpPr/>
          <p:nvPr/>
        </p:nvSpPr>
        <p:spPr>
          <a:xfrm>
            <a:off x="122418" y="855485"/>
            <a:ext cx="11947161" cy="59500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khai trường đã đến.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7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7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7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mình lớn bổng lên. Tôi đã là học sinh lớp 2 rồi cơ mà.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 Giá)</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0C681225-BA59-45EF-BDC3-6597C2513232}"/>
              </a:ext>
            </a:extLst>
          </p:cNvPr>
          <p:cNvSpPr/>
          <p:nvPr/>
        </p:nvSpPr>
        <p:spPr>
          <a:xfrm>
            <a:off x="3315081" y="104929"/>
            <a:ext cx="5561834" cy="6980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Rectangle 4">
            <a:extLst>
              <a:ext uri="{FF2B5EF4-FFF2-40B4-BE49-F238E27FC236}">
                <a16:creationId xmlns:a16="http://schemas.microsoft.com/office/drawing/2014/main" xmlns="" id="{FF2FE438-DB85-4461-BA18-3369768202DA}"/>
              </a:ext>
            </a:extLst>
          </p:cNvPr>
          <p:cNvSpPr/>
          <p:nvPr/>
        </p:nvSpPr>
        <p:spPr>
          <a:xfrm>
            <a:off x="0" y="0"/>
            <a:ext cx="1888761" cy="31479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i="1" dirty="0" err="1"/>
              <a:t>Đọc</a:t>
            </a:r>
            <a:r>
              <a:rPr lang="en-US" sz="2400" i="1" dirty="0"/>
              <a:t> </a:t>
            </a:r>
            <a:r>
              <a:rPr lang="en-US" sz="2400" i="1" dirty="0" err="1"/>
              <a:t>toàn</a:t>
            </a:r>
            <a:r>
              <a:rPr lang="en-US" sz="2400" i="1" dirty="0"/>
              <a:t> </a:t>
            </a:r>
            <a:r>
              <a:rPr lang="en-US" sz="2400" i="1" dirty="0" err="1"/>
              <a:t>bài</a:t>
            </a:r>
            <a:endParaRPr lang="en-US" sz="2400" i="1" dirty="0"/>
          </a:p>
        </p:txBody>
      </p:sp>
    </p:spTree>
    <p:extLst>
      <p:ext uri="{BB962C8B-B14F-4D97-AF65-F5344CB8AC3E}">
        <p14:creationId xmlns:p14="http://schemas.microsoft.com/office/powerpoint/2010/main" val="86749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CF95783-B780-41E1-9F7A-D246DE9B7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573"/>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CC76D646-9F36-48FE-A75D-6D41AB8E5BDA}"/>
              </a:ext>
            </a:extLst>
          </p:cNvPr>
          <p:cNvSpPr txBox="1"/>
          <p:nvPr/>
        </p:nvSpPr>
        <p:spPr>
          <a:xfrm>
            <a:off x="5081665" y="1512173"/>
            <a:ext cx="6235909" cy="1107996"/>
          </a:xfrm>
          <a:prstGeom prst="rect">
            <a:avLst/>
          </a:prstGeom>
          <a:noFill/>
        </p:spPr>
        <p:txBody>
          <a:bodyPr wrap="square" rtlCol="0">
            <a:spAutoFit/>
          </a:bodyPr>
          <a:lstStyle/>
          <a:p>
            <a:r>
              <a:rPr lang="en-US" sz="6600" b="1" dirty="0">
                <a:solidFill>
                  <a:schemeClr val="bg1"/>
                </a:solidFill>
              </a:rPr>
              <a:t>TRẢ LỜI CÂU HỎI</a:t>
            </a:r>
          </a:p>
        </p:txBody>
      </p:sp>
    </p:spTree>
    <p:extLst>
      <p:ext uri="{BB962C8B-B14F-4D97-AF65-F5344CB8AC3E}">
        <p14:creationId xmlns:p14="http://schemas.microsoft.com/office/powerpoint/2010/main" val="15033349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77F406-2E5A-4766-AF52-89665DF28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xmlns="" id="{682F460F-407F-4A72-8218-72FEE2AA9A16}"/>
              </a:ext>
            </a:extLst>
          </p:cNvPr>
          <p:cNvSpPr/>
          <p:nvPr/>
        </p:nvSpPr>
        <p:spPr>
          <a:xfrm>
            <a:off x="625839" y="630848"/>
            <a:ext cx="10940322" cy="1603948"/>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just"/>
            <a:r>
              <a:rPr lang="en-US" sz="4000" dirty="0"/>
              <a:t>1. </a:t>
            </a:r>
            <a:r>
              <a:rPr lang="en-US" sz="4000" dirty="0" err="1"/>
              <a:t>Những</a:t>
            </a:r>
            <a:r>
              <a:rPr lang="en-US" sz="4000" dirty="0"/>
              <a:t> chi </a:t>
            </a:r>
            <a:r>
              <a:rPr lang="en-US" sz="4000" dirty="0" err="1"/>
              <a:t>tiết</a:t>
            </a:r>
            <a:r>
              <a:rPr lang="en-US" sz="4000" dirty="0"/>
              <a:t> </a:t>
            </a:r>
            <a:r>
              <a:rPr lang="en-US" sz="4000" dirty="0" err="1"/>
              <a:t>nào</a:t>
            </a:r>
            <a:r>
              <a:rPr lang="en-US" sz="4000" dirty="0"/>
              <a:t> </a:t>
            </a:r>
            <a:r>
              <a:rPr lang="en-US" sz="4000" dirty="0" err="1"/>
              <a:t>cho</a:t>
            </a:r>
            <a:r>
              <a:rPr lang="en-US" sz="4000" dirty="0"/>
              <a:t> </a:t>
            </a:r>
            <a:r>
              <a:rPr lang="en-US" sz="4000" dirty="0" err="1"/>
              <a:t>thấy</a:t>
            </a:r>
            <a:r>
              <a:rPr lang="en-US" sz="4000" dirty="0"/>
              <a:t> </a:t>
            </a:r>
            <a:r>
              <a:rPr lang="en-US" sz="4000" dirty="0" err="1"/>
              <a:t>bạn</a:t>
            </a:r>
            <a:r>
              <a:rPr lang="en-US" sz="4000" dirty="0"/>
              <a:t> </a:t>
            </a:r>
            <a:r>
              <a:rPr lang="en-US" sz="4000" dirty="0" err="1"/>
              <a:t>nhỏ</a:t>
            </a:r>
            <a:r>
              <a:rPr lang="en-US" sz="4000" dirty="0"/>
              <a:t> </a:t>
            </a:r>
            <a:r>
              <a:rPr lang="en-US" sz="4000" dirty="0" err="1"/>
              <a:t>rất</a:t>
            </a:r>
            <a:r>
              <a:rPr lang="en-US" sz="4000" dirty="0"/>
              <a:t> </a:t>
            </a:r>
            <a:r>
              <a:rPr lang="en-US" sz="4000" dirty="0" err="1"/>
              <a:t>háo</a:t>
            </a:r>
            <a:r>
              <a:rPr lang="en-US" sz="4000" dirty="0"/>
              <a:t> </a:t>
            </a:r>
            <a:r>
              <a:rPr lang="en-US" sz="4000" dirty="0" err="1"/>
              <a:t>hức</a:t>
            </a:r>
            <a:r>
              <a:rPr lang="en-US" sz="4000" dirty="0"/>
              <a:t> </a:t>
            </a:r>
            <a:r>
              <a:rPr lang="en-US" sz="4000" dirty="0" err="1"/>
              <a:t>đến</a:t>
            </a:r>
            <a:r>
              <a:rPr lang="en-US" sz="4000" dirty="0"/>
              <a:t> </a:t>
            </a:r>
            <a:r>
              <a:rPr lang="en-US" sz="4000" dirty="0" err="1"/>
              <a:t>trường</a:t>
            </a:r>
            <a:r>
              <a:rPr lang="en-US" sz="4000" dirty="0"/>
              <a:t> </a:t>
            </a:r>
            <a:r>
              <a:rPr lang="en-US" sz="4000" dirty="0" err="1"/>
              <a:t>vào</a:t>
            </a:r>
            <a:r>
              <a:rPr lang="en-US" sz="4000" dirty="0"/>
              <a:t> </a:t>
            </a:r>
            <a:r>
              <a:rPr lang="en-US" sz="4000" dirty="0" err="1"/>
              <a:t>ngày</a:t>
            </a:r>
            <a:r>
              <a:rPr lang="en-US" sz="4000" dirty="0"/>
              <a:t> </a:t>
            </a:r>
            <a:r>
              <a:rPr lang="en-US" sz="4000" dirty="0" err="1"/>
              <a:t>khai</a:t>
            </a:r>
            <a:r>
              <a:rPr lang="en-US" sz="4000" dirty="0"/>
              <a:t> </a:t>
            </a:r>
            <a:r>
              <a:rPr lang="en-US" sz="4000" dirty="0" err="1"/>
              <a:t>giảng</a:t>
            </a:r>
            <a:r>
              <a:rPr lang="en-US" sz="4000" dirty="0"/>
              <a:t>?</a:t>
            </a:r>
          </a:p>
        </p:txBody>
      </p:sp>
      <p:sp>
        <p:nvSpPr>
          <p:cNvPr id="6" name="Google Shape;69;p3">
            <a:extLst>
              <a:ext uri="{FF2B5EF4-FFF2-40B4-BE49-F238E27FC236}">
                <a16:creationId xmlns:a16="http://schemas.microsoft.com/office/drawing/2014/main" xmlns="" id="{72229B37-C919-4BC7-914E-6692C3EF8945}"/>
              </a:ext>
            </a:extLst>
          </p:cNvPr>
          <p:cNvSpPr/>
          <p:nvPr/>
        </p:nvSpPr>
        <p:spPr>
          <a:xfrm>
            <a:off x="1485234" y="2878446"/>
            <a:ext cx="3878262" cy="763587"/>
          </a:xfrm>
          <a:custGeom>
            <a:avLst/>
            <a:gdLst/>
            <a:ahLst/>
            <a:cxnLst/>
            <a:rect l="l" t="t" r="r" b="b"/>
            <a:pathLst>
              <a:path w="3878508" h="762904" extrusionOk="0">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rgbClr val="FFAB91"/>
          </a:solidFill>
          <a:ln>
            <a:noFill/>
          </a:ln>
        </p:spPr>
        <p:txBody>
          <a:bodyPr spcFirstLastPara="1" wrap="square" lIns="396000" tIns="0" rIns="0" bIns="0" anchor="ctr" anchorCtr="0">
            <a:norm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altLang="zh-CN" sz="2800" kern="0" dirty="0">
                <a:latin typeface="Arial"/>
                <a:ea typeface="Arial"/>
                <a:cs typeface="Arial"/>
                <a:sym typeface="Arial"/>
              </a:rPr>
              <a:t>v</a:t>
            </a:r>
            <a:r>
              <a:rPr kumimoji="0" lang="en-US" altLang="zh-CN" sz="2800" b="0" i="0" u="none" strike="noStrike" kern="0" cap="none" spc="0" normalizeH="0" baseline="0" noProof="0" dirty="0" err="1">
                <a:ln>
                  <a:noFill/>
                </a:ln>
                <a:effectLst/>
                <a:uLnTx/>
                <a:uFillTx/>
                <a:latin typeface="Arial"/>
                <a:ea typeface="Arial"/>
                <a:cs typeface="Arial"/>
                <a:sym typeface="Arial"/>
              </a:rPr>
              <a:t>ùng</a:t>
            </a:r>
            <a:r>
              <a:rPr kumimoji="0" lang="en-US" altLang="zh-CN" sz="2800" b="0" i="0" u="none" strike="noStrike" kern="0" cap="none" spc="0" normalizeH="0" noProof="0" dirty="0">
                <a:ln>
                  <a:noFill/>
                </a:ln>
                <a:effectLst/>
                <a:uLnTx/>
                <a:uFillTx/>
                <a:latin typeface="Arial"/>
                <a:ea typeface="Arial"/>
                <a:cs typeface="Arial"/>
                <a:sym typeface="Arial"/>
              </a:rPr>
              <a:t> </a:t>
            </a:r>
            <a:r>
              <a:rPr kumimoji="0" lang="en-US" altLang="zh-CN" sz="2800" b="0" i="0" u="none" strike="noStrike" kern="0" cap="none" spc="0" normalizeH="0" noProof="0" dirty="0" err="1">
                <a:ln>
                  <a:noFill/>
                </a:ln>
                <a:effectLst/>
                <a:uLnTx/>
                <a:uFillTx/>
                <a:latin typeface="Arial"/>
                <a:ea typeface="Arial"/>
                <a:cs typeface="Arial"/>
                <a:sym typeface="Arial"/>
              </a:rPr>
              <a:t>dậy</a:t>
            </a:r>
            <a:endParaRPr kumimoji="0" sz="2800" b="0" i="0" u="none" strike="noStrike" kern="0" cap="none" spc="0" normalizeH="0" baseline="0" noProof="0" dirty="0">
              <a:ln>
                <a:noFill/>
              </a:ln>
              <a:effectLst/>
              <a:uLnTx/>
              <a:uFillTx/>
              <a:latin typeface="Arial"/>
              <a:cs typeface="Arial"/>
              <a:sym typeface="Arial"/>
            </a:endParaRPr>
          </a:p>
        </p:txBody>
      </p:sp>
      <p:sp>
        <p:nvSpPr>
          <p:cNvPr id="7" name="câu a">
            <a:extLst>
              <a:ext uri="{FF2B5EF4-FFF2-40B4-BE49-F238E27FC236}">
                <a16:creationId xmlns:a16="http://schemas.microsoft.com/office/drawing/2014/main" xmlns="" id="{56C42732-8B6C-4C21-9F88-8DEC506BFACA}"/>
              </a:ext>
            </a:extLst>
          </p:cNvPr>
          <p:cNvSpPr/>
          <p:nvPr/>
        </p:nvSpPr>
        <p:spPr>
          <a:xfrm>
            <a:off x="519477" y="2878445"/>
            <a:ext cx="965757" cy="763587"/>
          </a:xfrm>
          <a:prstGeom prst="ellipse">
            <a:avLst/>
          </a:prstGeom>
          <a:solidFill>
            <a:srgbClr val="FFFFFF"/>
          </a:solidFill>
          <a:ln w="57150" cap="flat" cmpd="sng">
            <a:solidFill>
              <a:srgbClr val="FFAB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chemeClr val="accent2">
                    <a:lumMod val="50000"/>
                  </a:schemeClr>
                </a:solidFill>
                <a:latin typeface="Arial"/>
                <a:cs typeface="Arial"/>
                <a:sym typeface="Arial"/>
              </a:rPr>
              <a:t>a</a:t>
            </a:r>
            <a:endParaRPr kumimoji="0" sz="1400" b="1" i="0" u="none" strike="noStrike" kern="0" cap="none" spc="0" normalizeH="0" baseline="0" noProof="0" dirty="0">
              <a:ln>
                <a:noFill/>
              </a:ln>
              <a:solidFill>
                <a:schemeClr val="accent2">
                  <a:lumMod val="50000"/>
                </a:schemeClr>
              </a:solidFill>
              <a:effectLst/>
              <a:uLnTx/>
              <a:uFillTx/>
              <a:latin typeface="Arial"/>
              <a:cs typeface="Arial"/>
              <a:sym typeface="Arial"/>
            </a:endParaRPr>
          </a:p>
        </p:txBody>
      </p:sp>
      <p:sp>
        <p:nvSpPr>
          <p:cNvPr id="10" name="Google Shape;73;p3">
            <a:extLst>
              <a:ext uri="{FF2B5EF4-FFF2-40B4-BE49-F238E27FC236}">
                <a16:creationId xmlns:a16="http://schemas.microsoft.com/office/drawing/2014/main" xmlns="" id="{A48D9C09-E7AA-45C6-B268-3245C76D68C4}"/>
              </a:ext>
            </a:extLst>
          </p:cNvPr>
          <p:cNvSpPr/>
          <p:nvPr/>
        </p:nvSpPr>
        <p:spPr>
          <a:xfrm>
            <a:off x="7256973" y="2878445"/>
            <a:ext cx="4810109" cy="763587"/>
          </a:xfrm>
          <a:custGeom>
            <a:avLst/>
            <a:gdLst/>
            <a:ahLst/>
            <a:cxnLst/>
            <a:rect l="l" t="t" r="r" b="b"/>
            <a:pathLst>
              <a:path w="3878508" h="762904" extrusionOk="0">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rgbClr val="FFAB91"/>
          </a:solidFill>
          <a:ln>
            <a:noFill/>
          </a:ln>
        </p:spPr>
        <p:txBody>
          <a:bodyPr spcFirstLastPara="1" wrap="square" lIns="396000" tIns="0" rIns="0" bIns="0" anchor="ctr" anchorCtr="0">
            <a:noAutofit/>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altLang="zh-CN" sz="2800" kern="0" dirty="0">
                <a:latin typeface="Arial"/>
                <a:ea typeface="Arial"/>
                <a:cs typeface="Arial"/>
                <a:sym typeface="Arial"/>
              </a:rPr>
              <a:t>m</a:t>
            </a:r>
            <a:r>
              <a:rPr kumimoji="0" lang="en-US" altLang="zh-CN" sz="2800" b="0" i="0" u="none" strike="noStrike" kern="0" cap="none" spc="0" normalizeH="0" baseline="0" noProof="0" dirty="0" err="1">
                <a:ln>
                  <a:noFill/>
                </a:ln>
                <a:effectLst/>
                <a:uLnTx/>
                <a:uFillTx/>
                <a:latin typeface="Arial"/>
                <a:ea typeface="Arial"/>
                <a:cs typeface="Arial"/>
                <a:sym typeface="Arial"/>
              </a:rPr>
              <a:t>uốn</a:t>
            </a:r>
            <a:r>
              <a:rPr kumimoji="0" lang="en-US" altLang="zh-CN" sz="2800" b="0" i="0" u="none" strike="noStrike" kern="0" cap="none" spc="0" normalizeH="0" baseline="0" noProof="0" dirty="0">
                <a:ln>
                  <a:noFill/>
                </a:ln>
                <a:effectLst/>
                <a:uLnTx/>
                <a:uFillTx/>
                <a:latin typeface="Arial"/>
                <a:ea typeface="Arial"/>
                <a:cs typeface="Arial"/>
                <a:sym typeface="Arial"/>
              </a:rPr>
              <a:t> </a:t>
            </a:r>
            <a:r>
              <a:rPr kumimoji="0" lang="en-US" altLang="zh-CN" sz="2800" b="0" i="0" u="none" strike="noStrike" kern="0" cap="none" spc="0" normalizeH="0" baseline="0" noProof="0" dirty="0" err="1">
                <a:ln>
                  <a:noFill/>
                </a:ln>
                <a:effectLst/>
                <a:uLnTx/>
                <a:uFillTx/>
                <a:latin typeface="Arial"/>
                <a:ea typeface="Arial"/>
                <a:cs typeface="Arial"/>
                <a:sym typeface="Arial"/>
              </a:rPr>
              <a:t>đến</a:t>
            </a:r>
            <a:r>
              <a:rPr kumimoji="0" lang="en-US" altLang="zh-CN" sz="2800" b="0" i="0" u="none" strike="noStrike" kern="0" cap="none" spc="0" normalizeH="0" noProof="0" dirty="0">
                <a:ln>
                  <a:noFill/>
                </a:ln>
                <a:effectLst/>
                <a:uLnTx/>
                <a:uFillTx/>
                <a:latin typeface="Arial"/>
                <a:ea typeface="Arial"/>
                <a:cs typeface="Arial"/>
                <a:sym typeface="Arial"/>
              </a:rPr>
              <a:t> </a:t>
            </a:r>
            <a:r>
              <a:rPr kumimoji="0" lang="en-US" altLang="zh-CN" sz="2800" b="0" i="0" u="none" strike="noStrike" kern="0" cap="none" spc="0" normalizeH="0" noProof="0" dirty="0" err="1">
                <a:ln>
                  <a:noFill/>
                </a:ln>
                <a:effectLst/>
                <a:uLnTx/>
                <a:uFillTx/>
                <a:latin typeface="Arial"/>
                <a:ea typeface="Arial"/>
                <a:cs typeface="Arial"/>
                <a:sym typeface="Arial"/>
              </a:rPr>
              <a:t>sớm</a:t>
            </a:r>
            <a:r>
              <a:rPr kumimoji="0" lang="en-US" altLang="zh-CN" sz="2800" b="0" i="0" u="none" strike="noStrike" kern="0" cap="none" spc="0" normalizeH="0" noProof="0" dirty="0">
                <a:ln>
                  <a:noFill/>
                </a:ln>
                <a:effectLst/>
                <a:uLnTx/>
                <a:uFillTx/>
                <a:latin typeface="Arial"/>
                <a:ea typeface="Arial"/>
                <a:cs typeface="Arial"/>
                <a:sym typeface="Arial"/>
              </a:rPr>
              <a:t> </a:t>
            </a:r>
            <a:r>
              <a:rPr kumimoji="0" lang="en-US" altLang="zh-CN" sz="2800" b="0" i="0" u="none" strike="noStrike" kern="0" cap="none" spc="0" normalizeH="0" noProof="0" dirty="0" err="1">
                <a:ln>
                  <a:noFill/>
                </a:ln>
                <a:effectLst/>
                <a:uLnTx/>
                <a:uFillTx/>
                <a:latin typeface="Arial"/>
                <a:ea typeface="Arial"/>
                <a:cs typeface="Arial"/>
                <a:sym typeface="Arial"/>
              </a:rPr>
              <a:t>nhất</a:t>
            </a:r>
            <a:r>
              <a:rPr kumimoji="0" lang="en-US" altLang="zh-CN" sz="2800" b="0" i="0" u="none" strike="noStrike" kern="0" cap="none" spc="0" normalizeH="0" noProof="0" dirty="0">
                <a:ln>
                  <a:noFill/>
                </a:ln>
                <a:effectLst/>
                <a:uLnTx/>
                <a:uFillTx/>
                <a:latin typeface="Arial"/>
                <a:ea typeface="Arial"/>
                <a:cs typeface="Arial"/>
                <a:sym typeface="Arial"/>
              </a:rPr>
              <a:t> </a:t>
            </a:r>
            <a:r>
              <a:rPr kumimoji="0" lang="en-US" altLang="zh-CN" sz="2800" b="0" i="0" u="none" strike="noStrike" kern="0" cap="none" spc="0" normalizeH="0" noProof="0" dirty="0" err="1">
                <a:ln>
                  <a:noFill/>
                </a:ln>
                <a:effectLst/>
                <a:uLnTx/>
                <a:uFillTx/>
                <a:latin typeface="Arial"/>
                <a:ea typeface="Arial"/>
                <a:cs typeface="Arial"/>
                <a:sym typeface="Arial"/>
              </a:rPr>
              <a:t>lớp</a:t>
            </a:r>
            <a:endParaRPr kumimoji="0" b="0" i="0" u="none" strike="noStrike" kern="0" cap="none" spc="0" normalizeH="0" baseline="0" noProof="0" dirty="0">
              <a:ln>
                <a:noFill/>
              </a:ln>
              <a:effectLst/>
              <a:uLnTx/>
              <a:uFillTx/>
              <a:latin typeface="Arial"/>
              <a:cs typeface="Arial"/>
              <a:sym typeface="Arial"/>
            </a:endParaRPr>
          </a:p>
        </p:txBody>
      </p:sp>
      <p:sp>
        <p:nvSpPr>
          <p:cNvPr id="11" name="câu b">
            <a:extLst>
              <a:ext uri="{FF2B5EF4-FFF2-40B4-BE49-F238E27FC236}">
                <a16:creationId xmlns:a16="http://schemas.microsoft.com/office/drawing/2014/main" xmlns="" id="{CF9DA038-2AE6-4A5F-9C78-F37E2655028E}"/>
              </a:ext>
            </a:extLst>
          </p:cNvPr>
          <p:cNvSpPr/>
          <p:nvPr/>
        </p:nvSpPr>
        <p:spPr>
          <a:xfrm>
            <a:off x="6324666" y="2878444"/>
            <a:ext cx="965757" cy="763587"/>
          </a:xfrm>
          <a:prstGeom prst="ellipse">
            <a:avLst/>
          </a:prstGeom>
          <a:solidFill>
            <a:srgbClr val="FFFFFF"/>
          </a:solidFill>
          <a:ln w="57150" cap="flat" cmpd="sng">
            <a:solidFill>
              <a:srgbClr val="FFAB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chemeClr val="accent2">
                    <a:lumMod val="50000"/>
                  </a:schemeClr>
                </a:solidFill>
                <a:effectLst/>
                <a:uLnTx/>
                <a:uFillTx/>
                <a:latin typeface="Arial"/>
                <a:ea typeface="Arial"/>
                <a:cs typeface="Arial"/>
                <a:sym typeface="Arial"/>
              </a:rPr>
              <a:t>b</a:t>
            </a:r>
            <a:endParaRPr kumimoji="0" sz="1400" b="1" i="0" u="none" strike="noStrike" kern="0" cap="none" spc="0" normalizeH="0" baseline="0" noProof="0" dirty="0">
              <a:ln>
                <a:noFill/>
              </a:ln>
              <a:solidFill>
                <a:schemeClr val="accent2">
                  <a:lumMod val="50000"/>
                </a:schemeClr>
              </a:solidFill>
              <a:effectLst/>
              <a:uLnTx/>
              <a:uFillTx/>
              <a:latin typeface="Arial"/>
              <a:cs typeface="Arial"/>
              <a:sym typeface="Arial"/>
            </a:endParaRPr>
          </a:p>
        </p:txBody>
      </p:sp>
      <p:sp>
        <p:nvSpPr>
          <p:cNvPr id="18" name="Google Shape;69;p3">
            <a:extLst>
              <a:ext uri="{FF2B5EF4-FFF2-40B4-BE49-F238E27FC236}">
                <a16:creationId xmlns:a16="http://schemas.microsoft.com/office/drawing/2014/main" xmlns="" id="{053F43FC-E20A-46FF-92EC-50D4649BAA53}"/>
              </a:ext>
            </a:extLst>
          </p:cNvPr>
          <p:cNvSpPr/>
          <p:nvPr/>
        </p:nvSpPr>
        <p:spPr>
          <a:xfrm>
            <a:off x="1485234" y="4233597"/>
            <a:ext cx="3878262" cy="763587"/>
          </a:xfrm>
          <a:custGeom>
            <a:avLst/>
            <a:gdLst/>
            <a:ahLst/>
            <a:cxnLst/>
            <a:rect l="l" t="t" r="r" b="b"/>
            <a:pathLst>
              <a:path w="3878508" h="762904" extrusionOk="0">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rgbClr val="FFAB91"/>
          </a:solidFill>
          <a:ln>
            <a:noFill/>
          </a:ln>
        </p:spPr>
        <p:txBody>
          <a:bodyPr spcFirstLastPara="1" wrap="square" lIns="396000" tIns="0" rIns="0" bIns="0" anchor="ctr" anchorCtr="0">
            <a:normAutofit/>
          </a:bodyPr>
          <a:lstStyle/>
          <a:p>
            <a:pPr lvl="0">
              <a:lnSpc>
                <a:spcPct val="130000"/>
              </a:lnSpc>
              <a:buClr>
                <a:srgbClr val="000000"/>
              </a:buClr>
              <a:defRPr/>
            </a:pPr>
            <a:r>
              <a:rPr lang="en-US" altLang="zh-CN" sz="2800" kern="0" dirty="0" err="1">
                <a:latin typeface="Arial"/>
                <a:ea typeface="Arial"/>
                <a:cs typeface="Arial"/>
                <a:sym typeface="Arial"/>
              </a:rPr>
              <a:t>chuẩn</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bị</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rất</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nhanh</a:t>
            </a:r>
            <a:endParaRPr lang="en-US" sz="2800" kern="0" dirty="0">
              <a:latin typeface="Arial"/>
              <a:cs typeface="Arial"/>
              <a:sym typeface="Arial"/>
            </a:endParaRPr>
          </a:p>
        </p:txBody>
      </p:sp>
      <p:sp>
        <p:nvSpPr>
          <p:cNvPr id="19" name="câu c">
            <a:extLst>
              <a:ext uri="{FF2B5EF4-FFF2-40B4-BE49-F238E27FC236}">
                <a16:creationId xmlns:a16="http://schemas.microsoft.com/office/drawing/2014/main" xmlns="" id="{36BFAE64-DF31-4ECA-A831-52CD80829FF6}"/>
              </a:ext>
            </a:extLst>
          </p:cNvPr>
          <p:cNvSpPr/>
          <p:nvPr/>
        </p:nvSpPr>
        <p:spPr>
          <a:xfrm>
            <a:off x="519477" y="4233596"/>
            <a:ext cx="965757" cy="763587"/>
          </a:xfrm>
          <a:prstGeom prst="ellipse">
            <a:avLst/>
          </a:prstGeom>
          <a:solidFill>
            <a:srgbClr val="FFFFFF"/>
          </a:solidFill>
          <a:ln w="57150" cap="flat" cmpd="sng">
            <a:solidFill>
              <a:srgbClr val="FFAB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noProof="0" dirty="0">
                <a:solidFill>
                  <a:schemeClr val="accent2">
                    <a:lumMod val="50000"/>
                  </a:schemeClr>
                </a:solidFill>
                <a:latin typeface="Arial"/>
                <a:cs typeface="Arial"/>
                <a:sym typeface="Arial"/>
              </a:rPr>
              <a:t>c</a:t>
            </a:r>
            <a:endParaRPr kumimoji="0" sz="1400" b="1" i="0" u="none" strike="noStrike" kern="0" cap="none" spc="0" normalizeH="0" baseline="0" noProof="0" dirty="0">
              <a:ln>
                <a:noFill/>
              </a:ln>
              <a:solidFill>
                <a:schemeClr val="accent2">
                  <a:lumMod val="50000"/>
                </a:schemeClr>
              </a:solidFill>
              <a:effectLst/>
              <a:uLnTx/>
              <a:uFillTx/>
              <a:latin typeface="Arial"/>
              <a:cs typeface="Arial"/>
              <a:sym typeface="Arial"/>
            </a:endParaRPr>
          </a:p>
        </p:txBody>
      </p:sp>
      <p:sp>
        <p:nvSpPr>
          <p:cNvPr id="20" name="Google Shape;73;p3">
            <a:extLst>
              <a:ext uri="{FF2B5EF4-FFF2-40B4-BE49-F238E27FC236}">
                <a16:creationId xmlns:a16="http://schemas.microsoft.com/office/drawing/2014/main" xmlns="" id="{2DFC2842-F206-4B34-BFC7-7649D1A0EA0E}"/>
              </a:ext>
            </a:extLst>
          </p:cNvPr>
          <p:cNvSpPr/>
          <p:nvPr/>
        </p:nvSpPr>
        <p:spPr>
          <a:xfrm>
            <a:off x="7256973" y="4233596"/>
            <a:ext cx="4810109" cy="763587"/>
          </a:xfrm>
          <a:custGeom>
            <a:avLst/>
            <a:gdLst/>
            <a:ahLst/>
            <a:cxnLst/>
            <a:rect l="l" t="t" r="r" b="b"/>
            <a:pathLst>
              <a:path w="3878508" h="762904" extrusionOk="0">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rgbClr val="FFAB91"/>
          </a:solidFill>
          <a:ln>
            <a:noFill/>
          </a:ln>
        </p:spPr>
        <p:txBody>
          <a:bodyPr spcFirstLastPara="1" wrap="square" lIns="396000" tIns="0" rIns="0" bIns="0" anchor="ctr" anchorCtr="0">
            <a:noAutofit/>
          </a:bodyPr>
          <a:lstStyle/>
          <a:p>
            <a:pPr lvl="0">
              <a:lnSpc>
                <a:spcPct val="130000"/>
              </a:lnSpc>
              <a:buClr>
                <a:srgbClr val="000000"/>
              </a:buClr>
              <a:defRPr/>
            </a:pPr>
            <a:r>
              <a:rPr lang="en-US" altLang="zh-CN" sz="2800" kern="0" dirty="0" err="1">
                <a:latin typeface="Arial"/>
                <a:ea typeface="Arial"/>
                <a:cs typeface="Arial"/>
                <a:sym typeface="Arial"/>
              </a:rPr>
              <a:t>thấy</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mình</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lớn</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bổng</a:t>
            </a:r>
            <a:r>
              <a:rPr lang="en-US" altLang="zh-CN" sz="2800" kern="0" dirty="0">
                <a:latin typeface="Arial"/>
                <a:ea typeface="Arial"/>
                <a:cs typeface="Arial"/>
                <a:sym typeface="Arial"/>
              </a:rPr>
              <a:t> </a:t>
            </a:r>
            <a:r>
              <a:rPr lang="en-US" altLang="zh-CN" sz="2800" kern="0" dirty="0" err="1">
                <a:latin typeface="Arial"/>
                <a:ea typeface="Arial"/>
                <a:cs typeface="Arial"/>
                <a:sym typeface="Arial"/>
              </a:rPr>
              <a:t>lên</a:t>
            </a:r>
            <a:endParaRPr lang="en-US" sz="2800" kern="0" dirty="0">
              <a:latin typeface="Arial"/>
              <a:cs typeface="Arial"/>
              <a:sym typeface="Arial"/>
            </a:endParaRPr>
          </a:p>
        </p:txBody>
      </p:sp>
      <p:sp>
        <p:nvSpPr>
          <p:cNvPr id="21" name="câu d">
            <a:extLst>
              <a:ext uri="{FF2B5EF4-FFF2-40B4-BE49-F238E27FC236}">
                <a16:creationId xmlns:a16="http://schemas.microsoft.com/office/drawing/2014/main" xmlns="" id="{F893A0A9-D1D9-49D7-BE30-52B89A17A3A6}"/>
              </a:ext>
            </a:extLst>
          </p:cNvPr>
          <p:cNvSpPr/>
          <p:nvPr/>
        </p:nvSpPr>
        <p:spPr>
          <a:xfrm>
            <a:off x="6324666" y="4233595"/>
            <a:ext cx="965757" cy="763587"/>
          </a:xfrm>
          <a:prstGeom prst="ellipse">
            <a:avLst/>
          </a:prstGeom>
          <a:solidFill>
            <a:srgbClr val="FFFFFF"/>
          </a:solidFill>
          <a:ln w="57150" cap="flat" cmpd="sng">
            <a:solidFill>
              <a:srgbClr val="FFAB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chemeClr val="accent2">
                    <a:lumMod val="50000"/>
                  </a:schemeClr>
                </a:solidFill>
                <a:latin typeface="Arial"/>
                <a:cs typeface="Arial"/>
                <a:sym typeface="Arial"/>
              </a:rPr>
              <a:t>d</a:t>
            </a:r>
            <a:endParaRPr kumimoji="0" sz="1400" b="1" i="0" u="none" strike="noStrike" kern="0" cap="none" spc="0" normalizeH="0" baseline="0" noProof="0" dirty="0">
              <a:ln>
                <a:noFill/>
              </a:ln>
              <a:solidFill>
                <a:schemeClr val="accent2">
                  <a:lumMod val="50000"/>
                </a:schemeClr>
              </a:solidFill>
              <a:effectLst/>
              <a:uLnTx/>
              <a:uFillTx/>
              <a:latin typeface="Arial"/>
              <a:cs typeface="Arial"/>
              <a:sym typeface="Arial"/>
            </a:endParaRPr>
          </a:p>
        </p:txBody>
      </p:sp>
      <p:sp>
        <p:nvSpPr>
          <p:cNvPr id="22" name="TextBox 21">
            <a:extLst>
              <a:ext uri="{FF2B5EF4-FFF2-40B4-BE49-F238E27FC236}">
                <a16:creationId xmlns:a16="http://schemas.microsoft.com/office/drawing/2014/main" xmlns="" id="{7EBAF59A-70D0-4CAE-B547-2C2C2273EF74}"/>
              </a:ext>
            </a:extLst>
          </p:cNvPr>
          <p:cNvSpPr txBox="1"/>
          <p:nvPr/>
        </p:nvSpPr>
        <p:spPr>
          <a:xfrm>
            <a:off x="4726493" y="2730585"/>
            <a:ext cx="785119" cy="1323439"/>
          </a:xfrm>
          <a:prstGeom prst="rect">
            <a:avLst/>
          </a:prstGeom>
          <a:noFill/>
        </p:spPr>
        <p:txBody>
          <a:bodyPr wrap="square" rtlCol="0">
            <a:spAutoFit/>
          </a:bodyPr>
          <a:lstStyle/>
          <a:p>
            <a:r>
              <a:rPr lang="en-US" sz="8000" dirty="0">
                <a:solidFill>
                  <a:srgbClr val="00FF00"/>
                </a:solidFill>
                <a:sym typeface="Wingdings" panose="05000000000000000000" pitchFamily="2" charset="2"/>
              </a:rPr>
              <a:t></a:t>
            </a:r>
            <a:endParaRPr lang="en-US" sz="8000" dirty="0">
              <a:solidFill>
                <a:srgbClr val="00FF00"/>
              </a:solidFill>
            </a:endParaRPr>
          </a:p>
        </p:txBody>
      </p:sp>
      <p:sp>
        <p:nvSpPr>
          <p:cNvPr id="23" name="TextBox 22">
            <a:extLst>
              <a:ext uri="{FF2B5EF4-FFF2-40B4-BE49-F238E27FC236}">
                <a16:creationId xmlns:a16="http://schemas.microsoft.com/office/drawing/2014/main" xmlns="" id="{D6BB117A-090A-4E19-8B5F-06EAA19B0FF2}"/>
              </a:ext>
            </a:extLst>
          </p:cNvPr>
          <p:cNvSpPr txBox="1"/>
          <p:nvPr/>
        </p:nvSpPr>
        <p:spPr>
          <a:xfrm>
            <a:off x="4726492" y="4054024"/>
            <a:ext cx="785119" cy="1323439"/>
          </a:xfrm>
          <a:prstGeom prst="rect">
            <a:avLst/>
          </a:prstGeom>
          <a:noFill/>
        </p:spPr>
        <p:txBody>
          <a:bodyPr wrap="square" rtlCol="0">
            <a:spAutoFit/>
          </a:bodyPr>
          <a:lstStyle/>
          <a:p>
            <a:r>
              <a:rPr lang="en-US" sz="8000" dirty="0">
                <a:solidFill>
                  <a:srgbClr val="00FF00"/>
                </a:solidFill>
                <a:sym typeface="Wingdings" panose="05000000000000000000" pitchFamily="2" charset="2"/>
              </a:rPr>
              <a:t></a:t>
            </a:r>
            <a:endParaRPr lang="en-US" sz="8000" dirty="0">
              <a:solidFill>
                <a:srgbClr val="00FF00"/>
              </a:solidFill>
            </a:endParaRPr>
          </a:p>
        </p:txBody>
      </p:sp>
      <p:sp>
        <p:nvSpPr>
          <p:cNvPr id="24" name="TextBox 23">
            <a:extLst>
              <a:ext uri="{FF2B5EF4-FFF2-40B4-BE49-F238E27FC236}">
                <a16:creationId xmlns:a16="http://schemas.microsoft.com/office/drawing/2014/main" xmlns="" id="{33D195D2-A26A-44AF-AA4E-7976546EE0FA}"/>
              </a:ext>
            </a:extLst>
          </p:cNvPr>
          <p:cNvSpPr txBox="1"/>
          <p:nvPr/>
        </p:nvSpPr>
        <p:spPr>
          <a:xfrm>
            <a:off x="11344041" y="2730586"/>
            <a:ext cx="785119" cy="1323439"/>
          </a:xfrm>
          <a:prstGeom prst="rect">
            <a:avLst/>
          </a:prstGeom>
          <a:noFill/>
        </p:spPr>
        <p:txBody>
          <a:bodyPr wrap="square" rtlCol="0">
            <a:spAutoFit/>
          </a:bodyPr>
          <a:lstStyle/>
          <a:p>
            <a:r>
              <a:rPr lang="en-US" sz="8000" dirty="0">
                <a:solidFill>
                  <a:srgbClr val="00FF00"/>
                </a:solidFill>
                <a:sym typeface="Wingdings" panose="05000000000000000000" pitchFamily="2" charset="2"/>
              </a:rPr>
              <a:t></a:t>
            </a:r>
            <a:endParaRPr lang="en-US" sz="8000" dirty="0">
              <a:solidFill>
                <a:srgbClr val="00FF00"/>
              </a:solidFill>
            </a:endParaRPr>
          </a:p>
        </p:txBody>
      </p:sp>
      <p:sp>
        <p:nvSpPr>
          <p:cNvPr id="25" name="AutoShape 2" descr="Kiểm tra dấu X mark Máy tính Biểu tượng Clip nghệ thuật - qua trái tim png  tải về - Miễn phí trong suốt đỏ png Tải về.">
            <a:extLst>
              <a:ext uri="{FF2B5EF4-FFF2-40B4-BE49-F238E27FC236}">
                <a16:creationId xmlns:a16="http://schemas.microsoft.com/office/drawing/2014/main" xmlns="" id="{CA9848D3-C32F-4196-887F-75CA89334A10}"/>
              </a:ext>
            </a:extLst>
          </p:cNvPr>
          <p:cNvSpPr>
            <a:spLocks noChangeAspect="1" noChangeArrowheads="1"/>
          </p:cNvSpPr>
          <p:nvPr/>
        </p:nvSpPr>
        <p:spPr bwMode="auto">
          <a:xfrm>
            <a:off x="12373171" y="5375516"/>
            <a:ext cx="89431" cy="894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Nghị định 84/2018/NĐ-CP">
            <a:extLst>
              <a:ext uri="{FF2B5EF4-FFF2-40B4-BE49-F238E27FC236}">
                <a16:creationId xmlns:a16="http://schemas.microsoft.com/office/drawing/2014/main" xmlns="" id="{FC77A96D-EB42-44CF-9172-98C2CEC02C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5909" y="4170569"/>
            <a:ext cx="651173" cy="838420"/>
          </a:xfrm>
          <a:prstGeom prst="rect">
            <a:avLst/>
          </a:prstGeom>
          <a:noFill/>
          <a:extLst>
            <a:ext uri="{909E8E84-426E-40DD-AFC4-6F175D3DCCD1}">
              <a14:hiddenFill xmlns:a14="http://schemas.microsoft.com/office/drawing/2010/main">
                <a:solidFill>
                  <a:srgbClr val="FFFFFF"/>
                </a:solidFill>
              </a14:hiddenFill>
            </a:ext>
          </a:extLst>
        </p:spPr>
      </p:pic>
      <p:pic>
        <p:nvPicPr>
          <p:cNvPr id="26" name="dung 2">
            <a:hlinkClick r:id="" action="ppaction://media"/>
            <a:extLst>
              <a:ext uri="{FF2B5EF4-FFF2-40B4-BE49-F238E27FC236}">
                <a16:creationId xmlns:a16="http://schemas.microsoft.com/office/drawing/2014/main" xmlns="" id="{541C4259-1683-4EA4-B5CC-6FDD39E63495}"/>
              </a:ext>
            </a:extLst>
          </p:cNvPr>
          <p:cNvPicPr>
            <a:picLocks noChangeAspect="1"/>
          </p:cNvPicPr>
          <p:nvPr>
            <a:audioFile r:link="rId1"/>
            <p:extLst>
              <p:ext uri="{DAA4B4D4-6D71-4841-9C94-3DE7FCFB9230}">
                <p14:media xmlns:p14="http://schemas.microsoft.com/office/powerpoint/2010/main" r:embed="rId2">
                  <p14:trim end="6110.7916"/>
                </p14:media>
              </p:ext>
            </p:extLst>
          </p:nvPr>
        </p:nvPicPr>
        <p:blipFill>
          <a:blip r:embed="rId7" cstate="print"/>
          <a:stretch>
            <a:fillRect/>
          </a:stretch>
        </p:blipFill>
        <p:spPr>
          <a:xfrm>
            <a:off x="-893284" y="2955437"/>
            <a:ext cx="609600" cy="609600"/>
          </a:xfrm>
          <a:prstGeom prst="rect">
            <a:avLst/>
          </a:prstGeom>
        </p:spPr>
      </p:pic>
      <p:pic>
        <p:nvPicPr>
          <p:cNvPr id="28" name="dung 2">
            <a:hlinkClick r:id="" action="ppaction://media"/>
            <a:extLst>
              <a:ext uri="{FF2B5EF4-FFF2-40B4-BE49-F238E27FC236}">
                <a16:creationId xmlns:a16="http://schemas.microsoft.com/office/drawing/2014/main" xmlns="" id="{96AC62FA-5EBC-4A24-A7AE-DE3506C92544}"/>
              </a:ext>
            </a:extLst>
          </p:cNvPr>
          <p:cNvPicPr>
            <a:picLocks noChangeAspect="1"/>
          </p:cNvPicPr>
          <p:nvPr>
            <a:audioFile r:link="rId1"/>
            <p:extLst>
              <p:ext uri="{DAA4B4D4-6D71-4841-9C94-3DE7FCFB9230}">
                <p14:media xmlns:p14="http://schemas.microsoft.com/office/powerpoint/2010/main" r:embed="rId2">
                  <p14:trim end="6042.7916"/>
                </p14:media>
              </p:ext>
            </p:extLst>
          </p:nvPr>
        </p:nvPicPr>
        <p:blipFill>
          <a:blip r:embed="rId7" cstate="print"/>
          <a:stretch>
            <a:fillRect/>
          </a:stretch>
        </p:blipFill>
        <p:spPr>
          <a:xfrm>
            <a:off x="-899034" y="4366151"/>
            <a:ext cx="609600" cy="609600"/>
          </a:xfrm>
          <a:prstGeom prst="rect">
            <a:avLst/>
          </a:prstGeom>
        </p:spPr>
      </p:pic>
      <p:pic>
        <p:nvPicPr>
          <p:cNvPr id="29" name="dung 2">
            <a:hlinkClick r:id="" action="ppaction://media"/>
            <a:extLst>
              <a:ext uri="{FF2B5EF4-FFF2-40B4-BE49-F238E27FC236}">
                <a16:creationId xmlns:a16="http://schemas.microsoft.com/office/drawing/2014/main" xmlns="" id="{87D2E4AF-3FC0-4E56-B68F-174245B6817D}"/>
              </a:ext>
            </a:extLst>
          </p:cNvPr>
          <p:cNvPicPr>
            <a:picLocks noChangeAspect="1"/>
          </p:cNvPicPr>
          <p:nvPr>
            <a:audioFile r:link="rId1"/>
            <p:extLst>
              <p:ext uri="{DAA4B4D4-6D71-4841-9C94-3DE7FCFB9230}">
                <p14:media xmlns:p14="http://schemas.microsoft.com/office/powerpoint/2010/main" r:embed="rId2">
                  <p14:trim end="6112.7916"/>
                </p14:media>
              </p:ext>
            </p:extLst>
          </p:nvPr>
        </p:nvPicPr>
        <p:blipFill>
          <a:blip r:embed="rId7" cstate="print"/>
          <a:stretch>
            <a:fillRect/>
          </a:stretch>
        </p:blipFill>
        <p:spPr>
          <a:xfrm>
            <a:off x="12417886" y="2955437"/>
            <a:ext cx="609600" cy="609600"/>
          </a:xfrm>
          <a:prstGeom prst="rect">
            <a:avLst/>
          </a:prstGeom>
        </p:spPr>
      </p:pic>
      <p:pic>
        <p:nvPicPr>
          <p:cNvPr id="27" name="sai-2">
            <a:hlinkClick r:id="" action="ppaction://media"/>
            <a:extLst>
              <a:ext uri="{FF2B5EF4-FFF2-40B4-BE49-F238E27FC236}">
                <a16:creationId xmlns:a16="http://schemas.microsoft.com/office/drawing/2014/main" xmlns="" id="{FE293748-BD85-4015-B6BB-921DCE87246A}"/>
              </a:ext>
            </a:extLst>
          </p:cNvPr>
          <p:cNvPicPr>
            <a:picLocks noChangeAspect="1"/>
          </p:cNvPicPr>
          <p:nvPr>
            <a:audioFile r:link="rId1"/>
            <p:extLst>
              <p:ext uri="{DAA4B4D4-6D71-4841-9C94-3DE7FCFB9230}">
                <p14:media xmlns:p14="http://schemas.microsoft.com/office/powerpoint/2010/main" r:embed="rId3">
                  <p14:trim end="2249.5833"/>
                </p14:media>
              </p:ext>
            </p:extLst>
          </p:nvPr>
        </p:nvPicPr>
        <p:blipFill>
          <a:blip r:embed="rId7" cstate="print"/>
          <a:stretch>
            <a:fillRect/>
          </a:stretch>
        </p:blipFill>
        <p:spPr>
          <a:xfrm>
            <a:off x="12513945" y="4387582"/>
            <a:ext cx="609600" cy="609600"/>
          </a:xfrm>
          <a:prstGeom prst="rect">
            <a:avLst/>
          </a:prstGeom>
        </p:spPr>
      </p:pic>
      <p:pic>
        <p:nvPicPr>
          <p:cNvPr id="31" name="图片 10">
            <a:extLst>
              <a:ext uri="{FF2B5EF4-FFF2-40B4-BE49-F238E27FC236}">
                <a16:creationId xmlns:a16="http://schemas.microsoft.com/office/drawing/2014/main" xmlns="" id="{9495F925-4357-4F14-B523-A65099B22B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 y="5268458"/>
            <a:ext cx="1484337" cy="1589113"/>
          </a:xfrm>
          <a:prstGeom prst="rect">
            <a:avLst/>
          </a:prstGeom>
        </p:spPr>
      </p:pic>
      <p:cxnSp>
        <p:nvCxnSpPr>
          <p:cNvPr id="32" name="Straight Connector 31">
            <a:extLst>
              <a:ext uri="{FF2B5EF4-FFF2-40B4-BE49-F238E27FC236}">
                <a16:creationId xmlns:a16="http://schemas.microsoft.com/office/drawing/2014/main" xmlns="" id="{30AD9D29-BE65-461D-9AC9-2289A639E0E7}"/>
              </a:ext>
            </a:extLst>
          </p:cNvPr>
          <p:cNvCxnSpPr/>
          <p:nvPr/>
        </p:nvCxnSpPr>
        <p:spPr>
          <a:xfrm>
            <a:off x="1238864" y="1415844"/>
            <a:ext cx="297917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ppt_y</p:attrName>
                                        </p:attrNameLst>
                                      </p:cBhvr>
                                      <p:tavLst>
                                        <p:tav tm="0">
                                          <p:val>
                                            <p:strVal val="#ppt_y-1"/>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 presetClass="mediacall" presetSubtype="0" fill="hold" nodeType="withEffect">
                                  <p:stCondLst>
                                    <p:cond delay="0"/>
                                  </p:stCondLst>
                                  <p:childTnLst>
                                    <p:cmd type="call" cmd="playFrom(0.0)">
                                      <p:cBhvr>
                                        <p:cTn id="44" dur="1032" fill="hold"/>
                                        <p:tgtEl>
                                          <p:spTgt spid="26"/>
                                        </p:tgtEl>
                                      </p:cBhvr>
                                    </p:cmd>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 presetClass="mediacall" presetSubtype="0" fill="hold" nodeType="withEffect">
                                  <p:stCondLst>
                                    <p:cond delay="0"/>
                                  </p:stCondLst>
                                  <p:childTnLst>
                                    <p:cmd type="call" cmd="playFrom(0.0)">
                                      <p:cBhvr>
                                        <p:cTn id="52" dur="1030" fill="hold"/>
                                        <p:tgtEl>
                                          <p:spTgt spid="29"/>
                                        </p:tgtEl>
                                      </p:cBhvr>
                                    </p:cmd>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 presetClass="mediacall" presetSubtype="0" fill="hold" nodeType="withEffect">
                                  <p:stCondLst>
                                    <p:cond delay="0"/>
                                  </p:stCondLst>
                                  <p:childTnLst>
                                    <p:cmd type="call" cmd="playFrom(0.0)">
                                      <p:cBhvr>
                                        <p:cTn id="60" dur="1100" fill="hold"/>
                                        <p:tgtEl>
                                          <p:spTgt spid="28"/>
                                        </p:tgtEl>
                                      </p:cBhvr>
                                    </p:cmd>
                                  </p:child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nodePh="1">
                                  <p:stCondLst>
                                    <p:cond delay="0"/>
                                  </p:stCondLst>
                                  <p:endCondLst>
                                    <p:cond evt="begin" delay="0">
                                      <p:tn val="64"/>
                                    </p:cond>
                                  </p:end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nodeType="withEffect">
                                  <p:stCondLst>
                                    <p:cond delay="0"/>
                                  </p:stCondLst>
                                  <p:childTnLst>
                                    <p:set>
                                      <p:cBhvr>
                                        <p:cTn id="68" dur="1" fill="hold">
                                          <p:stCondLst>
                                            <p:cond delay="0"/>
                                          </p:stCondLst>
                                        </p:cTn>
                                        <p:tgtEl>
                                          <p:spTgt spid="2052"/>
                                        </p:tgtEl>
                                        <p:attrNameLst>
                                          <p:attrName>style.visibility</p:attrName>
                                        </p:attrNameLst>
                                      </p:cBhvr>
                                      <p:to>
                                        <p:strVal val="visible"/>
                                      </p:to>
                                    </p:set>
                                    <p:animEffect transition="in" filter="fade">
                                      <p:cBhvr>
                                        <p:cTn id="69" dur="500"/>
                                        <p:tgtEl>
                                          <p:spTgt spid="2052"/>
                                        </p:tgtEl>
                                      </p:cBhvr>
                                    </p:animEffect>
                                  </p:childTnLst>
                                </p:cTn>
                              </p:par>
                              <p:par>
                                <p:cTn id="70" presetID="1" presetClass="mediacall" presetSubtype="0" fill="hold" nodeType="withEffect">
                                  <p:stCondLst>
                                    <p:cond delay="0"/>
                                  </p:stCondLst>
                                  <p:childTnLst>
                                    <p:cmd type="call" cmd="playFrom(0.0)">
                                      <p:cBhvr>
                                        <p:cTn id="71" dur="2315" fill="hold"/>
                                        <p:tgtEl>
                                          <p:spTgt spid="27"/>
                                        </p:tgtEl>
                                      </p:cBhvr>
                                    </p:cmd>
                                  </p:childTnLst>
                                </p:cTn>
                              </p:par>
                            </p:childTnLst>
                          </p:cTn>
                        </p:par>
                      </p:childTnLst>
                    </p:cTn>
                  </p:par>
                </p:childTnLst>
              </p:cTn>
              <p:nextCondLst>
                <p:cond evt="onClick" delay="0">
                  <p:tgtEl>
                    <p:spTgt spid="21"/>
                  </p:tgtEl>
                </p:cond>
              </p:nextCondLst>
            </p:seq>
            <p:audio>
              <p:cMediaNode vol="80000">
                <p:cTn id="72" fill="hold" display="0">
                  <p:stCondLst>
                    <p:cond delay="indefinite"/>
                  </p:stCondLst>
                  <p:endCondLst>
                    <p:cond evt="onStopAudio" delay="0">
                      <p:tgtEl>
                        <p:sldTgt/>
                      </p:tgtEl>
                    </p:cond>
                  </p:endCondLst>
                </p:cTn>
                <p:tgtEl>
                  <p:spTgt spid="26"/>
                </p:tgtEl>
              </p:cMediaNode>
            </p:audio>
            <p:audio>
              <p:cMediaNode vol="80000">
                <p:cTn id="73" fill="hold" display="0">
                  <p:stCondLst>
                    <p:cond delay="indefinite"/>
                  </p:stCondLst>
                  <p:endCondLst>
                    <p:cond evt="onStopAudio" delay="0">
                      <p:tgtEl>
                        <p:sldTgt/>
                      </p:tgtEl>
                    </p:cond>
                  </p:endCondLst>
                </p:cTn>
                <p:tgtEl>
                  <p:spTgt spid="28"/>
                </p:tgtEl>
              </p:cMediaNode>
            </p:audio>
            <p:audio>
              <p:cMediaNode vol="80000">
                <p:cTn id="74" fill="hold" display="0">
                  <p:stCondLst>
                    <p:cond delay="indefinite"/>
                  </p:stCondLst>
                  <p:endCondLst>
                    <p:cond evt="onStopAudio" delay="0">
                      <p:tgtEl>
                        <p:sldTgt/>
                      </p:tgtEl>
                    </p:cond>
                  </p:endCondLst>
                </p:cTn>
                <p:tgtEl>
                  <p:spTgt spid="29"/>
                </p:tgtEl>
              </p:cMediaNode>
            </p:audio>
            <p:audio>
              <p:cMediaNode vol="80000">
                <p:cTn id="75" fill="hold" display="0">
                  <p:stCondLst>
                    <p:cond delay="indefinite"/>
                  </p:stCondLst>
                  <p:endCondLst>
                    <p:cond evt="onStopAudio" delay="0">
                      <p:tgtEl>
                        <p:sldTgt/>
                      </p:tgtEl>
                    </p:cond>
                  </p:endCondLst>
                </p:cTn>
                <p:tgtEl>
                  <p:spTgt spid="27"/>
                </p:tgtEl>
              </p:cMediaNode>
            </p:audio>
          </p:childTnLst>
        </p:cTn>
      </p:par>
    </p:tnLst>
    <p:bldLst>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914F913-9D7A-4733-8CF3-17891ACB5844}"/>
              </a:ext>
            </a:extLst>
          </p:cNvPr>
          <p:cNvPicPr>
            <a:picLocks noChangeAspect="1"/>
          </p:cNvPicPr>
          <p:nvPr/>
        </p:nvPicPr>
        <p:blipFill rotWithShape="1">
          <a:blip r:embed="rId2" cstate="print"/>
          <a:srcRect t="16278" b="21466"/>
          <a:stretch/>
        </p:blipFill>
        <p:spPr>
          <a:xfrm>
            <a:off x="0" y="0"/>
            <a:ext cx="12192000" cy="6857999"/>
          </a:xfrm>
          <a:prstGeom prst="rect">
            <a:avLst/>
          </a:prstGeom>
        </p:spPr>
      </p:pic>
    </p:spTree>
    <p:extLst>
      <p:ext uri="{BB962C8B-B14F-4D97-AF65-F5344CB8AC3E}">
        <p14:creationId xmlns:p14="http://schemas.microsoft.com/office/powerpoint/2010/main" val="2377133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E00AE7-DDDC-4BDF-8B72-D53CED495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3">
            <a:extLst>
              <a:ext uri="{FF2B5EF4-FFF2-40B4-BE49-F238E27FC236}">
                <a16:creationId xmlns:a16="http://schemas.microsoft.com/office/drawing/2014/main" xmlns="" id="{BE733A97-FDA3-4375-A545-B800435AB089}"/>
              </a:ext>
            </a:extLst>
          </p:cNvPr>
          <p:cNvSpPr/>
          <p:nvPr/>
        </p:nvSpPr>
        <p:spPr>
          <a:xfrm>
            <a:off x="313300" y="364246"/>
            <a:ext cx="11565399" cy="1603948"/>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lvl="0" algn="just"/>
            <a:r>
              <a:rPr lang="en-US" sz="4000" dirty="0">
                <a:latin typeface="Arial-Rounded" panose="020B0500000000000000" pitchFamily="34" charset="0"/>
                <a:ea typeface="Arial-Rounded" panose="020B0500000000000000" pitchFamily="34" charset="0"/>
                <a:cs typeface="Arial-Rounded" panose="020B0500000000000000" pitchFamily="34" charset="0"/>
              </a:rPr>
              <a:t>2. </a:t>
            </a:r>
            <a:r>
              <a:rPr lang="vi-VN" sz="4000" dirty="0">
                <a:latin typeface="Arial-Rounded" panose="020B0500000000000000" pitchFamily="34" charset="0"/>
                <a:ea typeface="Arial-Rounded" panose="020B0500000000000000" pitchFamily="34" charset="0"/>
                <a:cs typeface="Arial-Rounded" panose="020B0500000000000000" pitchFamily="34" charset="0"/>
              </a:rPr>
              <a:t>Bạn ấy có thực hiện được mong muốn đến sớm nhất lớp không? Vì sao?</a:t>
            </a:r>
            <a:endParaRPr kumimoji="0" lang="en-US" sz="4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9EF004EC-3355-400C-B698-12B33CA0EEB0}"/>
              </a:ext>
            </a:extLst>
          </p:cNvPr>
          <p:cNvSpPr txBox="1"/>
          <p:nvPr/>
        </p:nvSpPr>
        <p:spPr>
          <a:xfrm>
            <a:off x="398990" y="2690734"/>
            <a:ext cx="11394018" cy="1569660"/>
          </a:xfrm>
          <a:prstGeom prst="rect">
            <a:avLst/>
          </a:prstGeom>
          <a:noFill/>
        </p:spPr>
        <p:txBody>
          <a:bodyPr wrap="square">
            <a:spAutoFit/>
          </a:bodyPr>
          <a:lstStyle/>
          <a:p>
            <a:pPr algn="just"/>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ấy không thực hiện được mong muốn đến sớm nhất lớp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ì khi tới cổng trường bạn ấy đã thấy mấy bạn cùng lớp đang ríu rít nói cười ở trong sân.</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图片 10">
            <a:extLst>
              <a:ext uri="{FF2B5EF4-FFF2-40B4-BE49-F238E27FC236}">
                <a16:creationId xmlns:a16="http://schemas.microsoft.com/office/drawing/2014/main" xmlns="" id="{F51A1520-595B-40FF-9E62-F6C12DA53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427" y="4213829"/>
            <a:ext cx="2365390" cy="2532358"/>
          </a:xfrm>
          <a:prstGeom prst="rect">
            <a:avLst/>
          </a:prstGeom>
        </p:spPr>
      </p:pic>
    </p:spTree>
    <p:extLst>
      <p:ext uri="{BB962C8B-B14F-4D97-AF65-F5344CB8AC3E}">
        <p14:creationId xmlns:p14="http://schemas.microsoft.com/office/powerpoint/2010/main" val="289872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E00AE7-DDDC-4BDF-8B72-D53CED495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3" name="Rectangle 2">
            <a:extLst>
              <a:ext uri="{FF2B5EF4-FFF2-40B4-BE49-F238E27FC236}">
                <a16:creationId xmlns:a16="http://schemas.microsoft.com/office/drawing/2014/main" xmlns="" id="{12E9C5FA-6BE6-4A9D-9243-494D22177778}"/>
              </a:ext>
            </a:extLst>
          </p:cNvPr>
          <p:cNvSpPr/>
          <p:nvPr/>
        </p:nvSpPr>
        <p:spPr>
          <a:xfrm>
            <a:off x="313300" y="744641"/>
            <a:ext cx="11565399" cy="951423"/>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lvl="0" algn="just"/>
            <a:r>
              <a:rPr lang="en-US" sz="3400" dirty="0">
                <a:latin typeface="Arial-Rounded" panose="020B0500000000000000" pitchFamily="34" charset="0"/>
                <a:ea typeface="Arial-Rounded" panose="020B0500000000000000" pitchFamily="34" charset="0"/>
                <a:cs typeface="Arial-Rounded" panose="020B0500000000000000" pitchFamily="34" charset="0"/>
              </a:rPr>
              <a:t>3. </a:t>
            </a:r>
            <a:r>
              <a:rPr lang="en-US" sz="3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400" dirty="0">
                <a:latin typeface="Arial-Rounded" panose="020B0500000000000000" pitchFamily="34" charset="0"/>
                <a:ea typeface="Arial-Rounded" panose="020B0500000000000000" pitchFamily="34" charset="0"/>
                <a:cs typeface="Arial-Rounded" panose="020B0500000000000000" pitchFamily="34" charset="0"/>
              </a:rPr>
              <a:t> ra </a:t>
            </a:r>
            <a:r>
              <a:rPr lang="en-US" sz="3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khi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3400" dirty="0">
                <a:latin typeface="Arial-Rounded" panose="020B0500000000000000" pitchFamily="34" charset="0"/>
                <a:ea typeface="Arial-Rounded" panose="020B0500000000000000" pitchFamily="34" charset="0"/>
                <a:cs typeface="Arial-Rounded" panose="020B0500000000000000" pitchFamily="34" charset="0"/>
              </a:rPr>
              <a:t> 2?</a:t>
            </a:r>
            <a:endParaRPr kumimoji="0" lang="en-US" sz="34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0">
            <a:extLst>
              <a:ext uri="{FF2B5EF4-FFF2-40B4-BE49-F238E27FC236}">
                <a16:creationId xmlns:a16="http://schemas.microsoft.com/office/drawing/2014/main" xmlns="" id="{58D77997-17B2-49E3-A5DF-1FC78CA7D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427" y="4213829"/>
            <a:ext cx="2365390" cy="2532358"/>
          </a:xfrm>
          <a:prstGeom prst="rect">
            <a:avLst/>
          </a:prstGeom>
        </p:spPr>
      </p:pic>
      <p:sp>
        <p:nvSpPr>
          <p:cNvPr id="5" name="TextBox 4">
            <a:extLst>
              <a:ext uri="{FF2B5EF4-FFF2-40B4-BE49-F238E27FC236}">
                <a16:creationId xmlns:a16="http://schemas.microsoft.com/office/drawing/2014/main" xmlns="" id="{ED1FC2E6-A3B7-4F2B-B232-3F77DCB9BB0E}"/>
              </a:ext>
            </a:extLst>
          </p:cNvPr>
          <p:cNvSpPr txBox="1"/>
          <p:nvPr/>
        </p:nvSpPr>
        <p:spPr>
          <a:xfrm>
            <a:off x="384000" y="2702186"/>
            <a:ext cx="11423998" cy="707886"/>
          </a:xfrm>
          <a:prstGeom prst="rect">
            <a:avLst/>
          </a:prstGeom>
          <a:noFill/>
        </p:spPr>
        <p:txBody>
          <a:bodyPr wrap="square">
            <a:spAutoFit/>
          </a:bodyPr>
          <a:lstStyle/>
          <a:p>
            <a:pPr lvl="0" algn="ct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lên lớp 2 bạn ấy nhận ra mình lớn bổng lên.</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6318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9652438-D578-4E80-84CF-0E25BBF3B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42CEFF96-805A-412F-9BE6-5FCF7FE8AB6E}"/>
              </a:ext>
            </a:extLst>
          </p:cNvPr>
          <p:cNvSpPr txBox="1"/>
          <p:nvPr/>
        </p:nvSpPr>
        <p:spPr>
          <a:xfrm>
            <a:off x="3585147" y="434715"/>
            <a:ext cx="5021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bổng</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32981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E00AE7-DDDC-4BDF-8B72-D53CED495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5" name="Rectangle 4">
            <a:extLst>
              <a:ext uri="{FF2B5EF4-FFF2-40B4-BE49-F238E27FC236}">
                <a16:creationId xmlns:a16="http://schemas.microsoft.com/office/drawing/2014/main" xmlns="" id="{3592421D-F1AB-4F41-9601-D7A135C8D76C}"/>
              </a:ext>
            </a:extLst>
          </p:cNvPr>
          <p:cNvSpPr/>
          <p:nvPr/>
        </p:nvSpPr>
        <p:spPr>
          <a:xfrm>
            <a:off x="313300" y="334598"/>
            <a:ext cx="11565399" cy="951423"/>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xmlns="" id="{9BDA1282-141D-42D5-8686-4163BB06A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326" y="2490308"/>
            <a:ext cx="3078698" cy="4033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50F2EC5B-038C-4BD2-AC5F-232816E2E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433" y="2490308"/>
            <a:ext cx="3078698" cy="4033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96BBD9D9-497C-49B5-94DB-43B1501CC3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8540" y="2490308"/>
            <a:ext cx="3078698" cy="4033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xmlns="" id="{DE349E65-BA39-4CBA-B38E-358463E9094D}"/>
              </a:ext>
            </a:extLst>
          </p:cNvPr>
          <p:cNvSpPr/>
          <p:nvPr/>
        </p:nvSpPr>
        <p:spPr>
          <a:xfrm>
            <a:off x="9052958" y="1880289"/>
            <a:ext cx="1689863" cy="5516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t>Đoạn</a:t>
            </a:r>
            <a:r>
              <a:rPr lang="en-US" sz="3600" b="1" dirty="0"/>
              <a:t> 1</a:t>
            </a:r>
          </a:p>
        </p:txBody>
      </p:sp>
      <p:sp>
        <p:nvSpPr>
          <p:cNvPr id="10" name="Rectangle 9">
            <a:extLst>
              <a:ext uri="{FF2B5EF4-FFF2-40B4-BE49-F238E27FC236}">
                <a16:creationId xmlns:a16="http://schemas.microsoft.com/office/drawing/2014/main" xmlns="" id="{8DDB96B3-46C7-4D45-9B0B-42A7FCD622BB}"/>
              </a:ext>
            </a:extLst>
          </p:cNvPr>
          <p:cNvSpPr/>
          <p:nvPr/>
        </p:nvSpPr>
        <p:spPr>
          <a:xfrm>
            <a:off x="5407850" y="1880288"/>
            <a:ext cx="1689863" cy="5516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t>Đoạn</a:t>
            </a:r>
            <a:r>
              <a:rPr lang="en-US" sz="3600" b="1" dirty="0"/>
              <a:t> 2</a:t>
            </a:r>
          </a:p>
        </p:txBody>
      </p:sp>
      <p:sp>
        <p:nvSpPr>
          <p:cNvPr id="11" name="Rectangle 10">
            <a:extLst>
              <a:ext uri="{FF2B5EF4-FFF2-40B4-BE49-F238E27FC236}">
                <a16:creationId xmlns:a16="http://schemas.microsoft.com/office/drawing/2014/main" xmlns="" id="{4BDB79DA-5FF8-44C3-837A-AD5B28879FDD}"/>
              </a:ext>
            </a:extLst>
          </p:cNvPr>
          <p:cNvSpPr/>
          <p:nvPr/>
        </p:nvSpPr>
        <p:spPr>
          <a:xfrm>
            <a:off x="1762742" y="1880287"/>
            <a:ext cx="1689863" cy="5516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t>Đoạn</a:t>
            </a:r>
            <a:r>
              <a:rPr lang="en-US" sz="3600" b="1" dirty="0"/>
              <a:t> 3</a:t>
            </a:r>
          </a:p>
        </p:txBody>
      </p:sp>
    </p:spTree>
    <p:extLst>
      <p:ext uri="{BB962C8B-B14F-4D97-AF65-F5344CB8AC3E}">
        <p14:creationId xmlns:p14="http://schemas.microsoft.com/office/powerpoint/2010/main" val="3177257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EE00AE7-DDDC-4BDF-8B72-D53CED495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5" name="Rectangle 4">
            <a:extLst>
              <a:ext uri="{FF2B5EF4-FFF2-40B4-BE49-F238E27FC236}">
                <a16:creationId xmlns:a16="http://schemas.microsoft.com/office/drawing/2014/main" xmlns="" id="{3592421D-F1AB-4F41-9601-D7A135C8D76C}"/>
              </a:ext>
            </a:extLst>
          </p:cNvPr>
          <p:cNvSpPr/>
          <p:nvPr/>
        </p:nvSpPr>
        <p:spPr>
          <a:xfrm>
            <a:off x="313300" y="334598"/>
            <a:ext cx="11565399" cy="951423"/>
          </a:xfrm>
          <a:prstGeom prst="rect">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2" name="Group 11">
            <a:extLst>
              <a:ext uri="{FF2B5EF4-FFF2-40B4-BE49-F238E27FC236}">
                <a16:creationId xmlns:a16="http://schemas.microsoft.com/office/drawing/2014/main" xmlns="" id="{6737FC3C-E4A2-4508-B1A9-9D6FCBBBB761}"/>
              </a:ext>
            </a:extLst>
          </p:cNvPr>
          <p:cNvGrpSpPr/>
          <p:nvPr/>
        </p:nvGrpSpPr>
        <p:grpSpPr>
          <a:xfrm>
            <a:off x="936661" y="1880289"/>
            <a:ext cx="3078698" cy="4643113"/>
            <a:chOff x="8358540" y="1880289"/>
            <a:chExt cx="3078698" cy="4643113"/>
          </a:xfrm>
        </p:grpSpPr>
        <p:pic>
          <p:nvPicPr>
            <p:cNvPr id="8" name="Picture 7">
              <a:extLst>
                <a:ext uri="{FF2B5EF4-FFF2-40B4-BE49-F238E27FC236}">
                  <a16:creationId xmlns:a16="http://schemas.microsoft.com/office/drawing/2014/main" xmlns="" id="{96BBD9D9-497C-49B5-94DB-43B1501CC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8540" y="2490308"/>
              <a:ext cx="3078698" cy="4033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xmlns="" id="{DE349E65-BA39-4CBA-B38E-358463E9094D}"/>
                </a:ext>
              </a:extLst>
            </p:cNvPr>
            <p:cNvSpPr/>
            <p:nvPr/>
          </p:nvSpPr>
          <p:spPr>
            <a:xfrm>
              <a:off x="9052958" y="1880289"/>
              <a:ext cx="1689863" cy="5516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Đoạn</a:t>
              </a:r>
              <a:r>
                <a:rPr kumimoji="0" lang="en-US" sz="3600" b="1" i="0" u="none" strike="noStrike" kern="1200" cap="none" spc="0" normalizeH="0" baseline="0" noProof="0" dirty="0">
                  <a:ln>
                    <a:noFill/>
                  </a:ln>
                  <a:solidFill>
                    <a:prstClr val="black"/>
                  </a:solidFill>
                  <a:effectLst/>
                  <a:uLnTx/>
                  <a:uFillTx/>
                  <a:latin typeface="Calibri"/>
                  <a:ea typeface="+mn-ea"/>
                  <a:cs typeface="+mn-cs"/>
                </a:rPr>
                <a:t> 1</a:t>
              </a:r>
            </a:p>
          </p:txBody>
        </p:sp>
      </p:grpSp>
      <p:grpSp>
        <p:nvGrpSpPr>
          <p:cNvPr id="4" name="Group 3">
            <a:extLst>
              <a:ext uri="{FF2B5EF4-FFF2-40B4-BE49-F238E27FC236}">
                <a16:creationId xmlns:a16="http://schemas.microsoft.com/office/drawing/2014/main" xmlns="" id="{78BF39E7-796E-40C5-A585-00DD0F43B7ED}"/>
              </a:ext>
            </a:extLst>
          </p:cNvPr>
          <p:cNvGrpSpPr/>
          <p:nvPr/>
        </p:nvGrpSpPr>
        <p:grpSpPr>
          <a:xfrm>
            <a:off x="4713433" y="1880288"/>
            <a:ext cx="3078698" cy="4643114"/>
            <a:chOff x="4713433" y="1880288"/>
            <a:chExt cx="3078698" cy="4643114"/>
          </a:xfrm>
        </p:grpSpPr>
        <p:pic>
          <p:nvPicPr>
            <p:cNvPr id="7" name="Picture 6">
              <a:extLst>
                <a:ext uri="{FF2B5EF4-FFF2-40B4-BE49-F238E27FC236}">
                  <a16:creationId xmlns:a16="http://schemas.microsoft.com/office/drawing/2014/main" xmlns="" id="{50F2EC5B-038C-4BD2-AC5F-232816E2E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433" y="2490308"/>
              <a:ext cx="3078698" cy="4033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a:extLst>
                <a:ext uri="{FF2B5EF4-FFF2-40B4-BE49-F238E27FC236}">
                  <a16:creationId xmlns:a16="http://schemas.microsoft.com/office/drawing/2014/main" xmlns="" id="{8DDB96B3-46C7-4D45-9B0B-42A7FCD622BB}"/>
                </a:ext>
              </a:extLst>
            </p:cNvPr>
            <p:cNvSpPr/>
            <p:nvPr/>
          </p:nvSpPr>
          <p:spPr>
            <a:xfrm>
              <a:off x="5407850" y="1880288"/>
              <a:ext cx="1689863" cy="5516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Đoạn</a:t>
              </a:r>
              <a:r>
                <a:rPr kumimoji="0" lang="en-US" sz="3600" b="1" i="0" u="none" strike="noStrike" kern="1200" cap="none" spc="0" normalizeH="0" baseline="0" noProof="0" dirty="0">
                  <a:ln>
                    <a:noFill/>
                  </a:ln>
                  <a:solidFill>
                    <a:prstClr val="black"/>
                  </a:solidFill>
                  <a:effectLst/>
                  <a:uLnTx/>
                  <a:uFillTx/>
                  <a:latin typeface="Calibri"/>
                  <a:ea typeface="+mn-ea"/>
                  <a:cs typeface="+mn-cs"/>
                </a:rPr>
                <a:t> 2</a:t>
              </a:r>
            </a:p>
          </p:txBody>
        </p:sp>
      </p:grpSp>
      <p:grpSp>
        <p:nvGrpSpPr>
          <p:cNvPr id="3" name="Group 2">
            <a:extLst>
              <a:ext uri="{FF2B5EF4-FFF2-40B4-BE49-F238E27FC236}">
                <a16:creationId xmlns:a16="http://schemas.microsoft.com/office/drawing/2014/main" xmlns="" id="{EE773235-B1BC-4E22-89E8-C56FBEFC9219}"/>
              </a:ext>
            </a:extLst>
          </p:cNvPr>
          <p:cNvGrpSpPr/>
          <p:nvPr/>
        </p:nvGrpSpPr>
        <p:grpSpPr>
          <a:xfrm>
            <a:off x="8490205" y="1880287"/>
            <a:ext cx="3078698" cy="4643115"/>
            <a:chOff x="1068326" y="1880287"/>
            <a:chExt cx="3078698" cy="4643115"/>
          </a:xfrm>
        </p:grpSpPr>
        <p:pic>
          <p:nvPicPr>
            <p:cNvPr id="6" name="Picture 5">
              <a:extLst>
                <a:ext uri="{FF2B5EF4-FFF2-40B4-BE49-F238E27FC236}">
                  <a16:creationId xmlns:a16="http://schemas.microsoft.com/office/drawing/2014/main" xmlns="" id="{9BDA1282-141D-42D5-8686-4163BB06A2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326" y="2490308"/>
              <a:ext cx="3078698" cy="4033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a:extLst>
                <a:ext uri="{FF2B5EF4-FFF2-40B4-BE49-F238E27FC236}">
                  <a16:creationId xmlns:a16="http://schemas.microsoft.com/office/drawing/2014/main" xmlns="" id="{4BDB79DA-5FF8-44C3-837A-AD5B28879FDD}"/>
                </a:ext>
              </a:extLst>
            </p:cNvPr>
            <p:cNvSpPr/>
            <p:nvPr/>
          </p:nvSpPr>
          <p:spPr>
            <a:xfrm>
              <a:off x="1762742" y="1880287"/>
              <a:ext cx="1689863" cy="5516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Đoạn</a:t>
              </a:r>
              <a:r>
                <a:rPr kumimoji="0" lang="en-US" sz="3600" b="1" i="0" u="none" strike="noStrike" kern="1200" cap="none" spc="0" normalizeH="0" baseline="0" noProof="0" dirty="0">
                  <a:ln>
                    <a:noFill/>
                  </a:ln>
                  <a:solidFill>
                    <a:prstClr val="black"/>
                  </a:solidFill>
                  <a:effectLst/>
                  <a:uLnTx/>
                  <a:uFillTx/>
                  <a:latin typeface="Calibri"/>
                  <a:ea typeface="+mn-ea"/>
                  <a:cs typeface="+mn-cs"/>
                </a:rPr>
                <a:t> 3</a:t>
              </a:r>
            </a:p>
          </p:txBody>
        </p:sp>
      </p:grpSp>
    </p:spTree>
    <p:extLst>
      <p:ext uri="{BB962C8B-B14F-4D97-AF65-F5344CB8AC3E}">
        <p14:creationId xmlns:p14="http://schemas.microsoft.com/office/powerpoint/2010/main" val="95982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81202FA-6175-4870-8599-700AF0F7F094}"/>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818" y="0"/>
            <a:ext cx="12189182" cy="6858000"/>
          </a:xfrm>
          <a:prstGeom prst="rect">
            <a:avLst/>
          </a:prstGeom>
        </p:spPr>
      </p:pic>
      <p:sp>
        <p:nvSpPr>
          <p:cNvPr id="3" name="TextBox 2">
            <a:extLst>
              <a:ext uri="{FF2B5EF4-FFF2-40B4-BE49-F238E27FC236}">
                <a16:creationId xmlns:a16="http://schemas.microsoft.com/office/drawing/2014/main" xmlns="" id="{ACCA98F1-56BC-4D84-B867-E2071AB8C10B}"/>
              </a:ext>
            </a:extLst>
          </p:cNvPr>
          <p:cNvSpPr txBox="1"/>
          <p:nvPr/>
        </p:nvSpPr>
        <p:spPr>
          <a:xfrm>
            <a:off x="1058559" y="1934665"/>
            <a:ext cx="10103603" cy="1323439"/>
          </a:xfrm>
          <a:prstGeom prst="rect">
            <a:avLst/>
          </a:prstGeom>
          <a:noFill/>
        </p:spPr>
        <p:txBody>
          <a:bodyPr wrap="square" rtlCol="0">
            <a:spAutoFit/>
          </a:bodyPr>
          <a:lstStyle/>
          <a:p>
            <a:pPr algn="just"/>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Nội</a:t>
            </a:r>
            <a:r>
              <a:rPr lang="en-US" sz="4000" b="1" dirty="0">
                <a:solidFill>
                  <a:schemeClr val="bg1"/>
                </a:solidFill>
                <a:latin typeface="HP001 4 hàng" panose="020B0603050302020204" pitchFamily="34" charset="0"/>
              </a:rPr>
              <a:t> dung: </a:t>
            </a:r>
            <a:r>
              <a:rPr lang="en-US" sz="4000" b="1" dirty="0" err="1">
                <a:solidFill>
                  <a:schemeClr val="bg1"/>
                </a:solidFill>
                <a:latin typeface="HP001 4 hàng" panose="020B0603050302020204" pitchFamily="34" charset="0"/>
              </a:rPr>
              <a:t>Cảm</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xúc</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háo</a:t>
            </a:r>
            <a:r>
              <a:rPr lang="en-US" sz="4000" b="1" dirty="0">
                <a:solidFill>
                  <a:schemeClr val="bg1"/>
                </a:solidFill>
                <a:latin typeface="HP001 4 hàng" panose="020B0603050302020204" pitchFamily="34" charset="0"/>
              </a:rPr>
              <a:t> </a:t>
            </a:r>
            <a:r>
              <a:rPr lang="en-US" sz="4000" b="1" dirty="0" err="1">
                <a:solidFill>
                  <a:schemeClr val="bg1"/>
                </a:solidFill>
                <a:latin typeface="HP001 4 hàng" panose="020B0603050302020204" pitchFamily="34" charset="0"/>
              </a:rPr>
              <a:t>hức</a:t>
            </a:r>
            <a:r>
              <a:rPr lang="en-US" sz="4000" b="1" dirty="0">
                <a:solidFill>
                  <a:schemeClr val="bg1"/>
                </a:solidFill>
                <a:latin typeface="HP001 4 hàng" panose="020B0603050302020204"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vẻ</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bạn</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sinh</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trong</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ngày</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khai</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giảng</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0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lớp</a:t>
            </a:r>
            <a:r>
              <a:rPr lang="en-US" altLang="zh-CN" sz="40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2.</a:t>
            </a:r>
            <a:endParaRPr lang="en-US" sz="4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692881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2" y="0"/>
            <a:ext cx="12192000" cy="6857999"/>
          </a:xfrm>
          <a:prstGeom prst="rect">
            <a:avLst/>
          </a:prstGeom>
        </p:spPr>
      </p:pic>
      <p:sp>
        <p:nvSpPr>
          <p:cNvPr id="10" name="Rectangle: Rounded Corners 9">
            <a:extLst>
              <a:ext uri="{FF2B5EF4-FFF2-40B4-BE49-F238E27FC236}">
                <a16:creationId xmlns:a16="http://schemas.microsoft.com/office/drawing/2014/main" xmlns="" id="{0C681225-BA59-45EF-BDC3-6597C2513232}"/>
              </a:ext>
            </a:extLst>
          </p:cNvPr>
          <p:cNvSpPr/>
          <p:nvPr/>
        </p:nvSpPr>
        <p:spPr>
          <a:xfrm>
            <a:off x="3315081" y="724861"/>
            <a:ext cx="5561834" cy="6980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6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309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CA386E6-FFB1-4DAD-A3CE-0E8770014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51C9638E-D6A2-4C8F-9EB4-377844A51776}"/>
              </a:ext>
            </a:extLst>
          </p:cNvPr>
          <p:cNvSpPr txBox="1"/>
          <p:nvPr/>
        </p:nvSpPr>
        <p:spPr>
          <a:xfrm>
            <a:off x="2970551" y="2828835"/>
            <a:ext cx="6250898" cy="1200329"/>
          </a:xfrm>
          <a:prstGeom prst="rect">
            <a:avLst/>
          </a:prstGeom>
          <a:noFill/>
        </p:spPr>
        <p:txBody>
          <a:bodyPr wrap="square" rtlCol="0">
            <a:spAutoFit/>
          </a:bodyPr>
          <a:lstStyle/>
          <a:p>
            <a:pPr algn="ctr"/>
            <a:r>
              <a:rPr lang="en-US" sz="72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451392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8D9674-79C6-47B3-885B-52B55BE06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52E31B0B-964F-495D-8C0A-17A83795C4FA}"/>
              </a:ext>
            </a:extLst>
          </p:cNvPr>
          <p:cNvSpPr txBox="1"/>
          <p:nvPr/>
        </p:nvSpPr>
        <p:spPr>
          <a:xfrm>
            <a:off x="407233" y="1048435"/>
            <a:ext cx="11030262" cy="1446550"/>
          </a:xfrm>
          <a:prstGeom prst="rect">
            <a:avLst/>
          </a:prstGeom>
          <a:noFill/>
        </p:spPr>
        <p:txBody>
          <a:bodyPr wrap="square">
            <a:spAutoFit/>
          </a:bodyPr>
          <a:lstStyle/>
          <a:p>
            <a:pPr lvl="0" algn="ctr"/>
            <a:r>
              <a:rPr lang="en-US" sz="4400" dirty="0">
                <a:latin typeface="Arial-Rounded" panose="020B0500000000000000" pitchFamily="34" charset="0"/>
                <a:ea typeface="Arial-Rounded" panose="020B0500000000000000" pitchFamily="34" charset="0"/>
                <a:cs typeface="Arial-Rounded" panose="020B0500000000000000" pitchFamily="34" charset="0"/>
              </a:rPr>
              <a:t>1. </a:t>
            </a:r>
            <a:r>
              <a:rPr lang="vi-VN" sz="4400" dirty="0">
                <a:latin typeface="Arial-Rounded" panose="020B0500000000000000" pitchFamily="34" charset="0"/>
                <a:ea typeface="Arial-Rounded" panose="020B0500000000000000" pitchFamily="34" charset="0"/>
                <a:cs typeface="Arial-Rounded" panose="020B0500000000000000" pitchFamily="34" charset="0"/>
              </a:rPr>
              <a:t>Từ nào dưới đây nói về các em lớp 1 trong ngày khai trường?</a:t>
            </a:r>
            <a:endParaRPr kumimoji="0" lang="en-US" sz="4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
            <a:extLst>
              <a:ext uri="{FF2B5EF4-FFF2-40B4-BE49-F238E27FC236}">
                <a16:creationId xmlns:a16="http://schemas.microsoft.com/office/drawing/2014/main" xmlns="" id="{75D2E8F1-039F-49AD-94DA-680FF87138EA}"/>
              </a:ext>
            </a:extLst>
          </p:cNvPr>
          <p:cNvSpPr txBox="1"/>
          <p:nvPr/>
        </p:nvSpPr>
        <p:spPr>
          <a:xfrm>
            <a:off x="1372848" y="3075057"/>
            <a:ext cx="3079231" cy="707886"/>
          </a:xfrm>
          <a:prstGeom prst="rect">
            <a:avLst/>
          </a:prstGeom>
          <a:noFill/>
        </p:spPr>
        <p:txBody>
          <a:bodyPr wrap="square" rtlCol="0">
            <a:spAutoFit/>
          </a:bodyPr>
          <a:lstStyle/>
          <a:p>
            <a:r>
              <a:rPr lang="en-US" sz="4000" b="1" dirty="0">
                <a:solidFill>
                  <a:srgbClr val="002060"/>
                </a:solidFill>
              </a:rPr>
              <a:t>a. </a:t>
            </a:r>
            <a:r>
              <a:rPr lang="en-US" sz="4000" b="1" dirty="0" err="1">
                <a:solidFill>
                  <a:srgbClr val="002060"/>
                </a:solidFill>
              </a:rPr>
              <a:t>ngạc</a:t>
            </a:r>
            <a:r>
              <a:rPr lang="en-US" sz="4000" b="1" dirty="0">
                <a:solidFill>
                  <a:srgbClr val="002060"/>
                </a:solidFill>
              </a:rPr>
              <a:t> </a:t>
            </a:r>
            <a:r>
              <a:rPr lang="en-US" sz="4000" b="1" dirty="0" err="1">
                <a:solidFill>
                  <a:srgbClr val="002060"/>
                </a:solidFill>
              </a:rPr>
              <a:t>nhiên</a:t>
            </a:r>
            <a:r>
              <a:rPr lang="en-US" sz="4000" b="1" dirty="0">
                <a:solidFill>
                  <a:srgbClr val="002060"/>
                </a:solidFill>
              </a:rPr>
              <a:t> </a:t>
            </a:r>
          </a:p>
        </p:txBody>
      </p:sp>
      <p:sp>
        <p:nvSpPr>
          <p:cNvPr id="9" name="b">
            <a:extLst>
              <a:ext uri="{FF2B5EF4-FFF2-40B4-BE49-F238E27FC236}">
                <a16:creationId xmlns:a16="http://schemas.microsoft.com/office/drawing/2014/main" xmlns="" id="{6BA3967B-EA89-4926-96F7-C257820350D8}"/>
              </a:ext>
            </a:extLst>
          </p:cNvPr>
          <p:cNvSpPr txBox="1"/>
          <p:nvPr/>
        </p:nvSpPr>
        <p:spPr>
          <a:xfrm>
            <a:off x="5179726" y="3075057"/>
            <a:ext cx="2761938" cy="707886"/>
          </a:xfrm>
          <a:prstGeom prst="rect">
            <a:avLst/>
          </a:prstGeom>
          <a:noFill/>
        </p:spPr>
        <p:txBody>
          <a:bodyPr wrap="square">
            <a:spAutoFit/>
          </a:bodyPr>
          <a:lstStyle/>
          <a:p>
            <a:r>
              <a:rPr lang="en-US" sz="4000" b="1" dirty="0">
                <a:solidFill>
                  <a:srgbClr val="002060"/>
                </a:solidFill>
              </a:rPr>
              <a:t>b. </a:t>
            </a:r>
            <a:r>
              <a:rPr lang="en-US" sz="4000" b="1" dirty="0" err="1">
                <a:solidFill>
                  <a:srgbClr val="002060"/>
                </a:solidFill>
              </a:rPr>
              <a:t>háo</a:t>
            </a:r>
            <a:r>
              <a:rPr lang="en-US" sz="4000" b="1" dirty="0">
                <a:solidFill>
                  <a:srgbClr val="002060"/>
                </a:solidFill>
              </a:rPr>
              <a:t> </a:t>
            </a:r>
            <a:r>
              <a:rPr lang="en-US" sz="4000" b="1" dirty="0" err="1">
                <a:solidFill>
                  <a:srgbClr val="002060"/>
                </a:solidFill>
              </a:rPr>
              <a:t>hức</a:t>
            </a:r>
            <a:endParaRPr lang="en-US" sz="4000" dirty="0"/>
          </a:p>
        </p:txBody>
      </p:sp>
      <p:sp>
        <p:nvSpPr>
          <p:cNvPr id="11" name="c">
            <a:extLst>
              <a:ext uri="{FF2B5EF4-FFF2-40B4-BE49-F238E27FC236}">
                <a16:creationId xmlns:a16="http://schemas.microsoft.com/office/drawing/2014/main" xmlns="" id="{D3849B6E-1746-4A1E-8FB6-5D8E679E0341}"/>
              </a:ext>
            </a:extLst>
          </p:cNvPr>
          <p:cNvSpPr txBox="1"/>
          <p:nvPr/>
        </p:nvSpPr>
        <p:spPr>
          <a:xfrm>
            <a:off x="8669311" y="3075057"/>
            <a:ext cx="2432154" cy="707886"/>
          </a:xfrm>
          <a:prstGeom prst="rect">
            <a:avLst/>
          </a:prstGeom>
          <a:noFill/>
        </p:spPr>
        <p:txBody>
          <a:bodyPr wrap="square">
            <a:spAutoFit/>
          </a:bodyPr>
          <a:lstStyle/>
          <a:p>
            <a:r>
              <a:rPr lang="en-US" sz="4000" b="1" dirty="0">
                <a:solidFill>
                  <a:srgbClr val="002060"/>
                </a:solidFill>
              </a:rPr>
              <a:t>c. </a:t>
            </a:r>
            <a:r>
              <a:rPr lang="en-US" sz="4000" b="1" dirty="0" err="1">
                <a:solidFill>
                  <a:srgbClr val="002060"/>
                </a:solidFill>
              </a:rPr>
              <a:t>rụt</a:t>
            </a:r>
            <a:r>
              <a:rPr lang="en-US" sz="4000" b="1" dirty="0">
                <a:solidFill>
                  <a:srgbClr val="002060"/>
                </a:solidFill>
              </a:rPr>
              <a:t> </a:t>
            </a:r>
            <a:r>
              <a:rPr lang="en-US" sz="4000" b="1" dirty="0" err="1">
                <a:solidFill>
                  <a:srgbClr val="002060"/>
                </a:solidFill>
              </a:rPr>
              <a:t>rè</a:t>
            </a:r>
            <a:endParaRPr lang="en-US" sz="4000" dirty="0"/>
          </a:p>
        </p:txBody>
      </p:sp>
      <p:pic>
        <p:nvPicPr>
          <p:cNvPr id="11266" name="Picture 2" descr="HCM]Camera Hành Trình Siêu Nét CAMERA hành trình 1080 Sport Camera Siêu Nét  CHo Ô TôXe Máy Xe Đạp...-Camera Hành Trình Sport Full Hd 1080 cao cấp |  Lazada.vn">
            <a:extLst>
              <a:ext uri="{FF2B5EF4-FFF2-40B4-BE49-F238E27FC236}">
                <a16:creationId xmlns:a16="http://schemas.microsoft.com/office/drawing/2014/main" xmlns="" id="{6071A88C-F02A-4CFD-9289-C06EB204BD5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6088" l="0" r="99332">
                        <a14:foregroundMark x1="34298" y1="26895" x2="38530" y2="18582"/>
                        <a14:foregroundMark x1="50111" y1="16137" x2="55234" y2="19560"/>
                      </a14:backgroundRemoval>
                    </a14:imgEffect>
                  </a14:imgLayer>
                </a14:imgProps>
              </a:ext>
              <a:ext uri="{28A0092B-C50C-407E-A947-70E740481C1C}">
                <a14:useLocalDpi xmlns:a14="http://schemas.microsoft.com/office/drawing/2010/main" val="0"/>
              </a:ext>
            </a:extLst>
          </a:blip>
          <a:srcRect/>
          <a:stretch>
            <a:fillRect/>
          </a:stretch>
        </p:blipFill>
        <p:spPr bwMode="auto">
          <a:xfrm>
            <a:off x="8816207" y="3543420"/>
            <a:ext cx="2138362" cy="194786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ểu tượng buồn chán và cách gạt bỏ cảm giác u sầu cho bạn">
            <a:extLst>
              <a:ext uri="{FF2B5EF4-FFF2-40B4-BE49-F238E27FC236}">
                <a16:creationId xmlns:a16="http://schemas.microsoft.com/office/drawing/2014/main" xmlns="" id="{A4CA1F5C-DACB-457D-B727-E3E4195A39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7" b="95000" l="10000" r="90000">
                        <a14:foregroundMark x1="34125" y1="29000" x2="42500" y2="46667"/>
                        <a14:foregroundMark x1="39875" y1="24833" x2="43625" y2="39333"/>
                        <a14:foregroundMark x1="32875" y1="29667" x2="33625" y2="43833"/>
                        <a14:foregroundMark x1="61000" y1="28667" x2="65750" y2="45000"/>
                        <a14:foregroundMark x1="64125" y1="26500" x2="69875" y2="39667"/>
                        <a14:foregroundMark x1="59500" y1="30333" x2="58750" y2="44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25821" y="4004975"/>
            <a:ext cx="1365635" cy="10242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ểu tượng buồn chán và cách gạt bỏ cảm giác u sầu cho bạn">
            <a:extLst>
              <a:ext uri="{FF2B5EF4-FFF2-40B4-BE49-F238E27FC236}">
                <a16:creationId xmlns:a16="http://schemas.microsoft.com/office/drawing/2014/main" xmlns="" id="{B439E458-8B50-4572-A668-4B28ED2CE50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7" b="95000" l="10000" r="90000">
                        <a14:foregroundMark x1="34125" y1="29000" x2="42500" y2="46667"/>
                        <a14:foregroundMark x1="39875" y1="24833" x2="43625" y2="39333"/>
                        <a14:foregroundMark x1="32875" y1="29667" x2="33625" y2="43833"/>
                        <a14:foregroundMark x1="61000" y1="28667" x2="65750" y2="45000"/>
                        <a14:foregroundMark x1="64125" y1="26500" x2="69875" y2="39667"/>
                        <a14:foregroundMark x1="59500" y1="30333" x2="58750" y2="44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77877" y="4004975"/>
            <a:ext cx="1365635" cy="10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297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fade">
                                      <p:cBhvr>
                                        <p:cTn id="19" dur="500"/>
                                        <p:tgtEl>
                                          <p:spTgt spid="11266"/>
                                        </p:tgtEl>
                                      </p:cBhvr>
                                    </p:animEffect>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8D9674-79C6-47B3-885B-52B55BE06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8D958FBF-BEBD-4036-AD12-A72426E8F69C}"/>
              </a:ext>
            </a:extLst>
          </p:cNvPr>
          <p:cNvSpPr txBox="1"/>
          <p:nvPr/>
        </p:nvSpPr>
        <p:spPr>
          <a:xfrm>
            <a:off x="1884293" y="918577"/>
            <a:ext cx="8423413" cy="830997"/>
          </a:xfrm>
          <a:prstGeom prst="rect">
            <a:avLst/>
          </a:prstGeom>
          <a:noFill/>
        </p:spPr>
        <p:txBody>
          <a:bodyPr wrap="square">
            <a:spAutoFit/>
          </a:bodyPr>
          <a:lstStyle/>
          <a:p>
            <a:r>
              <a:rPr lang="en-US" sz="4800" dirty="0">
                <a:latin typeface="Arial-Rounded" panose="020B0500000000000000" pitchFamily="34" charset="0"/>
                <a:ea typeface="Arial-Rounded" panose="020B0500000000000000" pitchFamily="34" charset="0"/>
                <a:cs typeface="Arial-Rounded" panose="020B0500000000000000" pitchFamily="34" charset="0"/>
              </a:rPr>
              <a:t>2. </a:t>
            </a:r>
            <a:r>
              <a:rPr lang="en-US" sz="48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yêu</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sau</a:t>
            </a:r>
            <a:r>
              <a:rPr lang="en-US" sz="4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xmlns="" id="{17699C7E-4B25-4933-AC66-6EEE52F3BC79}"/>
              </a:ext>
            </a:extLst>
          </p:cNvPr>
          <p:cNvSpPr txBox="1"/>
          <p:nvPr/>
        </p:nvSpPr>
        <p:spPr>
          <a:xfrm>
            <a:off x="1109040" y="2217193"/>
            <a:ext cx="9207777" cy="584775"/>
          </a:xfrm>
          <a:prstGeom prst="rect">
            <a:avLst/>
          </a:prstGeom>
          <a:noFill/>
        </p:spPr>
        <p:txBody>
          <a:bodyPr wrap="square">
            <a:spAutoFit/>
          </a:bodyPr>
          <a:lstStyle/>
          <a:p>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6E6B3258-010B-4FC8-9C88-BCBE8C8F7FEA}"/>
              </a:ext>
            </a:extLst>
          </p:cNvPr>
          <p:cNvSpPr txBox="1"/>
          <p:nvPr/>
        </p:nvSpPr>
        <p:spPr>
          <a:xfrm>
            <a:off x="1109041" y="2968102"/>
            <a:ext cx="8710820" cy="584775"/>
          </a:xfrm>
          <a:prstGeom prst="rect">
            <a:avLst/>
          </a:prstGeom>
          <a:noFill/>
        </p:spPr>
        <p:txBody>
          <a:bodyPr wrap="square">
            <a:spAutoFit/>
          </a:bodyPr>
          <a:lstStyle/>
          <a:p>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90C5C420-88D2-4AA5-833F-52CDD47E949E}"/>
              </a:ext>
            </a:extLst>
          </p:cNvPr>
          <p:cNvSpPr txBox="1"/>
          <p:nvPr/>
        </p:nvSpPr>
        <p:spPr>
          <a:xfrm>
            <a:off x="1109040" y="3719011"/>
            <a:ext cx="10307708" cy="584775"/>
          </a:xfrm>
          <a:prstGeom prst="rect">
            <a:avLst/>
          </a:prstGeom>
          <a:noFill/>
        </p:spPr>
        <p:txBody>
          <a:bodyPr wrap="square">
            <a:spAutoFit/>
          </a:bodyPr>
          <a:lstStyle/>
          <a:p>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Cùng bạn nói và đáp lời chào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gặp nhau ở trường.</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7573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CF14B5-DC41-4289-8C7B-CEA140557573}"/>
              </a:ext>
            </a:extLst>
          </p:cNvPr>
          <p:cNvPicPr>
            <a:picLocks noChangeAspect="1"/>
          </p:cNvPicPr>
          <p:nvPr/>
        </p:nvPicPr>
        <p:blipFill rotWithShape="1">
          <a:blip r:embed="rId2" cstate="print"/>
          <a:srcRect b="3050"/>
          <a:stretch/>
        </p:blipFill>
        <p:spPr>
          <a:xfrm>
            <a:off x="0" y="0"/>
            <a:ext cx="12192000" cy="6989736"/>
          </a:xfrm>
          <a:prstGeom prst="rect">
            <a:avLst/>
          </a:prstGeom>
        </p:spPr>
      </p:pic>
    </p:spTree>
    <p:extLst>
      <p:ext uri="{BB962C8B-B14F-4D97-AF65-F5344CB8AC3E}">
        <p14:creationId xmlns:p14="http://schemas.microsoft.com/office/powerpoint/2010/main" val="5533070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27B1A91-EB3E-4ECF-8152-EF307721E406}"/>
              </a:ext>
            </a:extLst>
          </p:cNvPr>
          <p:cNvSpPr txBox="1"/>
          <p:nvPr/>
        </p:nvSpPr>
        <p:spPr>
          <a:xfrm>
            <a:off x="839459" y="637190"/>
            <a:ext cx="10513078" cy="646331"/>
          </a:xfrm>
          <a:prstGeom prst="rect">
            <a:avLst/>
          </a:prstGeom>
          <a:noFill/>
        </p:spPr>
        <p:txBody>
          <a:bodyPr wrap="square">
            <a:spAutoFit/>
          </a:bodyPr>
          <a:lstStyle/>
          <a:p>
            <a:pPr algn="ct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 Nói lời chào tạm biệt mẹ trước khi đến trường.</a:t>
            </a:r>
            <a:endPar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436" name="Picture 4" descr="Chuẩn bị cho bé đến trường.! - Mẫu giáo Tuổi Xanh">
            <a:extLst>
              <a:ext uri="{FF2B5EF4-FFF2-40B4-BE49-F238E27FC236}">
                <a16:creationId xmlns:a16="http://schemas.microsoft.com/office/drawing/2014/main" xmlns="" id="{79B011FE-F676-40AB-83F9-0AE2DF6C9B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7076" y="1570999"/>
            <a:ext cx="7937845" cy="528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50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D14CEBA-CEE7-4C07-B278-18F47E9C9950}"/>
              </a:ext>
            </a:extLst>
          </p:cNvPr>
          <p:cNvSpPr txBox="1"/>
          <p:nvPr/>
        </p:nvSpPr>
        <p:spPr>
          <a:xfrm>
            <a:off x="208721" y="748790"/>
            <a:ext cx="11774557" cy="707886"/>
          </a:xfrm>
          <a:prstGeom prst="rect">
            <a:avLst/>
          </a:prstGeom>
          <a:noFill/>
        </p:spPr>
        <p:txBody>
          <a:bodyPr wrap="square">
            <a:spAutoFit/>
          </a:bodyPr>
          <a:lstStyle/>
          <a:p>
            <a:pPr algn="ct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 Nói lời chào thầy, chào cô giáo khi đến lớp.</a:t>
            </a:r>
            <a:endPar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descr="Dạy trẻ bằng cái ôm: Dạy trẻ bằng những cái ôm | VTV.VN">
            <a:extLst>
              <a:ext uri="{FF2B5EF4-FFF2-40B4-BE49-F238E27FC236}">
                <a16:creationId xmlns:a16="http://schemas.microsoft.com/office/drawing/2014/main" xmlns="" id="{94A29505-025B-4BD1-AA02-5459CFE7BF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5718" y="2259580"/>
            <a:ext cx="7460564" cy="459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95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D22EFBD-0333-4DFD-B344-2A34195D6F1C}"/>
              </a:ext>
            </a:extLst>
          </p:cNvPr>
          <p:cNvSpPr txBox="1"/>
          <p:nvPr/>
        </p:nvSpPr>
        <p:spPr>
          <a:xfrm>
            <a:off x="79513" y="558368"/>
            <a:ext cx="12032974" cy="646331"/>
          </a:xfrm>
          <a:prstGeom prst="rect">
            <a:avLst/>
          </a:prstGeom>
          <a:noFill/>
        </p:spPr>
        <p:txBody>
          <a:bodyPr wrap="square">
            <a:spAutoFit/>
          </a:bodyPr>
          <a:lstStyle/>
          <a:p>
            <a:pPr algn="ct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 Cùng bạn nói và đáp lời chào</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gặp nhau ở trường.</a:t>
            </a:r>
            <a:endPar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458" name="Picture 2" descr="Tại sao con phải chào? Có nên thúc ép con chào hỏi? - Vinschool">
            <a:extLst>
              <a:ext uri="{FF2B5EF4-FFF2-40B4-BE49-F238E27FC236}">
                <a16:creationId xmlns:a16="http://schemas.microsoft.com/office/drawing/2014/main" xmlns="" id="{70484749-3D0C-44A4-82AA-65A3CD66D9F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959" y="1541662"/>
            <a:ext cx="7636082" cy="53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206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B038698A-FFD1-4B1D-B611-DE54EAE56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3" name="图片 4">
            <a:extLst>
              <a:ext uri="{FF2B5EF4-FFF2-40B4-BE49-F238E27FC236}">
                <a16:creationId xmlns:a16="http://schemas.microsoft.com/office/drawing/2014/main" xmlns="" id="{97F9359B-8F76-4EFF-B1CE-505AC453E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4" name="图片 8">
            <a:extLst>
              <a:ext uri="{FF2B5EF4-FFF2-40B4-BE49-F238E27FC236}">
                <a16:creationId xmlns:a16="http://schemas.microsoft.com/office/drawing/2014/main" xmlns="" id="{4AC2B16E-46A0-404F-8FC5-48B34B5301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9">
            <a:extLst>
              <a:ext uri="{FF2B5EF4-FFF2-40B4-BE49-F238E27FC236}">
                <a16:creationId xmlns:a16="http://schemas.microsoft.com/office/drawing/2014/main" xmlns="" id="{CC98FF5F-6B52-4080-8782-A33D6D476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6" name="图片 11">
            <a:extLst>
              <a:ext uri="{FF2B5EF4-FFF2-40B4-BE49-F238E27FC236}">
                <a16:creationId xmlns:a16="http://schemas.microsoft.com/office/drawing/2014/main" xmlns="" id="{925090FB-5F70-46A4-ADA5-A30CD4670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2">
            <a:extLst>
              <a:ext uri="{FF2B5EF4-FFF2-40B4-BE49-F238E27FC236}">
                <a16:creationId xmlns:a16="http://schemas.microsoft.com/office/drawing/2014/main" xmlns="" id="{2AAE74DC-191B-410C-B810-3F26C4D59B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8" name="图片 13">
            <a:extLst>
              <a:ext uri="{FF2B5EF4-FFF2-40B4-BE49-F238E27FC236}">
                <a16:creationId xmlns:a16="http://schemas.microsoft.com/office/drawing/2014/main" xmlns="" id="{8A7C417E-FFF2-4052-8C67-C324995657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9" name="图片 15">
            <a:extLst>
              <a:ext uri="{FF2B5EF4-FFF2-40B4-BE49-F238E27FC236}">
                <a16:creationId xmlns:a16="http://schemas.microsoft.com/office/drawing/2014/main" xmlns="" id="{11BDF976-F4BB-432A-A546-DF67430F5B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0" name="图片 16">
            <a:extLst>
              <a:ext uri="{FF2B5EF4-FFF2-40B4-BE49-F238E27FC236}">
                <a16:creationId xmlns:a16="http://schemas.microsoft.com/office/drawing/2014/main" xmlns="" id="{D561DACB-3EAB-4E59-ACCC-5E5204160E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1" name="图片 17">
            <a:extLst>
              <a:ext uri="{FF2B5EF4-FFF2-40B4-BE49-F238E27FC236}">
                <a16:creationId xmlns:a16="http://schemas.microsoft.com/office/drawing/2014/main" xmlns="" id="{DA14BF04-05E0-4E3C-840D-EE0A736D28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12" name="图片 19">
            <a:extLst>
              <a:ext uri="{FF2B5EF4-FFF2-40B4-BE49-F238E27FC236}">
                <a16:creationId xmlns:a16="http://schemas.microsoft.com/office/drawing/2014/main" xmlns="" id="{FFFB58D2-BF69-4C29-B85E-FBA1766D90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sp>
        <p:nvSpPr>
          <p:cNvPr id="14" name="TextBox 13">
            <a:extLst>
              <a:ext uri="{FF2B5EF4-FFF2-40B4-BE49-F238E27FC236}">
                <a16:creationId xmlns:a16="http://schemas.microsoft.com/office/drawing/2014/main" xmlns="" id="{932F7451-B767-4DFE-9DE4-95A967F35F82}"/>
              </a:ext>
            </a:extLst>
          </p:cNvPr>
          <p:cNvSpPr txBox="1"/>
          <p:nvPr/>
        </p:nvSpPr>
        <p:spPr>
          <a:xfrm>
            <a:off x="6932840" y="2699462"/>
            <a:ext cx="4729549" cy="1754326"/>
          </a:xfrm>
          <a:prstGeom prst="rect">
            <a:avLst/>
          </a:prstGeom>
          <a:noFill/>
        </p:spPr>
        <p:txBody>
          <a:bodyPr wrap="square" rtlCol="0">
            <a:spAutoFit/>
          </a:bodyPr>
          <a:lstStyle/>
          <a:p>
            <a:pPr algn="ctr"/>
            <a:r>
              <a:rPr 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VẬN DỤNG, TRẢI NGHIỆM</a:t>
            </a:r>
          </a:p>
        </p:txBody>
      </p:sp>
    </p:spTree>
    <p:extLst>
      <p:ext uri="{BB962C8B-B14F-4D97-AF65-F5344CB8AC3E}">
        <p14:creationId xmlns:p14="http://schemas.microsoft.com/office/powerpoint/2010/main" val="20994879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0000"/>
            <a:extLst>
              <a:ext uri="{BEBA8EAE-BF5A-486C-A8C5-ECC9F3942E4B}">
                <a14:imgProps xmlns:a14="http://schemas.microsoft.com/office/drawing/2010/main">
                  <a14:imgLayer r:embed="rId4">
                    <a14:imgEffect>
                      <a14:artisticPaintBrush/>
                    </a14:imgEffect>
                    <a14:imgEffect>
                      <a14:brightnessContrast bright="1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grpSp>
      <p:sp>
        <p:nvSpPr>
          <p:cNvPr id="20" name="文本框 19"/>
          <p:cNvSpPr txBox="1"/>
          <p:nvPr/>
        </p:nvSpPr>
        <p:spPr>
          <a:xfrm>
            <a:off x="795959" y="4478991"/>
            <a:ext cx="1099349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600" normalizeH="0" baseline="0" noProof="0" dirty="0">
                <a:ln>
                  <a:solidFill>
                    <a:prstClr val="white"/>
                  </a:solidFill>
                </a:ln>
                <a:solidFill>
                  <a:schemeClr val="accent5">
                    <a:lumMod val="75000"/>
                  </a:schemeClr>
                </a:solidFill>
                <a:effectLst>
                  <a:outerShdw blurRad="50800" dist="38100" dir="5400000" algn="t" rotWithShape="0">
                    <a:prstClr val="black">
                      <a:alpha val="40000"/>
                    </a:prstClr>
                  </a:outerShdw>
                </a:effectLst>
                <a:uLnTx/>
                <a:uFillTx/>
                <a:latin typeface="MYuppy-KR-Bold-DDC"/>
                <a:ea typeface="+mj-ea"/>
                <a:cs typeface="+mn-cs"/>
              </a:rPr>
              <a:t>CHÚC</a:t>
            </a:r>
            <a:r>
              <a:rPr kumimoji="0" lang="en-US" altLang="zh-CN" sz="5400" b="1" i="0" u="none" strike="noStrike" kern="1200" cap="none" spc="600" normalizeH="0" noProof="0" dirty="0">
                <a:ln>
                  <a:solidFill>
                    <a:prstClr val="white"/>
                  </a:solidFill>
                </a:ln>
                <a:solidFill>
                  <a:schemeClr val="accent5">
                    <a:lumMod val="75000"/>
                  </a:schemeClr>
                </a:solidFill>
                <a:effectLst>
                  <a:outerShdw blurRad="50800" dist="38100" dir="5400000" algn="t" rotWithShape="0">
                    <a:prstClr val="black">
                      <a:alpha val="40000"/>
                    </a:prstClr>
                  </a:outerShdw>
                </a:effectLst>
                <a:uLnTx/>
                <a:uFillTx/>
                <a:latin typeface="MYuppy-KR-Bold-DDC"/>
                <a:ea typeface="+mj-ea"/>
                <a:cs typeface="+mn-cs"/>
              </a:rPr>
              <a:t> CÁC CON CHĂM NGOAN, HỌC GIỎI !</a:t>
            </a:r>
            <a:endParaRPr kumimoji="0" lang="zh-CN" altLang="en-US" sz="5400" b="1" i="0" u="none" strike="noStrike" kern="1200" cap="none" spc="600" normalizeH="0" baseline="0" noProof="0" dirty="0">
              <a:ln>
                <a:solidFill>
                  <a:prstClr val="white"/>
                </a:solidFill>
              </a:ln>
              <a:solidFill>
                <a:schemeClr val="accent5">
                  <a:lumMod val="75000"/>
                </a:schemeClr>
              </a:solidFill>
              <a:effectLst>
                <a:outerShdw blurRad="50800" dist="38100" dir="5400000" algn="t" rotWithShape="0">
                  <a:prstClr val="black">
                    <a:alpha val="40000"/>
                  </a:prstClr>
                </a:outerShdw>
              </a:effectLst>
              <a:uLnTx/>
              <a:uFillTx/>
              <a:latin typeface="MYuppy-KR-Bold-DDC"/>
              <a:ea typeface="+mj-ea"/>
              <a:cs typeface="+mn-cs"/>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ga"/>
              <a:ea typeface="微软雅黑 Light"/>
              <a:cs typeface="+mn-cs"/>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ga"/>
              <a:ea typeface="微软雅黑 Light"/>
              <a:cs typeface="+mn-cs"/>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9" grpId="0" animBg="1"/>
      <p:bldP spid="29" grpId="1" animBg="1"/>
      <p:bldP spid="29" grpId="2" animBg="1"/>
      <p:bldP spid="29" grpId="3" animBg="1"/>
      <p:bldP spid="30" grpId="0" animBg="1"/>
      <p:bldP spid="35"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38AA2663-58FC-4C32-8CE9-0370AFE83940}"/>
              </a:ext>
            </a:extLst>
          </p:cNvPr>
          <p:cNvSpPr/>
          <p:nvPr/>
        </p:nvSpPr>
        <p:spPr>
          <a:xfrm>
            <a:off x="876300" y="211455"/>
            <a:ext cx="10439400" cy="11309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đã</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chuẩn</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bị</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những</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gì</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để</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đón</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ngày</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khai</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charset="0"/>
                <a:cs typeface="Arial-Rounded" panose="020B0500000000000000" charset="0"/>
              </a:rPr>
              <a:t>trường</a:t>
            </a:r>
            <a:r>
              <a:rPr kumimoji="0" lang="en-US" sz="3200" b="0" i="0" u="none" strike="noStrike" kern="1200" cap="none" spc="0" normalizeH="0" baseline="0" noProof="0" dirty="0">
                <a:ln>
                  <a:noFill/>
                </a:ln>
                <a:solidFill>
                  <a:schemeClr val="tx1"/>
                </a:solidFill>
                <a:effectLst/>
                <a:uLnTx/>
                <a:uFillTx/>
                <a:latin typeface="Arial-Rounded" panose="020B0500000000000000" charset="0"/>
                <a:cs typeface="Arial-Rounded" panose="020B0500000000000000" charset="0"/>
              </a:rPr>
              <a:t>?</a:t>
            </a:r>
          </a:p>
        </p:txBody>
      </p:sp>
      <p:pic>
        <p:nvPicPr>
          <p:cNvPr id="3" name="Content Placeholder 2">
            <a:extLst>
              <a:ext uri="{FF2B5EF4-FFF2-40B4-BE49-F238E27FC236}">
                <a16:creationId xmlns:a16="http://schemas.microsoft.com/office/drawing/2014/main" xmlns="" id="{65F10B19-2E3B-460C-A47E-0EABEB95401C}"/>
              </a:ext>
            </a:extLst>
          </p:cNvPr>
          <p:cNvPicPr>
            <a:picLocks noChangeAspect="1"/>
          </p:cNvPicPr>
          <p:nvPr/>
        </p:nvPicPr>
        <p:blipFill>
          <a:blip r:embed="rId3" cstate="print"/>
          <a:stretch>
            <a:fillRect/>
          </a:stretch>
        </p:blipFill>
        <p:spPr>
          <a:xfrm>
            <a:off x="219075" y="2675255"/>
            <a:ext cx="4017010" cy="2889250"/>
          </a:xfrm>
          <a:prstGeom prst="rect">
            <a:avLst/>
          </a:prstGeom>
        </p:spPr>
      </p:pic>
      <p:pic>
        <p:nvPicPr>
          <p:cNvPr id="4" name="Content Placeholder 4" descr="sach-van-4934-1612883932">
            <a:extLst>
              <a:ext uri="{FF2B5EF4-FFF2-40B4-BE49-F238E27FC236}">
                <a16:creationId xmlns:a16="http://schemas.microsoft.com/office/drawing/2014/main" xmlns="" id="{4517C5C6-1B53-4C67-AED3-3910E12F15F4}"/>
              </a:ext>
            </a:extLst>
          </p:cNvPr>
          <p:cNvPicPr>
            <a:picLocks noChangeAspect="1"/>
          </p:cNvPicPr>
          <p:nvPr/>
        </p:nvPicPr>
        <p:blipFill>
          <a:blip r:embed="rId4" cstate="print"/>
          <a:stretch>
            <a:fillRect/>
          </a:stretch>
        </p:blipFill>
        <p:spPr>
          <a:xfrm>
            <a:off x="4460240" y="2654935"/>
            <a:ext cx="4505325" cy="2929890"/>
          </a:xfrm>
          <a:prstGeom prst="rect">
            <a:avLst/>
          </a:prstGeom>
        </p:spPr>
      </p:pic>
      <p:pic>
        <p:nvPicPr>
          <p:cNvPr id="5" name="Picture 4">
            <a:extLst>
              <a:ext uri="{FF2B5EF4-FFF2-40B4-BE49-F238E27FC236}">
                <a16:creationId xmlns:a16="http://schemas.microsoft.com/office/drawing/2014/main" xmlns="" id="{A94F19B0-7A9B-4F73-8962-46179EED4F14}"/>
              </a:ext>
            </a:extLst>
          </p:cNvPr>
          <p:cNvPicPr>
            <a:picLocks noChangeAspect="1"/>
          </p:cNvPicPr>
          <p:nvPr/>
        </p:nvPicPr>
        <p:blipFill>
          <a:blip r:embed="rId5" cstate="print"/>
          <a:stretch>
            <a:fillRect/>
          </a:stretch>
        </p:blipFill>
        <p:spPr>
          <a:xfrm>
            <a:off x="9120505" y="2675255"/>
            <a:ext cx="3150870" cy="2889885"/>
          </a:xfrm>
          <a:prstGeom prst="rect">
            <a:avLst/>
          </a:prstGeom>
        </p:spPr>
      </p:pic>
    </p:spTree>
    <p:extLst>
      <p:ext uri="{BB962C8B-B14F-4D97-AF65-F5344CB8AC3E}">
        <p14:creationId xmlns:p14="http://schemas.microsoft.com/office/powerpoint/2010/main" val="123989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xmlns="" id="{FCFA6AB5-75F1-4674-81A0-04BF533EAD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3" name="图片 23">
            <a:extLst>
              <a:ext uri="{FF2B5EF4-FFF2-40B4-BE49-F238E27FC236}">
                <a16:creationId xmlns:a16="http://schemas.microsoft.com/office/drawing/2014/main" xmlns="" id="{CC5A3089-737B-4BEC-89E5-9599C7C710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pic>
        <p:nvPicPr>
          <p:cNvPr id="4" name="图片 2">
            <a:extLst>
              <a:ext uri="{FF2B5EF4-FFF2-40B4-BE49-F238E27FC236}">
                <a16:creationId xmlns:a16="http://schemas.microsoft.com/office/drawing/2014/main" xmlns="" id="{984F3511-471C-4638-8941-64E8DB5866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432" y="174350"/>
            <a:ext cx="6304314" cy="4111134"/>
          </a:xfrm>
          <a:prstGeom prst="rect">
            <a:avLst/>
          </a:prstGeom>
        </p:spPr>
      </p:pic>
      <p:sp>
        <p:nvSpPr>
          <p:cNvPr id="5" name="Rectangle 4">
            <a:extLst>
              <a:ext uri="{FF2B5EF4-FFF2-40B4-BE49-F238E27FC236}">
                <a16:creationId xmlns:a16="http://schemas.microsoft.com/office/drawing/2014/main" xmlns="" id="{2247B61A-49C7-40E5-86F9-2F31850B55CF}"/>
              </a:ext>
            </a:extLst>
          </p:cNvPr>
          <p:cNvSpPr/>
          <p:nvPr/>
        </p:nvSpPr>
        <p:spPr>
          <a:xfrm>
            <a:off x="2967277" y="1686287"/>
            <a:ext cx="2510624" cy="1569660"/>
          </a:xfrm>
          <a:prstGeom prst="rect">
            <a:avLst/>
          </a:prstGeom>
          <a:noFill/>
        </p:spPr>
        <p:txBody>
          <a:bodyPr wrap="none" lIns="91440" tIns="45720" rIns="91440" bIns="45720">
            <a:spAutoFit/>
          </a:bodyPr>
          <a:lstStyle/>
          <a:p>
            <a:pPr algn="ctr"/>
            <a:r>
              <a:rPr lang="en-US" sz="9600" b="1" dirty="0" err="1">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Đọc</a:t>
            </a:r>
            <a:endParaRPr lang="en-US" sz="9600" b="1" cap="none" spc="0"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557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7B7BDA-CBA2-4B62-A87D-CDD15498BE9C}"/>
              </a:ext>
            </a:extLst>
          </p:cNvPr>
          <p:cNvSpPr/>
          <p:nvPr/>
        </p:nvSpPr>
        <p:spPr>
          <a:xfrm>
            <a:off x="226080" y="791496"/>
            <a:ext cx="11914241" cy="59436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a:t>
            </a:r>
            <a:r>
              <a:rPr lang="vi-VN" sz="2800">
                <a:latin typeface="Arial-Rounded" panose="020B0500000000000000" pitchFamily="34" charset="0"/>
                <a:ea typeface="Arial-Rounded" panose="020B0500000000000000" pitchFamily="34" charset="0"/>
                <a:cs typeface="Arial-Rounded" panose="020B0500000000000000" pitchFamily="34" charset="0"/>
              </a:rPr>
              <a:t>muốn </a:t>
            </a:r>
            <a:r>
              <a:rPr lang="vi-VN" sz="2800" smtClean="0">
                <a:latin typeface="Arial-Rounded" panose="020B0500000000000000" pitchFamily="34" charset="0"/>
                <a:ea typeface="Arial-Rounded" panose="020B0500000000000000" pitchFamily="34" charset="0"/>
                <a:cs typeface="Arial-Rounded" panose="020B0500000000000000" pitchFamily="34" charset="0"/>
              </a:rPr>
              <a:t>đến</a:t>
            </a:r>
            <a:r>
              <a:rPr lang="en-US" sz="2800" smtClean="0">
                <a:latin typeface="Arial-Rounded" panose="020B0500000000000000" pitchFamily="34" charset="0"/>
                <a:ea typeface="Arial-Rounded" panose="020B0500000000000000" pitchFamily="34" charset="0"/>
                <a:cs typeface="Arial-Rounded" panose="020B0500000000000000" pitchFamily="34" charset="0"/>
              </a:rPr>
              <a:t> </a:t>
            </a:r>
            <a:r>
              <a:rPr lang="vi-VN" sz="2800" smtClean="0">
                <a:latin typeface="Arial-Rounded" panose="020B0500000000000000" pitchFamily="34" charset="0"/>
                <a:ea typeface="Arial-Rounded" panose="020B0500000000000000" pitchFamily="34" charset="0"/>
                <a:cs typeface="Arial-Rounded" panose="020B0500000000000000" pitchFamily="34" charset="0"/>
              </a:rPr>
              <a:t>sớm </a:t>
            </a:r>
            <a:r>
              <a:rPr lang="vi-VN" sz="2800" dirty="0">
                <a:latin typeface="Arial-Rounded" panose="020B0500000000000000" pitchFamily="34" charset="0"/>
                <a:ea typeface="Arial-Rounded" panose="020B0500000000000000" pitchFamily="34" charset="0"/>
                <a:cs typeface="Arial-Rounded" panose="020B0500000000000000" pitchFamily="34" charset="0"/>
              </a:rPr>
              <a:t>nhất lớp.”</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10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vi-VN" sz="10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Chúng tôi tranh nhau kể về chuyện ngày hè. Ngay cạnh chúng tôi, mấy em lớp 1 đang rụt rè níu chặt tay bố mẹ, thật giống tôi năm ngoái. Trước các em, tôi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vi-VN" sz="2800" dirty="0">
                <a:latin typeface="Arial-Rounded" panose="020B0500000000000000" pitchFamily="34" charset="0"/>
                <a:ea typeface="Arial-Rounded" panose="020B0500000000000000" pitchFamily="34" charset="0"/>
                <a:cs typeface="Arial-Rounded" panose="020B0500000000000000" pitchFamily="34" charset="0"/>
              </a:rPr>
              <a:t> thấy mình lớn bổng lên. Tôi đã là học sinh lớp 2 rồi cơ mà.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(Văn Giá)</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E27AC80B-DCFE-4375-BC1F-1D5F6C97D7AC}"/>
              </a:ext>
            </a:extLst>
          </p:cNvPr>
          <p:cNvSpPr/>
          <p:nvPr/>
        </p:nvSpPr>
        <p:spPr>
          <a:xfrm>
            <a:off x="3254969" y="53334"/>
            <a:ext cx="5670263" cy="6980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Tôi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sinh</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4" name="Rectangle: Rounded Corners 3">
            <a:extLst>
              <a:ext uri="{FF2B5EF4-FFF2-40B4-BE49-F238E27FC236}">
                <a16:creationId xmlns:a16="http://schemas.microsoft.com/office/drawing/2014/main" xmlns="" id="{F0D2499B-6073-446C-B600-CA333B91AAB0}"/>
              </a:ext>
            </a:extLst>
          </p:cNvPr>
          <p:cNvSpPr/>
          <p:nvPr/>
        </p:nvSpPr>
        <p:spPr>
          <a:xfrm>
            <a:off x="2872739" y="6135325"/>
            <a:ext cx="6512888" cy="5751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chia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mấy</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Rounded Corners 4">
            <a:extLst>
              <a:ext uri="{FF2B5EF4-FFF2-40B4-BE49-F238E27FC236}">
                <a16:creationId xmlns:a16="http://schemas.microsoft.com/office/drawing/2014/main" xmlns="" id="{0919B333-8361-42DD-B873-26511BD07118}"/>
              </a:ext>
            </a:extLst>
          </p:cNvPr>
          <p:cNvSpPr/>
          <p:nvPr/>
        </p:nvSpPr>
        <p:spPr>
          <a:xfrm>
            <a:off x="383703" y="791496"/>
            <a:ext cx="11490960" cy="1793895"/>
          </a:xfrm>
          <a:prstGeom prst="roundRect">
            <a:avLst/>
          </a:prstGeom>
          <a:noFill/>
          <a:ln w="38100">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xmlns="" id="{AF68282D-8C86-4F59-94A4-D987042853C7}"/>
              </a:ext>
            </a:extLst>
          </p:cNvPr>
          <p:cNvSpPr/>
          <p:nvPr/>
        </p:nvSpPr>
        <p:spPr>
          <a:xfrm>
            <a:off x="226080" y="749830"/>
            <a:ext cx="655011" cy="634673"/>
          </a:xfrm>
          <a:prstGeom prst="ellipse">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a:t>
            </a:r>
          </a:p>
        </p:txBody>
      </p:sp>
      <p:sp>
        <p:nvSpPr>
          <p:cNvPr id="7" name="Rectangle: Rounded Corners 6">
            <a:extLst>
              <a:ext uri="{FF2B5EF4-FFF2-40B4-BE49-F238E27FC236}">
                <a16:creationId xmlns:a16="http://schemas.microsoft.com/office/drawing/2014/main" xmlns="" id="{86E87D57-3BD3-4D27-AA58-3C81A1A9DBED}"/>
              </a:ext>
            </a:extLst>
          </p:cNvPr>
          <p:cNvSpPr/>
          <p:nvPr/>
        </p:nvSpPr>
        <p:spPr>
          <a:xfrm>
            <a:off x="383704" y="2704360"/>
            <a:ext cx="11490959" cy="1724580"/>
          </a:xfrm>
          <a:prstGeom prst="roundRect">
            <a:avLst/>
          </a:prstGeom>
          <a:noFill/>
          <a:ln w="38100">
            <a:solidFill>
              <a:schemeClr val="accent6">
                <a:lumMod val="75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xmlns="" id="{2D7D0595-F0BC-46EF-BD0A-4A334C5D57B4}"/>
              </a:ext>
            </a:extLst>
          </p:cNvPr>
          <p:cNvSpPr/>
          <p:nvPr/>
        </p:nvSpPr>
        <p:spPr>
          <a:xfrm>
            <a:off x="164231" y="2612182"/>
            <a:ext cx="655011" cy="634673"/>
          </a:xfrm>
          <a:prstGeom prst="ellipse">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2</a:t>
            </a:r>
          </a:p>
        </p:txBody>
      </p:sp>
      <p:sp>
        <p:nvSpPr>
          <p:cNvPr id="9" name="Rectangle: Rounded Corners 8">
            <a:extLst>
              <a:ext uri="{FF2B5EF4-FFF2-40B4-BE49-F238E27FC236}">
                <a16:creationId xmlns:a16="http://schemas.microsoft.com/office/drawing/2014/main" xmlns="" id="{29965065-3A13-4B5C-9AD8-E4105174546A}"/>
              </a:ext>
            </a:extLst>
          </p:cNvPr>
          <p:cNvSpPr/>
          <p:nvPr/>
        </p:nvSpPr>
        <p:spPr>
          <a:xfrm>
            <a:off x="369203" y="4537091"/>
            <a:ext cx="11505460" cy="2173425"/>
          </a:xfrm>
          <a:prstGeom prst="roundRect">
            <a:avLst/>
          </a:prstGeom>
          <a:noFill/>
          <a:ln w="38100">
            <a:solidFill>
              <a:schemeClr val="accent6">
                <a:lumMod val="5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xmlns="" id="{641CF8A9-BD24-4957-A779-046D575DC297}"/>
              </a:ext>
            </a:extLst>
          </p:cNvPr>
          <p:cNvSpPr/>
          <p:nvPr/>
        </p:nvSpPr>
        <p:spPr>
          <a:xfrm>
            <a:off x="164230" y="4469011"/>
            <a:ext cx="655011" cy="634672"/>
          </a:xfrm>
          <a:prstGeom prst="ellipse">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3</a:t>
            </a:r>
          </a:p>
        </p:txBody>
      </p:sp>
    </p:spTree>
    <p:extLst>
      <p:ext uri="{BB962C8B-B14F-4D97-AF65-F5344CB8AC3E}">
        <p14:creationId xmlns:p14="http://schemas.microsoft.com/office/powerpoint/2010/main" val="409340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39159E-37E6-4C11-B155-4E57888E0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 y="0"/>
            <a:ext cx="12189182" cy="6858000"/>
          </a:xfrm>
          <a:prstGeom prst="rect">
            <a:avLst/>
          </a:prstGeom>
        </p:spPr>
      </p:pic>
      <p:sp>
        <p:nvSpPr>
          <p:cNvPr id="3" name="TextBox 2">
            <a:extLst>
              <a:ext uri="{FF2B5EF4-FFF2-40B4-BE49-F238E27FC236}">
                <a16:creationId xmlns:a16="http://schemas.microsoft.com/office/drawing/2014/main" xmlns="" id="{C0BD3F25-52EC-4715-9D2A-E257118B2696}"/>
              </a:ext>
            </a:extLst>
          </p:cNvPr>
          <p:cNvSpPr txBox="1"/>
          <p:nvPr/>
        </p:nvSpPr>
        <p:spPr>
          <a:xfrm>
            <a:off x="2677839" y="725017"/>
            <a:ext cx="6836321" cy="923330"/>
          </a:xfrm>
          <a:prstGeom prst="rect">
            <a:avLst/>
          </a:prstGeom>
          <a:noFill/>
        </p:spPr>
        <p:txBody>
          <a:bodyPr wrap="square" rtlCol="0">
            <a:spAutoFit/>
          </a:bodyPr>
          <a:lstStyle/>
          <a:p>
            <a:pPr algn="ctr"/>
            <a:r>
              <a:rPr lang="en-US" sz="5400" b="1" dirty="0" err="1">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b="1" dirty="0">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5400" b="1" dirty="0">
              <a:solidFill>
                <a:schemeClr val="accent4">
                  <a:lumMod val="20000"/>
                  <a:lumOff val="8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E183C3E9-93D5-4E74-9697-34E8823DA9A7}"/>
              </a:ext>
            </a:extLst>
          </p:cNvPr>
          <p:cNvSpPr txBox="1"/>
          <p:nvPr/>
        </p:nvSpPr>
        <p:spPr>
          <a:xfrm>
            <a:off x="1445744" y="1575336"/>
            <a:ext cx="3912433" cy="1015663"/>
          </a:xfrm>
          <a:prstGeom prst="rect">
            <a:avLst/>
          </a:prstGeom>
          <a:noFill/>
        </p:spPr>
        <p:txBody>
          <a:bodyPr wrap="square" rtlCol="0">
            <a:spAutoFit/>
          </a:bodyPr>
          <a:lstStyle/>
          <a:p>
            <a:r>
              <a:rPr lang="en-US" sz="6000" b="1" dirty="0" err="1">
                <a:solidFill>
                  <a:schemeClr val="bg1"/>
                </a:solidFill>
                <a:latin typeface="Times New Roman" panose="02020603050405020304" pitchFamily="18" charset="0"/>
                <a:cs typeface="Times New Roman" panose="02020603050405020304" pitchFamily="18" charset="0"/>
              </a:rPr>
              <a:t>loáng</a:t>
            </a:r>
            <a:endParaRPr lang="en-US" sz="6000" b="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53072DF-94F6-4052-AB7C-A02EA3D15FDB}"/>
              </a:ext>
            </a:extLst>
          </p:cNvPr>
          <p:cNvSpPr txBox="1"/>
          <p:nvPr/>
        </p:nvSpPr>
        <p:spPr>
          <a:xfrm>
            <a:off x="1445743" y="2550507"/>
            <a:ext cx="3912433" cy="1015663"/>
          </a:xfrm>
          <a:prstGeom prst="rect">
            <a:avLst/>
          </a:prstGeom>
          <a:noFill/>
        </p:spPr>
        <p:txBody>
          <a:bodyPr wrap="square" rtlCol="0">
            <a:spAutoFit/>
          </a:bodyPr>
          <a:lstStyle/>
          <a:p>
            <a:r>
              <a:rPr lang="en-US" sz="6000" b="1" dirty="0" err="1">
                <a:solidFill>
                  <a:schemeClr val="bg1"/>
                </a:solidFill>
                <a:latin typeface="Times New Roman" panose="02020603050405020304" pitchFamily="18" charset="0"/>
                <a:cs typeface="Times New Roman" panose="02020603050405020304" pitchFamily="18" charset="0"/>
              </a:rPr>
              <a:t>rối</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rít</a:t>
            </a:r>
            <a:endParaRPr lang="en-US" sz="6000" b="1"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E3BBA27-C474-489B-BFC1-DE756F105D49}"/>
              </a:ext>
            </a:extLst>
          </p:cNvPr>
          <p:cNvSpPr txBox="1"/>
          <p:nvPr/>
        </p:nvSpPr>
        <p:spPr>
          <a:xfrm>
            <a:off x="1445742" y="3453386"/>
            <a:ext cx="3912433" cy="1015663"/>
          </a:xfrm>
          <a:prstGeom prst="rect">
            <a:avLst/>
          </a:prstGeom>
          <a:noFill/>
        </p:spPr>
        <p:txBody>
          <a:bodyPr wrap="square" rtlCol="0">
            <a:spAutoFit/>
          </a:bodyPr>
          <a:lstStyle/>
          <a:p>
            <a:r>
              <a:rPr lang="en-US" sz="6000" b="1" dirty="0" err="1">
                <a:solidFill>
                  <a:schemeClr val="bg1"/>
                </a:solidFill>
                <a:latin typeface="Times New Roman" panose="02020603050405020304" pitchFamily="18" charset="0"/>
                <a:cs typeface="Times New Roman" panose="02020603050405020304" pitchFamily="18" charset="0"/>
              </a:rPr>
              <a:t>rụt</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rè</a:t>
            </a:r>
            <a:endParaRPr lang="en-US" sz="60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016685AA-018F-4DDF-A3D2-6A0AAD5BBE10}"/>
              </a:ext>
            </a:extLst>
          </p:cNvPr>
          <p:cNvSpPr txBox="1"/>
          <p:nvPr/>
        </p:nvSpPr>
        <p:spPr>
          <a:xfrm>
            <a:off x="1445743" y="4356264"/>
            <a:ext cx="3912433" cy="1015663"/>
          </a:xfrm>
          <a:prstGeom prst="rect">
            <a:avLst/>
          </a:prstGeom>
          <a:noFill/>
        </p:spPr>
        <p:txBody>
          <a:bodyPr wrap="square" rtlCol="0">
            <a:spAutoFit/>
          </a:bodyPr>
          <a:lstStyle/>
          <a:p>
            <a:r>
              <a:rPr lang="en-US" sz="6000" b="1" dirty="0" err="1">
                <a:solidFill>
                  <a:schemeClr val="bg1"/>
                </a:solidFill>
                <a:latin typeface="Times New Roman" panose="02020603050405020304" pitchFamily="18" charset="0"/>
                <a:cs typeface="Times New Roman" panose="02020603050405020304" pitchFamily="18" charset="0"/>
              </a:rPr>
              <a:t>níu</a:t>
            </a:r>
            <a:endParaRPr lang="en-US" sz="6000" b="1" dirty="0">
              <a:solidFill>
                <a:schemeClr val="bg1"/>
              </a:solidFill>
              <a:latin typeface="Times New Roman" panose="02020603050405020304" pitchFamily="18" charset="0"/>
              <a:cs typeface="Times New Roman" panose="02020603050405020304" pitchFamily="18" charset="0"/>
            </a:endParaRPr>
          </a:p>
        </p:txBody>
      </p:sp>
      <p:sp>
        <p:nvSpPr>
          <p:cNvPr id="9" name="Action Button: Go Home 8">
            <a:hlinkClick r:id="rId3" action="ppaction://hlinksldjump" highlightClick="1"/>
            <a:extLst>
              <a:ext uri="{FF2B5EF4-FFF2-40B4-BE49-F238E27FC236}">
                <a16:creationId xmlns:a16="http://schemas.microsoft.com/office/drawing/2014/main" xmlns="" id="{9F2ACFB7-2E26-40F9-93E2-D356D6313CAA}"/>
              </a:ext>
            </a:extLst>
          </p:cNvPr>
          <p:cNvSpPr/>
          <p:nvPr/>
        </p:nvSpPr>
        <p:spPr>
          <a:xfrm>
            <a:off x="11692328" y="6430780"/>
            <a:ext cx="499672" cy="42722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4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C2CD63C-A44D-421C-BC2E-C6A46FD1F2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068"/>
          <a:stretch/>
        </p:blipFill>
        <p:spPr>
          <a:xfrm>
            <a:off x="0" y="0"/>
            <a:ext cx="12192000" cy="6857999"/>
          </a:xfrm>
          <a:prstGeom prst="rect">
            <a:avLst/>
          </a:prstGeom>
        </p:spPr>
      </p:pic>
      <p:grpSp>
        <p:nvGrpSpPr>
          <p:cNvPr id="8" name="Group 7">
            <a:extLst>
              <a:ext uri="{FF2B5EF4-FFF2-40B4-BE49-F238E27FC236}">
                <a16:creationId xmlns:a16="http://schemas.microsoft.com/office/drawing/2014/main" xmlns="" id="{4F0A579E-087A-4F2C-914C-EB907156AD18}"/>
              </a:ext>
            </a:extLst>
          </p:cNvPr>
          <p:cNvGrpSpPr/>
          <p:nvPr/>
        </p:nvGrpSpPr>
        <p:grpSpPr>
          <a:xfrm>
            <a:off x="236220" y="1797070"/>
            <a:ext cx="11788140" cy="3399769"/>
            <a:chOff x="335280" y="807720"/>
            <a:chExt cx="11719560" cy="1783080"/>
          </a:xfrm>
        </p:grpSpPr>
        <p:sp>
          <p:nvSpPr>
            <p:cNvPr id="2" name="Rectangle: Rounded Corners 1">
              <a:extLst>
                <a:ext uri="{FF2B5EF4-FFF2-40B4-BE49-F238E27FC236}">
                  <a16:creationId xmlns:a16="http://schemas.microsoft.com/office/drawing/2014/main" xmlns="" id="{2434C850-BA7B-430C-8CF8-9F623A6702D2}"/>
                </a:ext>
              </a:extLst>
            </p:cNvPr>
            <p:cNvSpPr/>
            <p:nvPr/>
          </p:nvSpPr>
          <p:spPr>
            <a:xfrm>
              <a:off x="335280" y="807720"/>
              <a:ext cx="11719560" cy="1783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Ngày khai trường đã đến.</a:t>
              </a:r>
            </a:p>
            <a:p>
              <a:pPr algn="just"/>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Sáng sớm, mẹ mới gọi một câu mà tôi đã vùng dậy, khác hẳn mọi ngày. Loáng một cái, tôi đã chuẩn bị xong mọi thứ. Bố ngạc nhiên nhìn tôi, còn mẹ cười tủm tỉm. Tôi rối rít: “Con muốn đến sớm nhất lớp.”</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xmlns="" id="{265AB877-15FB-4EE7-B916-5DBACBDB5F7A}"/>
                </a:ext>
              </a:extLst>
            </p:cNvPr>
            <p:cNvSpPr/>
            <p:nvPr/>
          </p:nvSpPr>
          <p:spPr>
            <a:xfrm>
              <a:off x="335280" y="807720"/>
              <a:ext cx="749991" cy="40847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a:t>
              </a:r>
            </a:p>
          </p:txBody>
        </p:sp>
      </p:grpSp>
      <p:sp>
        <p:nvSpPr>
          <p:cNvPr id="4" name="Rectangle: Rounded Corners 3">
            <a:extLst>
              <a:ext uri="{FF2B5EF4-FFF2-40B4-BE49-F238E27FC236}">
                <a16:creationId xmlns:a16="http://schemas.microsoft.com/office/drawing/2014/main" xmlns="" id="{AA00CF7B-41B8-4DFE-9132-7BFD3466002F}"/>
              </a:ext>
            </a:extLst>
          </p:cNvPr>
          <p:cNvSpPr/>
          <p:nvPr/>
        </p:nvSpPr>
        <p:spPr>
          <a:xfrm>
            <a:off x="3260868" y="527005"/>
            <a:ext cx="5670263" cy="69809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Tôi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sinh</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4000" dirty="0">
                <a:latin typeface="Arial-Rounded" panose="020B0500000000000000" pitchFamily="34" charset="0"/>
                <a:ea typeface="Arial-Rounded" panose="020B0500000000000000" pitchFamily="34" charset="0"/>
                <a:cs typeface="Arial-Rounded" panose="020B0500000000000000" pitchFamily="34" charset="0"/>
              </a:rPr>
              <a:t> 2</a:t>
            </a:r>
          </a:p>
        </p:txBody>
      </p:sp>
      <p:cxnSp>
        <p:nvCxnSpPr>
          <p:cNvPr id="16" name="Straight Connector 15">
            <a:extLst>
              <a:ext uri="{FF2B5EF4-FFF2-40B4-BE49-F238E27FC236}">
                <a16:creationId xmlns:a16="http://schemas.microsoft.com/office/drawing/2014/main" xmlns="" id="{ACE1E2F7-684A-4041-9931-2F6039EAE127}"/>
              </a:ext>
            </a:extLst>
          </p:cNvPr>
          <p:cNvCxnSpPr>
            <a:cxnSpLocks/>
          </p:cNvCxnSpPr>
          <p:nvPr/>
        </p:nvCxnSpPr>
        <p:spPr>
          <a:xfrm>
            <a:off x="3970020" y="4004824"/>
            <a:ext cx="1203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291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0283F9D-D58C-4F78-97F3-A98DBF3F9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884EF574-1B35-4177-B05B-1C41F8B977F1}"/>
              </a:ext>
            </a:extLst>
          </p:cNvPr>
          <p:cNvSpPr txBox="1"/>
          <p:nvPr/>
        </p:nvSpPr>
        <p:spPr>
          <a:xfrm>
            <a:off x="3585147" y="434715"/>
            <a:ext cx="5021705" cy="923330"/>
          </a:xfrm>
          <a:prstGeom prst="rect">
            <a:avLst/>
          </a:prstGeom>
          <a:noFill/>
        </p:spPr>
        <p:txBody>
          <a:bodyPr wrap="square" rtlCol="0">
            <a:spAutoFit/>
          </a:bodyPr>
          <a:lstStyle/>
          <a:p>
            <a:pPr algn="ctr"/>
            <a:r>
              <a:rPr lang="en-US" sz="5400" b="1" dirty="0" err="1">
                <a:solidFill>
                  <a:srgbClr val="FF0000"/>
                </a:solidFill>
                <a:latin typeface="Times New Roman" panose="02020603050405020304" pitchFamily="18" charset="0"/>
                <a:cs typeface="Times New Roman" panose="02020603050405020304" pitchFamily="18" charset="0"/>
              </a:rPr>
              <a:t>Loáng</a:t>
            </a:r>
            <a:r>
              <a:rPr lang="en-US" sz="5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1912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0-卡通色">
      <a:dk1>
        <a:sysClr val="windowText" lastClr="000000"/>
      </a:dk1>
      <a:lt1>
        <a:sysClr val="window" lastClr="FFFFFF"/>
      </a:lt1>
      <a:dk2>
        <a:srgbClr val="44546A"/>
      </a:dk2>
      <a:lt2>
        <a:srgbClr val="E7E6E6"/>
      </a:lt2>
      <a:accent1>
        <a:srgbClr val="FFF674"/>
      </a:accent1>
      <a:accent2>
        <a:srgbClr val="FF94AE"/>
      </a:accent2>
      <a:accent3>
        <a:srgbClr val="BDE6FF"/>
      </a:accent3>
      <a:accent4>
        <a:srgbClr val="BED85D"/>
      </a:accent4>
      <a:accent5>
        <a:srgbClr val="9A5A5E"/>
      </a:accent5>
      <a:accent6>
        <a:srgbClr val="70AD47"/>
      </a:accent6>
      <a:hlink>
        <a:srgbClr val="0563C1"/>
      </a:hlink>
      <a:folHlink>
        <a:srgbClr val="954F72"/>
      </a:folHlink>
    </a:clrScheme>
    <a:fontScheme name="0-卡通">
      <a:majorFont>
        <a:latin typeface="Helga"/>
        <a:ea typeface="MYuppy-KR-Bold-DDC"/>
        <a:cs typeface=""/>
      </a:majorFont>
      <a:minorFont>
        <a:latin typeface="Helga"/>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ctr">
          <a:lnSpc>
            <a:spcPct val="150000"/>
          </a:lnSpc>
          <a:defRPr spc="300" dirty="0" smtClean="0">
            <a:solidFill>
              <a:schemeClr val="tx1">
                <a:lumMod val="85000"/>
                <a:lumOff val="15000"/>
              </a:schemeClr>
            </a:solidFill>
            <a:latin typeface="+mj-lt"/>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1156</Words>
  <Application>Microsoft Office PowerPoint</Application>
  <PresentationFormat>Custom</PresentationFormat>
  <Paragraphs>97</Paragraphs>
  <Slides>34</Slides>
  <Notes>4</Notes>
  <HiddenSlides>0</HiddenSlides>
  <MMClips>4</MMClips>
  <ScaleCrop>false</ScaleCrop>
  <HeadingPairs>
    <vt:vector size="4" baseType="variant">
      <vt:variant>
        <vt:lpstr>Theme</vt:lpstr>
      </vt:variant>
      <vt:variant>
        <vt:i4>6</vt:i4>
      </vt:variant>
      <vt:variant>
        <vt:lpstr>Slide Titles</vt:lpstr>
      </vt:variant>
      <vt:variant>
        <vt:i4>34</vt:i4>
      </vt:variant>
    </vt:vector>
  </HeadingPairs>
  <TitlesOfParts>
    <vt:vector size="40" baseType="lpstr">
      <vt:lpstr>包图主题2</vt:lpstr>
      <vt:lpstr>1_Office 主题</vt:lpstr>
      <vt:lpstr>2_Office 主题</vt:lpstr>
      <vt:lpstr>3_Office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huy_ctn</cp:lastModifiedBy>
  <cp:revision>42</cp:revision>
  <dcterms:created xsi:type="dcterms:W3CDTF">2021-07-22T13:53:27Z</dcterms:created>
  <dcterms:modified xsi:type="dcterms:W3CDTF">2022-09-05T06:22:27Z</dcterms:modified>
</cp:coreProperties>
</file>