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  <p:sldMasterId id="2147483723" r:id="rId7"/>
  </p:sldMasterIdLst>
  <p:notesMasterIdLst>
    <p:notesMasterId r:id="rId28"/>
  </p:notesMasterIdLst>
  <p:sldIdLst>
    <p:sldId id="380" r:id="rId8"/>
    <p:sldId id="381" r:id="rId9"/>
    <p:sldId id="297" r:id="rId10"/>
    <p:sldId id="382" r:id="rId11"/>
    <p:sldId id="295" r:id="rId12"/>
    <p:sldId id="384" r:id="rId13"/>
    <p:sldId id="344" r:id="rId14"/>
    <p:sldId id="257" r:id="rId15"/>
    <p:sldId id="374" r:id="rId16"/>
    <p:sldId id="375" r:id="rId17"/>
    <p:sldId id="376" r:id="rId18"/>
    <p:sldId id="379" r:id="rId19"/>
    <p:sldId id="386" r:id="rId20"/>
    <p:sldId id="358" r:id="rId21"/>
    <p:sldId id="355" r:id="rId22"/>
    <p:sldId id="356" r:id="rId23"/>
    <p:sldId id="357" r:id="rId24"/>
    <p:sldId id="359" r:id="rId25"/>
    <p:sldId id="360" r:id="rId26"/>
    <p:sldId id="3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2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80895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4545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64700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6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3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4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1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5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  <p:sldLayoutId id="214748373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bin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bin"/><Relationship Id="rId11" Type="http://schemas.openxmlformats.org/officeDocument/2006/relationships/image" Target="../media/image41.png"/><Relationship Id="rId5" Type="http://schemas.openxmlformats.org/officeDocument/2006/relationships/audio" Target="../media/audio3.bin"/><Relationship Id="rId15" Type="http://schemas.openxmlformats.org/officeDocument/2006/relationships/image" Target="../media/image43.wmf"/><Relationship Id="rId10" Type="http://schemas.openxmlformats.org/officeDocument/2006/relationships/image" Target="../media/image39.png"/><Relationship Id="rId4" Type="http://schemas.openxmlformats.org/officeDocument/2006/relationships/audio" Target="../media/audio2.bin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bin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bin"/><Relationship Id="rId11" Type="http://schemas.openxmlformats.org/officeDocument/2006/relationships/image" Target="../media/image41.png"/><Relationship Id="rId5" Type="http://schemas.openxmlformats.org/officeDocument/2006/relationships/audio" Target="../media/audio3.bin"/><Relationship Id="rId15" Type="http://schemas.openxmlformats.org/officeDocument/2006/relationships/image" Target="../media/image43.wmf"/><Relationship Id="rId10" Type="http://schemas.openxmlformats.org/officeDocument/2006/relationships/image" Target="../media/image39.png"/><Relationship Id="rId4" Type="http://schemas.openxmlformats.org/officeDocument/2006/relationships/audio" Target="../media/audio2.bin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bin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bin"/><Relationship Id="rId11" Type="http://schemas.openxmlformats.org/officeDocument/2006/relationships/image" Target="../media/image41.png"/><Relationship Id="rId5" Type="http://schemas.openxmlformats.org/officeDocument/2006/relationships/audio" Target="../media/audio3.bin"/><Relationship Id="rId15" Type="http://schemas.openxmlformats.org/officeDocument/2006/relationships/image" Target="../media/image43.wmf"/><Relationship Id="rId10" Type="http://schemas.openxmlformats.org/officeDocument/2006/relationships/image" Target="../media/image39.png"/><Relationship Id="rId4" Type="http://schemas.openxmlformats.org/officeDocument/2006/relationships/audio" Target="../media/audio2.bin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14" y="4740293"/>
            <a:ext cx="5943938" cy="2042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48FE19-25B8-45E3-8B75-347E763EDCBD}"/>
              </a:ext>
            </a:extLst>
          </p:cNvPr>
          <p:cNvSpPr/>
          <p:nvPr/>
        </p:nvSpPr>
        <p:spPr>
          <a:xfrm>
            <a:off x="881912" y="2347149"/>
            <a:ext cx="10428174" cy="39114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với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trực</a:t>
            </a:r>
            <a:r>
              <a:rPr lang="en-US" sz="4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tuyến</a:t>
            </a:r>
            <a:endParaRPr lang="en-US" sz="4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4F9A7-9C7B-447F-8F96-CC599E0ACC0B}"/>
              </a:ext>
            </a:extLst>
          </p:cNvPr>
          <p:cNvSpPr txBox="1"/>
          <p:nvPr/>
        </p:nvSpPr>
        <p:spPr>
          <a:xfrm>
            <a:off x="2060472" y="3237884"/>
            <a:ext cx="807105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rgbClr val="FFC000"/>
                </a:solidFill>
              </a:rPr>
              <a:t>Môn</a:t>
            </a:r>
            <a:r>
              <a:rPr lang="en-US" sz="5000" b="1" dirty="0">
                <a:ln/>
                <a:solidFill>
                  <a:srgbClr val="FFC000"/>
                </a:solidFill>
              </a:rPr>
              <a:t>: </a:t>
            </a:r>
            <a:r>
              <a:rPr lang="en-US" sz="5000" b="1" dirty="0" err="1">
                <a:ln/>
                <a:solidFill>
                  <a:srgbClr val="FFC000"/>
                </a:solidFill>
              </a:rPr>
              <a:t>Tiếng</a:t>
            </a:r>
            <a:r>
              <a:rPr lang="en-US" sz="5000" b="1" dirty="0">
                <a:ln/>
                <a:solidFill>
                  <a:srgbClr val="FFC000"/>
                </a:solidFill>
              </a:rPr>
              <a:t> </a:t>
            </a:r>
            <a:r>
              <a:rPr lang="en-US" sz="5000" b="1" dirty="0" err="1">
                <a:ln/>
                <a:solidFill>
                  <a:srgbClr val="FFC000"/>
                </a:solidFill>
              </a:rPr>
              <a:t>Việt</a:t>
            </a:r>
            <a:endParaRPr lang="en-US" sz="5000" b="1" dirty="0">
              <a:ln/>
              <a:solidFill>
                <a:srgbClr val="FFC000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1240972"/>
            <a:ext cx="12192000" cy="14605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CHÀO MỪNG CÁC CON ĐẾN VỚI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TIẾT HỌC TRỰC TUYẾN LỚP 2A1</a:t>
            </a:r>
            <a:endParaRPr kumimoji="0" lang="en-US" sz="4800" b="1" i="0" u="none" strike="noStrike" kern="1200" cap="none" spc="0" normalizeH="0" baseline="0" noProof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Sau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478441" y="1393006"/>
            <a:ext cx="109616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</a:t>
            </a:r>
            <a:r>
              <a:rPr lang="vi-VN" sz="48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</a:t>
            </a:r>
            <a:r>
              <a:rPr lang="en-US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ngày</a:t>
            </a:r>
            <a:r>
              <a:rPr lang="vi-VN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D038A8-6412-4516-AF6A-C029C2F0A41D}"/>
              </a:ext>
            </a:extLst>
          </p:cNvPr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hoạt động em thích nhất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nơi em từng đến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xúc, suy nghĩ của em trong kì nghỉ hè, …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0"/>
            <a:ext cx="121891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EE82C5-2DD0-44DB-B0B5-9FA0E830C1DC}"/>
              </a:ext>
            </a:extLst>
          </p:cNvPr>
          <p:cNvSpPr txBox="1"/>
          <p:nvPr/>
        </p:nvSpPr>
        <p:spPr>
          <a:xfrm>
            <a:off x="81117" y="742666"/>
            <a:ext cx="12029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DB123-B91B-4825-AB18-846B9BF771CB}"/>
              </a:ext>
            </a:extLst>
          </p:cNvPr>
          <p:cNvSpPr txBox="1"/>
          <p:nvPr/>
        </p:nvSpPr>
        <p:spPr>
          <a:xfrm>
            <a:off x="3801599" y="1729077"/>
            <a:ext cx="4910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Nói và nghe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28E459-207D-4B96-A0F7-EC7963E221E9}"/>
              </a:ext>
            </a:extLst>
          </p:cNvPr>
          <p:cNvSpPr txBox="1"/>
          <p:nvPr/>
        </p:nvSpPr>
        <p:spPr>
          <a:xfrm>
            <a:off x="2580353" y="2715488"/>
            <a:ext cx="70312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Những ngày hè của em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EDB123-B91B-4825-AB18-846B9BF771CB}"/>
              </a:ext>
            </a:extLst>
          </p:cNvPr>
          <p:cNvSpPr txBox="1"/>
          <p:nvPr/>
        </p:nvSpPr>
        <p:spPr>
          <a:xfrm>
            <a:off x="1579418" y="3577262"/>
            <a:ext cx="39160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Bài 3: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6254" y="1022385"/>
            <a:ext cx="770384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 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0"/>
            <a:ext cx="121891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EE82C5-2DD0-44DB-B0B5-9FA0E830C1DC}"/>
              </a:ext>
            </a:extLst>
          </p:cNvPr>
          <p:cNvSpPr txBox="1"/>
          <p:nvPr/>
        </p:nvSpPr>
        <p:spPr>
          <a:xfrm>
            <a:off x="81117" y="1025291"/>
            <a:ext cx="12029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50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 </a:t>
            </a:r>
            <a:r>
              <a:rPr lang="en-US" sz="5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5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5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5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DB123-B91B-4825-AB18-846B9BF771CB}"/>
              </a:ext>
            </a:extLst>
          </p:cNvPr>
          <p:cNvSpPr txBox="1"/>
          <p:nvPr/>
        </p:nvSpPr>
        <p:spPr>
          <a:xfrm>
            <a:off x="3801599" y="2011702"/>
            <a:ext cx="4910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Nói và nghe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28E459-207D-4B96-A0F7-EC7963E221E9}"/>
              </a:ext>
            </a:extLst>
          </p:cNvPr>
          <p:cNvSpPr txBox="1"/>
          <p:nvPr/>
        </p:nvSpPr>
        <p:spPr>
          <a:xfrm>
            <a:off x="1856936" y="3026249"/>
            <a:ext cx="821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Những ngày hè của em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522756" y="-1392783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269721" y="-1751298"/>
            <a:ext cx="17650600" cy="16687800"/>
            <a:chOff x="-3235694" y="2621826"/>
            <a:chExt cx="176506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5694" y="3402306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91770" y="419535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206543" y="-1016423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Yuppy-KR-Bold-DDC"/>
                <a:ea typeface="+mj-ea"/>
                <a:cs typeface="+mn-cs"/>
              </a:rPr>
              <a:t>CHÚC</a:t>
            </a:r>
            <a:r>
              <a:rPr kumimoji="0" lang="en-US" altLang="zh-CN" sz="5400" b="1" i="0" u="none" strike="noStrike" kern="1200" cap="none" spc="600" normalizeH="0" noProof="0" dirty="0">
                <a:ln>
                  <a:solidFill>
                    <a:prstClr val="white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Yuppy-KR-Bold-DDC"/>
                <a:ea typeface="+mj-ea"/>
                <a:cs typeface="+mn-cs"/>
              </a:rPr>
              <a:t> CÁC CON CHĂM NGOAN, HỌC GIỎI !</a:t>
            </a:r>
            <a:endParaRPr kumimoji="0" lang="zh-CN" altLang="en-US" sz="5400" b="1" i="0" u="none" strike="noStrike" kern="1200" cap="none" spc="600" normalizeH="0" baseline="0" noProof="0" dirty="0">
              <a:ln>
                <a:solidFill>
                  <a:prstClr val="white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Yuppy-KR-Bold-DDC"/>
              <a:ea typeface="+mj-ea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1051708" y="74683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DB958F-F643-4B27-8A4C-3BA507DD2E1D}"/>
              </a:ext>
            </a:extLst>
          </p:cNvPr>
          <p:cNvSpPr/>
          <p:nvPr/>
        </p:nvSpPr>
        <p:spPr>
          <a:xfrm>
            <a:off x="1623915" y="236017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0"/>
            <a:ext cx="12192000" cy="740652"/>
          </a:xfrm>
          <a:prstGeom prst="roundRect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8819" y="52250"/>
            <a:ext cx="8873067" cy="672369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ngày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em</a:t>
            </a:r>
            <a:endParaRPr lang="en-US" sz="3600" b="1" dirty="0">
              <a:solidFill>
                <a:srgbClr val="FFFF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10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189" y="54341"/>
            <a:ext cx="1406756" cy="64907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9" b="98246" l="9913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3711" r="14455" b="4492"/>
          <a:stretch/>
        </p:blipFill>
        <p:spPr>
          <a:xfrm>
            <a:off x="29030" y="-34517"/>
            <a:ext cx="677333" cy="775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3" y="1047820"/>
            <a:ext cx="3197317" cy="269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15" y="1047820"/>
            <a:ext cx="3227671" cy="272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79" y="4448884"/>
            <a:ext cx="7212699" cy="230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21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AFB1A-1105-42F1-9EF7-70F318F59EB3}"/>
              </a:ext>
            </a:extLst>
          </p:cNvPr>
          <p:cNvSpPr txBox="1"/>
          <p:nvPr/>
        </p:nvSpPr>
        <p:spPr>
          <a:xfrm>
            <a:off x="2064440" y="2350008"/>
            <a:ext cx="7112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E5C68F-3035-4666-8332-C8AAB9607572}"/>
              </a:ext>
            </a:extLst>
          </p:cNvPr>
          <p:cNvSpPr txBox="1"/>
          <p:nvPr/>
        </p:nvSpPr>
        <p:spPr>
          <a:xfrm>
            <a:off x="2064440" y="3393605"/>
            <a:ext cx="7825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0D38CD-1A58-41A9-92B7-294E49A17E15}"/>
              </a:ext>
            </a:extLst>
          </p:cNvPr>
          <p:cNvSpPr txBox="1"/>
          <p:nvPr/>
        </p:nvSpPr>
        <p:spPr>
          <a:xfrm>
            <a:off x="2064440" y="4337349"/>
            <a:ext cx="848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3" y="848320"/>
            <a:ext cx="3197317" cy="269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15" y="831695"/>
            <a:ext cx="3227671" cy="272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79" y="4448884"/>
            <a:ext cx="7212699" cy="230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4F9A7-9C7B-447F-8F96-CC599E0ACC0B}"/>
              </a:ext>
            </a:extLst>
          </p:cNvPr>
          <p:cNvSpPr txBox="1"/>
          <p:nvPr/>
        </p:nvSpPr>
        <p:spPr>
          <a:xfrm>
            <a:off x="2463379" y="0"/>
            <a:ext cx="2129143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mtClean="0">
                <a:ln/>
                <a:solidFill>
                  <a:srgbClr val="FF0000"/>
                </a:solidFill>
              </a:rPr>
              <a:t>Tranh 1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4F9A7-9C7B-447F-8F96-CC599E0ACC0B}"/>
              </a:ext>
            </a:extLst>
          </p:cNvPr>
          <p:cNvSpPr txBox="1"/>
          <p:nvPr/>
        </p:nvSpPr>
        <p:spPr>
          <a:xfrm>
            <a:off x="7778135" y="19485"/>
            <a:ext cx="2129143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mtClean="0">
                <a:ln/>
                <a:solidFill>
                  <a:srgbClr val="FF0000"/>
                </a:solidFill>
              </a:rPr>
              <a:t>Tranh 2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F4F9A7-9C7B-447F-8F96-CC599E0ACC0B}"/>
              </a:ext>
            </a:extLst>
          </p:cNvPr>
          <p:cNvSpPr txBox="1"/>
          <p:nvPr/>
        </p:nvSpPr>
        <p:spPr>
          <a:xfrm>
            <a:off x="5236355" y="3609153"/>
            <a:ext cx="2129143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mtClean="0">
                <a:ln/>
                <a:solidFill>
                  <a:srgbClr val="FF0000"/>
                </a:solidFill>
              </a:rPr>
              <a:t>Tranh 3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7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8879526" y="4875353"/>
            <a:ext cx="3312474" cy="2090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7BA6E-1DC4-4D13-A697-F34D01BCBA38}"/>
              </a:ext>
            </a:extLst>
          </p:cNvPr>
          <p:cNvSpPr/>
          <p:nvPr/>
        </p:nvSpPr>
        <p:spPr>
          <a:xfrm>
            <a:off x="895738" y="3768797"/>
            <a:ext cx="8846777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7" y="1213941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8" y="1472414"/>
            <a:ext cx="391538" cy="469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2367170"/>
            <a:ext cx="4027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2000">
        <p15:prstTrans prst="origami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177990" y="744613"/>
            <a:ext cx="118321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</a:t>
            </a:r>
            <a:r>
              <a:rPr lang="vi-VN" sz="48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</a:t>
            </a:r>
            <a:r>
              <a:rPr lang="vi-VN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vi-VN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 nghỉ hè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5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508</Words>
  <Application>Microsoft Office PowerPoint</Application>
  <PresentationFormat>Custom</PresentationFormat>
  <Paragraphs>130</Paragraphs>
  <Slides>20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huy_ctn</cp:lastModifiedBy>
  <cp:revision>22</cp:revision>
  <dcterms:created xsi:type="dcterms:W3CDTF">2021-07-23T04:01:03Z</dcterms:created>
  <dcterms:modified xsi:type="dcterms:W3CDTF">2022-09-06T04:47:18Z</dcterms:modified>
</cp:coreProperties>
</file>