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45" r:id="rId6"/>
  </p:sldMasterIdLst>
  <p:notesMasterIdLst>
    <p:notesMasterId r:id="rId14"/>
  </p:notesMasterIdLst>
  <p:sldIdLst>
    <p:sldId id="257" r:id="rId7"/>
    <p:sldId id="522" r:id="rId8"/>
    <p:sldId id="2910" r:id="rId9"/>
    <p:sldId id="2920" r:id="rId10"/>
    <p:sldId id="2923" r:id="rId11"/>
    <p:sldId id="267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08" y="-10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2867A6-1455-4C9B-A53E-113DDE4E5C2B}"/>
              </a:ext>
            </a:extLst>
          </p:cNvPr>
          <p:cNvSpPr txBox="1"/>
          <p:nvPr/>
        </p:nvSpPr>
        <p:spPr>
          <a:xfrm>
            <a:off x="2042053" y="1052085"/>
            <a:ext cx="881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Tìm đọc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4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177</Words>
  <Application>Microsoft Office PowerPoint</Application>
  <PresentationFormat>Custom</PresentationFormat>
  <Paragraphs>35</Paragraphs>
  <Slides>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QUYNHANH</cp:lastModifiedBy>
  <cp:revision>8</cp:revision>
  <dcterms:created xsi:type="dcterms:W3CDTF">2021-07-24T02:57:34Z</dcterms:created>
  <dcterms:modified xsi:type="dcterms:W3CDTF">2021-09-10T07:25:09Z</dcterms:modified>
</cp:coreProperties>
</file>