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1" r:id="rId2"/>
  </p:sldMasterIdLst>
  <p:notesMasterIdLst>
    <p:notesMasterId r:id="rId18"/>
  </p:notesMasterIdLst>
  <p:sldIdLst>
    <p:sldId id="256" r:id="rId3"/>
    <p:sldId id="258" r:id="rId4"/>
    <p:sldId id="259" r:id="rId5"/>
    <p:sldId id="271" r:id="rId6"/>
    <p:sldId id="260" r:id="rId7"/>
    <p:sldId id="295" r:id="rId8"/>
    <p:sldId id="294" r:id="rId9"/>
    <p:sldId id="296" r:id="rId10"/>
    <p:sldId id="261" r:id="rId11"/>
    <p:sldId id="297" r:id="rId12"/>
    <p:sldId id="298" r:id="rId13"/>
    <p:sldId id="262" r:id="rId14"/>
    <p:sldId id="299" r:id="rId15"/>
    <p:sldId id="300" r:id="rId16"/>
    <p:sldId id="293" r:id="rId17"/>
  </p:sldIdLst>
  <p:sldSz cx="12192000" cy="6858000"/>
  <p:notesSz cx="6858000" cy="9144000"/>
  <p:custDataLst>
    <p:tags r:id="rId19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5261B"/>
    <a:srgbClr val="C4D3DA"/>
    <a:srgbClr val="2F4054"/>
    <a:srgbClr val="4E6A8C"/>
    <a:srgbClr val="A50021"/>
    <a:srgbClr val="FF3300"/>
    <a:srgbClr val="FF5050"/>
    <a:srgbClr val="C1CED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715" autoAdjust="0"/>
    <p:restoredTop sz="94660"/>
  </p:normalViewPr>
  <p:slideViewPr>
    <p:cSldViewPr snapToGrid="0">
      <p:cViewPr>
        <p:scale>
          <a:sx n="75" d="100"/>
          <a:sy n="75" d="100"/>
        </p:scale>
        <p:origin x="720" y="44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tags" Target="tags/tag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1921EDB-7EF9-4084-9C38-50E562D045A4}" type="datetimeFigureOut">
              <a:rPr lang="zh-CN" altLang="en-US" smtClean="0"/>
              <a:t>2022/5/4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B6BBB21-A795-4890-8647-712ABF90032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176993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6BBB21-A795-4890-8647-712ABF90032A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7755273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18C319-592B-4604-8379-677AD2D98A71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6345103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6BBB21-A795-4890-8647-712ABF90032A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2125150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18C319-592B-4604-8379-677AD2D98A71}" type="slidenum">
              <a:rPr lang="zh-CN" altLang="en-US" smtClean="0"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0058406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6BBB21-A795-4890-8647-712ABF90032A}" type="slidenum">
              <a:rPr lang="zh-CN" altLang="en-US" smtClean="0"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362347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6BBB21-A795-4890-8647-712ABF90032A}" type="slidenum">
              <a:rPr lang="zh-CN" altLang="en-US" smtClean="0"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5652366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6BBB21-A795-4890-8647-712ABF90032A}" type="slidenum">
              <a:rPr lang="zh-CN" altLang="en-US" smtClean="0"/>
              <a:t>12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1302089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6BBB21-A795-4890-8647-712ABF90032A}" type="slidenum">
              <a:rPr lang="zh-CN" altLang="en-US" smtClean="0"/>
              <a:t>15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2567871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2022/5/4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518276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0"/>
    </mc:Choice>
    <mc:Fallback xmlns="">
      <p:transition advTm="0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2022/5/4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887177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0"/>
    </mc:Choice>
    <mc:Fallback xmlns="">
      <p:transition advTm="0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2022/5/4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255014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0"/>
    </mc:Choice>
    <mc:Fallback xmlns="">
      <p:transition advTm="0"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27978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0"/>
    </mc:Choice>
    <mc:Fallback xmlns="">
      <p:transition advTm="0"/>
    </mc:Fallback>
  </mc:AlternateContent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0CE1AF-DAB2-4ADF-93FA-D25DD27C0739}" type="datetime1">
              <a:rPr lang="zh-CN" altLang="en-US" smtClean="0">
                <a:solidFill>
                  <a:prstClr val="white"/>
                </a:solidFill>
              </a:rPr>
              <a:pPr/>
              <a:t>2022/5/4</a:t>
            </a:fld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3887755" y="6405331"/>
            <a:ext cx="2844800" cy="365125"/>
          </a:xfrm>
          <a:prstGeom prst="rect">
            <a:avLst/>
          </a:prstGeom>
        </p:spPr>
        <p:txBody>
          <a:bodyPr/>
          <a:lstStyle/>
          <a:p>
            <a:pPr defTabSz="1219170"/>
            <a:fld id="{916F26BD-DE47-4663-A93D-9EEAA4334141}" type="slidenum">
              <a:rPr lang="zh-CN" altLang="en-US" sz="2400" smtClean="0">
                <a:solidFill>
                  <a:prstClr val="black"/>
                </a:solidFill>
              </a:rPr>
              <a:pPr defTabSz="1219170"/>
              <a:t>‹#›</a:t>
            </a:fld>
            <a:endParaRPr lang="zh-CN" altLang="en-US" sz="240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37937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0"/>
    </mc:Choice>
    <mc:Fallback xmlns="">
      <p:transition advTm="0"/>
    </mc:Fallback>
  </mc:AlternateContent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174529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0"/>
    </mc:Choice>
    <mc:Fallback xmlns="">
      <p:transition advTm="0"/>
    </mc:Fallback>
  </mc:AlternateContent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176492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0"/>
    </mc:Choice>
    <mc:Fallback xmlns="">
      <p:transition advTm="0"/>
    </mc:Fallback>
  </mc:AlternateContent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633536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0"/>
    </mc:Choice>
    <mc:Fallback xmlns="">
      <p:transition advTm="0"/>
    </mc:Fallback>
  </mc:AlternateContent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8"/>
          <p:cNvSpPr>
            <a:spLocks noGrp="1"/>
          </p:cNvSpPr>
          <p:nvPr>
            <p:ph type="title"/>
          </p:nvPr>
        </p:nvSpPr>
        <p:spPr>
          <a:xfrm>
            <a:off x="364067" y="683683"/>
            <a:ext cx="8652933" cy="698500"/>
          </a:xfrm>
          <a:prstGeom prst="rect">
            <a:avLst/>
          </a:prstGeom>
        </p:spPr>
        <p:txBody>
          <a:bodyPr lIns="68580" tIns="34290" rIns="68580" bIns="34290"/>
          <a:lstStyle>
            <a:lvl1pPr algn="l">
              <a:defRPr sz="3199">
                <a:solidFill>
                  <a:schemeClr val="tx1">
                    <a:lumMod val="65000"/>
                    <a:lumOff val="35000"/>
                  </a:schemeClr>
                </a:solidFill>
                <a:latin typeface="Roboto Condensed" panose="02000000000000000000" pitchFamily="2" charset="0"/>
                <a:cs typeface="Roboto Condensed" panose="02000000000000000000" pitchFamily="2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6" name="Text Placeholder 27"/>
          <p:cNvSpPr>
            <a:spLocks noGrp="1"/>
          </p:cNvSpPr>
          <p:nvPr>
            <p:ph type="body" sz="quarter" idx="25"/>
          </p:nvPr>
        </p:nvSpPr>
        <p:spPr>
          <a:xfrm>
            <a:off x="364067" y="1253459"/>
            <a:ext cx="8652933" cy="381065"/>
          </a:xfrm>
          <a:prstGeom prst="rect">
            <a:avLst/>
          </a:prstGeom>
        </p:spPr>
        <p:txBody>
          <a:bodyPr lIns="68580" tIns="34290" rIns="68580" bIns="34290"/>
          <a:lstStyle>
            <a:lvl1pPr marL="0" indent="0" algn="l">
              <a:buNone/>
              <a:defRPr sz="1200" baseline="0">
                <a:solidFill>
                  <a:schemeClr val="bg1">
                    <a:lumMod val="65000"/>
                  </a:schemeClr>
                </a:solidFill>
                <a:latin typeface="Roboto Condensed" panose="02000000000000000000" pitchFamily="2" charset="0"/>
                <a:cs typeface="Roboto Condensed" panose="02000000000000000000" pitchFamily="2" charset="0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2631191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0"/>
    </mc:Choice>
    <mc:Fallback xmlns="">
      <p:transition advTm="0"/>
    </mc:Fallback>
  </mc:AlternateContent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410937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0"/>
    </mc:Choice>
    <mc:Fallback xmlns="">
      <p:transition advTm="0"/>
    </mc:Fallback>
  </mc:AlternateContent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565660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0"/>
    </mc:Choice>
    <mc:Fallback xmlns="">
      <p:transition advTm="0"/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2022/5/4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986539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0"/>
    </mc:Choice>
    <mc:Fallback xmlns="">
      <p:transition advTm="0"/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211520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0"/>
    </mc:Choice>
    <mc:Fallback xmlns="">
      <p:transition advTm="0"/>
    </mc:Fallback>
  </mc:AlternateContent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5082"/>
            <a:ext cx="10972800" cy="1142647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724824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0"/>
    </mc:Choice>
    <mc:Fallback xmlns="">
      <p:transition advTm="0"/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369334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0"/>
    </mc:Choice>
    <mc:Fallback xmlns="">
      <p:transition advTm="0"/>
    </mc:Fallback>
  </mc:AlternateContent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021639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0"/>
    </mc:Choice>
    <mc:Fallback xmlns="">
      <p:transition advTm="0"/>
    </mc:Fallback>
  </mc:AlternateContent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515824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0"/>
    </mc:Choice>
    <mc:Fallback xmlns="">
      <p:transition advTm="0"/>
    </mc:Fallback>
  </mc:AlternateContent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588511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0"/>
    </mc:Choice>
    <mc:Fallback xmlns="">
      <p:transition advTm="0"/>
    </mc:Fallback>
  </mc:AlternateContent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050242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0"/>
    </mc:Choice>
    <mc:Fallback xmlns="">
      <p:transition advTm="0"/>
    </mc:Fallback>
  </mc:AlternateContent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33797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0"/>
    </mc:Choice>
    <mc:Fallback xmlns="">
      <p:transition advTm="0"/>
    </mc:Fallback>
  </mc:AlternateContent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313747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0"/>
    </mc:Choice>
    <mc:Fallback xmlns="">
      <p:transition advTm="0"/>
    </mc:Fallback>
  </mc:AlternateContent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ta_cli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-3" y="1758951"/>
            <a:ext cx="11429011" cy="3340099"/>
          </a:xfrm>
          <a:prstGeom prst="rect">
            <a:avLst/>
          </a:prstGeom>
        </p:spPr>
        <p:txBody>
          <a:bodyPr lIns="34299" tIns="17150" rIns="34299" bIns="17150" rtlCol="0">
            <a:normAutofit/>
          </a:bodyPr>
          <a:lstStyle>
            <a:lvl1pPr marL="0" indent="0">
              <a:buNone/>
              <a:defRPr sz="1066">
                <a:latin typeface="Calibri Light"/>
                <a:cs typeface="Calibri Light"/>
              </a:defRPr>
            </a:lvl1pPr>
          </a:lstStyle>
          <a:p>
            <a:pPr lvl="0"/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0295566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0"/>
    </mc:Choice>
    <mc:Fallback xmlns="">
      <p:transition advTm="0"/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2022/5/4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121841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0"/>
    </mc:Choice>
    <mc:Fallback xmlns="">
      <p:transition advTm="0"/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858231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0"/>
    </mc:Choice>
    <mc:Fallback xmlns="">
      <p:transition advTm="0"/>
    </mc:Fallback>
  </mc:AlternateContent>
  <p:timing>
    <p:tnLst>
      <p:par>
        <p:cTn id="1" dur="indefinite" restart="never" nodeType="tmRoot"/>
      </p:par>
    </p:tn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811770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0"/>
    </mc:Choice>
    <mc:Fallback xmlns="">
      <p:transition advTm="0"/>
    </mc:Fallback>
  </mc:AlternateContent>
  <p:timing>
    <p:tnLst>
      <p:par>
        <p:cTn id="1" dur="indefinite" restart="never" nodeType="tmRoot"/>
      </p:par>
    </p:tn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859353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0"/>
    </mc:Choice>
    <mc:Fallback xmlns="">
      <p:transition advTm="0"/>
    </mc:Fallback>
  </mc:AlternateContent>
  <p:timing>
    <p:tnLst>
      <p:par>
        <p:cTn id="1" dur="indefinite" restart="never" nodeType="tmRoot"/>
      </p:par>
    </p:tn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44702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0"/>
    </mc:Choice>
    <mc:Fallback xmlns="">
      <p:transition advTm="0"/>
    </mc:Fallback>
  </mc:AlternateContent>
  <p:timing>
    <p:tnLst>
      <p:par>
        <p:cTn id="1" dur="indefinite" restart="never" nodeType="tmRoot"/>
      </p:par>
    </p:tnLst>
  </p:timing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5_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275946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0"/>
    </mc:Choice>
    <mc:Fallback xmlns="">
      <p:transition advTm="0"/>
    </mc:Fallback>
  </mc:AlternateContent>
  <p:timing>
    <p:tnLst>
      <p:par>
        <p:cTn id="1" dur="indefinite" restart="never" nodeType="tmRoot"/>
      </p:par>
    </p:tn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内容与标题">
    <p:bg>
      <p:bgPr>
        <a:blipFill dpi="0" rotWithShape="1">
          <a:blip r:embed="rId2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328232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0"/>
    </mc:Choice>
    <mc:Fallback xmlns="">
      <p:transition advTm="0"/>
    </mc:Fallback>
  </mc:AlternateContent>
  <p:timing>
    <p:tnLst>
      <p:par>
        <p:cTn id="1" dur="indefinite" restart="never" nodeType="tmRoot"/>
      </p:par>
    </p:tnLst>
  </p:timing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20977A2-1EEE-4F61-8D13-C9788D873610}" type="datetimeFigureOut">
              <a:rPr lang="zh-CN" altLang="en-US" smtClean="0"/>
              <a:t>2022/5/4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09F5515-C7D1-42D3-855C-6F4DE4F2D16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008967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0"/>
    </mc:Choice>
    <mc:Fallback xmlns="">
      <p:transition advTm="0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2022/5/4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058257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0"/>
    </mc:Choice>
    <mc:Fallback xmlns="">
      <p:transition advTm="0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2022/5/4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81170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0"/>
    </mc:Choice>
    <mc:Fallback xmlns="">
      <p:transition advTm="0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498475"/>
          </a:xfrm>
        </p:spPr>
        <p:txBody>
          <a:bodyPr>
            <a:normAutofit/>
          </a:bodyPr>
          <a:lstStyle>
            <a:lvl1pPr algn="ctr">
              <a:defRPr sz="2400">
                <a:solidFill>
                  <a:srgbClr val="C4D3DA"/>
                </a:solidFill>
              </a:defRPr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2022/5/4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644060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0"/>
    </mc:Choice>
    <mc:Fallback xmlns="">
      <p:transition advTm="0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2022/5/4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65230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0"/>
    </mc:Choice>
    <mc:Fallback xmlns="">
      <p:transition advTm="0"/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与标题">
    <p:bg>
      <p:bgPr>
        <a:blipFill dpi="0" rotWithShape="1">
          <a:blip r:embed="rId2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947583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0"/>
    </mc:Choice>
    <mc:Fallback xmlns="">
      <p:transition advTm="0"/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2022/5/4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778056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0"/>
    </mc:Choice>
    <mc:Fallback xmlns="">
      <p:transition advTm="0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21" Type="http://schemas.openxmlformats.org/officeDocument/2006/relationships/slideLayout" Target="../slideLayouts/slideLayout21.xml"/><Relationship Id="rId34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hyperlink" Target="https://www.facebook.com/teamKTUTS" TargetMode="Externa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image" Target="../media/image1.jpg"/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6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hyperlink" Target="https://www.facebook.com/teamKTUTS" TargetMode="External"/><Relationship Id="rId5" Type="http://schemas.openxmlformats.org/officeDocument/2006/relationships/image" Target="../media/image2.png"/><Relationship Id="rId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5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  <a:t>2022/5/4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5E368F5-5BF9-4637-B2F4-6DD023179F19}"/>
              </a:ext>
            </a:extLst>
          </p:cNvPr>
          <p:cNvSpPr/>
          <p:nvPr userDrawn="1"/>
        </p:nvSpPr>
        <p:spPr>
          <a:xfrm>
            <a:off x="1" y="-51435"/>
            <a:ext cx="838200" cy="43858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500" b="1" smtClean="0">
                <a:ln w="0"/>
                <a:solidFill>
                  <a:srgbClr val="C4D3DA"/>
                </a:solidFill>
                <a:latin typeface="UTM Avo" panose="02040603050506020204" pitchFamily="18" charset="0"/>
              </a:rPr>
              <a:t>KTUTS</a:t>
            </a:r>
            <a:endParaRPr lang="en-US" sz="1500" b="1" cap="none" spc="0">
              <a:ln w="0"/>
              <a:solidFill>
                <a:srgbClr val="C4D3DA"/>
              </a:solidFill>
              <a:latin typeface="UTM Avo" panose="02040603050506020204" pitchFamily="18" charset="0"/>
            </a:endParaRPr>
          </a:p>
        </p:txBody>
      </p:sp>
      <p:pic>
        <p:nvPicPr>
          <p:cNvPr id="8" name="Picture 7" descr="A picture containing diagram&#10;&#10;Description automatically generated">
            <a:extLst>
              <a:ext uri="{FF2B5EF4-FFF2-40B4-BE49-F238E27FC236}">
                <a16:creationId xmlns:a16="http://schemas.microsoft.com/office/drawing/2014/main" id="{A05EA59B-DF2C-46AA-84A5-154E3CCCDAF5}"/>
              </a:ext>
            </a:extLst>
          </p:cNvPr>
          <p:cNvPicPr>
            <a:picLocks noChangeAspect="1"/>
          </p:cNvPicPr>
          <p:nvPr userDrawn="1"/>
        </p:nvPicPr>
        <p:blipFill>
          <a:blip r:embed="rId3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142460" y="17782224"/>
            <a:ext cx="1881378" cy="1625303"/>
          </a:xfrm>
          <a:prstGeom prst="rect">
            <a:avLst/>
          </a:prstGeom>
        </p:spPr>
      </p:pic>
      <p:pic>
        <p:nvPicPr>
          <p:cNvPr id="9" name="Picture 8" descr="A picture containing diagram&#10;&#10;Description automatically generated">
            <a:extLst>
              <a:ext uri="{FF2B5EF4-FFF2-40B4-BE49-F238E27FC236}">
                <a16:creationId xmlns:a16="http://schemas.microsoft.com/office/drawing/2014/main" id="{BC809887-0422-403D-873C-92DDF5F862D9}"/>
              </a:ext>
            </a:extLst>
          </p:cNvPr>
          <p:cNvPicPr>
            <a:picLocks noChangeAspect="1"/>
          </p:cNvPicPr>
          <p:nvPr userDrawn="1"/>
        </p:nvPicPr>
        <p:blipFill>
          <a:blip r:embed="rId3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140" y="7419024"/>
            <a:ext cx="1881378" cy="1625303"/>
          </a:xfrm>
          <a:prstGeom prst="rect">
            <a:avLst/>
          </a:prstGeom>
        </p:spPr>
      </p:pic>
      <p:pic>
        <p:nvPicPr>
          <p:cNvPr id="10" name="Picture 9" descr="A picture containing diagram&#10;&#10;Description automatically generated">
            <a:extLst>
              <a:ext uri="{FF2B5EF4-FFF2-40B4-BE49-F238E27FC236}">
                <a16:creationId xmlns:a16="http://schemas.microsoft.com/office/drawing/2014/main" id="{CDA16C58-3111-42CA-A4AF-78BFE40A2EC4}"/>
              </a:ext>
            </a:extLst>
          </p:cNvPr>
          <p:cNvPicPr>
            <a:picLocks noChangeAspect="1"/>
          </p:cNvPicPr>
          <p:nvPr userDrawn="1"/>
        </p:nvPicPr>
        <p:blipFill>
          <a:blip r:embed="rId3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39740" y="-17498376"/>
            <a:ext cx="1881378" cy="1625303"/>
          </a:xfrm>
          <a:prstGeom prst="rect">
            <a:avLst/>
          </a:prstGeom>
        </p:spPr>
      </p:pic>
      <p:pic>
        <p:nvPicPr>
          <p:cNvPr id="11" name="Picture 10" descr="A picture containing diagram&#10;&#10;Description automatically generated">
            <a:extLst>
              <a:ext uri="{FF2B5EF4-FFF2-40B4-BE49-F238E27FC236}">
                <a16:creationId xmlns:a16="http://schemas.microsoft.com/office/drawing/2014/main" id="{82BF0D50-C85D-4DA5-A958-3FF23F0B2C6D}"/>
              </a:ext>
            </a:extLst>
          </p:cNvPr>
          <p:cNvPicPr>
            <a:picLocks noChangeAspect="1"/>
          </p:cNvPicPr>
          <p:nvPr userDrawn="1"/>
        </p:nvPicPr>
        <p:blipFill>
          <a:blip r:embed="rId3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567531" y="-17449971"/>
            <a:ext cx="1881378" cy="1625303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F17C2A3A-4975-4A58-A666-A60FD81BD55D}"/>
              </a:ext>
            </a:extLst>
          </p:cNvPr>
          <p:cNvSpPr txBox="1"/>
          <p:nvPr userDrawn="1"/>
        </p:nvSpPr>
        <p:spPr>
          <a:xfrm>
            <a:off x="2204930" y="7874446"/>
            <a:ext cx="931122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>
                <a:latin typeface="Times New Roman" panose="02020603050405020304" pitchFamily="18" charset="0"/>
                <a:cs typeface="Times New Roman" panose="02020603050405020304" pitchFamily="18" charset="0"/>
              </a:rPr>
              <a:t>Liên hệ page:</a:t>
            </a:r>
          </a:p>
          <a:p>
            <a:r>
              <a:rPr lang="en-US">
                <a:latin typeface="Times New Roman" panose="02020603050405020304" pitchFamily="18" charset="0"/>
                <a:cs typeface="Times New Roman" panose="02020603050405020304" pitchFamily="18" charset="0"/>
                <a:hlinkClick r:id="rId37"/>
              </a:rPr>
              <a:t>https://www.facebook.com/teamKTUTS</a:t>
            </a:r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>
                <a:latin typeface="Times New Roman" panose="02020603050405020304" pitchFamily="18" charset="0"/>
                <a:cs typeface="Times New Roman" panose="02020603050405020304" pitchFamily="18" charset="0"/>
              </a:rPr>
              <a:t>Đây là sản phẩm của nhóm KTUTS. Mọi chi tiết vui lòng liên hệ page hoặc SĐT: 0922 645 654</a:t>
            </a:r>
          </a:p>
        </p:txBody>
      </p:sp>
      <p:pic>
        <p:nvPicPr>
          <p:cNvPr id="13" name="Picture 12" descr="A picture containing diagram&#10;&#10;Description automatically generated">
            <a:extLst>
              <a:ext uri="{FF2B5EF4-FFF2-40B4-BE49-F238E27FC236}">
                <a16:creationId xmlns:a16="http://schemas.microsoft.com/office/drawing/2014/main" id="{93405C83-5FFF-41E5-9630-C8A6F0F1D67E}"/>
              </a:ext>
            </a:extLst>
          </p:cNvPr>
          <p:cNvPicPr>
            <a:picLocks noChangeAspect="1"/>
          </p:cNvPicPr>
          <p:nvPr userDrawn="1"/>
        </p:nvPicPr>
        <p:blipFill>
          <a:blip r:embed="rId3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92140" y="18087024"/>
            <a:ext cx="1881378" cy="16253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30940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3" r:id="rId13"/>
    <p:sldLayoutId id="2147483664" r:id="rId14"/>
    <p:sldLayoutId id="2147483665" r:id="rId15"/>
    <p:sldLayoutId id="2147483666" r:id="rId16"/>
    <p:sldLayoutId id="2147483667" r:id="rId17"/>
    <p:sldLayoutId id="2147483668" r:id="rId18"/>
    <p:sldLayoutId id="2147483669" r:id="rId19"/>
    <p:sldLayoutId id="2147483670" r:id="rId20"/>
    <p:sldLayoutId id="2147483671" r:id="rId21"/>
    <p:sldLayoutId id="2147483672" r:id="rId22"/>
    <p:sldLayoutId id="2147483673" r:id="rId23"/>
    <p:sldLayoutId id="2147483674" r:id="rId24"/>
    <p:sldLayoutId id="2147483675" r:id="rId25"/>
    <p:sldLayoutId id="2147483676" r:id="rId26"/>
    <p:sldLayoutId id="2147483677" r:id="rId27"/>
    <p:sldLayoutId id="2147483678" r:id="rId28"/>
    <p:sldLayoutId id="2147483679" r:id="rId29"/>
    <p:sldLayoutId id="2147483680" r:id="rId30"/>
    <p:sldLayoutId id="2147483681" r:id="rId31"/>
    <p:sldLayoutId id="2147483682" r:id="rId32"/>
    <p:sldLayoutId id="2147483683" r:id="rId33"/>
  </p:sldLayoutIdLst>
  <mc:AlternateContent xmlns:mc="http://schemas.openxmlformats.org/markup-compatibility/2006" xmlns:p14="http://schemas.microsoft.com/office/powerpoint/2010/main">
    <mc:Choice Requires="p14">
      <p:transition p14:dur="0" advTm="0"/>
    </mc:Choice>
    <mc:Fallback xmlns="">
      <p:transition advTm="0"/>
    </mc:Fallback>
  </mc:AlternateConten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05E368F5-5BF9-4637-B2F4-6DD023179F19}"/>
              </a:ext>
            </a:extLst>
          </p:cNvPr>
          <p:cNvSpPr/>
          <p:nvPr userDrawn="1"/>
        </p:nvSpPr>
        <p:spPr>
          <a:xfrm>
            <a:off x="1" y="-51435"/>
            <a:ext cx="838200" cy="43858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500" b="1" smtClean="0">
                <a:ln w="0"/>
                <a:solidFill>
                  <a:srgbClr val="C4D3DA"/>
                </a:solidFill>
                <a:latin typeface="UTM Avo" panose="02040603050506020204" pitchFamily="18" charset="0"/>
              </a:rPr>
              <a:t>KTUTS</a:t>
            </a:r>
            <a:endParaRPr lang="en-US" sz="1500" b="1" cap="none" spc="0">
              <a:ln w="0"/>
              <a:solidFill>
                <a:srgbClr val="C4D3DA"/>
              </a:solidFill>
              <a:latin typeface="UTM Avo" panose="02040603050506020204" pitchFamily="18" charset="0"/>
            </a:endParaRPr>
          </a:p>
        </p:txBody>
      </p:sp>
      <p:pic>
        <p:nvPicPr>
          <p:cNvPr id="3" name="Picture 2" descr="A picture containing diagram&#10;&#10;Description automatically generated">
            <a:extLst>
              <a:ext uri="{FF2B5EF4-FFF2-40B4-BE49-F238E27FC236}">
                <a16:creationId xmlns:a16="http://schemas.microsoft.com/office/drawing/2014/main" id="{A05EA59B-DF2C-46AA-84A5-154E3CCCDAF5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142460" y="17782224"/>
            <a:ext cx="1881378" cy="1625303"/>
          </a:xfrm>
          <a:prstGeom prst="rect">
            <a:avLst/>
          </a:prstGeom>
        </p:spPr>
      </p:pic>
      <p:pic>
        <p:nvPicPr>
          <p:cNvPr id="4" name="Picture 3" descr="A picture containing diagram&#10;&#10;Description automatically generated">
            <a:extLst>
              <a:ext uri="{FF2B5EF4-FFF2-40B4-BE49-F238E27FC236}">
                <a16:creationId xmlns:a16="http://schemas.microsoft.com/office/drawing/2014/main" id="{BC809887-0422-403D-873C-92DDF5F862D9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140" y="7419024"/>
            <a:ext cx="1881378" cy="1625303"/>
          </a:xfrm>
          <a:prstGeom prst="rect">
            <a:avLst/>
          </a:prstGeom>
        </p:spPr>
      </p:pic>
      <p:pic>
        <p:nvPicPr>
          <p:cNvPr id="5" name="Picture 4" descr="A picture containing diagram&#10;&#10;Description automatically generated">
            <a:extLst>
              <a:ext uri="{FF2B5EF4-FFF2-40B4-BE49-F238E27FC236}">
                <a16:creationId xmlns:a16="http://schemas.microsoft.com/office/drawing/2014/main" id="{CDA16C58-3111-42CA-A4AF-78BFE40A2EC4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39740" y="-17498376"/>
            <a:ext cx="1881378" cy="1625303"/>
          </a:xfrm>
          <a:prstGeom prst="rect">
            <a:avLst/>
          </a:prstGeom>
        </p:spPr>
      </p:pic>
      <p:pic>
        <p:nvPicPr>
          <p:cNvPr id="6" name="Picture 5" descr="A picture containing diagram&#10;&#10;Description automatically generated">
            <a:extLst>
              <a:ext uri="{FF2B5EF4-FFF2-40B4-BE49-F238E27FC236}">
                <a16:creationId xmlns:a16="http://schemas.microsoft.com/office/drawing/2014/main" id="{82BF0D50-C85D-4DA5-A958-3FF23F0B2C6D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567531" y="-17449971"/>
            <a:ext cx="1881378" cy="1625303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F17C2A3A-4975-4A58-A666-A60FD81BD55D}"/>
              </a:ext>
            </a:extLst>
          </p:cNvPr>
          <p:cNvSpPr txBox="1"/>
          <p:nvPr userDrawn="1"/>
        </p:nvSpPr>
        <p:spPr>
          <a:xfrm>
            <a:off x="2204930" y="7874446"/>
            <a:ext cx="931122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>
                <a:latin typeface="Times New Roman" panose="02020603050405020304" pitchFamily="18" charset="0"/>
                <a:cs typeface="Times New Roman" panose="02020603050405020304" pitchFamily="18" charset="0"/>
              </a:rPr>
              <a:t>Liên hệ page:</a:t>
            </a:r>
          </a:p>
          <a:p>
            <a:r>
              <a:rPr lang="en-US">
                <a:latin typeface="Times New Roman" panose="02020603050405020304" pitchFamily="18" charset="0"/>
                <a:cs typeface="Times New Roman" panose="02020603050405020304" pitchFamily="18" charset="0"/>
                <a:hlinkClick r:id="rId6"/>
              </a:rPr>
              <a:t>https://www.facebook.com/teamKTUTS</a:t>
            </a:r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>
                <a:latin typeface="Times New Roman" panose="02020603050405020304" pitchFamily="18" charset="0"/>
                <a:cs typeface="Times New Roman" panose="02020603050405020304" pitchFamily="18" charset="0"/>
              </a:rPr>
              <a:t>Đây là sản phẩm của nhóm KTUTS. Mọi chi tiết vui lòng liên hệ page hoặc SĐT: 0922 645 654</a:t>
            </a:r>
          </a:p>
        </p:txBody>
      </p:sp>
      <p:pic>
        <p:nvPicPr>
          <p:cNvPr id="8" name="Picture 7" descr="A picture containing diagram&#10;&#10;Description automatically generated">
            <a:extLst>
              <a:ext uri="{FF2B5EF4-FFF2-40B4-BE49-F238E27FC236}">
                <a16:creationId xmlns:a16="http://schemas.microsoft.com/office/drawing/2014/main" id="{93405C83-5FFF-41E5-9630-C8A6F0F1D67E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92140" y="18087024"/>
            <a:ext cx="1881378" cy="16253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05360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84" r:id="rId2"/>
    <p:sldLayoutId id="2147483685" r:id="rId3"/>
  </p:sldLayoutIdLst>
  <mc:AlternateContent xmlns:mc="http://schemas.openxmlformats.org/markup-compatibility/2006" xmlns:p14="http://schemas.microsoft.com/office/powerpoint/2010/main">
    <mc:Choice Requires="p14">
      <p:transition p14:dur="0" advTm="0"/>
    </mc:Choice>
    <mc:Fallback xmlns="">
      <p:transition advTm="0"/>
    </mc:Fallback>
  </mc:AlternateContent>
  <p:timing>
    <p:tnLst>
      <p:par>
        <p:cTn id="1" dur="indefinite" restart="never" nodeType="tmRoot"/>
      </p:par>
    </p:tnLst>
  </p:timing>
  <p:txStyles>
    <p:titleStyle>
      <a:lvl1pPr algn="ctr" defTabSz="1218804" rtl="0" eaLnBrk="1" latinLnBrk="0" hangingPunct="1">
        <a:spcBef>
          <a:spcPct val="0"/>
        </a:spcBef>
        <a:buNone/>
        <a:defRPr sz="586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051" indent="-457051" algn="l" defTabSz="1218804" rtl="0" eaLnBrk="1" latinLnBrk="0" hangingPunct="1">
        <a:spcBef>
          <a:spcPct val="20000"/>
        </a:spcBef>
        <a:buFont typeface="Arial" pitchFamily="34" charset="0"/>
        <a:buChar char="•"/>
        <a:defRPr sz="4265" kern="1200">
          <a:solidFill>
            <a:schemeClr val="tx1"/>
          </a:solidFill>
          <a:latin typeface="+mn-lt"/>
          <a:ea typeface="+mn-ea"/>
          <a:cs typeface="+mn-cs"/>
        </a:defRPr>
      </a:lvl1pPr>
      <a:lvl2pPr marL="990278" indent="-380876" algn="l" defTabSz="1218804" rtl="0" eaLnBrk="1" latinLnBrk="0" hangingPunct="1">
        <a:spcBef>
          <a:spcPct val="20000"/>
        </a:spcBef>
        <a:buFont typeface="Arial" pitchFamily="34" charset="0"/>
        <a:buChar char="–"/>
        <a:defRPr sz="3732" kern="1200">
          <a:solidFill>
            <a:schemeClr val="tx1"/>
          </a:solidFill>
          <a:latin typeface="+mn-lt"/>
          <a:ea typeface="+mn-ea"/>
          <a:cs typeface="+mn-cs"/>
        </a:defRPr>
      </a:lvl2pPr>
      <a:lvl3pPr marL="1523505" indent="-304701" algn="l" defTabSz="1218804" rtl="0" eaLnBrk="1" latinLnBrk="0" hangingPunct="1">
        <a:spcBef>
          <a:spcPct val="20000"/>
        </a:spcBef>
        <a:buFont typeface="Arial" pitchFamily="34" charset="0"/>
        <a:buChar char="•"/>
        <a:defRPr sz="3199" kern="1200">
          <a:solidFill>
            <a:schemeClr val="tx1"/>
          </a:solidFill>
          <a:latin typeface="+mn-lt"/>
          <a:ea typeface="+mn-ea"/>
          <a:cs typeface="+mn-cs"/>
        </a:defRPr>
      </a:lvl3pPr>
      <a:lvl4pPr marL="2132907" indent="-304701" algn="l" defTabSz="1218804" rtl="0" eaLnBrk="1" latinLnBrk="0" hangingPunct="1">
        <a:spcBef>
          <a:spcPct val="20000"/>
        </a:spcBef>
        <a:buFont typeface="Arial" pitchFamily="34" charset="0"/>
        <a:buChar char="–"/>
        <a:defRPr sz="2666" kern="1200">
          <a:solidFill>
            <a:schemeClr val="tx1"/>
          </a:solidFill>
          <a:latin typeface="+mn-lt"/>
          <a:ea typeface="+mn-ea"/>
          <a:cs typeface="+mn-cs"/>
        </a:defRPr>
      </a:lvl4pPr>
      <a:lvl5pPr marL="2742308" indent="-304701" algn="l" defTabSz="1218804" rtl="0" eaLnBrk="1" latinLnBrk="0" hangingPunct="1">
        <a:spcBef>
          <a:spcPct val="20000"/>
        </a:spcBef>
        <a:buFont typeface="Arial" pitchFamily="34" charset="0"/>
        <a:buChar char="»"/>
        <a:defRPr sz="2666" kern="1200">
          <a:solidFill>
            <a:schemeClr val="tx1"/>
          </a:solidFill>
          <a:latin typeface="+mn-lt"/>
          <a:ea typeface="+mn-ea"/>
          <a:cs typeface="+mn-cs"/>
        </a:defRPr>
      </a:lvl5pPr>
      <a:lvl6pPr marL="3351710" indent="-304701" algn="l" defTabSz="1218804" rtl="0" eaLnBrk="1" latinLnBrk="0" hangingPunct="1">
        <a:spcBef>
          <a:spcPct val="20000"/>
        </a:spcBef>
        <a:buFont typeface="Arial" pitchFamily="34" charset="0"/>
        <a:buChar char="•"/>
        <a:defRPr sz="2666" kern="1200">
          <a:solidFill>
            <a:schemeClr val="tx1"/>
          </a:solidFill>
          <a:latin typeface="+mn-lt"/>
          <a:ea typeface="+mn-ea"/>
          <a:cs typeface="+mn-cs"/>
        </a:defRPr>
      </a:lvl6pPr>
      <a:lvl7pPr marL="3961112" indent="-304701" algn="l" defTabSz="1218804" rtl="0" eaLnBrk="1" latinLnBrk="0" hangingPunct="1">
        <a:spcBef>
          <a:spcPct val="20000"/>
        </a:spcBef>
        <a:buFont typeface="Arial" pitchFamily="34" charset="0"/>
        <a:buChar char="•"/>
        <a:defRPr sz="2666" kern="1200">
          <a:solidFill>
            <a:schemeClr val="tx1"/>
          </a:solidFill>
          <a:latin typeface="+mn-lt"/>
          <a:ea typeface="+mn-ea"/>
          <a:cs typeface="+mn-cs"/>
        </a:defRPr>
      </a:lvl7pPr>
      <a:lvl8pPr marL="4570514" indent="-304701" algn="l" defTabSz="1218804" rtl="0" eaLnBrk="1" latinLnBrk="0" hangingPunct="1">
        <a:spcBef>
          <a:spcPct val="20000"/>
        </a:spcBef>
        <a:buFont typeface="Arial" pitchFamily="34" charset="0"/>
        <a:buChar char="•"/>
        <a:defRPr sz="2666" kern="1200">
          <a:solidFill>
            <a:schemeClr val="tx1"/>
          </a:solidFill>
          <a:latin typeface="+mn-lt"/>
          <a:ea typeface="+mn-ea"/>
          <a:cs typeface="+mn-cs"/>
        </a:defRPr>
      </a:lvl8pPr>
      <a:lvl9pPr marL="5179916" indent="-304701" algn="l" defTabSz="1218804" rtl="0" eaLnBrk="1" latinLnBrk="0" hangingPunct="1">
        <a:spcBef>
          <a:spcPct val="20000"/>
        </a:spcBef>
        <a:buFont typeface="Arial" pitchFamily="34" charset="0"/>
        <a:buChar char="•"/>
        <a:defRPr sz="2666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1218804" rtl="0" eaLnBrk="1" latinLnBrk="0" hangingPunct="1">
        <a:defRPr sz="2399" kern="1200">
          <a:solidFill>
            <a:schemeClr val="tx1"/>
          </a:solidFill>
          <a:latin typeface="+mn-lt"/>
          <a:ea typeface="+mn-ea"/>
          <a:cs typeface="+mn-cs"/>
        </a:defRPr>
      </a:lvl1pPr>
      <a:lvl2pPr marL="609402" algn="l" defTabSz="1218804" rtl="0" eaLnBrk="1" latinLnBrk="0" hangingPunct="1">
        <a:defRPr sz="2399" kern="1200">
          <a:solidFill>
            <a:schemeClr val="tx1"/>
          </a:solidFill>
          <a:latin typeface="+mn-lt"/>
          <a:ea typeface="+mn-ea"/>
          <a:cs typeface="+mn-cs"/>
        </a:defRPr>
      </a:lvl2pPr>
      <a:lvl3pPr marL="1218804" algn="l" defTabSz="1218804" rtl="0" eaLnBrk="1" latinLnBrk="0" hangingPunct="1">
        <a:defRPr sz="2399" kern="1200">
          <a:solidFill>
            <a:schemeClr val="tx1"/>
          </a:solidFill>
          <a:latin typeface="+mn-lt"/>
          <a:ea typeface="+mn-ea"/>
          <a:cs typeface="+mn-cs"/>
        </a:defRPr>
      </a:lvl3pPr>
      <a:lvl4pPr marL="1828206" algn="l" defTabSz="1218804" rtl="0" eaLnBrk="1" latinLnBrk="0" hangingPunct="1">
        <a:defRPr sz="2399" kern="1200">
          <a:solidFill>
            <a:schemeClr val="tx1"/>
          </a:solidFill>
          <a:latin typeface="+mn-lt"/>
          <a:ea typeface="+mn-ea"/>
          <a:cs typeface="+mn-cs"/>
        </a:defRPr>
      </a:lvl4pPr>
      <a:lvl5pPr marL="2437608" algn="l" defTabSz="1218804" rtl="0" eaLnBrk="1" latinLnBrk="0" hangingPunct="1">
        <a:defRPr sz="2399" kern="1200">
          <a:solidFill>
            <a:schemeClr val="tx1"/>
          </a:solidFill>
          <a:latin typeface="+mn-lt"/>
          <a:ea typeface="+mn-ea"/>
          <a:cs typeface="+mn-cs"/>
        </a:defRPr>
      </a:lvl5pPr>
      <a:lvl6pPr marL="3047009" algn="l" defTabSz="1218804" rtl="0" eaLnBrk="1" latinLnBrk="0" hangingPunct="1">
        <a:defRPr sz="2399" kern="1200">
          <a:solidFill>
            <a:schemeClr val="tx1"/>
          </a:solidFill>
          <a:latin typeface="+mn-lt"/>
          <a:ea typeface="+mn-ea"/>
          <a:cs typeface="+mn-cs"/>
        </a:defRPr>
      </a:lvl6pPr>
      <a:lvl7pPr marL="3656411" algn="l" defTabSz="1218804" rtl="0" eaLnBrk="1" latinLnBrk="0" hangingPunct="1">
        <a:defRPr sz="2399" kern="1200">
          <a:solidFill>
            <a:schemeClr val="tx1"/>
          </a:solidFill>
          <a:latin typeface="+mn-lt"/>
          <a:ea typeface="+mn-ea"/>
          <a:cs typeface="+mn-cs"/>
        </a:defRPr>
      </a:lvl7pPr>
      <a:lvl8pPr marL="4265813" algn="l" defTabSz="1218804" rtl="0" eaLnBrk="1" latinLnBrk="0" hangingPunct="1">
        <a:defRPr sz="2399" kern="1200">
          <a:solidFill>
            <a:schemeClr val="tx1"/>
          </a:solidFill>
          <a:latin typeface="+mn-lt"/>
          <a:ea typeface="+mn-ea"/>
          <a:cs typeface="+mn-cs"/>
        </a:defRPr>
      </a:lvl8pPr>
      <a:lvl9pPr marL="4875215" algn="l" defTabSz="1218804" rtl="0" eaLnBrk="1" latinLnBrk="0" hangingPunct="1">
        <a:defRPr sz="239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gif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gif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audio" Target="../media/audio1.wav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4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60540" y="-1607695"/>
            <a:ext cx="6858000" cy="6858000"/>
          </a:xfrm>
          <a:prstGeom prst="rect">
            <a:avLst/>
          </a:prstGeom>
        </p:spPr>
      </p:pic>
      <p:sp>
        <p:nvSpPr>
          <p:cNvPr id="29" name="Parallelogram 28"/>
          <p:cNvSpPr/>
          <p:nvPr/>
        </p:nvSpPr>
        <p:spPr>
          <a:xfrm>
            <a:off x="1227909" y="1724296"/>
            <a:ext cx="9744891" cy="3326675"/>
          </a:xfrm>
          <a:prstGeom prst="parallelogram">
            <a:avLst/>
          </a:prstGeom>
          <a:solidFill>
            <a:srgbClr val="C1CEDD"/>
          </a:solidFill>
          <a:ln w="57150">
            <a:solidFill>
              <a:srgbClr val="C1CEDD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arallelogram 2"/>
          <p:cNvSpPr/>
          <p:nvPr/>
        </p:nvSpPr>
        <p:spPr>
          <a:xfrm>
            <a:off x="1105989" y="1515291"/>
            <a:ext cx="9744891" cy="3344092"/>
          </a:xfrm>
          <a:prstGeom prst="parallelogram">
            <a:avLst/>
          </a:prstGeom>
          <a:solidFill>
            <a:schemeClr val="bg1"/>
          </a:solidFill>
          <a:ln w="57150">
            <a:solidFill>
              <a:srgbClr val="C1CEDD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8700" y="2815040"/>
            <a:ext cx="7429500" cy="4042960"/>
          </a:xfrm>
          <a:prstGeom prst="rect">
            <a:avLst/>
          </a:prstGeom>
        </p:spPr>
      </p:pic>
      <p:sp>
        <p:nvSpPr>
          <p:cNvPr id="4" name="TextBox 17"/>
          <p:cNvSpPr txBox="1"/>
          <p:nvPr/>
        </p:nvSpPr>
        <p:spPr>
          <a:xfrm>
            <a:off x="4648247" y="235356"/>
            <a:ext cx="3250505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1219170"/>
            <a:r>
              <a:rPr lang="en-US" altLang="zh-CN" sz="5000" b="1" smtClean="0">
                <a:solidFill>
                  <a:schemeClr val="bg1"/>
                </a:solidFill>
                <a:latin typeface="UVN Binh Duong" pitchFamily="2" charset="0"/>
                <a:ea typeface="微软雅黑" pitchFamily="34" charset="-122"/>
              </a:rPr>
              <a:t>CHÍNH TẢ</a:t>
            </a:r>
            <a:endParaRPr lang="zh-CN" altLang="en-US" sz="5000" b="1" dirty="0">
              <a:solidFill>
                <a:schemeClr val="bg1"/>
              </a:solidFill>
              <a:latin typeface="UVN Binh Duong" pitchFamily="2" charset="0"/>
              <a:ea typeface="微软雅黑" pitchFamily="34" charset="-122"/>
            </a:endParaRPr>
          </a:p>
        </p:txBody>
      </p:sp>
      <p:sp>
        <p:nvSpPr>
          <p:cNvPr id="30" name="TextBox 17"/>
          <p:cNvSpPr txBox="1"/>
          <p:nvPr/>
        </p:nvSpPr>
        <p:spPr>
          <a:xfrm>
            <a:off x="4821819" y="1724296"/>
            <a:ext cx="290335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1219170"/>
            <a:r>
              <a:rPr lang="en-US" altLang="zh-CN" sz="4000" b="1" smtClean="0">
                <a:solidFill>
                  <a:srgbClr val="C1CED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VN Binh Duong" pitchFamily="2" charset="0"/>
                <a:ea typeface="微软雅黑" pitchFamily="34" charset="-122"/>
              </a:rPr>
              <a:t>Nghe – viết</a:t>
            </a:r>
            <a:endParaRPr lang="zh-CN" altLang="en-US" sz="4000" b="1" dirty="0">
              <a:solidFill>
                <a:srgbClr val="C1CEDD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UVN Binh Duong" pitchFamily="2" charset="0"/>
              <a:ea typeface="微软雅黑" pitchFamily="34" charset="-122"/>
            </a:endParaRPr>
          </a:p>
        </p:txBody>
      </p:sp>
      <p:sp>
        <p:nvSpPr>
          <p:cNvPr id="31" name="TextBox 17"/>
          <p:cNvSpPr txBox="1"/>
          <p:nvPr/>
        </p:nvSpPr>
        <p:spPr>
          <a:xfrm>
            <a:off x="1669708" y="2625806"/>
            <a:ext cx="8826455" cy="9387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1219170"/>
            <a:r>
              <a:rPr lang="en-US" altLang="zh-CN" sz="5500" b="1" smtClean="0">
                <a:solidFill>
                  <a:srgbClr val="C1CEDD"/>
                </a:solidFill>
                <a:latin typeface="UTM Colossalis" panose="02040603050506020204" pitchFamily="18" charset="0"/>
                <a:ea typeface="微软雅黑" pitchFamily="34" charset="-122"/>
              </a:rPr>
              <a:t>KHÔNG ĐỀ - NGẮM TRĂNG</a:t>
            </a:r>
            <a:endParaRPr lang="zh-CN" altLang="en-US" sz="5500" b="1" dirty="0">
              <a:solidFill>
                <a:srgbClr val="C1CEDD"/>
              </a:solidFill>
              <a:latin typeface="UTM Colossalis" panose="02040603050506020204" pitchFamily="18" charset="0"/>
              <a:ea typeface="微软雅黑" pitchFamily="34" charset="-122"/>
            </a:endParaRPr>
          </a:p>
        </p:txBody>
      </p:sp>
      <p:sp>
        <p:nvSpPr>
          <p:cNvPr id="32" name="TextBox 17"/>
          <p:cNvSpPr txBox="1"/>
          <p:nvPr/>
        </p:nvSpPr>
        <p:spPr>
          <a:xfrm>
            <a:off x="1623407" y="2625805"/>
            <a:ext cx="8826455" cy="9387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1219170"/>
            <a:r>
              <a:rPr lang="en-US" altLang="zh-CN" sz="5500" b="1" smtClean="0">
                <a:solidFill>
                  <a:srgbClr val="2F4054"/>
                </a:solidFill>
                <a:latin typeface="UTM Colossalis" panose="02040603050506020204" pitchFamily="18" charset="0"/>
                <a:ea typeface="微软雅黑" pitchFamily="34" charset="-122"/>
              </a:rPr>
              <a:t>KHÔNG ĐỀ - NGẮM TRĂNG</a:t>
            </a:r>
            <a:endParaRPr lang="zh-CN" altLang="en-US" sz="5500" b="1" dirty="0">
              <a:solidFill>
                <a:srgbClr val="2F4054"/>
              </a:solidFill>
              <a:latin typeface="UTM Colossalis" panose="02040603050506020204" pitchFamily="18" charset="0"/>
              <a:ea typeface="微软雅黑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73184817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00"/>
                            </p:stCondLst>
                            <p:childTnLst>
                              <p:par>
                                <p:cTn id="2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30" grpId="0"/>
      <p:bldP spid="31" grpId="0"/>
      <p:bldP spid="3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rallelogram 1"/>
          <p:cNvSpPr/>
          <p:nvPr/>
        </p:nvSpPr>
        <p:spPr>
          <a:xfrm>
            <a:off x="614023" y="840376"/>
            <a:ext cx="11136017" cy="5377544"/>
          </a:xfrm>
          <a:prstGeom prst="parallelogram">
            <a:avLst/>
          </a:prstGeom>
          <a:solidFill>
            <a:srgbClr val="C1CEDD"/>
          </a:solidFill>
          <a:ln w="57150">
            <a:solidFill>
              <a:srgbClr val="C1CEDD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arallelogram 2"/>
          <p:cNvSpPr/>
          <p:nvPr/>
        </p:nvSpPr>
        <p:spPr>
          <a:xfrm>
            <a:off x="492102" y="631370"/>
            <a:ext cx="11136018" cy="5405699"/>
          </a:xfrm>
          <a:prstGeom prst="parallelogram">
            <a:avLst/>
          </a:prstGeom>
          <a:solidFill>
            <a:schemeClr val="bg1"/>
          </a:solidFill>
          <a:ln w="57150">
            <a:solidFill>
              <a:srgbClr val="C1CEDD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 descr="HDtracks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794522" y="-131060"/>
            <a:ext cx="15709265" cy="69305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05E368F5-5BF9-4637-B2F4-6DD023179F19}"/>
              </a:ext>
            </a:extLst>
          </p:cNvPr>
          <p:cNvSpPr/>
          <p:nvPr/>
        </p:nvSpPr>
        <p:spPr>
          <a:xfrm>
            <a:off x="4259217" y="840376"/>
            <a:ext cx="4549503" cy="99623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4500" b="1">
                <a:ln w="0"/>
                <a:solidFill>
                  <a:schemeClr val="accent2">
                    <a:lumMod val="75000"/>
                  </a:schemeClr>
                </a:solidFill>
                <a:latin typeface="UTM Avo" panose="02040603050506020204" pitchFamily="18" charset="0"/>
              </a:rPr>
              <a:t>NGẮM TRĂNG</a:t>
            </a:r>
            <a:endParaRPr lang="en-US" sz="4500" b="1" cap="none" spc="0">
              <a:ln w="0"/>
              <a:solidFill>
                <a:schemeClr val="accent2">
                  <a:lumMod val="75000"/>
                </a:schemeClr>
              </a:solidFill>
              <a:latin typeface="UTM Avo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1188742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mc:AlternateContent xmlns:mc="http://schemas.openxmlformats.org/markup-compatibility/2006">
    <mc:Choice xmlns:p14="http://schemas.microsoft.com/office/powerpoint/2010/main"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accel="32000" fill="hold" grpId="0" nodeType="withEffect" p14:presetBounceEnd="54000">
                                      <p:stCondLst>
                                        <p:cond delay="0"/>
                                      </p:stCondLst>
                                      <p:iterate type="wd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4000">
                                          <p:cBhvr additive="base">
                                            <p:cTn id="7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4000">
                                          <p:cBhvr additive="base">
                                            <p:cTn id="8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550"/>
                                </p:stCondLst>
                                <p:childTnLst>
                                  <p:par>
                                    <p:cTn id="10" presetID="10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2" dur="500"/>
                                            <p:tgtEl>
                                              <p:spTgt spid="102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4" grpId="0"/>
        </p:bldLst>
      </p:timing>
    </mc:Choice>
    <mc:Fallback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accel="32000" fill="hold" grpId="0" nodeType="withEffect">
                                      <p:stCondLst>
                                        <p:cond delay="0"/>
                                      </p:stCondLst>
                                      <p:iterate type="wd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550"/>
                                </p:stCondLst>
                                <p:childTnLst>
                                  <p:par>
                                    <p:cTn id="10" presetID="10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2" dur="500"/>
                                            <p:tgtEl>
                                              <p:spTgt spid="102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4" grpId="0"/>
        </p:bldLst>
      </p:timing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rallelogram 1"/>
          <p:cNvSpPr/>
          <p:nvPr/>
        </p:nvSpPr>
        <p:spPr>
          <a:xfrm>
            <a:off x="614023" y="840376"/>
            <a:ext cx="11136017" cy="5377544"/>
          </a:xfrm>
          <a:prstGeom prst="parallelogram">
            <a:avLst/>
          </a:prstGeom>
          <a:solidFill>
            <a:srgbClr val="C1CEDD"/>
          </a:solidFill>
          <a:ln w="57150">
            <a:solidFill>
              <a:srgbClr val="C1CEDD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arallelogram 2"/>
          <p:cNvSpPr/>
          <p:nvPr/>
        </p:nvSpPr>
        <p:spPr>
          <a:xfrm>
            <a:off x="492102" y="631370"/>
            <a:ext cx="11136018" cy="5405699"/>
          </a:xfrm>
          <a:prstGeom prst="parallelogram">
            <a:avLst/>
          </a:prstGeom>
          <a:solidFill>
            <a:schemeClr val="bg1"/>
          </a:solidFill>
          <a:ln w="57150">
            <a:solidFill>
              <a:srgbClr val="C1CEDD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 descr="HDtracks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794522" y="-131060"/>
            <a:ext cx="15709265" cy="69305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05E368F5-5BF9-4637-B2F4-6DD023179F19}"/>
              </a:ext>
            </a:extLst>
          </p:cNvPr>
          <p:cNvSpPr/>
          <p:nvPr/>
        </p:nvSpPr>
        <p:spPr>
          <a:xfrm>
            <a:off x="4259217" y="840376"/>
            <a:ext cx="4549503" cy="99623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500" b="1" smtClean="0">
                <a:ln w="0"/>
                <a:solidFill>
                  <a:schemeClr val="accent2">
                    <a:lumMod val="75000"/>
                  </a:schemeClr>
                </a:solidFill>
                <a:latin typeface="UTM Avo" panose="02040603050506020204" pitchFamily="18" charset="0"/>
              </a:rPr>
              <a:t>KHÔNG ĐỀ</a:t>
            </a:r>
            <a:endParaRPr lang="en-US" sz="4500" b="1" cap="none" spc="0">
              <a:ln w="0"/>
              <a:solidFill>
                <a:schemeClr val="accent2">
                  <a:lumMod val="75000"/>
                </a:schemeClr>
              </a:solidFill>
              <a:latin typeface="UTM Avo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3608506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mc:AlternateContent xmlns:mc="http://schemas.openxmlformats.org/markup-compatibility/2006">
    <mc:Choice xmlns:p14="http://schemas.microsoft.com/office/powerpoint/2010/main"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accel="32000" fill="hold" grpId="0" nodeType="withEffect" p14:presetBounceEnd="54000">
                                      <p:stCondLst>
                                        <p:cond delay="0"/>
                                      </p:stCondLst>
                                      <p:iterate type="wd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4000">
                                          <p:cBhvr additive="base">
                                            <p:cTn id="7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4000">
                                          <p:cBhvr additive="base">
                                            <p:cTn id="8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550"/>
                                </p:stCondLst>
                                <p:childTnLst>
                                  <p:par>
                                    <p:cTn id="10" presetID="10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2" dur="500"/>
                                            <p:tgtEl>
                                              <p:spTgt spid="102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4" grpId="0"/>
        </p:bldLst>
      </p:timing>
    </mc:Choice>
    <mc:Fallback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accel="32000" fill="hold" grpId="0" nodeType="withEffect">
                                      <p:stCondLst>
                                        <p:cond delay="0"/>
                                      </p:stCondLst>
                                      <p:iterate type="wd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550"/>
                                </p:stCondLst>
                                <p:childTnLst>
                                  <p:par>
                                    <p:cTn id="10" presetID="10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2" dur="500"/>
                                            <p:tgtEl>
                                              <p:spTgt spid="102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4" grpId="0"/>
        </p:bldLst>
      </p:timing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组合 6"/>
          <p:cNvGrpSpPr/>
          <p:nvPr/>
        </p:nvGrpSpPr>
        <p:grpSpPr>
          <a:xfrm>
            <a:off x="2758886" y="1872544"/>
            <a:ext cx="2745660" cy="2496277"/>
            <a:chOff x="1979712" y="2065412"/>
            <a:chExt cx="2059245" cy="1872208"/>
          </a:xfrm>
        </p:grpSpPr>
        <p:sp>
          <p:nvSpPr>
            <p:cNvPr id="8" name="圆角矩形 7"/>
            <p:cNvSpPr/>
            <p:nvPr/>
          </p:nvSpPr>
          <p:spPr>
            <a:xfrm>
              <a:off x="1979712" y="2065412"/>
              <a:ext cx="2059245" cy="1872208"/>
            </a:xfrm>
            <a:prstGeom prst="roundRect">
              <a:avLst/>
            </a:prstGeom>
            <a:solidFill>
              <a:srgbClr val="E6B22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>
                <a:solidFill>
                  <a:schemeClr val="bg1"/>
                </a:solidFill>
              </a:endParaRPr>
            </a:p>
          </p:txBody>
        </p:sp>
        <p:pic>
          <p:nvPicPr>
            <p:cNvPr id="9" name="图片 8"/>
            <p:cNvPicPr>
              <a:picLocks noChangeAspect="1"/>
            </p:cNvPicPr>
            <p:nvPr/>
          </p:nvPicPr>
          <p:blipFill>
            <a:blip r:embed="rId3">
              <a:biLevel thresh="2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15914" y="2353444"/>
              <a:ext cx="1264590" cy="1319389"/>
            </a:xfrm>
            <a:prstGeom prst="rect">
              <a:avLst/>
            </a:prstGeom>
          </p:spPr>
        </p:pic>
      </p:grpSp>
      <p:sp>
        <p:nvSpPr>
          <p:cNvPr id="5" name="TextBox 22"/>
          <p:cNvSpPr txBox="1"/>
          <p:nvPr/>
        </p:nvSpPr>
        <p:spPr>
          <a:xfrm>
            <a:off x="6836200" y="1904287"/>
            <a:ext cx="1731564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9600" b="1" smtClean="0">
                <a:solidFill>
                  <a:schemeClr val="bg1"/>
                </a:solidFill>
                <a:latin typeface="UTM Alba Matter" panose="02040603050506020204" pitchFamily="18" charset="0"/>
                <a:ea typeface="微软雅黑" panose="020B0503020204020204" pitchFamily="34" charset="-122"/>
              </a:rPr>
              <a:t>04</a:t>
            </a:r>
            <a:endParaRPr lang="zh-CN" altLang="en-US" sz="9600" b="1" dirty="0">
              <a:solidFill>
                <a:schemeClr val="bg1"/>
              </a:solidFill>
              <a:latin typeface="UTM Alba Matter" panose="02040603050506020204" pitchFamily="18" charset="0"/>
              <a:ea typeface="微软雅黑" panose="020B0503020204020204" pitchFamily="34" charset="-122"/>
            </a:endParaRPr>
          </a:p>
        </p:txBody>
      </p:sp>
      <p:cxnSp>
        <p:nvCxnSpPr>
          <p:cNvPr id="6" name="直接连接符 3"/>
          <p:cNvCxnSpPr/>
          <p:nvPr/>
        </p:nvCxnSpPr>
        <p:spPr>
          <a:xfrm>
            <a:off x="5839723" y="3312703"/>
            <a:ext cx="3697269" cy="0"/>
          </a:xfrm>
          <a:prstGeom prst="line">
            <a:avLst/>
          </a:prstGeom>
          <a:ln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直接连接符 4"/>
          <p:cNvCxnSpPr/>
          <p:nvPr/>
        </p:nvCxnSpPr>
        <p:spPr>
          <a:xfrm>
            <a:off x="5839723" y="4080789"/>
            <a:ext cx="3697269" cy="0"/>
          </a:xfrm>
          <a:prstGeom prst="line">
            <a:avLst/>
          </a:prstGeom>
          <a:ln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25"/>
          <p:cNvSpPr txBox="1"/>
          <p:nvPr/>
        </p:nvSpPr>
        <p:spPr>
          <a:xfrm>
            <a:off x="5859590" y="3371861"/>
            <a:ext cx="3765029" cy="7319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5000"/>
              </a:lnSpc>
            </a:pPr>
            <a:r>
              <a:rPr lang="en-US" altLang="zh-CN" sz="3500" b="1" smtClean="0">
                <a:solidFill>
                  <a:schemeClr val="bg1"/>
                </a:solidFill>
                <a:latin typeface="UTM Alba Matter" panose="02040603050506020204" pitchFamily="18" charset="0"/>
                <a:ea typeface="微软雅黑" pitchFamily="34" charset="-122"/>
              </a:rPr>
              <a:t>BÀI TẬP CHÍNH TẢ</a:t>
            </a:r>
            <a:endParaRPr lang="zh-CN" altLang="en-US" sz="3500" b="1" dirty="0">
              <a:solidFill>
                <a:schemeClr val="bg1"/>
              </a:solidFill>
              <a:latin typeface="UTM Alba Matter" panose="02040603050506020204" pitchFamily="18" charset="0"/>
              <a:ea typeface="微软雅黑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03788141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"/>
                            </p:stCondLst>
                            <p:childTnLst>
                              <p:par>
                                <p:cTn id="9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8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6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" tmFilter="0, 0; 0.125,0.2665; 0.25,0.4; 0.375,0.465; 0.5,0.5;  0.625,0.535; 0.75,0.6; 0.875,0.7335; 1,1">
                                          <p:stCondLst>
                                            <p:cond delay="6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3" tmFilter="0, 0; 0.125,0.2665; 0.25,0.4; 0.375,0.465; 0.5,0.5;  0.625,0.535; 0.75,0.6; 0.875,0.7335; 1,1">
                                          <p:stCondLst>
                                            <p:cond delay="13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6" tmFilter="0, 0; 0.125,0.2665; 0.25,0.4; 0.375,0.465; 0.5,0.5;  0.625,0.535; 0.75,0.6; 0.875,0.7335; 1,1">
                                          <p:stCondLst>
                                            <p:cond delay="16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7" dur="3">
                                          <p:stCondLst>
                                            <p:cond delay="6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8" dur="17" decel="50000">
                                          <p:stCondLst>
                                            <p:cond delay="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3">
                                          <p:stCondLst>
                                            <p:cond delay="131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0" dur="17" decel="50000">
                                          <p:stCondLst>
                                            <p:cond delay="1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3">
                                          <p:stCondLst>
                                            <p:cond delay="1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2" dur="17" decel="50000">
                                          <p:stCondLst>
                                            <p:cond delay="167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3">
                                          <p:stCondLst>
                                            <p:cond delay="181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4" dur="17" decel="50000">
                                          <p:stCondLst>
                                            <p:cond delay="183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400"/>
                            </p:stCondLst>
                            <p:childTnLst>
                              <p:par>
                                <p:cTn id="26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2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2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2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2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600"/>
                            </p:stCondLst>
                            <p:childTnLst>
                              <p:par>
                                <p:cTn id="3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2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2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1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rallelogram 1"/>
          <p:cNvSpPr/>
          <p:nvPr/>
        </p:nvSpPr>
        <p:spPr>
          <a:xfrm>
            <a:off x="472441" y="545828"/>
            <a:ext cx="11445239" cy="6007372"/>
          </a:xfrm>
          <a:prstGeom prst="parallelogram">
            <a:avLst>
              <a:gd name="adj" fmla="val 16498"/>
            </a:avLst>
          </a:prstGeom>
          <a:solidFill>
            <a:srgbClr val="C1CEDD"/>
          </a:solidFill>
          <a:ln w="57150">
            <a:solidFill>
              <a:srgbClr val="C1CEDD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arallelogram 2"/>
          <p:cNvSpPr/>
          <p:nvPr/>
        </p:nvSpPr>
        <p:spPr>
          <a:xfrm>
            <a:off x="350520" y="335280"/>
            <a:ext cx="11445240" cy="6038824"/>
          </a:xfrm>
          <a:prstGeom prst="parallelogram">
            <a:avLst>
              <a:gd name="adj" fmla="val 15978"/>
            </a:avLst>
          </a:prstGeom>
          <a:solidFill>
            <a:schemeClr val="bg1"/>
          </a:solidFill>
          <a:ln w="57150">
            <a:solidFill>
              <a:srgbClr val="C1CEDD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05E368F5-5BF9-4637-B2F4-6DD023179F19}"/>
              </a:ext>
            </a:extLst>
          </p:cNvPr>
          <p:cNvSpPr/>
          <p:nvPr/>
        </p:nvSpPr>
        <p:spPr>
          <a:xfrm>
            <a:off x="1516015" y="209000"/>
            <a:ext cx="9944465" cy="90024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500" b="1" smtClean="0">
                <a:ln w="0"/>
                <a:solidFill>
                  <a:schemeClr val="accent2">
                    <a:lumMod val="75000"/>
                  </a:schemeClr>
                </a:solidFill>
                <a:latin typeface="UTM Avo" panose="02040603050506020204" pitchFamily="18" charset="0"/>
              </a:rPr>
              <a:t>2/ Tìm tiếng có nghĩa ứng với các ô trống:</a:t>
            </a:r>
            <a:endParaRPr lang="en-US" sz="3500" b="1" cap="none" spc="0">
              <a:ln w="0"/>
              <a:solidFill>
                <a:schemeClr val="accent2">
                  <a:lumMod val="75000"/>
                </a:schemeClr>
              </a:solidFill>
              <a:latin typeface="UTM Avo" panose="02040603050506020204" pitchFamily="18" charset="0"/>
            </a:endParaRPr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95120622"/>
              </p:ext>
            </p:extLst>
          </p:nvPr>
        </p:nvGraphicFramePr>
        <p:xfrm>
          <a:off x="1381760" y="1109246"/>
          <a:ext cx="9382760" cy="5017234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751840">
                  <a:extLst>
                    <a:ext uri="{9D8B030D-6E8A-4147-A177-3AD203B41FA5}">
                      <a16:colId xmlns:a16="http://schemas.microsoft.com/office/drawing/2014/main" val="430110239"/>
                    </a:ext>
                  </a:extLst>
                </a:gridCol>
                <a:gridCol w="2133600">
                  <a:extLst>
                    <a:ext uri="{9D8B030D-6E8A-4147-A177-3AD203B41FA5}">
                      <a16:colId xmlns:a16="http://schemas.microsoft.com/office/drawing/2014/main" val="2425556035"/>
                    </a:ext>
                  </a:extLst>
                </a:gridCol>
                <a:gridCol w="2209800">
                  <a:extLst>
                    <a:ext uri="{9D8B030D-6E8A-4147-A177-3AD203B41FA5}">
                      <a16:colId xmlns:a16="http://schemas.microsoft.com/office/drawing/2014/main" val="3032693430"/>
                    </a:ext>
                  </a:extLst>
                </a:gridCol>
                <a:gridCol w="2209800">
                  <a:extLst>
                    <a:ext uri="{9D8B030D-6E8A-4147-A177-3AD203B41FA5}">
                      <a16:colId xmlns:a16="http://schemas.microsoft.com/office/drawing/2014/main" val="2676599849"/>
                    </a:ext>
                  </a:extLst>
                </a:gridCol>
                <a:gridCol w="2077720">
                  <a:extLst>
                    <a:ext uri="{9D8B030D-6E8A-4147-A177-3AD203B41FA5}">
                      <a16:colId xmlns:a16="http://schemas.microsoft.com/office/drawing/2014/main" val="3873267932"/>
                    </a:ext>
                  </a:extLst>
                </a:gridCol>
              </a:tblGrid>
              <a:tr h="839850">
                <a:tc>
                  <a:txBody>
                    <a:bodyPr/>
                    <a:lstStyle/>
                    <a:p>
                      <a:pPr algn="ctr"/>
                      <a:endParaRPr lang="en-US" sz="2500">
                        <a:latin typeface="UTM Avo" panose="020406030505060202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500" smtClean="0">
                          <a:solidFill>
                            <a:srgbClr val="0070C0"/>
                          </a:solidFill>
                          <a:latin typeface="UTM Avo" panose="02040603050506020204" pitchFamily="18" charset="0"/>
                        </a:rPr>
                        <a:t>a</a:t>
                      </a:r>
                      <a:endParaRPr lang="en-US" sz="2500">
                        <a:solidFill>
                          <a:srgbClr val="0070C0"/>
                        </a:solidFill>
                        <a:latin typeface="UTM Avo" panose="020406030505060202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500" smtClean="0">
                          <a:solidFill>
                            <a:srgbClr val="0070C0"/>
                          </a:solidFill>
                          <a:latin typeface="UTM Avo" panose="02040603050506020204" pitchFamily="18" charset="0"/>
                        </a:rPr>
                        <a:t>am</a:t>
                      </a:r>
                      <a:endParaRPr lang="en-US" sz="2500">
                        <a:solidFill>
                          <a:srgbClr val="0070C0"/>
                        </a:solidFill>
                        <a:latin typeface="UTM Avo" panose="020406030505060202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500" smtClean="0">
                          <a:solidFill>
                            <a:srgbClr val="0070C0"/>
                          </a:solidFill>
                          <a:latin typeface="UTM Avo" panose="02040603050506020204" pitchFamily="18" charset="0"/>
                        </a:rPr>
                        <a:t>an</a:t>
                      </a:r>
                      <a:endParaRPr lang="en-US" sz="2500">
                        <a:solidFill>
                          <a:srgbClr val="0070C0"/>
                        </a:solidFill>
                        <a:latin typeface="UTM Avo" panose="020406030505060202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500" smtClean="0">
                          <a:solidFill>
                            <a:srgbClr val="0070C0"/>
                          </a:solidFill>
                          <a:latin typeface="UTM Avo" panose="02040603050506020204" pitchFamily="18" charset="0"/>
                        </a:rPr>
                        <a:t>ang</a:t>
                      </a:r>
                      <a:endParaRPr lang="en-US" sz="2500">
                        <a:solidFill>
                          <a:srgbClr val="0070C0"/>
                        </a:solidFill>
                        <a:latin typeface="UTM Avo" panose="02040603050506020204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336202000"/>
                  </a:ext>
                </a:extLst>
              </a:tr>
              <a:tr h="2088692">
                <a:tc>
                  <a:txBody>
                    <a:bodyPr/>
                    <a:lstStyle/>
                    <a:p>
                      <a:pPr algn="ctr"/>
                      <a:r>
                        <a:rPr lang="en-US" sz="2500" b="1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UTM Avo" panose="02040603050506020204" pitchFamily="18" charset="0"/>
                        </a:rPr>
                        <a:t>tr</a:t>
                      </a:r>
                      <a:endParaRPr lang="en-US" sz="2500" b="1">
                        <a:solidFill>
                          <a:schemeClr val="accent5">
                            <a:lumMod val="75000"/>
                          </a:schemeClr>
                        </a:solidFill>
                        <a:latin typeface="UTM Avo" panose="020406030505060202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500">
                        <a:latin typeface="UTM Avo" panose="020406030505060202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500">
                        <a:latin typeface="UTM Avo" panose="020406030505060202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500">
                        <a:latin typeface="UTM Avo" panose="020406030505060202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500">
                        <a:latin typeface="UTM Avo" panose="02040603050506020204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860451621"/>
                  </a:ext>
                </a:extLst>
              </a:tr>
              <a:tr h="2088692">
                <a:tc>
                  <a:txBody>
                    <a:bodyPr/>
                    <a:lstStyle/>
                    <a:p>
                      <a:pPr algn="ctr"/>
                      <a:r>
                        <a:rPr lang="en-US" sz="2500" b="1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UTM Avo" panose="02040603050506020204" pitchFamily="18" charset="0"/>
                        </a:rPr>
                        <a:t>ch</a:t>
                      </a:r>
                      <a:endParaRPr lang="en-US" sz="2500" b="1">
                        <a:solidFill>
                          <a:schemeClr val="accent5">
                            <a:lumMod val="75000"/>
                          </a:schemeClr>
                        </a:solidFill>
                        <a:latin typeface="UTM Avo" panose="020406030505060202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500">
                        <a:latin typeface="UTM Avo" panose="020406030505060202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500">
                        <a:latin typeface="UTM Avo" panose="020406030505060202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500">
                        <a:latin typeface="UTM Avo" panose="020406030505060202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500">
                        <a:latin typeface="UTM Avo" panose="02040603050506020204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198595394"/>
                  </a:ext>
                </a:extLst>
              </a:tr>
            </a:tbl>
          </a:graphicData>
        </a:graphic>
      </p:graphicFrame>
      <p:sp>
        <p:nvSpPr>
          <p:cNvPr id="9" name="Rectangle 8"/>
          <p:cNvSpPr/>
          <p:nvPr/>
        </p:nvSpPr>
        <p:spPr>
          <a:xfrm>
            <a:off x="2272324" y="2005142"/>
            <a:ext cx="1874231" cy="4770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500" i="1" smtClean="0">
                <a:latin typeface="UTM Avo" panose="02040603050506020204" pitchFamily="18" charset="0"/>
              </a:rPr>
              <a:t>trà</a:t>
            </a:r>
            <a:r>
              <a:rPr lang="en-US" sz="2500" i="1">
                <a:latin typeface="UTM Avo" panose="02040603050506020204" pitchFamily="18" charset="0"/>
              </a:rPr>
              <a:t>, </a:t>
            </a:r>
            <a:r>
              <a:rPr lang="en-US" sz="2500" i="1" smtClean="0">
                <a:latin typeface="UTM Avo" panose="02040603050506020204" pitchFamily="18" charset="0"/>
              </a:rPr>
              <a:t>trả (lời)</a:t>
            </a:r>
            <a:endParaRPr lang="en-US" sz="2500" i="1">
              <a:latin typeface="UTM Avo" panose="02040603050506020204" pitchFamily="18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565288" y="2482196"/>
            <a:ext cx="1288302" cy="4770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500" b="1" smtClean="0">
                <a:latin typeface="UTM Avo" panose="02040603050506020204" pitchFamily="18" charset="0"/>
              </a:rPr>
              <a:t>tra hỏi</a:t>
            </a:r>
            <a:endParaRPr lang="en-US" sz="2500" b="1">
              <a:latin typeface="UTM Avo" panose="02040603050506020204" pitchFamily="18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469910" y="2959250"/>
            <a:ext cx="1479059" cy="4770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500" b="1" smtClean="0">
                <a:latin typeface="UTM Avo" panose="02040603050506020204" pitchFamily="18" charset="0"/>
              </a:rPr>
              <a:t>trá hình</a:t>
            </a:r>
            <a:endParaRPr lang="en-US" sz="2500" b="1">
              <a:latin typeface="UTM Avo" panose="02040603050506020204" pitchFamily="18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2409382" y="3436304"/>
            <a:ext cx="1600118" cy="4770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500" b="1" smtClean="0">
                <a:latin typeface="UTM Avo" panose="02040603050506020204" pitchFamily="18" charset="0"/>
              </a:rPr>
              <a:t>trả giá…</a:t>
            </a:r>
            <a:endParaRPr lang="en-US" sz="2500" b="1">
              <a:latin typeface="UTM Avo" panose="02040603050506020204" pitchFamily="18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4478794" y="2005142"/>
            <a:ext cx="1795684" cy="4770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500" b="1" smtClean="0">
                <a:latin typeface="UTM Avo" panose="02040603050506020204" pitchFamily="18" charset="0"/>
              </a:rPr>
              <a:t>rừng tràm</a:t>
            </a:r>
            <a:endParaRPr lang="en-US" sz="2500" b="1">
              <a:latin typeface="UTM Avo" panose="02040603050506020204" pitchFamily="18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4498029" y="2482196"/>
            <a:ext cx="1757212" cy="4770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500" b="1" smtClean="0">
                <a:latin typeface="UTM Avo" panose="02040603050506020204" pitchFamily="18" charset="0"/>
              </a:rPr>
              <a:t>quả trám</a:t>
            </a:r>
            <a:endParaRPr lang="en-US" sz="2500" b="1">
              <a:latin typeface="UTM Avo" panose="02040603050506020204" pitchFamily="18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4627872" y="2959250"/>
            <a:ext cx="1497526" cy="4770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500" b="1" smtClean="0">
                <a:latin typeface="UTM Avo" panose="02040603050506020204" pitchFamily="18" charset="0"/>
              </a:rPr>
              <a:t>xử trảm</a:t>
            </a:r>
            <a:endParaRPr lang="en-US" sz="2500" b="1">
              <a:latin typeface="UTM Avo" panose="02040603050506020204" pitchFamily="18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4389828" y="3436304"/>
            <a:ext cx="1973617" cy="4770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500" b="1" smtClean="0">
                <a:latin typeface="UTM Avo" panose="02040603050506020204" pitchFamily="18" charset="0"/>
              </a:rPr>
              <a:t>trạm y tế…</a:t>
            </a:r>
            <a:endParaRPr lang="en-US" sz="2500" b="1">
              <a:latin typeface="UTM Avo" panose="02040603050506020204" pitchFamily="18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6787343" y="2005142"/>
            <a:ext cx="1618521" cy="4770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500" b="1" smtClean="0">
                <a:latin typeface="UTM Avo" panose="02040603050506020204" pitchFamily="18" charset="0"/>
              </a:rPr>
              <a:t>tràn đầy</a:t>
            </a:r>
            <a:endParaRPr lang="en-US" sz="2500" b="1">
              <a:latin typeface="UTM Avo" panose="02040603050506020204" pitchFamily="18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6845052" y="2482196"/>
            <a:ext cx="1503105" cy="4770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500" b="1" smtClean="0">
                <a:latin typeface="UTM Avo" panose="02040603050506020204" pitchFamily="18" charset="0"/>
              </a:rPr>
              <a:t>tràn lan</a:t>
            </a:r>
            <a:endParaRPr lang="en-US" sz="2500" b="1">
              <a:latin typeface="UTM Avo" panose="02040603050506020204" pitchFamily="18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6705973" y="2959250"/>
            <a:ext cx="1781258" cy="4770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500" b="1">
                <a:latin typeface="UTM Avo" panose="02040603050506020204" pitchFamily="18" charset="0"/>
              </a:rPr>
              <a:t>vầng trán</a:t>
            </a:r>
            <a:endParaRPr lang="en-US" sz="2500" b="1">
              <a:latin typeface="UTM Avo" panose="02040603050506020204" pitchFamily="18" charset="0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7343970" y="3436304"/>
            <a:ext cx="505267" cy="4770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500" b="1" smtClean="0">
                <a:latin typeface="UTM Avo" panose="02040603050506020204" pitchFamily="18" charset="0"/>
              </a:rPr>
              <a:t>…</a:t>
            </a:r>
            <a:endParaRPr lang="en-US" sz="2500" b="1">
              <a:latin typeface="UTM Avo" panose="02040603050506020204" pitchFamily="18" charset="0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8940449" y="2005142"/>
            <a:ext cx="1527149" cy="4770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500" b="1" smtClean="0">
                <a:latin typeface="UTM Avo" panose="02040603050506020204" pitchFamily="18" charset="0"/>
              </a:rPr>
              <a:t>trang trí</a:t>
            </a:r>
            <a:endParaRPr lang="en-US" sz="2500" b="1">
              <a:latin typeface="UTM Avo" panose="02040603050506020204" pitchFamily="18" charset="0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8851865" y="2482196"/>
            <a:ext cx="1704313" cy="4770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500" b="1" smtClean="0">
                <a:latin typeface="UTM Avo" panose="02040603050506020204" pitchFamily="18" charset="0"/>
              </a:rPr>
              <a:t>tràng hạt</a:t>
            </a:r>
            <a:endParaRPr lang="en-US" sz="2500" b="1">
              <a:latin typeface="UTM Avo" panose="02040603050506020204" pitchFamily="18" charset="0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8695572" y="2959250"/>
            <a:ext cx="2016899" cy="4770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500" b="1" smtClean="0">
                <a:latin typeface="UTM Avo" panose="02040603050506020204" pitchFamily="18" charset="0"/>
              </a:rPr>
              <a:t>bánh tráng</a:t>
            </a:r>
            <a:endParaRPr lang="en-US" sz="2500" b="1">
              <a:latin typeface="UTM Avo" panose="02040603050506020204" pitchFamily="18" charset="0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8656302" y="3436304"/>
            <a:ext cx="2095446" cy="4770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500" b="1" smtClean="0">
                <a:latin typeface="UTM Avo" panose="02040603050506020204" pitchFamily="18" charset="0"/>
              </a:rPr>
              <a:t>trạng ngữ…</a:t>
            </a:r>
            <a:endParaRPr lang="en-US" sz="2500" b="1">
              <a:latin typeface="UTM Avo" panose="02040603050506020204" pitchFamily="18" charset="0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2526819" y="4123906"/>
            <a:ext cx="1438214" cy="4770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500" b="1" smtClean="0">
                <a:latin typeface="UTM Avo" panose="02040603050506020204" pitchFamily="18" charset="0"/>
              </a:rPr>
              <a:t>cha mẹ</a:t>
            </a:r>
            <a:endParaRPr lang="en-US" sz="2500" b="1">
              <a:latin typeface="UTM Avo" panose="02040603050506020204" pitchFamily="18" charset="0"/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2486740" y="4600960"/>
            <a:ext cx="1518365" cy="4770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500" b="1" smtClean="0">
                <a:latin typeface="UTM Avo" panose="02040603050506020204" pitchFamily="18" charset="0"/>
              </a:rPr>
              <a:t>chà xát</a:t>
            </a:r>
            <a:endParaRPr lang="en-US" sz="2500" b="1">
              <a:latin typeface="UTM Avo" panose="02040603050506020204" pitchFamily="18" charset="0"/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2522007" y="5078014"/>
            <a:ext cx="1447832" cy="4770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500" b="1" smtClean="0">
                <a:latin typeface="UTM Avo" panose="02040603050506020204" pitchFamily="18" charset="0"/>
              </a:rPr>
              <a:t>chả giò</a:t>
            </a:r>
            <a:endParaRPr lang="en-US" sz="2500" b="1">
              <a:latin typeface="UTM Avo" panose="02040603050506020204" pitchFamily="18" charset="0"/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2085997" y="5555068"/>
            <a:ext cx="2319867" cy="4770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500" b="1" smtClean="0">
                <a:latin typeface="UTM Avo" panose="02040603050506020204" pitchFamily="18" charset="0"/>
              </a:rPr>
              <a:t>chung chạ…</a:t>
            </a:r>
            <a:endParaRPr lang="en-US" sz="2500" b="1">
              <a:latin typeface="UTM Avo" panose="02040603050506020204" pitchFamily="18" charset="0"/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4338532" y="4123906"/>
            <a:ext cx="1954381" cy="4770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500" b="1" smtClean="0">
                <a:latin typeface="UTM Avo" panose="02040603050506020204" pitchFamily="18" charset="0"/>
              </a:rPr>
              <a:t>màu chàm</a:t>
            </a:r>
            <a:endParaRPr lang="en-US" sz="2500" b="1">
              <a:latin typeface="UTM Avo" panose="02040603050506020204" pitchFamily="18" charset="0"/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4449937" y="4600960"/>
            <a:ext cx="1731564" cy="4770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500" b="1" smtClean="0">
                <a:latin typeface="UTM Avo" panose="02040603050506020204" pitchFamily="18" charset="0"/>
              </a:rPr>
              <a:t>chạm trổ</a:t>
            </a:r>
            <a:endParaRPr lang="en-US" sz="2500" b="1">
              <a:latin typeface="UTM Avo" panose="02040603050506020204" pitchFamily="18" charset="0"/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4342536" y="5078014"/>
            <a:ext cx="1946367" cy="4770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500" b="1" smtClean="0">
                <a:latin typeface="UTM Avo" panose="02040603050506020204" pitchFamily="18" charset="0"/>
              </a:rPr>
              <a:t>chạm trán</a:t>
            </a:r>
            <a:endParaRPr lang="en-US" sz="2500" b="1">
              <a:latin typeface="UTM Avo" panose="02040603050506020204" pitchFamily="18" charset="0"/>
            </a:endParaRPr>
          </a:p>
        </p:txBody>
      </p:sp>
      <p:sp>
        <p:nvSpPr>
          <p:cNvPr id="36" name="Rectangle 35"/>
          <p:cNvSpPr/>
          <p:nvPr/>
        </p:nvSpPr>
        <p:spPr>
          <a:xfrm>
            <a:off x="5063090" y="5555068"/>
            <a:ext cx="505267" cy="4770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500" b="1" smtClean="0">
                <a:latin typeface="UTM Avo" panose="02040603050506020204" pitchFamily="18" charset="0"/>
              </a:rPr>
              <a:t>…</a:t>
            </a:r>
            <a:endParaRPr lang="en-US" sz="2500" b="1">
              <a:latin typeface="UTM Avo" panose="02040603050506020204" pitchFamily="18" charset="0"/>
            </a:endParaRPr>
          </a:p>
        </p:txBody>
      </p:sp>
      <p:sp>
        <p:nvSpPr>
          <p:cNvPr id="37" name="Rectangle 36"/>
          <p:cNvSpPr/>
          <p:nvPr/>
        </p:nvSpPr>
        <p:spPr>
          <a:xfrm>
            <a:off x="6670414" y="4123906"/>
            <a:ext cx="1821332" cy="4770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500" b="1" smtClean="0">
                <a:latin typeface="UTM Avo" panose="02040603050506020204" pitchFamily="18" charset="0"/>
              </a:rPr>
              <a:t>chan hoà</a:t>
            </a:r>
            <a:endParaRPr lang="en-US" sz="2500" b="1">
              <a:latin typeface="UTM Avo" panose="02040603050506020204" pitchFamily="18" charset="0"/>
            </a:endParaRPr>
          </a:p>
        </p:txBody>
      </p:sp>
      <p:sp>
        <p:nvSpPr>
          <p:cNvPr id="38" name="Rectangle 37"/>
          <p:cNvSpPr/>
          <p:nvPr/>
        </p:nvSpPr>
        <p:spPr>
          <a:xfrm>
            <a:off x="6676022" y="4600960"/>
            <a:ext cx="1810111" cy="4770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500" b="1" smtClean="0">
                <a:latin typeface="UTM Avo" panose="02040603050506020204" pitchFamily="18" charset="0"/>
              </a:rPr>
              <a:t>chán nản</a:t>
            </a:r>
            <a:endParaRPr lang="en-US" sz="2500" b="1">
              <a:latin typeface="UTM Avo" panose="02040603050506020204" pitchFamily="18" charset="0"/>
            </a:endParaRPr>
          </a:p>
        </p:txBody>
      </p:sp>
      <p:sp>
        <p:nvSpPr>
          <p:cNvPr id="39" name="Rectangle 38"/>
          <p:cNvSpPr/>
          <p:nvPr/>
        </p:nvSpPr>
        <p:spPr>
          <a:xfrm>
            <a:off x="6710486" y="5078014"/>
            <a:ext cx="1741182" cy="4770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500" b="1" smtClean="0">
                <a:latin typeface="UTM Avo" panose="02040603050506020204" pitchFamily="18" charset="0"/>
              </a:rPr>
              <a:t>chạn bát</a:t>
            </a:r>
            <a:endParaRPr lang="en-US" sz="2500" b="1">
              <a:latin typeface="UTM Avo" panose="02040603050506020204" pitchFamily="18" charset="0"/>
            </a:endParaRPr>
          </a:p>
        </p:txBody>
      </p:sp>
      <p:sp>
        <p:nvSpPr>
          <p:cNvPr id="40" name="Rectangle 39"/>
          <p:cNvSpPr/>
          <p:nvPr/>
        </p:nvSpPr>
        <p:spPr>
          <a:xfrm>
            <a:off x="7328448" y="5555068"/>
            <a:ext cx="505267" cy="4770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500" b="1" smtClean="0">
                <a:latin typeface="UTM Avo" panose="02040603050506020204" pitchFamily="18" charset="0"/>
              </a:rPr>
              <a:t>…</a:t>
            </a:r>
            <a:endParaRPr lang="en-US" sz="2500" b="1">
              <a:latin typeface="UTM Avo" panose="02040603050506020204" pitchFamily="18" charset="0"/>
            </a:endParaRPr>
          </a:p>
        </p:txBody>
      </p:sp>
      <p:sp>
        <p:nvSpPr>
          <p:cNvPr id="41" name="Rectangle 40"/>
          <p:cNvSpPr/>
          <p:nvPr/>
        </p:nvSpPr>
        <p:spPr>
          <a:xfrm>
            <a:off x="8464596" y="4123906"/>
            <a:ext cx="2464137" cy="4770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500" b="1" smtClean="0">
                <a:latin typeface="UTM Avo" panose="02040603050506020204" pitchFamily="18" charset="0"/>
              </a:rPr>
              <a:t>chang chang</a:t>
            </a:r>
            <a:endParaRPr lang="en-US" sz="2500" b="1">
              <a:latin typeface="UTM Avo" panose="02040603050506020204" pitchFamily="18" charset="0"/>
            </a:endParaRPr>
          </a:p>
        </p:txBody>
      </p:sp>
      <p:sp>
        <p:nvSpPr>
          <p:cNvPr id="42" name="Rectangle 41"/>
          <p:cNvSpPr/>
          <p:nvPr/>
        </p:nvSpPr>
        <p:spPr>
          <a:xfrm>
            <a:off x="8750725" y="4600960"/>
            <a:ext cx="1891865" cy="4770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500" b="1">
                <a:latin typeface="UTM Avo" panose="02040603050506020204" pitchFamily="18" charset="0"/>
              </a:rPr>
              <a:t>chàng trai</a:t>
            </a:r>
            <a:endParaRPr lang="en-US" sz="2500" b="1">
              <a:latin typeface="UTM Avo" panose="02040603050506020204" pitchFamily="18" charset="0"/>
            </a:endParaRPr>
          </a:p>
        </p:txBody>
      </p:sp>
      <p:sp>
        <p:nvSpPr>
          <p:cNvPr id="43" name="Rectangle 42"/>
          <p:cNvSpPr/>
          <p:nvPr/>
        </p:nvSpPr>
        <p:spPr>
          <a:xfrm>
            <a:off x="8818853" y="5078014"/>
            <a:ext cx="1755610" cy="4770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500" b="1" smtClean="0">
                <a:latin typeface="UTM Avo" panose="02040603050506020204" pitchFamily="18" charset="0"/>
              </a:rPr>
              <a:t>bự chảng</a:t>
            </a:r>
            <a:endParaRPr lang="en-US" sz="2500" b="1">
              <a:latin typeface="UTM Avo" panose="02040603050506020204" pitchFamily="18" charset="0"/>
            </a:endParaRPr>
          </a:p>
        </p:txBody>
      </p:sp>
      <p:sp>
        <p:nvSpPr>
          <p:cNvPr id="44" name="Rectangle 43"/>
          <p:cNvSpPr/>
          <p:nvPr/>
        </p:nvSpPr>
        <p:spPr>
          <a:xfrm>
            <a:off x="9444029" y="5555068"/>
            <a:ext cx="505267" cy="4770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500" b="1" smtClean="0">
                <a:latin typeface="UTM Avo" panose="02040603050506020204" pitchFamily="18" charset="0"/>
              </a:rPr>
              <a:t>…</a:t>
            </a:r>
            <a:endParaRPr lang="en-US" sz="2500" b="1">
              <a:latin typeface="UTM Avo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4421491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mc:AlternateContent xmlns:mc="http://schemas.openxmlformats.org/markup-compatibility/2006">
    <mc:Choice xmlns:p14="http://schemas.microsoft.com/office/powerpoint/2010/main"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accel="32000" fill="hold" grpId="0" nodeType="withEffect" p14:presetBounceEnd="54000">
                                      <p:stCondLst>
                                        <p:cond delay="0"/>
                                      </p:stCondLst>
                                      <p:iterate type="wd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4000">
                                          <p:cBhvr additive="base">
                                            <p:cTn id="7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4000">
                                          <p:cBhvr additive="base">
                                            <p:cTn id="8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1050"/>
                                </p:stCondLst>
                                <p:childTnLst>
                                  <p:par>
                                    <p:cTn id="10" presetID="16" presetClass="entr" presetSubtype="37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outVertical)">
                                          <p:cBhvr>
                                            <p:cTn id="12" dur="50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3" fill="hold">
                          <p:stCondLst>
                            <p:cond delay="indefinite"/>
                          </p:stCondLst>
                          <p:childTnLst>
                            <p:par>
                              <p:cTn id="1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5" presetID="16" presetClass="entr" presetSubtype="37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outVertical)">
                                          <p:cBhvr>
                                            <p:cTn id="17" dur="5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8" fill="hold">
                          <p:stCondLst>
                            <p:cond delay="indefinite"/>
                          </p:stCondLst>
                          <p:childTnLst>
                            <p:par>
                              <p:cTn id="1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0" presetID="22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22" dur="500"/>
                                            <p:tgtEl>
                                              <p:spTgt spid="1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3" presetID="2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25" dur="50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6" presetID="2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28" dur="500"/>
                                            <p:tgtEl>
                                              <p:spTgt spid="1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9" fill="hold">
                          <p:stCondLst>
                            <p:cond delay="indefinite"/>
                          </p:stCondLst>
                          <p:childTnLst>
                            <p:par>
                              <p:cTn id="3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1" presetID="22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33" dur="500"/>
                                            <p:tgtEl>
                                              <p:spTgt spid="1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4" presetID="2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36" dur="500"/>
                                            <p:tgtEl>
                                              <p:spTgt spid="1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7" presetID="2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39" dur="500"/>
                                            <p:tgtEl>
                                              <p:spTgt spid="1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0" presetID="2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42" dur="500"/>
                                            <p:tgtEl>
                                              <p:spTgt spid="2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3" fill="hold">
                          <p:stCondLst>
                            <p:cond delay="indefinite"/>
                          </p:stCondLst>
                          <p:childTnLst>
                            <p:par>
                              <p:cTn id="4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5" presetID="22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47" dur="500"/>
                                            <p:tgtEl>
                                              <p:spTgt spid="2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8" presetID="2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50" dur="500"/>
                                            <p:tgtEl>
                                              <p:spTgt spid="2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1" presetID="2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53" dur="500"/>
                                            <p:tgtEl>
                                              <p:spTgt spid="2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4" presetID="2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56" dur="500"/>
                                            <p:tgtEl>
                                              <p:spTgt spid="2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7" fill="hold">
                          <p:stCondLst>
                            <p:cond delay="indefinite"/>
                          </p:stCondLst>
                          <p:childTnLst>
                            <p:par>
                              <p:cTn id="5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9" presetID="22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61" dur="500"/>
                                            <p:tgtEl>
                                              <p:spTgt spid="2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2" presetID="2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64" dur="500"/>
                                            <p:tgtEl>
                                              <p:spTgt spid="2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5" presetID="2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67" dur="500"/>
                                            <p:tgtEl>
                                              <p:spTgt spid="2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8" presetID="2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70" dur="500"/>
                                            <p:tgtEl>
                                              <p:spTgt spid="2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71" fill="hold">
                          <p:stCondLst>
                            <p:cond delay="indefinite"/>
                          </p:stCondLst>
                          <p:childTnLst>
                            <p:par>
                              <p:cTn id="7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73" presetID="22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75" dur="500"/>
                                            <p:tgtEl>
                                              <p:spTgt spid="2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76" presetID="2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78" dur="500"/>
                                            <p:tgtEl>
                                              <p:spTgt spid="3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79" presetID="2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81" dur="500"/>
                                            <p:tgtEl>
                                              <p:spTgt spid="3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2" presetID="2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84" dur="500"/>
                                            <p:tgtEl>
                                              <p:spTgt spid="3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85" fill="hold">
                          <p:stCondLst>
                            <p:cond delay="indefinite"/>
                          </p:stCondLst>
                          <p:childTnLst>
                            <p:par>
                              <p:cTn id="8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87" presetID="22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89" dur="500"/>
                                            <p:tgtEl>
                                              <p:spTgt spid="3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90" presetID="2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92" dur="500"/>
                                            <p:tgtEl>
                                              <p:spTgt spid="3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93" presetID="2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95" dur="500"/>
                                            <p:tgtEl>
                                              <p:spTgt spid="3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96" presetID="2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98" dur="500"/>
                                            <p:tgtEl>
                                              <p:spTgt spid="3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9" fill="hold">
                          <p:stCondLst>
                            <p:cond delay="indefinite"/>
                          </p:stCondLst>
                          <p:childTnLst>
                            <p:par>
                              <p:cTn id="10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01" presetID="22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03" dur="500"/>
                                            <p:tgtEl>
                                              <p:spTgt spid="3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04" presetID="2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06" dur="500"/>
                                            <p:tgtEl>
                                              <p:spTgt spid="3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07" presetID="2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09" dur="500"/>
                                            <p:tgtEl>
                                              <p:spTgt spid="3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10" presetID="2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12" dur="500"/>
                                            <p:tgtEl>
                                              <p:spTgt spid="4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13" fill="hold">
                          <p:stCondLst>
                            <p:cond delay="indefinite"/>
                          </p:stCondLst>
                          <p:childTnLst>
                            <p:par>
                              <p:cTn id="11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5" presetID="22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17" dur="500"/>
                                            <p:tgtEl>
                                              <p:spTgt spid="4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18" presetID="2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20" dur="500"/>
                                            <p:tgtEl>
                                              <p:spTgt spid="4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21" presetID="2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23" dur="500"/>
                                            <p:tgtEl>
                                              <p:spTgt spid="4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24" presetID="2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26" dur="500"/>
                                            <p:tgtEl>
                                              <p:spTgt spid="4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4" grpId="0"/>
          <p:bldP spid="9" grpId="0"/>
          <p:bldP spid="11" grpId="0"/>
          <p:bldP spid="12" grpId="0"/>
          <p:bldP spid="13" grpId="0"/>
          <p:bldP spid="17" grpId="0"/>
          <p:bldP spid="18" grpId="0"/>
          <p:bldP spid="19" grpId="0"/>
          <p:bldP spid="20" grpId="0"/>
          <p:bldP spid="21" grpId="0"/>
          <p:bldP spid="22" grpId="0"/>
          <p:bldP spid="23" grpId="0"/>
          <p:bldP spid="24" grpId="0"/>
          <p:bldP spid="25" grpId="0"/>
          <p:bldP spid="26" grpId="0"/>
          <p:bldP spid="27" grpId="0"/>
          <p:bldP spid="28" grpId="0"/>
          <p:bldP spid="29" grpId="0"/>
          <p:bldP spid="30" grpId="0"/>
          <p:bldP spid="31" grpId="0"/>
          <p:bldP spid="32" grpId="0"/>
          <p:bldP spid="33" grpId="0"/>
          <p:bldP spid="34" grpId="0"/>
          <p:bldP spid="35" grpId="0"/>
          <p:bldP spid="36" grpId="0"/>
          <p:bldP spid="37" grpId="0"/>
          <p:bldP spid="38" grpId="0"/>
          <p:bldP spid="39" grpId="0"/>
          <p:bldP spid="40" grpId="0"/>
          <p:bldP spid="41" grpId="0"/>
          <p:bldP spid="42" grpId="0"/>
          <p:bldP spid="43" grpId="0"/>
          <p:bldP spid="44" grpId="0"/>
        </p:bldLst>
      </p:timing>
    </mc:Choice>
    <mc:Fallback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accel="32000" fill="hold" grpId="0" nodeType="withEffect">
                                      <p:stCondLst>
                                        <p:cond delay="0"/>
                                      </p:stCondLst>
                                      <p:iterate type="wd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1050"/>
                                </p:stCondLst>
                                <p:childTnLst>
                                  <p:par>
                                    <p:cTn id="10" presetID="16" presetClass="entr" presetSubtype="37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outVertical)">
                                          <p:cBhvr>
                                            <p:cTn id="12" dur="50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3" fill="hold">
                          <p:stCondLst>
                            <p:cond delay="indefinite"/>
                          </p:stCondLst>
                          <p:childTnLst>
                            <p:par>
                              <p:cTn id="1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5" presetID="16" presetClass="entr" presetSubtype="37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outVertical)">
                                          <p:cBhvr>
                                            <p:cTn id="17" dur="5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8" fill="hold">
                          <p:stCondLst>
                            <p:cond delay="indefinite"/>
                          </p:stCondLst>
                          <p:childTnLst>
                            <p:par>
                              <p:cTn id="1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0" presetID="22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22" dur="500"/>
                                            <p:tgtEl>
                                              <p:spTgt spid="1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3" presetID="2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25" dur="50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6" presetID="2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28" dur="500"/>
                                            <p:tgtEl>
                                              <p:spTgt spid="1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9" fill="hold">
                          <p:stCondLst>
                            <p:cond delay="indefinite"/>
                          </p:stCondLst>
                          <p:childTnLst>
                            <p:par>
                              <p:cTn id="3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1" presetID="22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33" dur="500"/>
                                            <p:tgtEl>
                                              <p:spTgt spid="1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4" presetID="2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36" dur="500"/>
                                            <p:tgtEl>
                                              <p:spTgt spid="1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7" presetID="2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39" dur="500"/>
                                            <p:tgtEl>
                                              <p:spTgt spid="1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0" presetID="2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42" dur="500"/>
                                            <p:tgtEl>
                                              <p:spTgt spid="2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3" fill="hold">
                          <p:stCondLst>
                            <p:cond delay="indefinite"/>
                          </p:stCondLst>
                          <p:childTnLst>
                            <p:par>
                              <p:cTn id="4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5" presetID="22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47" dur="500"/>
                                            <p:tgtEl>
                                              <p:spTgt spid="2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8" presetID="2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50" dur="500"/>
                                            <p:tgtEl>
                                              <p:spTgt spid="2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1" presetID="2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53" dur="500"/>
                                            <p:tgtEl>
                                              <p:spTgt spid="2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4" presetID="2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56" dur="500"/>
                                            <p:tgtEl>
                                              <p:spTgt spid="2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7" fill="hold">
                          <p:stCondLst>
                            <p:cond delay="indefinite"/>
                          </p:stCondLst>
                          <p:childTnLst>
                            <p:par>
                              <p:cTn id="5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9" presetID="22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61" dur="500"/>
                                            <p:tgtEl>
                                              <p:spTgt spid="2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2" presetID="2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64" dur="500"/>
                                            <p:tgtEl>
                                              <p:spTgt spid="2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5" presetID="2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67" dur="500"/>
                                            <p:tgtEl>
                                              <p:spTgt spid="2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8" presetID="2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70" dur="500"/>
                                            <p:tgtEl>
                                              <p:spTgt spid="2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71" fill="hold">
                          <p:stCondLst>
                            <p:cond delay="indefinite"/>
                          </p:stCondLst>
                          <p:childTnLst>
                            <p:par>
                              <p:cTn id="7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73" presetID="22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75" dur="500"/>
                                            <p:tgtEl>
                                              <p:spTgt spid="2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76" presetID="2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78" dur="500"/>
                                            <p:tgtEl>
                                              <p:spTgt spid="3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79" presetID="2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81" dur="500"/>
                                            <p:tgtEl>
                                              <p:spTgt spid="3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2" presetID="2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84" dur="500"/>
                                            <p:tgtEl>
                                              <p:spTgt spid="3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85" fill="hold">
                          <p:stCondLst>
                            <p:cond delay="indefinite"/>
                          </p:stCondLst>
                          <p:childTnLst>
                            <p:par>
                              <p:cTn id="8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87" presetID="22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89" dur="500"/>
                                            <p:tgtEl>
                                              <p:spTgt spid="3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90" presetID="2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92" dur="500"/>
                                            <p:tgtEl>
                                              <p:spTgt spid="3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93" presetID="2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95" dur="500"/>
                                            <p:tgtEl>
                                              <p:spTgt spid="3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96" presetID="2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98" dur="500"/>
                                            <p:tgtEl>
                                              <p:spTgt spid="3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9" fill="hold">
                          <p:stCondLst>
                            <p:cond delay="indefinite"/>
                          </p:stCondLst>
                          <p:childTnLst>
                            <p:par>
                              <p:cTn id="10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01" presetID="22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03" dur="500"/>
                                            <p:tgtEl>
                                              <p:spTgt spid="3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04" presetID="2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06" dur="500"/>
                                            <p:tgtEl>
                                              <p:spTgt spid="3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07" presetID="2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09" dur="500"/>
                                            <p:tgtEl>
                                              <p:spTgt spid="3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10" presetID="2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12" dur="500"/>
                                            <p:tgtEl>
                                              <p:spTgt spid="4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13" fill="hold">
                          <p:stCondLst>
                            <p:cond delay="indefinite"/>
                          </p:stCondLst>
                          <p:childTnLst>
                            <p:par>
                              <p:cTn id="11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5" presetID="22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17" dur="500"/>
                                            <p:tgtEl>
                                              <p:spTgt spid="4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18" presetID="2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20" dur="500"/>
                                            <p:tgtEl>
                                              <p:spTgt spid="4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21" presetID="2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23" dur="500"/>
                                            <p:tgtEl>
                                              <p:spTgt spid="4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24" presetID="2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26" dur="500"/>
                                            <p:tgtEl>
                                              <p:spTgt spid="4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4" grpId="0"/>
          <p:bldP spid="9" grpId="0"/>
          <p:bldP spid="11" grpId="0"/>
          <p:bldP spid="12" grpId="0"/>
          <p:bldP spid="13" grpId="0"/>
          <p:bldP spid="17" grpId="0"/>
          <p:bldP spid="18" grpId="0"/>
          <p:bldP spid="19" grpId="0"/>
          <p:bldP spid="20" grpId="0"/>
          <p:bldP spid="21" grpId="0"/>
          <p:bldP spid="22" grpId="0"/>
          <p:bldP spid="23" grpId="0"/>
          <p:bldP spid="24" grpId="0"/>
          <p:bldP spid="25" grpId="0"/>
          <p:bldP spid="26" grpId="0"/>
          <p:bldP spid="27" grpId="0"/>
          <p:bldP spid="28" grpId="0"/>
          <p:bldP spid="29" grpId="0"/>
          <p:bldP spid="30" grpId="0"/>
          <p:bldP spid="31" grpId="0"/>
          <p:bldP spid="32" grpId="0"/>
          <p:bldP spid="33" grpId="0"/>
          <p:bldP spid="34" grpId="0"/>
          <p:bldP spid="35" grpId="0"/>
          <p:bldP spid="36" grpId="0"/>
          <p:bldP spid="37" grpId="0"/>
          <p:bldP spid="38" grpId="0"/>
          <p:bldP spid="39" grpId="0"/>
          <p:bldP spid="40" grpId="0"/>
          <p:bldP spid="41" grpId="0"/>
          <p:bldP spid="42" grpId="0"/>
          <p:bldP spid="43" grpId="0"/>
          <p:bldP spid="44" grpId="0"/>
        </p:bldLst>
      </p:timing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rallelogram 1"/>
          <p:cNvSpPr/>
          <p:nvPr/>
        </p:nvSpPr>
        <p:spPr>
          <a:xfrm>
            <a:off x="472441" y="545828"/>
            <a:ext cx="11445239" cy="6007372"/>
          </a:xfrm>
          <a:prstGeom prst="parallelogram">
            <a:avLst>
              <a:gd name="adj" fmla="val 16498"/>
            </a:avLst>
          </a:prstGeom>
          <a:solidFill>
            <a:srgbClr val="C1CEDD"/>
          </a:solidFill>
          <a:ln w="57150">
            <a:solidFill>
              <a:srgbClr val="C1CEDD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arallelogram 2"/>
          <p:cNvSpPr/>
          <p:nvPr/>
        </p:nvSpPr>
        <p:spPr>
          <a:xfrm>
            <a:off x="350520" y="335280"/>
            <a:ext cx="11445240" cy="6038824"/>
          </a:xfrm>
          <a:prstGeom prst="parallelogram">
            <a:avLst>
              <a:gd name="adj" fmla="val 15978"/>
            </a:avLst>
          </a:prstGeom>
          <a:solidFill>
            <a:schemeClr val="bg1"/>
          </a:solidFill>
          <a:ln w="57150">
            <a:solidFill>
              <a:srgbClr val="C1CEDD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73565306"/>
              </p:ext>
            </p:extLst>
          </p:nvPr>
        </p:nvGraphicFramePr>
        <p:xfrm>
          <a:off x="1381760" y="1109246"/>
          <a:ext cx="9382760" cy="5017234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751840">
                  <a:extLst>
                    <a:ext uri="{9D8B030D-6E8A-4147-A177-3AD203B41FA5}">
                      <a16:colId xmlns:a16="http://schemas.microsoft.com/office/drawing/2014/main" val="430110239"/>
                    </a:ext>
                  </a:extLst>
                </a:gridCol>
                <a:gridCol w="2133600">
                  <a:extLst>
                    <a:ext uri="{9D8B030D-6E8A-4147-A177-3AD203B41FA5}">
                      <a16:colId xmlns:a16="http://schemas.microsoft.com/office/drawing/2014/main" val="2425556035"/>
                    </a:ext>
                  </a:extLst>
                </a:gridCol>
                <a:gridCol w="2209800">
                  <a:extLst>
                    <a:ext uri="{9D8B030D-6E8A-4147-A177-3AD203B41FA5}">
                      <a16:colId xmlns:a16="http://schemas.microsoft.com/office/drawing/2014/main" val="3032693430"/>
                    </a:ext>
                  </a:extLst>
                </a:gridCol>
                <a:gridCol w="2209800">
                  <a:extLst>
                    <a:ext uri="{9D8B030D-6E8A-4147-A177-3AD203B41FA5}">
                      <a16:colId xmlns:a16="http://schemas.microsoft.com/office/drawing/2014/main" val="2676599849"/>
                    </a:ext>
                  </a:extLst>
                </a:gridCol>
                <a:gridCol w="2077720">
                  <a:extLst>
                    <a:ext uri="{9D8B030D-6E8A-4147-A177-3AD203B41FA5}">
                      <a16:colId xmlns:a16="http://schemas.microsoft.com/office/drawing/2014/main" val="3873267932"/>
                    </a:ext>
                  </a:extLst>
                </a:gridCol>
              </a:tblGrid>
              <a:tr h="839850">
                <a:tc>
                  <a:txBody>
                    <a:bodyPr/>
                    <a:lstStyle/>
                    <a:p>
                      <a:pPr algn="ctr"/>
                      <a:endParaRPr lang="en-US" sz="2500">
                        <a:solidFill>
                          <a:schemeClr val="accent5">
                            <a:lumMod val="75000"/>
                          </a:schemeClr>
                        </a:solidFill>
                        <a:latin typeface="UTM Avo" panose="020406030505060202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50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UTM Avo" panose="02040603050506020204" pitchFamily="18" charset="0"/>
                        </a:rPr>
                        <a:t>d</a:t>
                      </a:r>
                      <a:endParaRPr lang="en-US" sz="2500">
                        <a:solidFill>
                          <a:schemeClr val="accent5">
                            <a:lumMod val="75000"/>
                          </a:schemeClr>
                        </a:solidFill>
                        <a:latin typeface="UTM Avo" panose="020406030505060202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50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UTM Avo" panose="02040603050506020204" pitchFamily="18" charset="0"/>
                        </a:rPr>
                        <a:t>ch</a:t>
                      </a:r>
                      <a:endParaRPr lang="en-US" sz="2500">
                        <a:solidFill>
                          <a:schemeClr val="accent5">
                            <a:lumMod val="75000"/>
                          </a:schemeClr>
                        </a:solidFill>
                        <a:latin typeface="UTM Avo" panose="020406030505060202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50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UTM Avo" panose="02040603050506020204" pitchFamily="18" charset="0"/>
                        </a:rPr>
                        <a:t>nh</a:t>
                      </a:r>
                      <a:endParaRPr lang="en-US" sz="2500">
                        <a:solidFill>
                          <a:schemeClr val="accent5">
                            <a:lumMod val="75000"/>
                          </a:schemeClr>
                        </a:solidFill>
                        <a:latin typeface="UTM Avo" panose="020406030505060202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50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UTM Avo" panose="02040603050506020204" pitchFamily="18" charset="0"/>
                        </a:rPr>
                        <a:t>th</a:t>
                      </a:r>
                      <a:endParaRPr lang="en-US" sz="2500">
                        <a:solidFill>
                          <a:schemeClr val="accent5">
                            <a:lumMod val="75000"/>
                          </a:schemeClr>
                        </a:solidFill>
                        <a:latin typeface="UTM Avo" panose="02040603050506020204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336202000"/>
                  </a:ext>
                </a:extLst>
              </a:tr>
              <a:tr h="2088692">
                <a:tc>
                  <a:txBody>
                    <a:bodyPr/>
                    <a:lstStyle/>
                    <a:p>
                      <a:pPr algn="ctr"/>
                      <a:r>
                        <a:rPr lang="en-US" sz="2500" b="1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UTM Avo" panose="02040603050506020204" pitchFamily="18" charset="0"/>
                        </a:rPr>
                        <a:t>iêu</a:t>
                      </a:r>
                      <a:endParaRPr lang="en-US" sz="2500" b="1">
                        <a:solidFill>
                          <a:schemeClr val="accent5">
                            <a:lumMod val="75000"/>
                          </a:schemeClr>
                        </a:solidFill>
                        <a:latin typeface="UTM Avo" panose="020406030505060202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500">
                        <a:latin typeface="UTM Avo" panose="020406030505060202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500">
                        <a:latin typeface="UTM Avo" panose="020406030505060202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500">
                        <a:latin typeface="UTM Avo" panose="020406030505060202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500">
                        <a:latin typeface="UTM Avo" panose="02040603050506020204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860451621"/>
                  </a:ext>
                </a:extLst>
              </a:tr>
              <a:tr h="2088692">
                <a:tc>
                  <a:txBody>
                    <a:bodyPr/>
                    <a:lstStyle/>
                    <a:p>
                      <a:pPr algn="ctr"/>
                      <a:r>
                        <a:rPr lang="en-US" sz="2500" b="1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UTM Avo" panose="02040603050506020204" pitchFamily="18" charset="0"/>
                        </a:rPr>
                        <a:t>iu</a:t>
                      </a:r>
                      <a:endParaRPr lang="en-US" sz="2500" b="1">
                        <a:solidFill>
                          <a:schemeClr val="accent5">
                            <a:lumMod val="75000"/>
                          </a:schemeClr>
                        </a:solidFill>
                        <a:latin typeface="UTM Avo" panose="020406030505060202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500">
                        <a:latin typeface="UTM Avo" panose="020406030505060202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500">
                        <a:latin typeface="UTM Avo" panose="020406030505060202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500">
                        <a:latin typeface="UTM Avo" panose="020406030505060202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500">
                        <a:latin typeface="UTM Avo" panose="02040603050506020204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198595394"/>
                  </a:ext>
                </a:extLst>
              </a:tr>
            </a:tbl>
          </a:graphicData>
        </a:graphic>
      </p:graphicFrame>
      <p:sp>
        <p:nvSpPr>
          <p:cNvPr id="9" name="Rectangle 8"/>
          <p:cNvSpPr/>
          <p:nvPr/>
        </p:nvSpPr>
        <p:spPr>
          <a:xfrm>
            <a:off x="2207405" y="2005142"/>
            <a:ext cx="2004074" cy="4770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500" i="1" smtClean="0">
                <a:latin typeface="UTM Avo" panose="02040603050506020204" pitchFamily="18" charset="0"/>
              </a:rPr>
              <a:t>diễu (hành)</a:t>
            </a:r>
            <a:endParaRPr lang="en-US" sz="2500" i="1">
              <a:latin typeface="UTM Avo" panose="02040603050506020204" pitchFamily="18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285149" y="2482196"/>
            <a:ext cx="1848583" cy="4770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500" b="1">
                <a:latin typeface="UTM Avo" panose="02040603050506020204" pitchFamily="18" charset="0"/>
              </a:rPr>
              <a:t>c</a:t>
            </a:r>
            <a:r>
              <a:rPr lang="en-US" sz="2500" b="1" smtClean="0">
                <a:latin typeface="UTM Avo" panose="02040603050506020204" pitchFamily="18" charset="0"/>
              </a:rPr>
              <a:t>ánh diều</a:t>
            </a:r>
            <a:endParaRPr lang="en-US" sz="2500" b="1">
              <a:latin typeface="UTM Avo" panose="02040603050506020204" pitchFamily="18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382131" y="2959250"/>
            <a:ext cx="1654620" cy="4770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500" b="1" smtClean="0">
                <a:latin typeface="UTM Avo" panose="02040603050506020204" pitchFamily="18" charset="0"/>
              </a:rPr>
              <a:t>diều hâu</a:t>
            </a:r>
            <a:endParaRPr lang="en-US" sz="2500" b="1">
              <a:latin typeface="UTM Avo" panose="02040603050506020204" pitchFamily="18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2385337" y="3436304"/>
            <a:ext cx="1648208" cy="4770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500" b="1" smtClean="0">
                <a:latin typeface="UTM Avo" panose="02040603050506020204" pitchFamily="18" charset="0"/>
              </a:rPr>
              <a:t>kì diệu…</a:t>
            </a:r>
            <a:endParaRPr lang="en-US" sz="2500" b="1">
              <a:latin typeface="UTM Avo" panose="02040603050506020204" pitchFamily="18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4478797" y="2005142"/>
            <a:ext cx="1795684" cy="4770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500" b="1" smtClean="0">
                <a:latin typeface="UTM Avo" panose="02040603050506020204" pitchFamily="18" charset="0"/>
              </a:rPr>
              <a:t>chiêu đãi</a:t>
            </a:r>
            <a:endParaRPr lang="en-US" sz="2500" b="1">
              <a:latin typeface="UTM Avo" panose="02040603050506020204" pitchFamily="18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4425897" y="2482196"/>
            <a:ext cx="1901483" cy="4770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500" b="1" smtClean="0">
                <a:latin typeface="UTM Avo" panose="02040603050506020204" pitchFamily="18" charset="0"/>
              </a:rPr>
              <a:t>chiều cao</a:t>
            </a:r>
            <a:endParaRPr lang="en-US" sz="2500" b="1">
              <a:latin typeface="UTM Avo" panose="02040603050506020204" pitchFamily="18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4336129" y="2959250"/>
            <a:ext cx="2081019" cy="4770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500" b="1" smtClean="0">
                <a:latin typeface="UTM Avo" panose="02040603050506020204" pitchFamily="18" charset="0"/>
              </a:rPr>
              <a:t>chiếu phim</a:t>
            </a:r>
            <a:endParaRPr lang="en-US" sz="2500" b="1">
              <a:latin typeface="UTM Avo" panose="02040603050506020204" pitchFamily="18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5124004" y="3436304"/>
            <a:ext cx="505267" cy="4770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500" b="1" smtClean="0">
                <a:latin typeface="UTM Avo" panose="02040603050506020204" pitchFamily="18" charset="0"/>
              </a:rPr>
              <a:t>…</a:t>
            </a:r>
            <a:endParaRPr lang="en-US" sz="2500" b="1">
              <a:latin typeface="UTM Avo" panose="02040603050506020204" pitchFamily="18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6678724" y="2005142"/>
            <a:ext cx="1835760" cy="4770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500" b="1" smtClean="0">
                <a:latin typeface="UTM Avo" panose="02040603050506020204" pitchFamily="18" charset="0"/>
              </a:rPr>
              <a:t>bao nhiêu</a:t>
            </a:r>
            <a:endParaRPr lang="en-US" sz="2500" b="1">
              <a:latin typeface="UTM Avo" panose="02040603050506020204" pitchFamily="18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7051425" y="2482196"/>
            <a:ext cx="1090362" cy="4770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500" b="1" smtClean="0">
                <a:latin typeface="UTM Avo" panose="02040603050506020204" pitchFamily="18" charset="0"/>
              </a:rPr>
              <a:t>nhiều</a:t>
            </a:r>
            <a:endParaRPr lang="en-US" sz="2500" b="1">
              <a:latin typeface="UTM Avo" panose="02040603050506020204" pitchFamily="18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6581742" y="2959250"/>
            <a:ext cx="2029723" cy="4770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500" b="1" smtClean="0">
                <a:latin typeface="UTM Avo" panose="02040603050506020204" pitchFamily="18" charset="0"/>
              </a:rPr>
              <a:t>nhiễu sóng</a:t>
            </a:r>
            <a:endParaRPr lang="en-US" sz="2500" b="1">
              <a:latin typeface="UTM Avo" panose="02040603050506020204" pitchFamily="18" charset="0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7343970" y="3436304"/>
            <a:ext cx="505267" cy="4770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500" b="1" smtClean="0">
                <a:latin typeface="UTM Avo" panose="02040603050506020204" pitchFamily="18" charset="0"/>
              </a:rPr>
              <a:t>…</a:t>
            </a:r>
            <a:endParaRPr lang="en-US" sz="2500" b="1">
              <a:latin typeface="UTM Avo" panose="02040603050506020204" pitchFamily="18" charset="0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8758895" y="2005142"/>
            <a:ext cx="1890261" cy="4770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500" b="1" smtClean="0">
                <a:latin typeface="UTM Avo" panose="02040603050506020204" pitchFamily="18" charset="0"/>
              </a:rPr>
              <a:t>thiêu thân</a:t>
            </a:r>
            <a:endParaRPr lang="en-US" sz="2500" b="1">
              <a:latin typeface="UTM Avo" panose="02040603050506020204" pitchFamily="18" charset="0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8778930" y="2482196"/>
            <a:ext cx="1850186" cy="4770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500" b="1" smtClean="0">
                <a:latin typeface="UTM Avo" panose="02040603050506020204" pitchFamily="18" charset="0"/>
              </a:rPr>
              <a:t>thiếu niên</a:t>
            </a:r>
            <a:endParaRPr lang="en-US" sz="2500" b="1">
              <a:latin typeface="UTM Avo" panose="02040603050506020204" pitchFamily="18" charset="0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8809387" y="2959250"/>
            <a:ext cx="1789272" cy="4770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500" b="1" smtClean="0">
                <a:latin typeface="UTM Avo" panose="02040603050506020204" pitchFamily="18" charset="0"/>
              </a:rPr>
              <a:t>thiểu não</a:t>
            </a:r>
            <a:endParaRPr lang="en-US" sz="2500" b="1">
              <a:latin typeface="UTM Avo" panose="02040603050506020204" pitchFamily="18" charset="0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8667526" y="3436304"/>
            <a:ext cx="2073004" cy="4770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500" b="1" smtClean="0">
                <a:latin typeface="UTM Avo" panose="02040603050506020204" pitchFamily="18" charset="0"/>
              </a:rPr>
              <a:t>giới thiệu…</a:t>
            </a:r>
            <a:endParaRPr lang="en-US" sz="2500" b="1">
              <a:latin typeface="UTM Avo" panose="02040603050506020204" pitchFamily="18" charset="0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2556477" y="4123906"/>
            <a:ext cx="1378904" cy="4770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500" b="1" smtClean="0">
                <a:latin typeface="UTM Avo" panose="02040603050506020204" pitchFamily="18" charset="0"/>
              </a:rPr>
              <a:t>dìu dắt</a:t>
            </a:r>
            <a:endParaRPr lang="en-US" sz="2500" b="1">
              <a:latin typeface="UTM Avo" panose="02040603050506020204" pitchFamily="18" charset="0"/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2161333" y="4600960"/>
            <a:ext cx="2169184" cy="4770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500" b="1" smtClean="0">
                <a:latin typeface="UTM Avo" panose="02040603050506020204" pitchFamily="18" charset="0"/>
              </a:rPr>
              <a:t>khâu díu lại</a:t>
            </a:r>
            <a:endParaRPr lang="en-US" sz="2500" b="1">
              <a:latin typeface="UTM Avo" panose="02040603050506020204" pitchFamily="18" charset="0"/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2400180" y="5078014"/>
            <a:ext cx="1691490" cy="4770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500" b="1" smtClean="0">
                <a:latin typeface="UTM Avo" panose="02040603050506020204" pitchFamily="18" charset="0"/>
              </a:rPr>
              <a:t>dịu dàng</a:t>
            </a:r>
            <a:endParaRPr lang="en-US" sz="2500" b="1">
              <a:latin typeface="UTM Avo" panose="02040603050506020204" pitchFamily="18" charset="0"/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2993296" y="5555068"/>
            <a:ext cx="505267" cy="4770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500" b="1" smtClean="0">
                <a:latin typeface="UTM Avo" panose="02040603050506020204" pitchFamily="18" charset="0"/>
              </a:rPr>
              <a:t>…</a:t>
            </a:r>
            <a:endParaRPr lang="en-US" sz="2500" b="1">
              <a:latin typeface="UTM Avo" panose="02040603050506020204" pitchFamily="18" charset="0"/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4417882" y="4123906"/>
            <a:ext cx="1795684" cy="4770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500" b="1" smtClean="0">
                <a:latin typeface="UTM Avo" panose="02040603050506020204" pitchFamily="18" charset="0"/>
              </a:rPr>
              <a:t>chắt chiu</a:t>
            </a:r>
            <a:endParaRPr lang="en-US" sz="2500" b="1">
              <a:latin typeface="UTM Avo" panose="02040603050506020204" pitchFamily="18" charset="0"/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4500434" y="4600960"/>
            <a:ext cx="1630576" cy="4770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500" b="1" smtClean="0">
                <a:latin typeface="UTM Avo" panose="02040603050506020204" pitchFamily="18" charset="0"/>
              </a:rPr>
              <a:t>khó chịu</a:t>
            </a:r>
            <a:endParaRPr lang="en-US" sz="2500" b="1">
              <a:latin typeface="UTM Avo" panose="02040603050506020204" pitchFamily="18" charset="0"/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4365783" y="5078014"/>
            <a:ext cx="1899879" cy="4770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500" b="1" smtClean="0">
                <a:latin typeface="UTM Avo" panose="02040603050506020204" pitchFamily="18" charset="0"/>
              </a:rPr>
              <a:t>chịu đựng</a:t>
            </a:r>
            <a:endParaRPr lang="en-US" sz="2500" b="1">
              <a:latin typeface="UTM Avo" panose="02040603050506020204" pitchFamily="18" charset="0"/>
            </a:endParaRPr>
          </a:p>
        </p:txBody>
      </p:sp>
      <p:sp>
        <p:nvSpPr>
          <p:cNvPr id="36" name="Rectangle 35"/>
          <p:cNvSpPr/>
          <p:nvPr/>
        </p:nvSpPr>
        <p:spPr>
          <a:xfrm>
            <a:off x="5063090" y="5555068"/>
            <a:ext cx="505267" cy="4770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500" b="1" smtClean="0">
                <a:latin typeface="UTM Avo" panose="02040603050506020204" pitchFamily="18" charset="0"/>
              </a:rPr>
              <a:t>…</a:t>
            </a:r>
            <a:endParaRPr lang="en-US" sz="2500" b="1">
              <a:latin typeface="UTM Avo" panose="02040603050506020204" pitchFamily="18" charset="0"/>
            </a:endParaRPr>
          </a:p>
        </p:txBody>
      </p:sp>
      <p:sp>
        <p:nvSpPr>
          <p:cNvPr id="37" name="Rectangle 36"/>
          <p:cNvSpPr/>
          <p:nvPr/>
        </p:nvSpPr>
        <p:spPr>
          <a:xfrm>
            <a:off x="6744154" y="4123906"/>
            <a:ext cx="1673856" cy="4770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500" b="1" smtClean="0">
                <a:latin typeface="UTM Avo" panose="02040603050506020204" pitchFamily="18" charset="0"/>
              </a:rPr>
              <a:t>nhíu mắt</a:t>
            </a:r>
            <a:endParaRPr lang="en-US" sz="2500" b="1">
              <a:latin typeface="UTM Avo" panose="02040603050506020204" pitchFamily="18" charset="0"/>
            </a:endParaRPr>
          </a:p>
        </p:txBody>
      </p:sp>
      <p:sp>
        <p:nvSpPr>
          <p:cNvPr id="38" name="Rectangle 37"/>
          <p:cNvSpPr/>
          <p:nvPr/>
        </p:nvSpPr>
        <p:spPr>
          <a:xfrm>
            <a:off x="6425153" y="4600960"/>
            <a:ext cx="2311851" cy="4770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500" b="1">
                <a:latin typeface="UTM Avo" panose="02040603050506020204" pitchFamily="18" charset="0"/>
              </a:rPr>
              <a:t>khâu </a:t>
            </a:r>
            <a:r>
              <a:rPr lang="en-US" sz="2500" b="1" smtClean="0">
                <a:latin typeface="UTM Avo" panose="02040603050506020204" pitchFamily="18" charset="0"/>
              </a:rPr>
              <a:t>nhíu lại</a:t>
            </a:r>
            <a:endParaRPr lang="en-US" sz="2500" b="1">
              <a:latin typeface="UTM Avo" panose="02040603050506020204" pitchFamily="18" charset="0"/>
            </a:endParaRPr>
          </a:p>
        </p:txBody>
      </p:sp>
      <p:sp>
        <p:nvSpPr>
          <p:cNvPr id="39" name="Rectangle 38"/>
          <p:cNvSpPr/>
          <p:nvPr/>
        </p:nvSpPr>
        <p:spPr>
          <a:xfrm>
            <a:off x="6815484" y="5078014"/>
            <a:ext cx="1531189" cy="4770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500" b="1" smtClean="0">
                <a:latin typeface="UTM Avo" panose="02040603050506020204" pitchFamily="18" charset="0"/>
              </a:rPr>
              <a:t>nói nhịu</a:t>
            </a:r>
            <a:endParaRPr lang="en-US" sz="2500" b="1">
              <a:latin typeface="UTM Avo" panose="02040603050506020204" pitchFamily="18" charset="0"/>
            </a:endParaRPr>
          </a:p>
        </p:txBody>
      </p:sp>
      <p:sp>
        <p:nvSpPr>
          <p:cNvPr id="40" name="Rectangle 39"/>
          <p:cNvSpPr/>
          <p:nvPr/>
        </p:nvSpPr>
        <p:spPr>
          <a:xfrm>
            <a:off x="7328448" y="5555068"/>
            <a:ext cx="505267" cy="4770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500" b="1" smtClean="0">
                <a:latin typeface="UTM Avo" panose="02040603050506020204" pitchFamily="18" charset="0"/>
              </a:rPr>
              <a:t>…</a:t>
            </a:r>
            <a:endParaRPr lang="en-US" sz="2500" b="1">
              <a:latin typeface="UTM Avo" panose="02040603050506020204" pitchFamily="18" charset="0"/>
            </a:endParaRPr>
          </a:p>
        </p:txBody>
      </p:sp>
      <p:sp>
        <p:nvSpPr>
          <p:cNvPr id="41" name="Rectangle 40"/>
          <p:cNvSpPr/>
          <p:nvPr/>
        </p:nvSpPr>
        <p:spPr>
          <a:xfrm>
            <a:off x="8599250" y="4123906"/>
            <a:ext cx="2194833" cy="4770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500" b="1" smtClean="0">
                <a:latin typeface="UTM Avo" panose="02040603050506020204" pitchFamily="18" charset="0"/>
              </a:rPr>
              <a:t>thức ăn thiu</a:t>
            </a:r>
            <a:endParaRPr lang="en-US" sz="2500" b="1">
              <a:latin typeface="UTM Avo" panose="02040603050506020204" pitchFamily="18" charset="0"/>
            </a:endParaRPr>
          </a:p>
        </p:txBody>
      </p:sp>
      <p:sp>
        <p:nvSpPr>
          <p:cNvPr id="42" name="Rectangle 41"/>
          <p:cNvSpPr/>
          <p:nvPr/>
        </p:nvSpPr>
        <p:spPr>
          <a:xfrm>
            <a:off x="8837293" y="4600960"/>
            <a:ext cx="1718740" cy="4770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500" b="1" smtClean="0">
                <a:latin typeface="UTM Avo" panose="02040603050506020204" pitchFamily="18" charset="0"/>
              </a:rPr>
              <a:t>buồn thiu</a:t>
            </a:r>
            <a:endParaRPr lang="en-US" sz="2500" b="1">
              <a:latin typeface="UTM Avo" panose="02040603050506020204" pitchFamily="18" charset="0"/>
            </a:endParaRPr>
          </a:p>
        </p:txBody>
      </p:sp>
      <p:sp>
        <p:nvSpPr>
          <p:cNvPr id="43" name="Rectangle 42"/>
          <p:cNvSpPr/>
          <p:nvPr/>
        </p:nvSpPr>
        <p:spPr>
          <a:xfrm>
            <a:off x="8727483" y="5078014"/>
            <a:ext cx="1938351" cy="4770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500" b="1">
                <a:latin typeface="UTM Avo" panose="02040603050506020204" pitchFamily="18" charset="0"/>
              </a:rPr>
              <a:t>mệt </a:t>
            </a:r>
            <a:r>
              <a:rPr lang="en-US" sz="2500" b="1">
                <a:latin typeface="UTM Avo" panose="02040603050506020204" pitchFamily="18" charset="0"/>
              </a:rPr>
              <a:t>thỉu </a:t>
            </a:r>
            <a:r>
              <a:rPr lang="en-US" sz="2500" b="1" smtClean="0">
                <a:latin typeface="UTM Avo" panose="02040603050506020204" pitchFamily="18" charset="0"/>
              </a:rPr>
              <a:t>đi</a:t>
            </a:r>
            <a:endParaRPr lang="en-US" sz="2500" b="1">
              <a:latin typeface="UTM Avo" panose="02040603050506020204" pitchFamily="18" charset="0"/>
            </a:endParaRPr>
          </a:p>
        </p:txBody>
      </p:sp>
      <p:sp>
        <p:nvSpPr>
          <p:cNvPr id="45" name="Rectangle 44"/>
          <p:cNvSpPr/>
          <p:nvPr/>
        </p:nvSpPr>
        <p:spPr>
          <a:xfrm>
            <a:off x="9451389" y="5555068"/>
            <a:ext cx="505267" cy="4770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500" b="1" smtClean="0">
                <a:latin typeface="UTM Avo" panose="02040603050506020204" pitchFamily="18" charset="0"/>
              </a:rPr>
              <a:t>…</a:t>
            </a:r>
            <a:endParaRPr lang="en-US" sz="2500" b="1">
              <a:latin typeface="UTM Avo" panose="02040603050506020204" pitchFamily="18" charset="0"/>
            </a:endParaRPr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05E368F5-5BF9-4637-B2F4-6DD023179F19}"/>
              </a:ext>
            </a:extLst>
          </p:cNvPr>
          <p:cNvSpPr/>
          <p:nvPr/>
        </p:nvSpPr>
        <p:spPr>
          <a:xfrm>
            <a:off x="1516015" y="209000"/>
            <a:ext cx="9944465" cy="90024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500" b="1" smtClean="0">
                <a:ln w="0"/>
                <a:solidFill>
                  <a:schemeClr val="accent2">
                    <a:lumMod val="75000"/>
                  </a:schemeClr>
                </a:solidFill>
                <a:latin typeface="UTM Avo" panose="02040603050506020204" pitchFamily="18" charset="0"/>
              </a:rPr>
              <a:t>2/ Tìm tiếng có nghĩa ứng với các ô trống:</a:t>
            </a:r>
            <a:endParaRPr lang="en-US" sz="3500" b="1" cap="none" spc="0">
              <a:ln w="0"/>
              <a:solidFill>
                <a:schemeClr val="accent2">
                  <a:lumMod val="75000"/>
                </a:schemeClr>
              </a:solidFill>
              <a:latin typeface="UTM Avo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9054672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mc:AlternateContent xmlns:mc="http://schemas.openxmlformats.org/markup-compatibility/2006">
    <mc:Choice xmlns:p14="http://schemas.microsoft.com/office/powerpoint/2010/main"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accel="32000" fill="hold" grpId="0" nodeType="withEffect" p14:presetBounceEnd="54000">
                                      <p:stCondLst>
                                        <p:cond delay="0"/>
                                      </p:stCondLst>
                                      <p:iterate type="wd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4000">
                                          <p:cBhvr additive="base">
                                            <p:cTn id="7" dur="500" fill="hold"/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4000">
                                          <p:cBhvr additive="base">
                                            <p:cTn id="8" dur="500" fill="hold"/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1050"/>
                                </p:stCondLst>
                                <p:childTnLst>
                                  <p:par>
                                    <p:cTn id="10" presetID="16" presetClass="entr" presetSubtype="37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outVertical)">
                                          <p:cBhvr>
                                            <p:cTn id="12" dur="50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3" fill="hold">
                          <p:stCondLst>
                            <p:cond delay="indefinite"/>
                          </p:stCondLst>
                          <p:childTnLst>
                            <p:par>
                              <p:cTn id="1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5" presetID="16" presetClass="entr" presetSubtype="37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outVertical)">
                                          <p:cBhvr>
                                            <p:cTn id="17" dur="5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8" fill="hold">
                          <p:stCondLst>
                            <p:cond delay="indefinite"/>
                          </p:stCondLst>
                          <p:childTnLst>
                            <p:par>
                              <p:cTn id="1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0" presetID="22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22" dur="500"/>
                                            <p:tgtEl>
                                              <p:spTgt spid="1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3" presetID="2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25" dur="50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6" presetID="2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28" dur="500"/>
                                            <p:tgtEl>
                                              <p:spTgt spid="1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9" fill="hold">
                          <p:stCondLst>
                            <p:cond delay="indefinite"/>
                          </p:stCondLst>
                          <p:childTnLst>
                            <p:par>
                              <p:cTn id="3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1" presetID="22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33" dur="500"/>
                                            <p:tgtEl>
                                              <p:spTgt spid="1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4" presetID="2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36" dur="500"/>
                                            <p:tgtEl>
                                              <p:spTgt spid="1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7" presetID="2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39" dur="500"/>
                                            <p:tgtEl>
                                              <p:spTgt spid="1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0" presetID="2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42" dur="500"/>
                                            <p:tgtEl>
                                              <p:spTgt spid="2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3" fill="hold">
                          <p:stCondLst>
                            <p:cond delay="indefinite"/>
                          </p:stCondLst>
                          <p:childTnLst>
                            <p:par>
                              <p:cTn id="4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5" presetID="22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47" dur="500"/>
                                            <p:tgtEl>
                                              <p:spTgt spid="2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8" presetID="2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50" dur="500"/>
                                            <p:tgtEl>
                                              <p:spTgt spid="2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1" presetID="2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53" dur="500"/>
                                            <p:tgtEl>
                                              <p:spTgt spid="2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4" presetID="2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56" dur="500"/>
                                            <p:tgtEl>
                                              <p:spTgt spid="2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7" fill="hold">
                          <p:stCondLst>
                            <p:cond delay="indefinite"/>
                          </p:stCondLst>
                          <p:childTnLst>
                            <p:par>
                              <p:cTn id="5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9" presetID="22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61" dur="500"/>
                                            <p:tgtEl>
                                              <p:spTgt spid="2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2" presetID="2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64" dur="500"/>
                                            <p:tgtEl>
                                              <p:spTgt spid="2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5" presetID="2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67" dur="500"/>
                                            <p:tgtEl>
                                              <p:spTgt spid="2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8" presetID="2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70" dur="500"/>
                                            <p:tgtEl>
                                              <p:spTgt spid="2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71" fill="hold">
                          <p:stCondLst>
                            <p:cond delay="indefinite"/>
                          </p:stCondLst>
                          <p:childTnLst>
                            <p:par>
                              <p:cTn id="7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73" presetID="22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75" dur="500"/>
                                            <p:tgtEl>
                                              <p:spTgt spid="2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76" presetID="2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78" dur="500"/>
                                            <p:tgtEl>
                                              <p:spTgt spid="3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79" presetID="2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81" dur="500"/>
                                            <p:tgtEl>
                                              <p:spTgt spid="3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2" presetID="2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84" dur="500"/>
                                            <p:tgtEl>
                                              <p:spTgt spid="3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85" fill="hold">
                          <p:stCondLst>
                            <p:cond delay="indefinite"/>
                          </p:stCondLst>
                          <p:childTnLst>
                            <p:par>
                              <p:cTn id="8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87" presetID="22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89" dur="500"/>
                                            <p:tgtEl>
                                              <p:spTgt spid="3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90" presetID="2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92" dur="500"/>
                                            <p:tgtEl>
                                              <p:spTgt spid="3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93" presetID="2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95" dur="500"/>
                                            <p:tgtEl>
                                              <p:spTgt spid="3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96" presetID="2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98" dur="500"/>
                                            <p:tgtEl>
                                              <p:spTgt spid="3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9" fill="hold">
                          <p:stCondLst>
                            <p:cond delay="indefinite"/>
                          </p:stCondLst>
                          <p:childTnLst>
                            <p:par>
                              <p:cTn id="10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01" presetID="22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03" dur="500"/>
                                            <p:tgtEl>
                                              <p:spTgt spid="3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04" presetID="2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06" dur="500"/>
                                            <p:tgtEl>
                                              <p:spTgt spid="3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07" presetID="2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09" dur="500"/>
                                            <p:tgtEl>
                                              <p:spTgt spid="3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10" presetID="2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12" dur="500"/>
                                            <p:tgtEl>
                                              <p:spTgt spid="4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13" fill="hold">
                          <p:stCondLst>
                            <p:cond delay="indefinite"/>
                          </p:stCondLst>
                          <p:childTnLst>
                            <p:par>
                              <p:cTn id="11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5" presetID="22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17" dur="500"/>
                                            <p:tgtEl>
                                              <p:spTgt spid="4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18" presetID="2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20" dur="500"/>
                                            <p:tgtEl>
                                              <p:spTgt spid="4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21" presetID="2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23" dur="500"/>
                                            <p:tgtEl>
                                              <p:spTgt spid="4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24" presetID="2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26" dur="500"/>
                                            <p:tgtEl>
                                              <p:spTgt spid="4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9" grpId="0"/>
          <p:bldP spid="11" grpId="0"/>
          <p:bldP spid="12" grpId="0"/>
          <p:bldP spid="13" grpId="0"/>
          <p:bldP spid="17" grpId="0"/>
          <p:bldP spid="18" grpId="0"/>
          <p:bldP spid="19" grpId="0"/>
          <p:bldP spid="20" grpId="0"/>
          <p:bldP spid="21" grpId="0"/>
          <p:bldP spid="22" grpId="0"/>
          <p:bldP spid="23" grpId="0"/>
          <p:bldP spid="24" grpId="0"/>
          <p:bldP spid="25" grpId="0"/>
          <p:bldP spid="26" grpId="0"/>
          <p:bldP spid="27" grpId="0"/>
          <p:bldP spid="28" grpId="0"/>
          <p:bldP spid="29" grpId="0"/>
          <p:bldP spid="30" grpId="0"/>
          <p:bldP spid="31" grpId="0"/>
          <p:bldP spid="32" grpId="0"/>
          <p:bldP spid="33" grpId="0"/>
          <p:bldP spid="34" grpId="0"/>
          <p:bldP spid="35" grpId="0"/>
          <p:bldP spid="36" grpId="0"/>
          <p:bldP spid="37" grpId="0"/>
          <p:bldP spid="38" grpId="0"/>
          <p:bldP spid="39" grpId="0"/>
          <p:bldP spid="40" grpId="0"/>
          <p:bldP spid="41" grpId="0"/>
          <p:bldP spid="42" grpId="0"/>
          <p:bldP spid="43" grpId="0"/>
          <p:bldP spid="45" grpId="0"/>
          <p:bldP spid="46" grpId="0"/>
        </p:bldLst>
      </p:timing>
    </mc:Choice>
    <mc:Fallback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accel="32000" fill="hold" grpId="0" nodeType="withEffect">
                                      <p:stCondLst>
                                        <p:cond delay="0"/>
                                      </p:stCondLst>
                                      <p:iterate type="wd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1050"/>
                                </p:stCondLst>
                                <p:childTnLst>
                                  <p:par>
                                    <p:cTn id="10" presetID="16" presetClass="entr" presetSubtype="37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outVertical)">
                                          <p:cBhvr>
                                            <p:cTn id="12" dur="50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3" fill="hold">
                          <p:stCondLst>
                            <p:cond delay="indefinite"/>
                          </p:stCondLst>
                          <p:childTnLst>
                            <p:par>
                              <p:cTn id="1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5" presetID="16" presetClass="entr" presetSubtype="37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outVertical)">
                                          <p:cBhvr>
                                            <p:cTn id="17" dur="5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8" fill="hold">
                          <p:stCondLst>
                            <p:cond delay="indefinite"/>
                          </p:stCondLst>
                          <p:childTnLst>
                            <p:par>
                              <p:cTn id="1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0" presetID="22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22" dur="500"/>
                                            <p:tgtEl>
                                              <p:spTgt spid="1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3" presetID="2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25" dur="50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6" presetID="2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28" dur="500"/>
                                            <p:tgtEl>
                                              <p:spTgt spid="1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9" fill="hold">
                          <p:stCondLst>
                            <p:cond delay="indefinite"/>
                          </p:stCondLst>
                          <p:childTnLst>
                            <p:par>
                              <p:cTn id="3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1" presetID="22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33" dur="500"/>
                                            <p:tgtEl>
                                              <p:spTgt spid="1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4" presetID="2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36" dur="500"/>
                                            <p:tgtEl>
                                              <p:spTgt spid="1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7" presetID="2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39" dur="500"/>
                                            <p:tgtEl>
                                              <p:spTgt spid="1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0" presetID="2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42" dur="500"/>
                                            <p:tgtEl>
                                              <p:spTgt spid="2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3" fill="hold">
                          <p:stCondLst>
                            <p:cond delay="indefinite"/>
                          </p:stCondLst>
                          <p:childTnLst>
                            <p:par>
                              <p:cTn id="4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5" presetID="22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47" dur="500"/>
                                            <p:tgtEl>
                                              <p:spTgt spid="2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8" presetID="2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50" dur="500"/>
                                            <p:tgtEl>
                                              <p:spTgt spid="2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1" presetID="2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53" dur="500"/>
                                            <p:tgtEl>
                                              <p:spTgt spid="2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4" presetID="2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56" dur="500"/>
                                            <p:tgtEl>
                                              <p:spTgt spid="2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7" fill="hold">
                          <p:stCondLst>
                            <p:cond delay="indefinite"/>
                          </p:stCondLst>
                          <p:childTnLst>
                            <p:par>
                              <p:cTn id="5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9" presetID="22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61" dur="500"/>
                                            <p:tgtEl>
                                              <p:spTgt spid="2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2" presetID="2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64" dur="500"/>
                                            <p:tgtEl>
                                              <p:spTgt spid="2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5" presetID="2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67" dur="500"/>
                                            <p:tgtEl>
                                              <p:spTgt spid="2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8" presetID="2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70" dur="500"/>
                                            <p:tgtEl>
                                              <p:spTgt spid="2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71" fill="hold">
                          <p:stCondLst>
                            <p:cond delay="indefinite"/>
                          </p:stCondLst>
                          <p:childTnLst>
                            <p:par>
                              <p:cTn id="7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73" presetID="22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75" dur="500"/>
                                            <p:tgtEl>
                                              <p:spTgt spid="2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76" presetID="2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78" dur="500"/>
                                            <p:tgtEl>
                                              <p:spTgt spid="3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79" presetID="2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81" dur="500"/>
                                            <p:tgtEl>
                                              <p:spTgt spid="3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2" presetID="2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84" dur="500"/>
                                            <p:tgtEl>
                                              <p:spTgt spid="3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85" fill="hold">
                          <p:stCondLst>
                            <p:cond delay="indefinite"/>
                          </p:stCondLst>
                          <p:childTnLst>
                            <p:par>
                              <p:cTn id="8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87" presetID="22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89" dur="500"/>
                                            <p:tgtEl>
                                              <p:spTgt spid="3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90" presetID="2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92" dur="500"/>
                                            <p:tgtEl>
                                              <p:spTgt spid="3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93" presetID="2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95" dur="500"/>
                                            <p:tgtEl>
                                              <p:spTgt spid="3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96" presetID="2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98" dur="500"/>
                                            <p:tgtEl>
                                              <p:spTgt spid="3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9" fill="hold">
                          <p:stCondLst>
                            <p:cond delay="indefinite"/>
                          </p:stCondLst>
                          <p:childTnLst>
                            <p:par>
                              <p:cTn id="10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01" presetID="22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03" dur="500"/>
                                            <p:tgtEl>
                                              <p:spTgt spid="3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04" presetID="2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06" dur="500"/>
                                            <p:tgtEl>
                                              <p:spTgt spid="3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07" presetID="2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09" dur="500"/>
                                            <p:tgtEl>
                                              <p:spTgt spid="3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10" presetID="2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12" dur="500"/>
                                            <p:tgtEl>
                                              <p:spTgt spid="4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13" fill="hold">
                          <p:stCondLst>
                            <p:cond delay="indefinite"/>
                          </p:stCondLst>
                          <p:childTnLst>
                            <p:par>
                              <p:cTn id="11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5" presetID="22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17" dur="500"/>
                                            <p:tgtEl>
                                              <p:spTgt spid="4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18" presetID="2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20" dur="500"/>
                                            <p:tgtEl>
                                              <p:spTgt spid="4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21" presetID="2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23" dur="500"/>
                                            <p:tgtEl>
                                              <p:spTgt spid="4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24" presetID="2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26" dur="500"/>
                                            <p:tgtEl>
                                              <p:spTgt spid="4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9" grpId="0"/>
          <p:bldP spid="11" grpId="0"/>
          <p:bldP spid="12" grpId="0"/>
          <p:bldP spid="13" grpId="0"/>
          <p:bldP spid="17" grpId="0"/>
          <p:bldP spid="18" grpId="0"/>
          <p:bldP spid="19" grpId="0"/>
          <p:bldP spid="20" grpId="0"/>
          <p:bldP spid="21" grpId="0"/>
          <p:bldP spid="22" grpId="0"/>
          <p:bldP spid="23" grpId="0"/>
          <p:bldP spid="24" grpId="0"/>
          <p:bldP spid="25" grpId="0"/>
          <p:bldP spid="26" grpId="0"/>
          <p:bldP spid="27" grpId="0"/>
          <p:bldP spid="28" grpId="0"/>
          <p:bldP spid="29" grpId="0"/>
          <p:bldP spid="30" grpId="0"/>
          <p:bldP spid="31" grpId="0"/>
          <p:bldP spid="32" grpId="0"/>
          <p:bldP spid="33" grpId="0"/>
          <p:bldP spid="34" grpId="0"/>
          <p:bldP spid="35" grpId="0"/>
          <p:bldP spid="36" grpId="0"/>
          <p:bldP spid="37" grpId="0"/>
          <p:bldP spid="38" grpId="0"/>
          <p:bldP spid="39" grpId="0"/>
          <p:bldP spid="40" grpId="0"/>
          <p:bldP spid="41" grpId="0"/>
          <p:bldP spid="42" grpId="0"/>
          <p:bldP spid="43" grpId="0"/>
          <p:bldP spid="45" grpId="0"/>
          <p:bldP spid="46" grpId="0"/>
        </p:bldLst>
      </p:timing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8700" y="2815040"/>
            <a:ext cx="7429500" cy="4042960"/>
          </a:xfrm>
          <a:prstGeom prst="rect">
            <a:avLst/>
          </a:prstGeom>
        </p:spPr>
      </p:pic>
      <p:sp>
        <p:nvSpPr>
          <p:cNvPr id="28" name="文本框 27"/>
          <p:cNvSpPr txBox="1"/>
          <p:nvPr/>
        </p:nvSpPr>
        <p:spPr>
          <a:xfrm>
            <a:off x="3768520" y="760271"/>
            <a:ext cx="491638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8000" b="1" smtClean="0">
                <a:solidFill>
                  <a:schemeClr val="bg1"/>
                </a:solidFill>
                <a:latin typeface="UVN Binh Duong" pitchFamily="2" charset="0"/>
                <a:ea typeface="微软雅黑" panose="020B0503020204020204" pitchFamily="34" charset="-122"/>
              </a:rPr>
              <a:t>TẠM BIỆT</a:t>
            </a:r>
            <a:endParaRPr lang="zh-CN" altLang="en-US" sz="8000" b="1" dirty="0">
              <a:solidFill>
                <a:schemeClr val="bg1"/>
              </a:solidFill>
              <a:latin typeface="UVN Binh Duong" pitchFamily="2" charset="0"/>
              <a:ea typeface="微软雅黑" panose="020B0503020204020204" pitchFamily="34" charset="-122"/>
            </a:endParaRPr>
          </a:p>
        </p:txBody>
      </p:sp>
      <p:cxnSp>
        <p:nvCxnSpPr>
          <p:cNvPr id="29" name="直接连接符 28"/>
          <p:cNvCxnSpPr/>
          <p:nvPr/>
        </p:nvCxnSpPr>
        <p:spPr>
          <a:xfrm>
            <a:off x="3624706" y="2083710"/>
            <a:ext cx="5204012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371564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20"/>
                            </p:stCondLst>
                            <p:childTnLst>
                              <p:par>
                                <p:cTn id="1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2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矩形 28"/>
          <p:cNvSpPr/>
          <p:nvPr/>
        </p:nvSpPr>
        <p:spPr>
          <a:xfrm>
            <a:off x="5480382" y="1516392"/>
            <a:ext cx="5275223" cy="857250"/>
          </a:xfrm>
          <a:prstGeom prst="rect">
            <a:avLst/>
          </a:prstGeom>
          <a:noFill/>
          <a:ln>
            <a:solidFill>
              <a:srgbClr val="FF725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2" tIns="45706" rIns="91412" bIns="45706" rtlCol="0" anchor="ctr"/>
          <a:lstStyle/>
          <a:p>
            <a:pPr algn="ctr"/>
            <a:endParaRPr lang="zh-CN" altLang="en-US" sz="2399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4" name="矩形 43"/>
          <p:cNvSpPr/>
          <p:nvPr/>
        </p:nvSpPr>
        <p:spPr>
          <a:xfrm>
            <a:off x="5480382" y="2742841"/>
            <a:ext cx="5275223" cy="857250"/>
          </a:xfrm>
          <a:prstGeom prst="rect">
            <a:avLst/>
          </a:prstGeom>
          <a:noFill/>
          <a:ln>
            <a:solidFill>
              <a:srgbClr val="55BEB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2" tIns="45706" rIns="91412" bIns="45706" rtlCol="0" anchor="ctr"/>
          <a:lstStyle/>
          <a:p>
            <a:pPr algn="ctr"/>
            <a:endParaRPr lang="zh-CN" altLang="en-US" sz="2399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5" name="矩形 44"/>
          <p:cNvSpPr/>
          <p:nvPr/>
        </p:nvSpPr>
        <p:spPr>
          <a:xfrm>
            <a:off x="5480382" y="3969292"/>
            <a:ext cx="5275223" cy="857250"/>
          </a:xfrm>
          <a:prstGeom prst="rect">
            <a:avLst/>
          </a:prstGeom>
          <a:noFill/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2" tIns="45706" rIns="91412" bIns="45706" rtlCol="0" anchor="ctr"/>
          <a:lstStyle/>
          <a:p>
            <a:pPr algn="ctr"/>
            <a:endParaRPr lang="zh-CN" altLang="en-US" sz="2399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6" name="矩形 45"/>
          <p:cNvSpPr/>
          <p:nvPr/>
        </p:nvSpPr>
        <p:spPr>
          <a:xfrm>
            <a:off x="5480382" y="5195741"/>
            <a:ext cx="5275223" cy="857250"/>
          </a:xfrm>
          <a:prstGeom prst="rect">
            <a:avLst/>
          </a:prstGeom>
          <a:noFill/>
          <a:ln>
            <a:solidFill>
              <a:srgbClr val="E6B22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2" tIns="45706" rIns="91412" bIns="45706" rtlCol="0" anchor="ctr"/>
          <a:lstStyle/>
          <a:p>
            <a:pPr algn="ctr"/>
            <a:endParaRPr lang="zh-CN" altLang="en-US" sz="2399">
              <a:solidFill>
                <a:schemeClr val="bg1">
                  <a:lumMod val="50000"/>
                </a:schemeClr>
              </a:solidFill>
            </a:endParaRPr>
          </a:p>
        </p:txBody>
      </p:sp>
      <p:grpSp>
        <p:nvGrpSpPr>
          <p:cNvPr id="47" name="组合 46"/>
          <p:cNvGrpSpPr/>
          <p:nvPr/>
        </p:nvGrpSpPr>
        <p:grpSpPr>
          <a:xfrm>
            <a:off x="3469646" y="1465080"/>
            <a:ext cx="2481056" cy="921634"/>
            <a:chOff x="1727566" y="963983"/>
            <a:chExt cx="1861366" cy="691439"/>
          </a:xfrm>
        </p:grpSpPr>
        <p:sp>
          <p:nvSpPr>
            <p:cNvPr id="48" name="矩形 47"/>
            <p:cNvSpPr/>
            <p:nvPr/>
          </p:nvSpPr>
          <p:spPr>
            <a:xfrm>
              <a:off x="2080416" y="1002479"/>
              <a:ext cx="1155667" cy="643136"/>
            </a:xfrm>
            <a:prstGeom prst="rect">
              <a:avLst/>
            </a:prstGeom>
            <a:solidFill>
              <a:srgbClr val="FF7254"/>
            </a:solidFill>
            <a:ln>
              <a:solidFill>
                <a:srgbClr val="FF725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12" tIns="45706" rIns="91412" bIns="45706" rtlCol="0" anchor="ctr"/>
            <a:lstStyle/>
            <a:p>
              <a:pPr algn="ctr"/>
              <a:endParaRPr lang="zh-CN" altLang="en-US" sz="2399"/>
            </a:p>
          </p:txBody>
        </p:sp>
        <p:sp>
          <p:nvSpPr>
            <p:cNvPr id="49" name="文本框 34"/>
            <p:cNvSpPr txBox="1"/>
            <p:nvPr/>
          </p:nvSpPr>
          <p:spPr>
            <a:xfrm>
              <a:off x="1727566" y="963983"/>
              <a:ext cx="1861366" cy="691439"/>
            </a:xfrm>
            <a:prstGeom prst="rect">
              <a:avLst/>
            </a:prstGeom>
            <a:noFill/>
          </p:spPr>
          <p:txBody>
            <a:bodyPr wrap="square" lIns="91412" tIns="45706" rIns="91412" bIns="45706" rtlCol="0">
              <a:spAutoFit/>
            </a:bodyPr>
            <a:lstStyle/>
            <a:p>
              <a:pPr algn="ctr">
                <a:lnSpc>
                  <a:spcPct val="130000"/>
                </a:lnSpc>
              </a:pPr>
              <a:r>
                <a:rPr lang="en-US" altLang="zh-CN" sz="4399" b="1" dirty="0">
                  <a:solidFill>
                    <a:schemeClr val="bg1"/>
                  </a:solidFill>
                  <a:latin typeface="UTM Alba Matter" panose="02040603050506020204" pitchFamily="18" charset="0"/>
                  <a:ea typeface="+mj-ea"/>
                  <a:cs typeface="Arial" panose="020B0604020202020204" pitchFamily="34" charset="0"/>
                </a:rPr>
                <a:t>01</a:t>
              </a:r>
            </a:p>
          </p:txBody>
        </p:sp>
      </p:grpSp>
      <p:grpSp>
        <p:nvGrpSpPr>
          <p:cNvPr id="50" name="组合 49"/>
          <p:cNvGrpSpPr/>
          <p:nvPr/>
        </p:nvGrpSpPr>
        <p:grpSpPr>
          <a:xfrm>
            <a:off x="3469646" y="2678650"/>
            <a:ext cx="2481056" cy="921634"/>
            <a:chOff x="1727566" y="1874441"/>
            <a:chExt cx="1861366" cy="691439"/>
          </a:xfrm>
        </p:grpSpPr>
        <p:sp>
          <p:nvSpPr>
            <p:cNvPr id="51" name="矩形 50"/>
            <p:cNvSpPr/>
            <p:nvPr/>
          </p:nvSpPr>
          <p:spPr>
            <a:xfrm>
              <a:off x="2080416" y="1922600"/>
              <a:ext cx="1155667" cy="643136"/>
            </a:xfrm>
            <a:prstGeom prst="rect">
              <a:avLst/>
            </a:prstGeom>
            <a:solidFill>
              <a:srgbClr val="55BEBB"/>
            </a:solidFill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12" tIns="45706" rIns="91412" bIns="45706" rtlCol="0" anchor="ctr"/>
            <a:lstStyle/>
            <a:p>
              <a:pPr algn="ctr"/>
              <a:endParaRPr lang="zh-CN" altLang="en-US" sz="2399"/>
            </a:p>
          </p:txBody>
        </p:sp>
        <p:sp>
          <p:nvSpPr>
            <p:cNvPr id="52" name="文本框 35"/>
            <p:cNvSpPr txBox="1"/>
            <p:nvPr/>
          </p:nvSpPr>
          <p:spPr>
            <a:xfrm>
              <a:off x="1727566" y="1874441"/>
              <a:ext cx="1861366" cy="691439"/>
            </a:xfrm>
            <a:prstGeom prst="rect">
              <a:avLst/>
            </a:prstGeom>
            <a:noFill/>
          </p:spPr>
          <p:txBody>
            <a:bodyPr wrap="square" lIns="91412" tIns="45706" rIns="91412" bIns="45706" rtlCol="0">
              <a:spAutoFit/>
            </a:bodyPr>
            <a:lstStyle/>
            <a:p>
              <a:pPr algn="ctr">
                <a:lnSpc>
                  <a:spcPct val="130000"/>
                </a:lnSpc>
              </a:pPr>
              <a:r>
                <a:rPr lang="en-US" altLang="zh-CN" sz="4399" b="1" dirty="0">
                  <a:solidFill>
                    <a:schemeClr val="bg1"/>
                  </a:solidFill>
                  <a:latin typeface="UTM Alba Matter" panose="02040603050506020204" pitchFamily="18" charset="0"/>
                  <a:ea typeface="+mj-ea"/>
                  <a:cs typeface="Arial" panose="020B0604020202020204" pitchFamily="34" charset="0"/>
                </a:rPr>
                <a:t>02</a:t>
              </a:r>
            </a:p>
          </p:txBody>
        </p:sp>
      </p:grpSp>
      <p:grpSp>
        <p:nvGrpSpPr>
          <p:cNvPr id="53" name="组合 52"/>
          <p:cNvGrpSpPr/>
          <p:nvPr/>
        </p:nvGrpSpPr>
        <p:grpSpPr>
          <a:xfrm>
            <a:off x="3469646" y="3937195"/>
            <a:ext cx="2481056" cy="921634"/>
            <a:chOff x="1727566" y="2818641"/>
            <a:chExt cx="1861366" cy="691439"/>
          </a:xfrm>
        </p:grpSpPr>
        <p:sp>
          <p:nvSpPr>
            <p:cNvPr id="54" name="矩形 53"/>
            <p:cNvSpPr/>
            <p:nvPr/>
          </p:nvSpPr>
          <p:spPr>
            <a:xfrm>
              <a:off x="2080416" y="2842722"/>
              <a:ext cx="1155667" cy="643136"/>
            </a:xfrm>
            <a:prstGeom prst="rect">
              <a:avLst/>
            </a:prstGeom>
            <a:solidFill>
              <a:srgbClr val="92D050"/>
            </a:solidFill>
            <a:ln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12" tIns="45706" rIns="91412" bIns="45706" rtlCol="0" anchor="ctr"/>
            <a:lstStyle/>
            <a:p>
              <a:pPr algn="ctr"/>
              <a:endParaRPr lang="zh-CN" altLang="en-US" sz="2399"/>
            </a:p>
          </p:txBody>
        </p:sp>
        <p:sp>
          <p:nvSpPr>
            <p:cNvPr id="55" name="文本框 36"/>
            <p:cNvSpPr txBox="1"/>
            <p:nvPr/>
          </p:nvSpPr>
          <p:spPr>
            <a:xfrm>
              <a:off x="1727566" y="2818641"/>
              <a:ext cx="1861366" cy="691439"/>
            </a:xfrm>
            <a:prstGeom prst="rect">
              <a:avLst/>
            </a:prstGeom>
            <a:noFill/>
          </p:spPr>
          <p:txBody>
            <a:bodyPr wrap="square" lIns="91412" tIns="45706" rIns="91412" bIns="45706" rtlCol="0">
              <a:spAutoFit/>
            </a:bodyPr>
            <a:lstStyle/>
            <a:p>
              <a:pPr algn="ctr">
                <a:lnSpc>
                  <a:spcPct val="130000"/>
                </a:lnSpc>
              </a:pPr>
              <a:r>
                <a:rPr lang="en-US" altLang="zh-CN" sz="4399" b="1" dirty="0">
                  <a:solidFill>
                    <a:schemeClr val="bg1"/>
                  </a:solidFill>
                  <a:latin typeface="UTM Alba Matter" panose="02040603050506020204" pitchFamily="18" charset="0"/>
                  <a:ea typeface="+mj-ea"/>
                  <a:cs typeface="Arial" panose="020B0604020202020204" pitchFamily="34" charset="0"/>
                </a:rPr>
                <a:t>03</a:t>
              </a:r>
            </a:p>
          </p:txBody>
        </p:sp>
      </p:grpSp>
      <p:grpSp>
        <p:nvGrpSpPr>
          <p:cNvPr id="56" name="组合 55"/>
          <p:cNvGrpSpPr/>
          <p:nvPr/>
        </p:nvGrpSpPr>
        <p:grpSpPr>
          <a:xfrm>
            <a:off x="3469646" y="5143897"/>
            <a:ext cx="2481056" cy="921634"/>
            <a:chOff x="1727566" y="3723946"/>
            <a:chExt cx="1861366" cy="691439"/>
          </a:xfrm>
        </p:grpSpPr>
        <p:sp>
          <p:nvSpPr>
            <p:cNvPr id="57" name="矩形 56"/>
            <p:cNvSpPr/>
            <p:nvPr/>
          </p:nvSpPr>
          <p:spPr>
            <a:xfrm>
              <a:off x="2080416" y="3762843"/>
              <a:ext cx="1155667" cy="643136"/>
            </a:xfrm>
            <a:prstGeom prst="rect">
              <a:avLst/>
            </a:prstGeom>
            <a:solidFill>
              <a:srgbClr val="E6B226"/>
            </a:solidFill>
            <a:ln>
              <a:solidFill>
                <a:srgbClr val="E6B22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12" tIns="45706" rIns="91412" bIns="45706" rtlCol="0" anchor="ctr"/>
            <a:lstStyle/>
            <a:p>
              <a:pPr algn="ctr"/>
              <a:endParaRPr lang="zh-CN" altLang="en-US" sz="2399"/>
            </a:p>
          </p:txBody>
        </p:sp>
        <p:sp>
          <p:nvSpPr>
            <p:cNvPr id="58" name="文本框 38"/>
            <p:cNvSpPr txBox="1"/>
            <p:nvPr/>
          </p:nvSpPr>
          <p:spPr>
            <a:xfrm>
              <a:off x="1727566" y="3723946"/>
              <a:ext cx="1861366" cy="691439"/>
            </a:xfrm>
            <a:prstGeom prst="rect">
              <a:avLst/>
            </a:prstGeom>
            <a:noFill/>
          </p:spPr>
          <p:txBody>
            <a:bodyPr wrap="square" lIns="91412" tIns="45706" rIns="91412" bIns="45706" rtlCol="0">
              <a:spAutoFit/>
            </a:bodyPr>
            <a:lstStyle/>
            <a:p>
              <a:pPr algn="ctr">
                <a:lnSpc>
                  <a:spcPct val="130000"/>
                </a:lnSpc>
              </a:pPr>
              <a:r>
                <a:rPr lang="en-US" altLang="zh-CN" sz="4399" b="1" dirty="0">
                  <a:solidFill>
                    <a:schemeClr val="bg1"/>
                  </a:solidFill>
                  <a:latin typeface="UTM Alba Matter" panose="02040603050506020204" pitchFamily="18" charset="0"/>
                  <a:ea typeface="+mj-ea"/>
                  <a:cs typeface="Arial" panose="020B0604020202020204" pitchFamily="34" charset="0"/>
                </a:rPr>
                <a:t>04</a:t>
              </a:r>
            </a:p>
          </p:txBody>
        </p:sp>
      </p:grpSp>
      <p:sp>
        <p:nvSpPr>
          <p:cNvPr id="59" name="矩形 58"/>
          <p:cNvSpPr/>
          <p:nvPr/>
        </p:nvSpPr>
        <p:spPr bwMode="auto">
          <a:xfrm>
            <a:off x="5581951" y="1730129"/>
            <a:ext cx="5072083" cy="6477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2" tIns="45706" rIns="91412" bIns="45706" anchor="ctr"/>
          <a:lstStyle/>
          <a:p>
            <a:pPr algn="ctr">
              <a:defRPr/>
            </a:pPr>
            <a:r>
              <a:rPr lang="en-US" altLang="zh-CN" sz="4500" smtClean="0">
                <a:solidFill>
                  <a:schemeClr val="bg1">
                    <a:lumMod val="50000"/>
                  </a:schemeClr>
                </a:solidFill>
                <a:latin typeface="UTM Alba Matter" panose="02040603050506020204" pitchFamily="18" charset="0"/>
                <a:ea typeface="微软雅黑" panose="020B0503020204020204" pitchFamily="34" charset="-122"/>
              </a:rPr>
              <a:t>KHỞI ĐỘNG</a:t>
            </a:r>
            <a:endParaRPr lang="zh-CN" altLang="en-US" sz="4500" dirty="0">
              <a:solidFill>
                <a:schemeClr val="bg1">
                  <a:lumMod val="50000"/>
                </a:schemeClr>
              </a:solidFill>
              <a:latin typeface="UTM Alba Matter" panose="02040603050506020204" pitchFamily="18" charset="0"/>
              <a:ea typeface="微软雅黑" panose="020B0503020204020204" pitchFamily="34" charset="-122"/>
            </a:endParaRPr>
          </a:p>
        </p:txBody>
      </p:sp>
      <p:sp>
        <p:nvSpPr>
          <p:cNvPr id="61" name="矩形 60"/>
          <p:cNvSpPr/>
          <p:nvPr/>
        </p:nvSpPr>
        <p:spPr bwMode="auto">
          <a:xfrm>
            <a:off x="5581952" y="2929314"/>
            <a:ext cx="5072083" cy="6477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2" tIns="45706" rIns="91412" bIns="45706" anchor="ctr"/>
          <a:lstStyle/>
          <a:p>
            <a:pPr algn="ctr">
              <a:defRPr/>
            </a:pPr>
            <a:r>
              <a:rPr lang="en-US" altLang="zh-CN" sz="4500" smtClean="0">
                <a:solidFill>
                  <a:schemeClr val="bg1">
                    <a:lumMod val="50000"/>
                  </a:schemeClr>
                </a:solidFill>
                <a:latin typeface="UTM Alba Matter" panose="02040603050506020204" pitchFamily="18" charset="0"/>
                <a:ea typeface="微软雅黑" panose="020B0503020204020204" pitchFamily="34" charset="-122"/>
              </a:rPr>
              <a:t>TÌM HIỂU BÀI</a:t>
            </a:r>
            <a:endParaRPr lang="zh-CN" altLang="en-US" sz="4500" dirty="0">
              <a:solidFill>
                <a:schemeClr val="bg1">
                  <a:lumMod val="50000"/>
                </a:schemeClr>
              </a:solidFill>
              <a:latin typeface="UTM Alba Matter" panose="02040603050506020204" pitchFamily="18" charset="0"/>
              <a:ea typeface="微软雅黑" panose="020B0503020204020204" pitchFamily="34" charset="-122"/>
            </a:endParaRPr>
          </a:p>
        </p:txBody>
      </p:sp>
      <p:sp>
        <p:nvSpPr>
          <p:cNvPr id="63" name="矩形 62"/>
          <p:cNvSpPr/>
          <p:nvPr/>
        </p:nvSpPr>
        <p:spPr bwMode="auto">
          <a:xfrm>
            <a:off x="5581952" y="4192308"/>
            <a:ext cx="5072083" cy="6477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2" tIns="45706" rIns="91412" bIns="45706" anchor="ctr"/>
          <a:lstStyle/>
          <a:p>
            <a:pPr algn="ctr">
              <a:defRPr/>
            </a:pPr>
            <a:r>
              <a:rPr lang="en-US" altLang="zh-CN" sz="4500" smtClean="0">
                <a:solidFill>
                  <a:schemeClr val="bg1">
                    <a:lumMod val="50000"/>
                  </a:schemeClr>
                </a:solidFill>
                <a:latin typeface="UTM Alba Matter" panose="02040603050506020204" pitchFamily="18" charset="0"/>
                <a:ea typeface="微软雅黑" panose="020B0503020204020204" pitchFamily="34" charset="-122"/>
              </a:rPr>
              <a:t>NGHE – VIẾT</a:t>
            </a:r>
            <a:endParaRPr lang="zh-CN" altLang="en-US" sz="4500" dirty="0">
              <a:solidFill>
                <a:schemeClr val="bg1">
                  <a:lumMod val="50000"/>
                </a:schemeClr>
              </a:solidFill>
              <a:latin typeface="UTM Alba Matter" panose="02040603050506020204" pitchFamily="18" charset="0"/>
              <a:ea typeface="微软雅黑" panose="020B0503020204020204" pitchFamily="34" charset="-122"/>
            </a:endParaRPr>
          </a:p>
        </p:txBody>
      </p:sp>
      <p:sp>
        <p:nvSpPr>
          <p:cNvPr id="65" name="矩形 64"/>
          <p:cNvSpPr/>
          <p:nvPr/>
        </p:nvSpPr>
        <p:spPr bwMode="auto">
          <a:xfrm>
            <a:off x="5581951" y="5370187"/>
            <a:ext cx="5072083" cy="6477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2" tIns="45706" rIns="91412" bIns="45706" anchor="ctr"/>
          <a:lstStyle/>
          <a:p>
            <a:pPr algn="ctr">
              <a:defRPr/>
            </a:pPr>
            <a:r>
              <a:rPr lang="en-US" altLang="zh-CN" sz="4500" smtClean="0">
                <a:solidFill>
                  <a:schemeClr val="bg1">
                    <a:lumMod val="50000"/>
                  </a:schemeClr>
                </a:solidFill>
                <a:latin typeface="UTM Alba Matter" panose="02040603050506020204" pitchFamily="18" charset="0"/>
                <a:ea typeface="微软雅黑" panose="020B0503020204020204" pitchFamily="34" charset="-122"/>
              </a:rPr>
              <a:t>BÀI TẬP CHÍNH TẢ</a:t>
            </a:r>
            <a:endParaRPr lang="zh-CN" altLang="en-US" sz="4500" dirty="0">
              <a:solidFill>
                <a:schemeClr val="bg1">
                  <a:lumMod val="50000"/>
                </a:schemeClr>
              </a:solidFill>
              <a:latin typeface="UTM Alba Matter" panose="02040603050506020204" pitchFamily="18" charset="0"/>
              <a:ea typeface="微软雅黑" panose="020B0503020204020204" pitchFamily="34" charset="-122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1881" y="-1"/>
            <a:ext cx="3310669" cy="6858001"/>
          </a:xfrm>
          <a:prstGeom prst="rect">
            <a:avLst/>
          </a:prstGeom>
          <a:solidFill>
            <a:srgbClr val="2F40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399"/>
          </a:p>
        </p:txBody>
      </p:sp>
      <p:sp>
        <p:nvSpPr>
          <p:cNvPr id="69" name="文本框 57"/>
          <p:cNvSpPr txBox="1"/>
          <p:nvPr/>
        </p:nvSpPr>
        <p:spPr>
          <a:xfrm>
            <a:off x="-105726" y="-218279"/>
            <a:ext cx="5757589" cy="1884662"/>
          </a:xfrm>
          <a:prstGeom prst="rect">
            <a:avLst/>
          </a:prstGeom>
          <a:noFill/>
        </p:spPr>
        <p:txBody>
          <a:bodyPr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defRPr/>
            </a:pPr>
            <a:r>
              <a:rPr lang="en-US" altLang="zh-CN" sz="6000" spc="533" smtClean="0">
                <a:solidFill>
                  <a:schemeClr val="bg1"/>
                </a:solidFill>
                <a:latin typeface="UTM Alba Matter" panose="02040603050506020204" pitchFamily="18" charset="0"/>
                <a:ea typeface="Kozuka Mincho Pro H" panose="02020A00000000000000" pitchFamily="18" charset="-128"/>
              </a:rPr>
              <a:t>NỘI </a:t>
            </a:r>
            <a:r>
              <a:rPr lang="en-US" altLang="zh-CN" sz="6000" spc="533" smtClean="0">
                <a:solidFill>
                  <a:srgbClr val="2F4054"/>
                </a:solidFill>
                <a:latin typeface="UTM Alba Matter" panose="02040603050506020204" pitchFamily="18" charset="0"/>
                <a:ea typeface="Kozuka Mincho Pro H" panose="02020A00000000000000" pitchFamily="18" charset="-128"/>
              </a:rPr>
              <a:t>DUNG</a:t>
            </a:r>
            <a:endParaRPr lang="en-US" altLang="zh-CN" sz="6000" spc="533" dirty="0">
              <a:solidFill>
                <a:srgbClr val="2F4054"/>
              </a:solidFill>
              <a:latin typeface="UTM Alba Matter" panose="02040603050506020204" pitchFamily="18" charset="0"/>
              <a:ea typeface="Kozuka Mincho Pro H" panose="02020A00000000000000" pitchFamily="18" charset="-128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231" y="3428999"/>
            <a:ext cx="1484246" cy="34268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032779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3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300"/>
                            </p:stCondLst>
                            <p:childTnLst>
                              <p:par>
                                <p:cTn id="11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3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3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600"/>
                            </p:stCondLst>
                            <p:childTnLst>
                              <p:par>
                                <p:cTn id="16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3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3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9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3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200"/>
                            </p:stCondLst>
                            <p:childTnLst>
                              <p:par>
                                <p:cTn id="2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3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3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500"/>
                            </p:stCondLst>
                            <p:childTnLst>
                              <p:par>
                                <p:cTn id="30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3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3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800"/>
                            </p:stCondLst>
                            <p:childTnLst>
                              <p:par>
                                <p:cTn id="3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3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100"/>
                            </p:stCondLst>
                            <p:childTnLst>
                              <p:par>
                                <p:cTn id="39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3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3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2400"/>
                            </p:stCondLst>
                            <p:childTnLst>
                              <p:par>
                                <p:cTn id="44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3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3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2700"/>
                            </p:stCondLst>
                            <p:childTnLst>
                              <p:par>
                                <p:cTn id="4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3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3000"/>
                            </p:stCondLst>
                            <p:childTnLst>
                              <p:par>
                                <p:cTn id="53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3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3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3300"/>
                            </p:stCondLst>
                            <p:childTnLst>
                              <p:par>
                                <p:cTn id="58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3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3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3600"/>
                            </p:stCondLst>
                            <p:childTnLst>
                              <p:par>
                                <p:cTn id="6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3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  <p:bldP spid="44" grpId="0" animBg="1"/>
      <p:bldP spid="45" grpId="0" animBg="1"/>
      <p:bldP spid="46" grpId="0" animBg="1"/>
      <p:bldP spid="59" grpId="0"/>
      <p:bldP spid="61" grpId="0"/>
      <p:bldP spid="63" grpId="0"/>
      <p:bldP spid="6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2"/>
          <p:cNvSpPr txBox="1"/>
          <p:nvPr/>
        </p:nvSpPr>
        <p:spPr>
          <a:xfrm>
            <a:off x="6836200" y="1904287"/>
            <a:ext cx="1366080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9600" b="1" dirty="0">
                <a:solidFill>
                  <a:schemeClr val="bg1"/>
                </a:solidFill>
                <a:latin typeface="UTM Alba Matter" panose="02040603050506020204" pitchFamily="18" charset="0"/>
                <a:ea typeface="微软雅黑" panose="020B0503020204020204" pitchFamily="34" charset="-122"/>
              </a:rPr>
              <a:t>01</a:t>
            </a:r>
            <a:endParaRPr lang="zh-CN" altLang="en-US" sz="9600" b="1" dirty="0">
              <a:solidFill>
                <a:schemeClr val="bg1"/>
              </a:solidFill>
              <a:latin typeface="UTM Alba Matter" panose="02040603050506020204" pitchFamily="18" charset="0"/>
              <a:ea typeface="微软雅黑" panose="020B0503020204020204" pitchFamily="34" charset="-122"/>
            </a:endParaRPr>
          </a:p>
        </p:txBody>
      </p:sp>
      <p:cxnSp>
        <p:nvCxnSpPr>
          <p:cNvPr id="4" name="直接连接符 3"/>
          <p:cNvCxnSpPr/>
          <p:nvPr/>
        </p:nvCxnSpPr>
        <p:spPr>
          <a:xfrm>
            <a:off x="5839723" y="3312703"/>
            <a:ext cx="3697269" cy="0"/>
          </a:xfrm>
          <a:prstGeom prst="line">
            <a:avLst/>
          </a:prstGeom>
          <a:ln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直接连接符 4"/>
          <p:cNvCxnSpPr/>
          <p:nvPr/>
        </p:nvCxnSpPr>
        <p:spPr>
          <a:xfrm>
            <a:off x="5839723" y="4080789"/>
            <a:ext cx="3697269" cy="0"/>
          </a:xfrm>
          <a:prstGeom prst="line">
            <a:avLst/>
          </a:prstGeom>
          <a:ln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25"/>
          <p:cNvSpPr txBox="1"/>
          <p:nvPr/>
        </p:nvSpPr>
        <p:spPr>
          <a:xfrm>
            <a:off x="5859590" y="3371861"/>
            <a:ext cx="3765029" cy="7319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5000"/>
              </a:lnSpc>
            </a:pPr>
            <a:r>
              <a:rPr lang="en-US" altLang="zh-CN" sz="3500" b="1" smtClean="0">
                <a:solidFill>
                  <a:schemeClr val="bg1"/>
                </a:solidFill>
                <a:latin typeface="UTM Alba Matter" panose="02040603050506020204" pitchFamily="18" charset="0"/>
                <a:ea typeface="微软雅黑" pitchFamily="34" charset="-122"/>
              </a:rPr>
              <a:t>KHỞI ĐỘNG</a:t>
            </a:r>
            <a:endParaRPr lang="zh-CN" altLang="en-US" sz="3500" b="1" dirty="0">
              <a:solidFill>
                <a:schemeClr val="bg1"/>
              </a:solidFill>
              <a:latin typeface="UTM Alba Matter" panose="02040603050506020204" pitchFamily="18" charset="0"/>
              <a:ea typeface="微软雅黑" pitchFamily="34" charset="-122"/>
            </a:endParaRPr>
          </a:p>
        </p:txBody>
      </p:sp>
      <p:grpSp>
        <p:nvGrpSpPr>
          <p:cNvPr id="7" name="组合 6"/>
          <p:cNvGrpSpPr/>
          <p:nvPr/>
        </p:nvGrpSpPr>
        <p:grpSpPr>
          <a:xfrm>
            <a:off x="2758886" y="1872544"/>
            <a:ext cx="2745660" cy="2496277"/>
            <a:chOff x="1979712" y="2065412"/>
            <a:chExt cx="2059245" cy="1872208"/>
          </a:xfrm>
        </p:grpSpPr>
        <p:sp>
          <p:nvSpPr>
            <p:cNvPr id="8" name="圆角矩形 7"/>
            <p:cNvSpPr/>
            <p:nvPr/>
          </p:nvSpPr>
          <p:spPr>
            <a:xfrm>
              <a:off x="1979712" y="2065412"/>
              <a:ext cx="2059245" cy="1872208"/>
            </a:xfrm>
            <a:prstGeom prst="roundRect">
              <a:avLst/>
            </a:prstGeom>
            <a:solidFill>
              <a:srgbClr val="FF725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>
                <a:solidFill>
                  <a:schemeClr val="bg1"/>
                </a:solidFill>
              </a:endParaRPr>
            </a:p>
          </p:txBody>
        </p:sp>
        <p:pic>
          <p:nvPicPr>
            <p:cNvPr id="9" name="图片 8"/>
            <p:cNvPicPr>
              <a:picLocks noChangeAspect="1"/>
            </p:cNvPicPr>
            <p:nvPr/>
          </p:nvPicPr>
          <p:blipFill>
            <a:blip r:embed="rId3">
              <a:biLevel thresh="2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15914" y="2353444"/>
              <a:ext cx="1264590" cy="131938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80347881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"/>
                            </p:stCondLst>
                            <p:childTnLst>
                              <p:par>
                                <p:cTn id="9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8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6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" tmFilter="0, 0; 0.125,0.2665; 0.25,0.4; 0.375,0.465; 0.5,0.5;  0.625,0.535; 0.75,0.6; 0.875,0.7335; 1,1">
                                          <p:stCondLst>
                                            <p:cond delay="6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3" tmFilter="0, 0; 0.125,0.2665; 0.25,0.4; 0.375,0.465; 0.5,0.5;  0.625,0.535; 0.75,0.6; 0.875,0.7335; 1,1">
                                          <p:stCondLst>
                                            <p:cond delay="13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6" tmFilter="0, 0; 0.125,0.2665; 0.25,0.4; 0.375,0.465; 0.5,0.5;  0.625,0.535; 0.75,0.6; 0.875,0.7335; 1,1">
                                          <p:stCondLst>
                                            <p:cond delay="16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7" dur="3">
                                          <p:stCondLst>
                                            <p:cond delay="6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8" dur="17" decel="50000">
                                          <p:stCondLst>
                                            <p:cond delay="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3">
                                          <p:stCondLst>
                                            <p:cond delay="131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0" dur="17" decel="50000">
                                          <p:stCondLst>
                                            <p:cond delay="1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3">
                                          <p:stCondLst>
                                            <p:cond delay="1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2" dur="17" decel="50000">
                                          <p:stCondLst>
                                            <p:cond delay="167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3">
                                          <p:stCondLst>
                                            <p:cond delay="181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4" dur="17" decel="50000">
                                          <p:stCondLst>
                                            <p:cond delay="183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400"/>
                            </p:stCondLst>
                            <p:childTnLst>
                              <p:par>
                                <p:cTn id="26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2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2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2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2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600"/>
                            </p:stCondLst>
                            <p:childTnLst>
                              <p:par>
                                <p:cTn id="3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2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2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206186" y="2546430"/>
            <a:ext cx="3767174" cy="2997844"/>
          </a:xfrm>
          <a:prstGeom prst="rect">
            <a:avLst/>
          </a:prstGeom>
        </p:spPr>
      </p:pic>
      <p:grpSp>
        <p:nvGrpSpPr>
          <p:cNvPr id="6" name="Group 5"/>
          <p:cNvGrpSpPr/>
          <p:nvPr/>
        </p:nvGrpSpPr>
        <p:grpSpPr>
          <a:xfrm>
            <a:off x="2068009" y="596795"/>
            <a:ext cx="8055981" cy="6041986"/>
            <a:chOff x="1524000" y="-46300"/>
            <a:chExt cx="8055981" cy="6041986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24000" y="-46300"/>
              <a:ext cx="8055981" cy="6041986"/>
            </a:xfrm>
            <a:prstGeom prst="rect">
              <a:avLst/>
            </a:prstGeom>
          </p:spPr>
        </p:pic>
        <p:sp>
          <p:nvSpPr>
            <p:cNvPr id="4" name="TextBox 3"/>
            <p:cNvSpPr txBox="1"/>
            <p:nvPr/>
          </p:nvSpPr>
          <p:spPr>
            <a:xfrm>
              <a:off x="2731624" y="1115269"/>
              <a:ext cx="5428526" cy="286232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900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UTM Alba Matter" panose="02040603050506020204" pitchFamily="18" charset="0"/>
                </a:rPr>
                <a:t>Đưa </a:t>
              </a:r>
              <a:r>
                <a:rPr lang="en-US" sz="9000" smtClean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UTM Alba Matter" panose="02040603050506020204" pitchFamily="18" charset="0"/>
                </a:rPr>
                <a:t>cừu</a:t>
              </a:r>
            </a:p>
            <a:p>
              <a:pPr algn="ctr"/>
              <a:r>
                <a:rPr lang="en-US" sz="900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UTM Alba Matter" panose="02040603050506020204" pitchFamily="18" charset="0"/>
                </a:rPr>
                <a:t>sang sông</a:t>
              </a:r>
              <a:endParaRPr lang="en-US" sz="90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lba Matter" panose="02040603050506020204" pitchFamily="18" charset="0"/>
              </a:endParaRPr>
            </a:p>
          </p:txBody>
        </p:sp>
      </p:grpSp>
      <p:sp>
        <p:nvSpPr>
          <p:cNvPr id="14" name="Parallelogram 13"/>
          <p:cNvSpPr/>
          <p:nvPr/>
        </p:nvSpPr>
        <p:spPr>
          <a:xfrm>
            <a:off x="654423" y="545903"/>
            <a:ext cx="10709813" cy="1497105"/>
          </a:xfrm>
          <a:prstGeom prst="parallelogram">
            <a:avLst>
              <a:gd name="adj" fmla="val 0"/>
            </a:avLst>
          </a:prstGeom>
          <a:solidFill>
            <a:schemeClr val="bg1"/>
          </a:solidFill>
          <a:ln w="57150">
            <a:solidFill>
              <a:srgbClr val="C1CEDD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2854858" y="891493"/>
            <a:ext cx="2250142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500" b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</a:rPr>
              <a:t>Rượu </a:t>
            </a:r>
            <a:endParaRPr lang="en-US" sz="4500" b="1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UTM Avo" panose="02040603050506020204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329017" y="901249"/>
            <a:ext cx="2026524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500" b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</a:rPr>
              <a:t>Riệu</a:t>
            </a:r>
            <a:endParaRPr lang="en-US" sz="4500" b="1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UTM Avo" panose="02040603050506020204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986596" y="1030979"/>
            <a:ext cx="2250142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500" smtClean="0">
                <a:latin typeface="UTM Avo" panose="02040603050506020204" pitchFamily="18" charset="0"/>
              </a:rPr>
              <a:t>hay</a:t>
            </a:r>
            <a:endParaRPr lang="en-US" sz="3500">
              <a:latin typeface="UTM Avo" panose="02040603050506020204" pitchFamily="18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76" t="22720" r="3676" b="19191"/>
          <a:stretch/>
        </p:blipFill>
        <p:spPr>
          <a:xfrm flipH="1">
            <a:off x="2040276" y="2910532"/>
            <a:ext cx="1936193" cy="1283216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76" t="22720" r="3676" b="19191"/>
          <a:stretch/>
        </p:blipFill>
        <p:spPr>
          <a:xfrm flipH="1">
            <a:off x="1068909" y="3120312"/>
            <a:ext cx="1501245" cy="994953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76" t="22720" r="3676" b="19191"/>
          <a:stretch/>
        </p:blipFill>
        <p:spPr>
          <a:xfrm flipH="1">
            <a:off x="-184558" y="2901537"/>
            <a:ext cx="1243483" cy="824121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76" t="22720" r="3676" b="19191"/>
          <a:stretch/>
        </p:blipFill>
        <p:spPr>
          <a:xfrm flipH="1">
            <a:off x="47208" y="3312551"/>
            <a:ext cx="1412564" cy="93618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7639" r="57799" b="24861"/>
          <a:stretch/>
        </p:blipFill>
        <p:spPr>
          <a:xfrm>
            <a:off x="1688587" y="702110"/>
            <a:ext cx="1337104" cy="1164864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>
          <a:xfrm>
            <a:off x="2412511" y="901127"/>
            <a:ext cx="2677262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500" b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</a:rPr>
              <a:t>Hửng hờ </a:t>
            </a:r>
            <a:endParaRPr lang="en-US" sz="4500" b="1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UTM Avo" panose="02040603050506020204" pitchFamily="18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6906927" y="910883"/>
            <a:ext cx="3217063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500" b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</a:rPr>
              <a:t>Hững hờ</a:t>
            </a:r>
            <a:endParaRPr lang="en-US" sz="4500" b="1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UTM Avo" panose="02040603050506020204" pitchFamily="18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4986596" y="1040613"/>
            <a:ext cx="2250142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500" smtClean="0">
                <a:latin typeface="UTM Avo" panose="02040603050506020204" pitchFamily="18" charset="0"/>
              </a:rPr>
              <a:t>hay</a:t>
            </a:r>
            <a:endParaRPr lang="en-US" sz="3500">
              <a:latin typeface="UTM Avo" panose="02040603050506020204" pitchFamily="18" charset="0"/>
            </a:endParaRPr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7639" r="57799" b="24861"/>
          <a:stretch/>
        </p:blipFill>
        <p:spPr>
          <a:xfrm>
            <a:off x="9775163" y="711744"/>
            <a:ext cx="1337104" cy="1164864"/>
          </a:xfrm>
          <a:prstGeom prst="rect">
            <a:avLst/>
          </a:prstGeom>
        </p:spPr>
      </p:pic>
      <p:sp>
        <p:nvSpPr>
          <p:cNvPr id="25" name="TextBox 24"/>
          <p:cNvSpPr txBox="1"/>
          <p:nvPr/>
        </p:nvSpPr>
        <p:spPr>
          <a:xfrm>
            <a:off x="2035409" y="902997"/>
            <a:ext cx="3099352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500" b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</a:rPr>
              <a:t>Rầng xâu</a:t>
            </a:r>
            <a:endParaRPr lang="en-US" sz="4500" b="1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UTM Avo" panose="02040603050506020204" pitchFamily="18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6906927" y="912753"/>
            <a:ext cx="3217063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500" b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</a:rPr>
              <a:t>Rừng sâu</a:t>
            </a:r>
            <a:endParaRPr lang="en-US" sz="4500" b="1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UTM Avo" panose="02040603050506020204" pitchFamily="18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4986596" y="1042483"/>
            <a:ext cx="2250142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500" smtClean="0">
                <a:latin typeface="UTM Avo" panose="02040603050506020204" pitchFamily="18" charset="0"/>
              </a:rPr>
              <a:t>hay</a:t>
            </a:r>
            <a:endParaRPr lang="en-US" sz="3500">
              <a:latin typeface="UTM Avo" panose="02040603050506020204" pitchFamily="18" charset="0"/>
            </a:endParaRPr>
          </a:p>
        </p:txBody>
      </p:sp>
      <p:pic>
        <p:nvPicPr>
          <p:cNvPr id="28" name="Picture 27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7639" r="57799" b="24861"/>
          <a:stretch/>
        </p:blipFill>
        <p:spPr>
          <a:xfrm>
            <a:off x="9809554" y="713614"/>
            <a:ext cx="1337104" cy="1164864"/>
          </a:xfrm>
          <a:prstGeom prst="rect">
            <a:avLst/>
          </a:prstGeom>
        </p:spPr>
      </p:pic>
      <p:sp>
        <p:nvSpPr>
          <p:cNvPr id="29" name="TextBox 28"/>
          <p:cNvSpPr txBox="1"/>
          <p:nvPr/>
        </p:nvSpPr>
        <p:spPr>
          <a:xfrm>
            <a:off x="1627828" y="891493"/>
            <a:ext cx="3914514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500" b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</a:rPr>
              <a:t>Xách bương</a:t>
            </a:r>
            <a:endParaRPr lang="en-US" sz="4500" b="1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UTM Avo" panose="02040603050506020204" pitchFamily="18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6416416" y="901249"/>
            <a:ext cx="4198083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500" b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</a:rPr>
              <a:t>Xắc bương</a:t>
            </a:r>
            <a:endParaRPr lang="en-US" sz="4500" b="1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UTM Avo" panose="02040603050506020204" pitchFamily="18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4993853" y="1030979"/>
            <a:ext cx="2250142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500" smtClean="0">
                <a:latin typeface="UTM Avo" panose="02040603050506020204" pitchFamily="18" charset="0"/>
              </a:rPr>
              <a:t>hay</a:t>
            </a:r>
            <a:endParaRPr lang="en-US" sz="3500">
              <a:latin typeface="UTM Avo" panose="02040603050506020204" pitchFamily="18" charset="0"/>
            </a:endParaRPr>
          </a:p>
        </p:txBody>
      </p:sp>
      <p:pic>
        <p:nvPicPr>
          <p:cNvPr id="32" name="Picture 31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7639" r="57799" b="24861"/>
          <a:stretch/>
        </p:blipFill>
        <p:spPr>
          <a:xfrm>
            <a:off x="484546" y="702110"/>
            <a:ext cx="1337104" cy="11648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779899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7" dur="2000" fill="hold"/>
                                        <p:tgtEl>
                                          <p:spTgt spid="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"/>
                            </p:stCondLst>
                            <p:childTnLst>
                              <p:par>
                                <p:cTn id="41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5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5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500"/>
                            </p:stCondLst>
                            <p:childTnLst>
                              <p:par>
                                <p:cTn id="60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0833E-6 6.66667E-6 L 2.70833E-6 6.66667E-6 C 0.01185 -0.0243 0.00417 -0.0118 0.01615 -0.02661 C 0.01784 -0.0287 0.0194 -0.03147 0.02123 -0.03333 C 0.02396 -0.0361 0.02696 -0.03819 0.02995 -0.04004 C 0.03177 -0.0412 0.04219 -0.04397 0.04362 -0.04444 C 0.04792 -0.04583 0.05196 -0.04791 0.05612 -0.04884 C 0.07071 -0.05208 0.11367 -0.053 0.11862 -0.05323 C 0.1487 -0.05254 0.17865 -0.053 0.20873 -0.05115 C 0.21537 -0.05069 0.22201 -0.04791 0.22865 -0.04675 C 0.24323 -0.04374 0.2362 -0.04536 0.24987 -0.04212 C 0.25235 -0.04073 0.25495 -0.03911 0.25742 -0.03772 C 0.26029 -0.0361 0.26328 -0.03518 0.26615 -0.03333 C 0.26784 -0.03217 0.2694 -0.03032 0.2711 -0.02893 C 0.2793 -0.02221 0.2875 -0.01573 0.2961 -0.0111 C 0.30404 -0.00694 0.31198 -0.0037 0.31992 6.66667E-6 C 0.32162 0.0007 0.32487 0.00232 0.32487 0.00232 C 0.33789 0.0176 0.31784 -0.00578 0.3336 0.01112 C 0.3362 0.0139 0.33854 0.01737 0.34115 0.02015 C 0.3461 0.02478 0.35143 0.02779 0.35612 0.03334 C 0.36576 0.04468 0.36068 0.04144 0.3711 0.04445 C 0.39193 0.0676 0.37097 0.04654 0.38985 0.05996 C 0.39128 0.06112 0.39219 0.06366 0.39362 0.06459 C 0.4125 0.07501 0.40417 0.06806 0.41615 0.07339 C 0.41914 0.07478 0.42201 0.07616 0.42487 0.07779 C 0.42696 0.07917 0.42891 0.08126 0.43112 0.08218 C 0.43399 0.08357 0.43698 0.0838 0.43985 0.0845 C 0.44245 0.08519 0.44492 0.08612 0.4474 0.08681 C 0.45026 0.08751 0.45326 0.0882 0.45612 0.0889 C 0.4586 0.08959 0.46107 0.09098 0.46367 0.09121 C 0.47487 0.09237 0.48607 0.09329 0.4974 0.09353 L 0.63867 0.09353 L 0.63867 0.09353 " pathEditMode="relative" ptsTypes="AAAAAAAAAAAAAAAAAAAAAAAAAAAAAAAAA">
                                      <p:cBhvr>
                                        <p:cTn id="61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5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6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9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7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3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7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1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7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7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500"/>
                            </p:stCondLst>
                            <p:childTnLst>
                              <p:par>
                                <p:cTn id="81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9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9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500"/>
                            </p:stCondLst>
                            <p:childTnLst>
                              <p:par>
                                <p:cTn id="100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25E-6 3.7037E-6 L 1.25E-6 0.00023 C 0.04844 0.00393 0.03138 0.00393 0.10325 -0.00209 C 0.10495 -0.00232 0.10664 -0.00348 0.1082 -0.0044 C 0.11393 -0.00741 0.11029 -0.00602 0.11693 -0.01111 C 0.12552 -0.0176 0.12799 -0.01875 0.13542 -0.02431 C 0.13815 -0.02662 0.14127 -0.02824 0.14401 -0.03102 C 0.14596 -0.03334 0.14792 -0.03588 0.15013 -0.03774 C 0.18216 -0.06297 0.14674 -0.03125 0.17474 -0.05556 C 0.18125 -0.06111 0.18763 -0.06829 0.1944 -0.07315 C 0.19648 -0.07477 0.19844 -0.07639 0.20052 -0.07778 C 0.20404 -0.0801 0.21002 -0.08287 0.21289 -0.08426 L 0.32252 -0.07986 C 0.33385 -0.0794 0.33476 -0.07686 0.34583 -0.07107 C 0.35299 -0.06736 0.36172 -0.06574 0.3681 -0.05996 C 0.36966 -0.05834 0.37122 -0.05672 0.37292 -0.05556 C 0.37825 -0.05162 0.38385 -0.04908 0.38893 -0.04445 C 0.39062 -0.04283 0.39258 -0.04213 0.39401 -0.03982 C 0.39739 -0.03449 0.39987 -0.02686 0.40364 -0.02223 C 0.4095 -0.01528 0.41211 -0.0125 0.41732 -0.0044 C 0.42435 0.00694 0.4194 0.00277 0.42591 0.00671 C 0.43411 0.02152 0.42526 0.00764 0.43333 0.01574 C 0.43594 0.01828 0.43802 0.02222 0.44062 0.02453 C 0.44232 0.02592 0.44401 0.02731 0.4457 0.02893 C 0.45612 0.03981 0.44101 0.02569 0.4543 0.04004 C 0.45651 0.04259 0.45898 0.04514 0.46172 0.04676 C 0.46367 0.04791 0.46575 0.04791 0.46784 0.04907 C 0.46992 0.05 0.47187 0.05208 0.47396 0.05347 C 0.47552 0.05439 0.47734 0.05463 0.47891 0.05555 C 0.48177 0.05764 0.4845 0.06064 0.4875 0.06226 C 0.48984 0.06365 0.49245 0.06365 0.49492 0.06458 C 0.50508 0.06782 0.49713 0.06527 0.50599 0.06898 C 0.50794 0.06967 0.51002 0.07037 0.51211 0.07129 L 0.58476 0.06898 C 0.59779 0.06828 0.59805 0.06643 0.6095 0.06458 C 0.61745 0.06319 0.63633 0.06088 0.64388 0.06018 L 0.6526 0.05787 L 0.6526 0.05555 " pathEditMode="relative" rAng="0" ptsTypes="AAAAAAAAAAAAAAAAAAAAAAAAAAAAAAAAAAAAAA">
                                      <p:cBhvr>
                                        <p:cTn id="101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2630" y="-64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1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5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10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8" presetID="1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9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11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2" presetID="1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3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11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6" presetID="1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7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11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500"/>
                            </p:stCondLst>
                            <p:childTnLst>
                              <p:par>
                                <p:cTn id="121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3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2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5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7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2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9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1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3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7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3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9" fill="hold">
                            <p:stCondLst>
                              <p:cond delay="500"/>
                            </p:stCondLst>
                            <p:childTnLst>
                              <p:par>
                                <p:cTn id="140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91667E-6 3.7037E-7 L 2.91667E-6 3.7037E-7 L 0.0625 0.00231 C 0.06823 0.00254 0.0957 0.00602 0.10247 0.00671 L 0.17369 0.00463 C 0.18229 0.00416 0.18515 0.00277 0.19244 3.7037E-7 C 0.19609 -0.00278 0.21002 -0.01343 0.21367 -0.0176 C 0.22018 -0.02523 0.22604 -0.03449 0.23242 -0.04213 C 0.23489 -0.04514 0.2375 -0.04792 0.23997 -0.05093 C 0.26966 -0.08982 0.23073 -0.04144 0.26497 -0.08449 C 0.26979 -0.09051 0.27682 -0.09885 0.28242 -0.10209 C 0.29401 -0.10903 0.30533 -0.11829 0.31744 -0.11991 C 0.33541 -0.12269 0.32747 -0.12084 0.34114 -0.12431 L 0.38867 -0.12223 C 0.41679 -0.11551 0.40872 -0.11135 0.425 -0.09769 C 0.42981 -0.09352 0.43515 -0.09121 0.43997 -0.08658 C 0.44362 -0.0831 0.44648 -0.07732 0.45 -0.07338 C 0.47031 -0.04908 0.4457 -0.08773 0.47994 -0.03542 C 0.48281 -0.03102 0.48606 -0.02709 0.48867 -0.02223 C 0.50013 3.7037E-7 0.48841 -0.01505 0.49739 -0.0044 C 0.50312 0.01574 0.4957 -0.00857 0.50625 0.01782 C 0.50729 0.0206 0.50768 0.02407 0.50872 0.02685 C 0.50976 0.02986 0.51119 0.03264 0.5125 0.03565 C 0.5164 0.04583 0.51406 0.04236 0.52122 0.05347 C 0.52226 0.05532 0.52356 0.05694 0.525 0.05787 C 0.5306 0.06157 0.53685 0.06273 0.54244 0.0669 C 0.54453 0.06828 0.54648 0.07037 0.54869 0.07129 C 0.55195 0.07268 0.55533 0.07268 0.55872 0.07361 C 0.60573 0.07106 0.58789 0.07129 0.6125 0.07129 L 0.6125 0.07129 " pathEditMode="relative" ptsTypes="AAAAAAAAAAAAAAAAAAAAAAAAAAAAAA">
                                      <p:cBhvr>
                                        <p:cTn id="141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2" fill="hold">
                      <p:stCondLst>
                        <p:cond delay="indefinite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1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45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14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8" presetID="1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49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15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2" presetID="1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53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15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6" presetID="1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57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15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0" fill="hold">
                            <p:stCondLst>
                              <p:cond delay="500"/>
                            </p:stCondLst>
                            <p:childTnLst>
                              <p:par>
                                <p:cTn id="161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3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6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5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7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6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9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1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7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3" fill="hold">
                      <p:stCondLst>
                        <p:cond delay="indefinite"/>
                      </p:stCondLst>
                      <p:childTnLst>
                        <p:par>
                          <p:cTn id="174" fill="hold">
                            <p:stCondLst>
                              <p:cond delay="0"/>
                            </p:stCondLst>
                            <p:childTnLst>
                              <p:par>
                                <p:cTn id="17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7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7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79" fill="hold">
                            <p:stCondLst>
                              <p:cond delay="500"/>
                            </p:stCondLst>
                            <p:childTnLst>
                              <p:par>
                                <p:cTn id="180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0833E-6 -1.85185E-6 L 2.70833E-6 0.00023 L 0.02044 0.00209 C 0.0595 0.00764 0.01237 0.00139 0.03659 0.00648 C 0.04153 0.00764 0.04648 0.00834 0.05156 0.0088 C 0.06732 0.01042 0.08281 0.01019 0.09857 0.0132 C 0.12995 0.01921 0.08593 0.01042 0.12617 0.01991 C 0.13333 0.02153 0.14062 0.02246 0.14791 0.02431 C 0.15182 0.02546 0.1556 0.02778 0.1595 0.02871 L 0.17539 0.03334 C 0.1789 0.03403 0.18242 0.03426 0.1858 0.03542 C 0.18932 0.03658 0.19258 0.03866 0.19609 0.03982 C 0.19843 0.04074 0.20078 0.04144 0.20312 0.04213 C 0.21002 0.03959 0.2233 0.03449 0.22955 0.03102 C 0.23112 0.03009 0.23255 0.02778 0.23411 0.02662 C 0.23541 0.02546 0.23724 0.02523 0.23867 0.02431 C 0.24218 0.02222 0.24557 0.01968 0.24909 0.01759 C 0.25039 0.0169 0.25208 0.01644 0.25351 0.01551 C 0.25586 0.01412 0.2582 0.01273 0.26041 0.01111 C 0.26289 0.00903 0.26497 0.00602 0.26732 0.0044 C 0.26966 0.00301 0.272 0.00301 0.27435 0.00209 C 0.2819 -0.00069 0.28971 -0.00301 0.29726 -0.00671 C 0.30221 -0.00903 0.30299 -0.00972 0.30872 -0.01111 C 0.31549 -0.01273 0.32942 -0.01551 0.32942 -0.01528 C 0.34765 -0.01342 0.36614 -0.01204 0.38463 -0.00903 C 0.38971 -0.0081 0.397 -0.00231 0.40182 0.00209 C 0.40364 0.00417 0.40534 0.00718 0.40755 0.0088 C 0.41028 0.01111 0.41354 0.01134 0.41666 0.0132 C 0.43281 0.02384 0.42317 0.01806 0.43502 0.03102 C 0.43802 0.03426 0.44127 0.03634 0.44427 0.03982 C 0.46093 0.05972 0.45026 0.04908 0.46146 0.06435 C 0.48567 0.09792 0.45924 0.05857 0.47982 0.09097 C 0.48125 0.09329 0.48294 0.09514 0.4845 0.09769 C 0.48528 0.09954 0.48554 0.10255 0.48672 0.1044 C 0.48958 0.10926 0.49362 0.11181 0.49583 0.11759 C 0.49987 0.12778 0.49909 0.12755 0.50521 0.13542 C 0.50924 0.14097 0.51289 0.14908 0.51771 0.15093 L 0.52343 0.15324 C 0.52461 0.15463 0.52552 0.15695 0.52695 0.15764 C 0.53242 0.15996 0.53593 0.15972 0.54062 0.15972 L 0.54544 0.15972 " pathEditMode="relative" rAng="0" ptsTypes="AAAAAAAAAAAAAAAAAAAAAAAAAAAAAAAAAAAAAAAAA">
                                      <p:cBhvr>
                                        <p:cTn id="181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266" y="719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2" fill="hold">
                      <p:stCondLst>
                        <p:cond delay="indefinite"/>
                      </p:stCondLst>
                      <p:childTnLst>
                        <p:par>
                          <p:cTn id="183" fill="hold">
                            <p:stCondLst>
                              <p:cond delay="0"/>
                            </p:stCondLst>
                            <p:childTnLst>
                              <p:par>
                                <p:cTn id="184" presetID="1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5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18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8" presetID="1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9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19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2" presetID="1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93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19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6" presetID="1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97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19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8" grpId="0"/>
      <p:bldP spid="8" grpId="1"/>
      <p:bldP spid="15" grpId="0"/>
      <p:bldP spid="15" grpId="1"/>
      <p:bldP spid="16" grpId="0"/>
      <p:bldP spid="16" grpId="1"/>
      <p:bldP spid="21" grpId="0"/>
      <p:bldP spid="21" grpId="1"/>
      <p:bldP spid="22" grpId="0"/>
      <p:bldP spid="22" grpId="1"/>
      <p:bldP spid="23" grpId="0"/>
      <p:bldP spid="23" grpId="1"/>
      <p:bldP spid="25" grpId="0"/>
      <p:bldP spid="25" grpId="1"/>
      <p:bldP spid="26" grpId="0"/>
      <p:bldP spid="26" grpId="1"/>
      <p:bldP spid="27" grpId="0"/>
      <p:bldP spid="27" grpId="1"/>
      <p:bldP spid="29" grpId="0"/>
      <p:bldP spid="29" grpId="1"/>
      <p:bldP spid="30" grpId="0"/>
      <p:bldP spid="30" grpId="1"/>
      <p:bldP spid="31" grpId="0"/>
      <p:bldP spid="31" grpId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组合 6"/>
          <p:cNvGrpSpPr/>
          <p:nvPr/>
        </p:nvGrpSpPr>
        <p:grpSpPr>
          <a:xfrm>
            <a:off x="2758886" y="1872544"/>
            <a:ext cx="2745660" cy="2496277"/>
            <a:chOff x="1979712" y="2065412"/>
            <a:chExt cx="2059245" cy="1872208"/>
          </a:xfrm>
        </p:grpSpPr>
        <p:sp>
          <p:nvSpPr>
            <p:cNvPr id="8" name="圆角矩形 7"/>
            <p:cNvSpPr/>
            <p:nvPr/>
          </p:nvSpPr>
          <p:spPr>
            <a:xfrm>
              <a:off x="1979712" y="2065412"/>
              <a:ext cx="2059245" cy="1872208"/>
            </a:xfrm>
            <a:prstGeom prst="roundRect">
              <a:avLst/>
            </a:prstGeom>
            <a:solidFill>
              <a:srgbClr val="55BEB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>
                <a:solidFill>
                  <a:schemeClr val="bg1"/>
                </a:solidFill>
              </a:endParaRPr>
            </a:p>
          </p:txBody>
        </p:sp>
        <p:pic>
          <p:nvPicPr>
            <p:cNvPr id="9" name="图片 8"/>
            <p:cNvPicPr>
              <a:picLocks noChangeAspect="1"/>
            </p:cNvPicPr>
            <p:nvPr/>
          </p:nvPicPr>
          <p:blipFill>
            <a:blip r:embed="rId3">
              <a:biLevel thresh="2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15914" y="2353444"/>
              <a:ext cx="1264590" cy="1319389"/>
            </a:xfrm>
            <a:prstGeom prst="rect">
              <a:avLst/>
            </a:prstGeom>
          </p:spPr>
        </p:pic>
      </p:grpSp>
      <p:sp>
        <p:nvSpPr>
          <p:cNvPr id="5" name="TextBox 22"/>
          <p:cNvSpPr txBox="1"/>
          <p:nvPr/>
        </p:nvSpPr>
        <p:spPr>
          <a:xfrm>
            <a:off x="6836200" y="1904287"/>
            <a:ext cx="1827744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9600" b="1" smtClean="0">
                <a:solidFill>
                  <a:schemeClr val="bg1"/>
                </a:solidFill>
                <a:latin typeface="UTM Alba Matter" panose="02040603050506020204" pitchFamily="18" charset="0"/>
                <a:ea typeface="微软雅黑" panose="020B0503020204020204" pitchFamily="34" charset="-122"/>
              </a:rPr>
              <a:t>02</a:t>
            </a:r>
            <a:endParaRPr lang="zh-CN" altLang="en-US" sz="9600" b="1" dirty="0">
              <a:solidFill>
                <a:schemeClr val="bg1"/>
              </a:solidFill>
              <a:latin typeface="UTM Alba Matter" panose="02040603050506020204" pitchFamily="18" charset="0"/>
              <a:ea typeface="微软雅黑" panose="020B0503020204020204" pitchFamily="34" charset="-122"/>
            </a:endParaRPr>
          </a:p>
        </p:txBody>
      </p:sp>
      <p:cxnSp>
        <p:nvCxnSpPr>
          <p:cNvPr id="6" name="直接连接符 3"/>
          <p:cNvCxnSpPr/>
          <p:nvPr/>
        </p:nvCxnSpPr>
        <p:spPr>
          <a:xfrm>
            <a:off x="5839723" y="3312703"/>
            <a:ext cx="3697269" cy="0"/>
          </a:xfrm>
          <a:prstGeom prst="line">
            <a:avLst/>
          </a:prstGeom>
          <a:ln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直接连接符 4"/>
          <p:cNvCxnSpPr/>
          <p:nvPr/>
        </p:nvCxnSpPr>
        <p:spPr>
          <a:xfrm>
            <a:off x="5839723" y="4080789"/>
            <a:ext cx="3697269" cy="0"/>
          </a:xfrm>
          <a:prstGeom prst="line">
            <a:avLst/>
          </a:prstGeom>
          <a:ln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25"/>
          <p:cNvSpPr txBox="1"/>
          <p:nvPr/>
        </p:nvSpPr>
        <p:spPr>
          <a:xfrm>
            <a:off x="5859590" y="3371861"/>
            <a:ext cx="3765029" cy="7319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5000"/>
              </a:lnSpc>
            </a:pPr>
            <a:r>
              <a:rPr lang="en-US" altLang="zh-CN" sz="3500" b="1" smtClean="0">
                <a:solidFill>
                  <a:schemeClr val="bg1"/>
                </a:solidFill>
                <a:latin typeface="UTM Alba Matter" panose="02040603050506020204" pitchFamily="18" charset="0"/>
                <a:ea typeface="微软雅黑" pitchFamily="34" charset="-122"/>
              </a:rPr>
              <a:t>TÌM HIỂU BÀI</a:t>
            </a:r>
            <a:endParaRPr lang="zh-CN" altLang="en-US" sz="3500" b="1" dirty="0">
              <a:solidFill>
                <a:schemeClr val="bg1"/>
              </a:solidFill>
              <a:latin typeface="UTM Alba Matter" panose="02040603050506020204" pitchFamily="18" charset="0"/>
              <a:ea typeface="微软雅黑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65835681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"/>
                            </p:stCondLst>
                            <p:childTnLst>
                              <p:par>
                                <p:cTn id="9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8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6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" tmFilter="0, 0; 0.125,0.2665; 0.25,0.4; 0.375,0.465; 0.5,0.5;  0.625,0.535; 0.75,0.6; 0.875,0.7335; 1,1">
                                          <p:stCondLst>
                                            <p:cond delay="6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3" tmFilter="0, 0; 0.125,0.2665; 0.25,0.4; 0.375,0.465; 0.5,0.5;  0.625,0.535; 0.75,0.6; 0.875,0.7335; 1,1">
                                          <p:stCondLst>
                                            <p:cond delay="13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6" tmFilter="0, 0; 0.125,0.2665; 0.25,0.4; 0.375,0.465; 0.5,0.5;  0.625,0.535; 0.75,0.6; 0.875,0.7335; 1,1">
                                          <p:stCondLst>
                                            <p:cond delay="16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7" dur="3">
                                          <p:stCondLst>
                                            <p:cond delay="6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8" dur="17" decel="50000">
                                          <p:stCondLst>
                                            <p:cond delay="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3">
                                          <p:stCondLst>
                                            <p:cond delay="131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0" dur="17" decel="50000">
                                          <p:stCondLst>
                                            <p:cond delay="1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3">
                                          <p:stCondLst>
                                            <p:cond delay="1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2" dur="17" decel="50000">
                                          <p:stCondLst>
                                            <p:cond delay="167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3">
                                          <p:stCondLst>
                                            <p:cond delay="181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4" dur="17" decel="50000">
                                          <p:stCondLst>
                                            <p:cond delay="183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400"/>
                            </p:stCondLst>
                            <p:childTnLst>
                              <p:par>
                                <p:cTn id="26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2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2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2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2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600"/>
                            </p:stCondLst>
                            <p:childTnLst>
                              <p:par>
                                <p:cTn id="3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2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2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30" t="49778" r="64258" b="31555"/>
          <a:stretch/>
        </p:blipFill>
        <p:spPr>
          <a:xfrm>
            <a:off x="1554480" y="-752731"/>
            <a:ext cx="10530840" cy="9119491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00688" y="2301240"/>
            <a:ext cx="5396488" cy="5396488"/>
          </a:xfrm>
          <a:prstGeom prst="rect">
            <a:avLst/>
          </a:prstGeom>
        </p:spPr>
      </p:pic>
      <p:sp>
        <p:nvSpPr>
          <p:cNvPr id="4" name="TextBox 25"/>
          <p:cNvSpPr txBox="1"/>
          <p:nvPr/>
        </p:nvSpPr>
        <p:spPr>
          <a:xfrm>
            <a:off x="3985070" y="892724"/>
            <a:ext cx="5311330" cy="12103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5000"/>
              </a:lnSpc>
            </a:pPr>
            <a:r>
              <a:rPr lang="en-US" altLang="zh-CN" sz="6500" b="1" smtClean="0">
                <a:solidFill>
                  <a:srgbClr val="4E6A8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  <a:ea typeface="微软雅黑" pitchFamily="34" charset="-122"/>
              </a:rPr>
              <a:t>Thử thách</a:t>
            </a:r>
            <a:endParaRPr lang="zh-CN" altLang="en-US" sz="6500" b="1" dirty="0">
              <a:solidFill>
                <a:srgbClr val="4E6A8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UTM Avo" panose="02040603050506020204" pitchFamily="18" charset="0"/>
              <a:ea typeface="微软雅黑" pitchFamily="34" charset="-122"/>
            </a:endParaRPr>
          </a:p>
        </p:txBody>
      </p:sp>
      <p:sp>
        <p:nvSpPr>
          <p:cNvPr id="5" name="TextBox 25"/>
          <p:cNvSpPr txBox="1"/>
          <p:nvPr/>
        </p:nvSpPr>
        <p:spPr>
          <a:xfrm>
            <a:off x="2697290" y="2301240"/>
            <a:ext cx="7315390" cy="19197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5000"/>
              </a:lnSpc>
            </a:pPr>
            <a:r>
              <a:rPr lang="en-US" altLang="zh-CN" sz="9500" b="1" smtClean="0">
                <a:solidFill>
                  <a:srgbClr val="A50021"/>
                </a:solidFill>
                <a:latin typeface="UTM Alba Matter" panose="02040603050506020204" pitchFamily="18" charset="0"/>
                <a:ea typeface="微软雅黑" pitchFamily="34" charset="-122"/>
              </a:rPr>
              <a:t>Đọc thần tốc</a:t>
            </a:r>
            <a:endParaRPr lang="zh-CN" altLang="en-US" sz="9500" b="1" dirty="0">
              <a:solidFill>
                <a:srgbClr val="A50021"/>
              </a:solidFill>
              <a:latin typeface="UTM Alba Matter" panose="02040603050506020204" pitchFamily="18" charset="0"/>
              <a:ea typeface="微软雅黑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59411717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60FDF081-8729-4F78-80D5-B830416E6692}"/>
              </a:ext>
            </a:extLst>
          </p:cNvPr>
          <p:cNvSpPr/>
          <p:nvPr/>
        </p:nvSpPr>
        <p:spPr>
          <a:xfrm>
            <a:off x="575714" y="1982675"/>
            <a:ext cx="8026400" cy="294240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>
                <a:ln w="0"/>
                <a:solidFill>
                  <a:srgbClr val="FFFEFC"/>
                </a:solidFill>
                <a:latin typeface="UTM Avo" panose="02040603050506020204" pitchFamily="18" charset="0"/>
              </a:rPr>
              <a:t>Trong tù không </a:t>
            </a:r>
            <a:r>
              <a:rPr lang="en-US" sz="3200" smtClean="0">
                <a:ln w="0"/>
                <a:solidFill>
                  <a:srgbClr val="FFFEFC"/>
                </a:solidFill>
                <a:latin typeface="UTM Avo" panose="02040603050506020204" pitchFamily="18" charset="0"/>
              </a:rPr>
              <a:t>rượu cũng </a:t>
            </a:r>
            <a:r>
              <a:rPr lang="en-US" sz="3200">
                <a:ln w="0"/>
                <a:solidFill>
                  <a:srgbClr val="FFFEFC"/>
                </a:solidFill>
                <a:latin typeface="UTM Avo" panose="02040603050506020204" pitchFamily="18" charset="0"/>
              </a:rPr>
              <a:t>không hoa,</a:t>
            </a:r>
          </a:p>
          <a:p>
            <a:pPr>
              <a:lnSpc>
                <a:spcPct val="150000"/>
              </a:lnSpc>
            </a:pPr>
            <a:r>
              <a:rPr lang="en-US" sz="3200" cap="none" spc="0">
                <a:ln w="0"/>
                <a:solidFill>
                  <a:srgbClr val="FFFEFC"/>
                </a:solidFill>
                <a:latin typeface="UTM Avo" panose="02040603050506020204" pitchFamily="18" charset="0"/>
              </a:rPr>
              <a:t>Cảnh đẹp đêm nay khó hững hờ.</a:t>
            </a:r>
          </a:p>
          <a:p>
            <a:pPr>
              <a:lnSpc>
                <a:spcPct val="150000"/>
              </a:lnSpc>
            </a:pPr>
            <a:r>
              <a:rPr lang="en-US" sz="3200">
                <a:ln w="0"/>
                <a:solidFill>
                  <a:srgbClr val="FFFEFC"/>
                </a:solidFill>
                <a:latin typeface="UTM Avo" panose="02040603050506020204" pitchFamily="18" charset="0"/>
              </a:rPr>
              <a:t>Người ngắm trăng soi ngoài cửa sổ,</a:t>
            </a:r>
          </a:p>
          <a:p>
            <a:pPr>
              <a:lnSpc>
                <a:spcPct val="150000"/>
              </a:lnSpc>
            </a:pPr>
            <a:r>
              <a:rPr lang="en-US" sz="3200" cap="none" spc="0">
                <a:ln w="0"/>
                <a:solidFill>
                  <a:srgbClr val="FFFEFC"/>
                </a:solidFill>
                <a:latin typeface="UTM Avo" panose="02040603050506020204" pitchFamily="18" charset="0"/>
              </a:rPr>
              <a:t>Trăng nhòm khe cửa ngắm nhà thơ.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05E368F5-5BF9-4637-B2F4-6DD023179F19}"/>
              </a:ext>
            </a:extLst>
          </p:cNvPr>
          <p:cNvSpPr/>
          <p:nvPr/>
        </p:nvSpPr>
        <p:spPr>
          <a:xfrm>
            <a:off x="2613297" y="1230902"/>
            <a:ext cx="3207657" cy="73513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b="1">
                <a:ln w="0"/>
                <a:solidFill>
                  <a:srgbClr val="FFFEFC"/>
                </a:solidFill>
                <a:latin typeface="UTM Avo" panose="02040603050506020204" pitchFamily="18" charset="0"/>
              </a:rPr>
              <a:t>NGẮM TRĂNG</a:t>
            </a:r>
            <a:endParaRPr lang="en-US" sz="3200" b="1" cap="none" spc="0">
              <a:ln w="0"/>
              <a:solidFill>
                <a:srgbClr val="FFFEFC"/>
              </a:solidFill>
              <a:latin typeface="UTM Avo" panose="02040603050506020204" pitchFamily="18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8135669A-5586-482B-9621-088116EBACFA}"/>
              </a:ext>
            </a:extLst>
          </p:cNvPr>
          <p:cNvSpPr/>
          <p:nvPr/>
        </p:nvSpPr>
        <p:spPr>
          <a:xfrm>
            <a:off x="4006668" y="5065222"/>
            <a:ext cx="3628571" cy="112184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400">
                <a:ln w="0"/>
                <a:solidFill>
                  <a:srgbClr val="FFFEFC"/>
                </a:solidFill>
                <a:latin typeface="UTM Avo" panose="02040603050506020204" pitchFamily="18" charset="0"/>
              </a:rPr>
              <a:t>HỒ CHÍ MINH</a:t>
            </a:r>
          </a:p>
          <a:p>
            <a:pPr algn="ctr">
              <a:lnSpc>
                <a:spcPct val="150000"/>
              </a:lnSpc>
            </a:pPr>
            <a:r>
              <a:rPr lang="en-US" sz="2400" i="1" cap="none" spc="0">
                <a:ln w="0"/>
                <a:solidFill>
                  <a:srgbClr val="FFFEFC"/>
                </a:solidFill>
                <a:latin typeface="UTM Avo" panose="02040603050506020204" pitchFamily="18" charset="0"/>
              </a:rPr>
              <a:t>(Nam Trân dịch)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60540" y="-1607695"/>
            <a:ext cx="6858000" cy="68580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8302" y="1966040"/>
            <a:ext cx="898938" cy="898938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85770" y="1982675"/>
            <a:ext cx="898938" cy="898938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8970" y="2698955"/>
            <a:ext cx="898938" cy="898938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3456" y="2698955"/>
            <a:ext cx="898938" cy="898938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0286" y="4199818"/>
            <a:ext cx="898938" cy="898938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76410" y="4199818"/>
            <a:ext cx="898938" cy="898938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8971" y="4157206"/>
            <a:ext cx="1180930" cy="1180930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34241" y="3453879"/>
            <a:ext cx="898938" cy="898938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040" y="3303412"/>
            <a:ext cx="1180930" cy="1180930"/>
          </a:xfrm>
          <a:prstGeom prst="rect">
            <a:avLst/>
          </a:prstGeom>
        </p:spPr>
      </p:pic>
      <p:grpSp>
        <p:nvGrpSpPr>
          <p:cNvPr id="21" name="Group 20"/>
          <p:cNvGrpSpPr/>
          <p:nvPr/>
        </p:nvGrpSpPr>
        <p:grpSpPr>
          <a:xfrm>
            <a:off x="7875378" y="1016275"/>
            <a:ext cx="4066322" cy="4234030"/>
            <a:chOff x="8192073" y="902752"/>
            <a:chExt cx="4066322" cy="4234030"/>
          </a:xfrm>
        </p:grpSpPr>
        <p:pic>
          <p:nvPicPr>
            <p:cNvPr id="19" name="Picture 18"/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6135" t="70583" r="35053" b="10750"/>
            <a:stretch/>
          </p:blipFill>
          <p:spPr>
            <a:xfrm>
              <a:off x="8192073" y="902752"/>
              <a:ext cx="4066322" cy="4234030"/>
            </a:xfrm>
            <a:prstGeom prst="rect">
              <a:avLst/>
            </a:prstGeom>
          </p:spPr>
        </p:pic>
        <p:sp>
          <p:nvSpPr>
            <p:cNvPr id="20" name="TextBox 19"/>
            <p:cNvSpPr txBox="1"/>
            <p:nvPr/>
          </p:nvSpPr>
          <p:spPr>
            <a:xfrm>
              <a:off x="9493230" y="1821305"/>
              <a:ext cx="1592620" cy="206210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b="1" smtClean="0">
                  <a:solidFill>
                    <a:srgbClr val="C00000"/>
                  </a:solidFill>
                  <a:latin typeface="UTM Avo" panose="02040603050506020204" pitchFamily="18" charset="0"/>
                </a:rPr>
                <a:t>Nêu nội dung bài?</a:t>
              </a:r>
              <a:endParaRPr lang="en-US" sz="3200" b="1">
                <a:solidFill>
                  <a:srgbClr val="C00000"/>
                </a:solidFill>
                <a:latin typeface="UTM Avo" panose="020406030505060202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60357712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mc:AlternateContent xmlns:mc="http://schemas.openxmlformats.org/markup-compatibility/2006">
    <mc:Choice xmlns:p14="http://schemas.microsoft.com/office/powerpoint/2010/main"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0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5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8" fill="hold">
                          <p:stCondLst>
                            <p:cond delay="indefinite"/>
                          </p:stCondLst>
                          <p:childTnLst>
                            <p:par>
                              <p:cTn id="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0" presetID="15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2" dur="10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3" dur="10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4" dur="10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 fmla="#ppt_x+(cos(-2*pi*(1-$))*-#ppt_x-sin(-2*pi*(1-$))*(1-#ppt_y))*(1-$)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5" dur="10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 fmla="#ppt_y+(sin(-2*pi*(1-$))*-#ppt_x+cos(-2*pi*(1-$))*(1-#ppt_y))*(1-$)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6" presetID="15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8" dur="1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9" dur="1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0" dur="1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 fmla="#ppt_x+(cos(-2*pi*(1-$))*-#ppt_x-sin(-2*pi*(1-$))*(1-#ppt_y))*(1-$)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1" dur="1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 fmla="#ppt_y+(sin(-2*pi*(1-$))*-#ppt_x+cos(-2*pi*(1-$))*(1-#ppt_y))*(1-$)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2" presetID="15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4" dur="10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5" dur="10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6" dur="10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 fmla="#ppt_x+(cos(-2*pi*(1-$))*-#ppt_x-sin(-2*pi*(1-$))*(1-#ppt_y))*(1-$)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7" dur="10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 fmla="#ppt_y+(sin(-2*pi*(1-$))*-#ppt_x+cos(-2*pi*(1-$))*(1-#ppt_y))*(1-$)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8" presetID="15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0" dur="10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1" dur="10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2" dur="10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 fmla="#ppt_x+(cos(-2*pi*(1-$))*-#ppt_x-sin(-2*pi*(1-$))*(1-#ppt_y))*(1-$)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3" dur="10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 fmla="#ppt_y+(sin(-2*pi*(1-$))*-#ppt_x+cos(-2*pi*(1-$))*(1-#ppt_y))*(1-$)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4" presetID="15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6" dur="10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7" dur="10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8" dur="10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 fmla="#ppt_x+(cos(-2*pi*(1-$))*-#ppt_x-sin(-2*pi*(1-$))*(1-#ppt_y))*(1-$)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9" dur="10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 fmla="#ppt_y+(sin(-2*pi*(1-$))*-#ppt_x+cos(-2*pi*(1-$))*(1-#ppt_y))*(1-$)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0" presetID="15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2" dur="10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3" dur="10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4" dur="10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 fmla="#ppt_x+(cos(-2*pi*(1-$))*-#ppt_x-sin(-2*pi*(1-$))*(1-#ppt_y))*(1-$)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5" dur="10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 fmla="#ppt_y+(sin(-2*pi*(1-$))*-#ppt_x+cos(-2*pi*(1-$))*(1-#ppt_y))*(1-$)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6" presetID="15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8" dur="10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9" dur="10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0" dur="10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 fmla="#ppt_x+(cos(-2*pi*(1-$))*-#ppt_x-sin(-2*pi*(1-$))*(1-#ppt_y))*(1-$)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1" dur="10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 fmla="#ppt_y+(sin(-2*pi*(1-$))*-#ppt_x+cos(-2*pi*(1-$))*(1-#ppt_y))*(1-$)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2" presetID="15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4" dur="10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5" dur="10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6" dur="10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 fmla="#ppt_x+(cos(-2*pi*(1-$))*-#ppt_x-sin(-2*pi*(1-$))*(1-#ppt_y))*(1-$)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7" dur="10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 fmla="#ppt_y+(sin(-2*pi*(1-$))*-#ppt_x+cos(-2*pi*(1-$))*(1-#ppt_y))*(1-$)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8" presetID="15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60" dur="10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1" dur="10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2" dur="10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 fmla="#ppt_x+(cos(-2*pi*(1-$))*-#ppt_x-sin(-2*pi*(1-$))*(1-#ppt_y))*(1-$)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3" dur="10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 fmla="#ppt_y+(sin(-2*pi*(1-$))*-#ppt_x+cos(-2*pi*(1-$))*(1-#ppt_y))*(1-$)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64" fill="hold">
                          <p:stCondLst>
                            <p:cond delay="indefinite"/>
                          </p:stCondLst>
                          <p:childTnLst>
                            <p:par>
                              <p:cTn id="6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6" presetID="2" presetClass="entr" presetSubtype="4" accel="32000" fill="hold" grpId="0" nodeType="clickEffect" p14:presetBounceEnd="54000">
                                      <p:stCondLst>
                                        <p:cond delay="0"/>
                                      </p:stCondLst>
                                      <p:iterate type="wd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6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4000">
                                          <p:cBhvr additive="base">
                                            <p:cTn id="68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4000">
                                          <p:cBhvr additive="base">
                                            <p:cTn id="69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70" presetID="2" presetClass="entr" presetSubtype="4" accel="32000" fill="hold" grpId="0" nodeType="withEffect" p14:presetBounceEnd="54000">
                                      <p:stCondLst>
                                        <p:cond delay="0"/>
                                      </p:stCondLst>
                                      <p:iterate type="wd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7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4000">
                                          <p:cBhvr additive="base">
                                            <p:cTn id="72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4000">
                                          <p:cBhvr additive="base">
                                            <p:cTn id="73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4" fill="hold">
                                <p:stCondLst>
                                  <p:cond delay="4100"/>
                                </p:stCondLst>
                                <p:childTnLst>
                                  <p:par>
                                    <p:cTn id="75" presetID="2" presetClass="entr" presetSubtype="4" accel="32000" fill="hold" grpId="0" nodeType="afterEffect" p14:presetBounceEnd="54000">
                                      <p:stCondLst>
                                        <p:cond delay="0"/>
                                      </p:stCondLst>
                                      <p:iterate type="wd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7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4000">
                                          <p:cBhvr additive="base">
                                            <p:cTn id="77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4000">
                                          <p:cBhvr additive="base">
                                            <p:cTn id="78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79" fill="hold">
                          <p:stCondLst>
                            <p:cond delay="indefinite"/>
                          </p:stCondLst>
                          <p:childTnLst>
                            <p:par>
                              <p:cTn id="8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81" presetID="12" presetClass="exit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82" dur="500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+#ppt_h*1.12500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out" filter="wipe(down)">
                                          <p:cBhvr>
                                            <p:cTn id="83" dur="50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84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85" presetID="12" presetClass="exit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86" dur="500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+#ppt_h*1.12500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out" filter="wipe(down)">
                                          <p:cBhvr>
                                            <p:cTn id="87" dur="50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88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89" presetID="12" presetClass="exit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90" dur="500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+#ppt_h*1.12500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out" filter="wipe(down)">
                                          <p:cBhvr>
                                            <p:cTn id="91" dur="500"/>
                                            <p:tgtEl>
                                              <p:spTgt spid="16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92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93" presetID="12" presetClass="exit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94" dur="500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+#ppt_h*1.12500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out" filter="wipe(down)">
                                          <p:cBhvr>
                                            <p:cTn id="95" dur="500"/>
                                            <p:tgtEl>
                                              <p:spTgt spid="14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96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97" presetID="12" presetClass="exit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98" dur="500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+#ppt_h*1.12500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out" filter="wipe(down)">
                                          <p:cBhvr>
                                            <p:cTn id="99" dur="500"/>
                                            <p:tgtEl>
                                              <p:spTgt spid="13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100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01" presetID="12" presetClass="exit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102" dur="500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+#ppt_h*1.12500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out" filter="wipe(down)">
                                          <p:cBhvr>
                                            <p:cTn id="103" dur="500"/>
                                            <p:tgtEl>
                                              <p:spTgt spid="15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104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05" presetID="12" presetClass="exit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106" dur="500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+#ppt_h*1.12500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out" filter="wipe(down)">
                                          <p:cBhvr>
                                            <p:cTn id="107" dur="500"/>
                                            <p:tgtEl>
                                              <p:spTgt spid="11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108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09" presetID="12" presetClass="exit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110" dur="500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+#ppt_h*1.12500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out" filter="wipe(down)">
                                          <p:cBhvr>
                                            <p:cTn id="111" dur="500"/>
                                            <p:tgtEl>
                                              <p:spTgt spid="17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112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13" presetID="12" presetClass="exit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114" dur="500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+#ppt_h*1.12500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out" filter="wipe(down)">
                                          <p:cBhvr>
                                            <p:cTn id="115" dur="500"/>
                                            <p:tgtEl>
                                              <p:spTgt spid="18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116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17" fill="hold">
                          <p:stCondLst>
                            <p:cond delay="indefinite"/>
                          </p:stCondLst>
                          <p:childTnLst>
                            <p:par>
                              <p:cTn id="11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9" presetID="37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21" dur="500"/>
                                            <p:tgtEl>
                                              <p:spTgt spid="21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22" dur="5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23" dur="450" decel="1000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-.03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24" dur="50" accel="100000" fill="hold">
                                              <p:stCondLst>
                                                <p:cond delay="45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03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" grpId="0"/>
          <p:bldP spid="3" grpId="0"/>
          <p:bldP spid="4" grpId="0"/>
        </p:bldLst>
      </p:timing>
    </mc:Choice>
    <mc:Fallback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0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5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8" fill="hold">
                          <p:stCondLst>
                            <p:cond delay="indefinite"/>
                          </p:stCondLst>
                          <p:childTnLst>
                            <p:par>
                              <p:cTn id="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0" presetID="15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2" dur="10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3" dur="10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4" dur="10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 fmla="#ppt_x+(cos(-2*pi*(1-$))*-#ppt_x-sin(-2*pi*(1-$))*(1-#ppt_y))*(1-$)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5" dur="10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 fmla="#ppt_y+(sin(-2*pi*(1-$))*-#ppt_x+cos(-2*pi*(1-$))*(1-#ppt_y))*(1-$)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6" presetID="15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8" dur="1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9" dur="1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0" dur="1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 fmla="#ppt_x+(cos(-2*pi*(1-$))*-#ppt_x-sin(-2*pi*(1-$))*(1-#ppt_y))*(1-$)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1" dur="1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 fmla="#ppt_y+(sin(-2*pi*(1-$))*-#ppt_x+cos(-2*pi*(1-$))*(1-#ppt_y))*(1-$)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2" presetID="15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4" dur="10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5" dur="10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6" dur="10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 fmla="#ppt_x+(cos(-2*pi*(1-$))*-#ppt_x-sin(-2*pi*(1-$))*(1-#ppt_y))*(1-$)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7" dur="10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 fmla="#ppt_y+(sin(-2*pi*(1-$))*-#ppt_x+cos(-2*pi*(1-$))*(1-#ppt_y))*(1-$)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8" presetID="15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0" dur="10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1" dur="10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2" dur="10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 fmla="#ppt_x+(cos(-2*pi*(1-$))*-#ppt_x-sin(-2*pi*(1-$))*(1-#ppt_y))*(1-$)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3" dur="10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 fmla="#ppt_y+(sin(-2*pi*(1-$))*-#ppt_x+cos(-2*pi*(1-$))*(1-#ppt_y))*(1-$)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4" presetID="15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6" dur="10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7" dur="10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8" dur="10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 fmla="#ppt_x+(cos(-2*pi*(1-$))*-#ppt_x-sin(-2*pi*(1-$))*(1-#ppt_y))*(1-$)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9" dur="10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 fmla="#ppt_y+(sin(-2*pi*(1-$))*-#ppt_x+cos(-2*pi*(1-$))*(1-#ppt_y))*(1-$)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0" presetID="15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2" dur="10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3" dur="10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4" dur="10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 fmla="#ppt_x+(cos(-2*pi*(1-$))*-#ppt_x-sin(-2*pi*(1-$))*(1-#ppt_y))*(1-$)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5" dur="10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 fmla="#ppt_y+(sin(-2*pi*(1-$))*-#ppt_x+cos(-2*pi*(1-$))*(1-#ppt_y))*(1-$)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6" presetID="15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8" dur="10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9" dur="10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0" dur="10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 fmla="#ppt_x+(cos(-2*pi*(1-$))*-#ppt_x-sin(-2*pi*(1-$))*(1-#ppt_y))*(1-$)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1" dur="10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 fmla="#ppt_y+(sin(-2*pi*(1-$))*-#ppt_x+cos(-2*pi*(1-$))*(1-#ppt_y))*(1-$)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2" presetID="15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4" dur="10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5" dur="10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6" dur="10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 fmla="#ppt_x+(cos(-2*pi*(1-$))*-#ppt_x-sin(-2*pi*(1-$))*(1-#ppt_y))*(1-$)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7" dur="10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 fmla="#ppt_y+(sin(-2*pi*(1-$))*-#ppt_x+cos(-2*pi*(1-$))*(1-#ppt_y))*(1-$)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8" presetID="15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60" dur="10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1" dur="10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2" dur="10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 fmla="#ppt_x+(cos(-2*pi*(1-$))*-#ppt_x-sin(-2*pi*(1-$))*(1-#ppt_y))*(1-$)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3" dur="10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 fmla="#ppt_y+(sin(-2*pi*(1-$))*-#ppt_x+cos(-2*pi*(1-$))*(1-#ppt_y))*(1-$)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64" fill="hold">
                          <p:stCondLst>
                            <p:cond delay="indefinite"/>
                          </p:stCondLst>
                          <p:childTnLst>
                            <p:par>
                              <p:cTn id="6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6" presetID="2" presetClass="entr" presetSubtype="4" accel="32000" fill="hold" grpId="0" nodeType="clickEffect">
                                      <p:stCondLst>
                                        <p:cond delay="0"/>
                                      </p:stCondLst>
                                      <p:iterate type="wd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6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8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69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70" presetID="2" presetClass="entr" presetSubtype="4" accel="32000" fill="hold" grpId="0" nodeType="withEffect">
                                      <p:stCondLst>
                                        <p:cond delay="0"/>
                                      </p:stCondLst>
                                      <p:iterate type="wd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7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2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73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4" fill="hold">
                                <p:stCondLst>
                                  <p:cond delay="4100"/>
                                </p:stCondLst>
                                <p:childTnLst>
                                  <p:par>
                                    <p:cTn id="75" presetID="2" presetClass="entr" presetSubtype="4" accel="32000" fill="hold" grpId="0" nodeType="afterEffect">
                                      <p:stCondLst>
                                        <p:cond delay="0"/>
                                      </p:stCondLst>
                                      <p:iterate type="wd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7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7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78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79" fill="hold">
                          <p:stCondLst>
                            <p:cond delay="indefinite"/>
                          </p:stCondLst>
                          <p:childTnLst>
                            <p:par>
                              <p:cTn id="8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81" presetID="12" presetClass="exit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82" dur="500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+#ppt_h*1.12500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out" filter="wipe(down)">
                                          <p:cBhvr>
                                            <p:cTn id="83" dur="50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84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85" presetID="12" presetClass="exit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86" dur="500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+#ppt_h*1.12500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out" filter="wipe(down)">
                                          <p:cBhvr>
                                            <p:cTn id="87" dur="50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88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89" presetID="12" presetClass="exit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90" dur="500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+#ppt_h*1.12500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out" filter="wipe(down)">
                                          <p:cBhvr>
                                            <p:cTn id="91" dur="500"/>
                                            <p:tgtEl>
                                              <p:spTgt spid="16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92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93" presetID="12" presetClass="exit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94" dur="500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+#ppt_h*1.12500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out" filter="wipe(down)">
                                          <p:cBhvr>
                                            <p:cTn id="95" dur="500"/>
                                            <p:tgtEl>
                                              <p:spTgt spid="14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96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97" presetID="12" presetClass="exit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98" dur="500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+#ppt_h*1.12500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out" filter="wipe(down)">
                                          <p:cBhvr>
                                            <p:cTn id="99" dur="500"/>
                                            <p:tgtEl>
                                              <p:spTgt spid="13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100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01" presetID="12" presetClass="exit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102" dur="500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+#ppt_h*1.12500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out" filter="wipe(down)">
                                          <p:cBhvr>
                                            <p:cTn id="103" dur="500"/>
                                            <p:tgtEl>
                                              <p:spTgt spid="15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104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05" presetID="12" presetClass="exit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106" dur="500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+#ppt_h*1.12500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out" filter="wipe(down)">
                                          <p:cBhvr>
                                            <p:cTn id="107" dur="500"/>
                                            <p:tgtEl>
                                              <p:spTgt spid="11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108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09" presetID="12" presetClass="exit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110" dur="500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+#ppt_h*1.12500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out" filter="wipe(down)">
                                          <p:cBhvr>
                                            <p:cTn id="111" dur="500"/>
                                            <p:tgtEl>
                                              <p:spTgt spid="17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112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13" presetID="12" presetClass="exit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114" dur="500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+#ppt_h*1.12500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out" filter="wipe(down)">
                                          <p:cBhvr>
                                            <p:cTn id="115" dur="500"/>
                                            <p:tgtEl>
                                              <p:spTgt spid="18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116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17" fill="hold">
                          <p:stCondLst>
                            <p:cond delay="indefinite"/>
                          </p:stCondLst>
                          <p:childTnLst>
                            <p:par>
                              <p:cTn id="11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9" presetID="37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21" dur="500"/>
                                            <p:tgtEl>
                                              <p:spTgt spid="21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22" dur="5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23" dur="450" decel="1000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-.03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24" dur="50" accel="100000" fill="hold">
                                              <p:stCondLst>
                                                <p:cond delay="45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03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" grpId="0"/>
          <p:bldP spid="3" grpId="0"/>
          <p:bldP spid="4" grpId="0"/>
        </p:bldLst>
      </p:timing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531363A4-9319-417B-B3E2-C945AAF54C76}"/>
              </a:ext>
            </a:extLst>
          </p:cNvPr>
          <p:cNvSpPr/>
          <p:nvPr/>
        </p:nvSpPr>
        <p:spPr>
          <a:xfrm>
            <a:off x="3899418" y="605458"/>
            <a:ext cx="2455005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b="1">
                <a:ln w="0"/>
                <a:solidFill>
                  <a:schemeClr val="bg1"/>
                </a:solidFill>
                <a:latin typeface="UTM Avo" panose="02040603050506020204" pitchFamily="18" charset="0"/>
              </a:rPr>
              <a:t>KHÔNG ĐỀ</a:t>
            </a:r>
            <a:endParaRPr lang="en-US" sz="3200" b="1" cap="none" spc="0">
              <a:ln w="0"/>
              <a:solidFill>
                <a:schemeClr val="bg1"/>
              </a:solidFill>
              <a:latin typeface="UTM Avo" panose="02040603050506020204" pitchFamily="18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7A172030-6951-492F-9196-CF767F1605A7}"/>
              </a:ext>
            </a:extLst>
          </p:cNvPr>
          <p:cNvSpPr/>
          <p:nvPr/>
        </p:nvSpPr>
        <p:spPr>
          <a:xfrm>
            <a:off x="4795057" y="4415318"/>
            <a:ext cx="3628571" cy="129349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800">
                <a:ln w="0"/>
                <a:solidFill>
                  <a:schemeClr val="bg1"/>
                </a:solidFill>
                <a:latin typeface="UTM Avo" panose="02040603050506020204" pitchFamily="18" charset="0"/>
              </a:rPr>
              <a:t>HỒ CHÍ MINH</a:t>
            </a:r>
          </a:p>
          <a:p>
            <a:pPr algn="ctr">
              <a:lnSpc>
                <a:spcPct val="150000"/>
              </a:lnSpc>
            </a:pPr>
            <a:r>
              <a:rPr lang="en-US" sz="2800" i="1" cap="none" spc="0">
                <a:ln w="0"/>
                <a:solidFill>
                  <a:schemeClr val="bg1"/>
                </a:solidFill>
                <a:latin typeface="UTM Avo" panose="02040603050506020204" pitchFamily="18" charset="0"/>
              </a:rPr>
              <a:t>(Xuân Thuỷ dịch)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890F56AA-08AC-40F2-A4AE-5C15E82E7950}"/>
              </a:ext>
            </a:extLst>
          </p:cNvPr>
          <p:cNvSpPr/>
          <p:nvPr/>
        </p:nvSpPr>
        <p:spPr>
          <a:xfrm>
            <a:off x="835522" y="1368330"/>
            <a:ext cx="8582798" cy="304698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200">
                <a:ln w="0"/>
                <a:solidFill>
                  <a:schemeClr val="bg1"/>
                </a:solidFill>
                <a:latin typeface="UTM Avo" panose="02040603050506020204" pitchFamily="18" charset="0"/>
              </a:rPr>
              <a:t>Đường non khách tới hoa đầy</a:t>
            </a:r>
          </a:p>
          <a:p>
            <a:pPr algn="ctr">
              <a:lnSpc>
                <a:spcPct val="150000"/>
              </a:lnSpc>
            </a:pPr>
            <a:r>
              <a:rPr lang="en-US" sz="3200" cap="none" spc="0">
                <a:ln w="0"/>
                <a:solidFill>
                  <a:schemeClr val="bg1"/>
                </a:solidFill>
                <a:latin typeface="UTM Avo" panose="02040603050506020204" pitchFamily="18" charset="0"/>
              </a:rPr>
              <a:t>Rừng sâu quân đến, tung bay chim ngàn</a:t>
            </a:r>
          </a:p>
          <a:p>
            <a:pPr algn="ctr">
              <a:lnSpc>
                <a:spcPct val="150000"/>
              </a:lnSpc>
            </a:pPr>
            <a:r>
              <a:rPr lang="en-US" sz="3200">
                <a:ln w="0"/>
                <a:solidFill>
                  <a:schemeClr val="bg1"/>
                </a:solidFill>
                <a:latin typeface="UTM Avo" panose="02040603050506020204" pitchFamily="18" charset="0"/>
              </a:rPr>
              <a:t>Việc quân việc nước đã bàn</a:t>
            </a:r>
          </a:p>
          <a:p>
            <a:pPr algn="ctr">
              <a:lnSpc>
                <a:spcPct val="150000"/>
              </a:lnSpc>
            </a:pPr>
            <a:r>
              <a:rPr lang="en-US" sz="3200" cap="none" spc="0">
                <a:ln w="0"/>
                <a:solidFill>
                  <a:schemeClr val="bg1"/>
                </a:solidFill>
                <a:latin typeface="UTM Avo" panose="02040603050506020204" pitchFamily="18" charset="0"/>
              </a:rPr>
              <a:t>Xách bương, dắt trẻ ra vườn tưới rau.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112" t="27716" r="42444" b="53659"/>
          <a:stretch/>
        </p:blipFill>
        <p:spPr>
          <a:xfrm rot="741344">
            <a:off x="6819309" y="1123240"/>
            <a:ext cx="1793743" cy="115954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112" t="27716" r="42444" b="53659"/>
          <a:stretch/>
        </p:blipFill>
        <p:spPr>
          <a:xfrm rot="741344">
            <a:off x="441923" y="1805132"/>
            <a:ext cx="1935701" cy="125131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112" t="27716" r="42444" b="53659"/>
          <a:stretch/>
        </p:blipFill>
        <p:spPr>
          <a:xfrm rot="741344">
            <a:off x="3137779" y="1250747"/>
            <a:ext cx="1435762" cy="92813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112" t="27716" r="42444" b="53659"/>
          <a:stretch/>
        </p:blipFill>
        <p:spPr>
          <a:xfrm rot="741344">
            <a:off x="5685444" y="1935699"/>
            <a:ext cx="1530732" cy="98952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112" t="27716" r="42444" b="53659"/>
          <a:stretch/>
        </p:blipFill>
        <p:spPr>
          <a:xfrm rot="635398">
            <a:off x="3946028" y="2681184"/>
            <a:ext cx="1530732" cy="989524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112" t="27716" r="42444" b="53659"/>
          <a:stretch/>
        </p:blipFill>
        <p:spPr>
          <a:xfrm rot="741344">
            <a:off x="1725765" y="2597397"/>
            <a:ext cx="1677676" cy="1084514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112" t="27716" r="42444" b="53659"/>
          <a:stretch/>
        </p:blipFill>
        <p:spPr>
          <a:xfrm rot="741344">
            <a:off x="6689514" y="2702097"/>
            <a:ext cx="1530732" cy="989524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112" t="27716" r="42444" b="53659"/>
          <a:stretch/>
        </p:blipFill>
        <p:spPr>
          <a:xfrm rot="310514">
            <a:off x="753604" y="3251489"/>
            <a:ext cx="1939101" cy="1253509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112" t="27716" r="42444" b="53659"/>
          <a:stretch/>
        </p:blipFill>
        <p:spPr>
          <a:xfrm rot="280928">
            <a:off x="5418075" y="3288356"/>
            <a:ext cx="1872696" cy="1210583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112" t="27716" r="42444" b="53659"/>
          <a:stretch/>
        </p:blipFill>
        <p:spPr>
          <a:xfrm rot="829719">
            <a:off x="7649283" y="3521619"/>
            <a:ext cx="1318209" cy="852141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19055" y="4135302"/>
            <a:ext cx="2779375" cy="2779375"/>
          </a:xfrm>
          <a:prstGeom prst="rect">
            <a:avLst/>
          </a:prstGeom>
        </p:spPr>
      </p:pic>
      <p:grpSp>
        <p:nvGrpSpPr>
          <p:cNvPr id="16" name="Group 15"/>
          <p:cNvGrpSpPr/>
          <p:nvPr/>
        </p:nvGrpSpPr>
        <p:grpSpPr>
          <a:xfrm>
            <a:off x="8716339" y="1230222"/>
            <a:ext cx="3741568" cy="4234030"/>
            <a:chOff x="8192073" y="902752"/>
            <a:chExt cx="4066322" cy="4234030"/>
          </a:xfrm>
        </p:grpSpPr>
        <p:pic>
          <p:nvPicPr>
            <p:cNvPr id="17" name="Picture 16"/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6135" t="70583" r="35053" b="10750"/>
            <a:stretch/>
          </p:blipFill>
          <p:spPr>
            <a:xfrm>
              <a:off x="8192073" y="902752"/>
              <a:ext cx="4066322" cy="4234030"/>
            </a:xfrm>
            <a:prstGeom prst="rect">
              <a:avLst/>
            </a:prstGeom>
          </p:spPr>
        </p:pic>
        <p:sp>
          <p:nvSpPr>
            <p:cNvPr id="18" name="TextBox 17"/>
            <p:cNvSpPr txBox="1"/>
            <p:nvPr/>
          </p:nvSpPr>
          <p:spPr>
            <a:xfrm>
              <a:off x="9493230" y="1821305"/>
              <a:ext cx="1592620" cy="206210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b="1" smtClean="0">
                  <a:solidFill>
                    <a:srgbClr val="C00000"/>
                  </a:solidFill>
                  <a:latin typeface="UTM Avo" panose="02040603050506020204" pitchFamily="18" charset="0"/>
                </a:rPr>
                <a:t>Nêu nội dung bài?</a:t>
              </a:r>
              <a:endParaRPr lang="en-US" sz="3200" b="1">
                <a:solidFill>
                  <a:srgbClr val="C00000"/>
                </a:solidFill>
                <a:latin typeface="UTM Avo" panose="020406030505060202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11218907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mc:AlternateContent xmlns:mc="http://schemas.openxmlformats.org/markup-compatibility/2006">
    <mc:Choice xmlns:p14="http://schemas.microsoft.com/office/powerpoint/2010/main"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5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" dur="10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" dur="10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" dur="10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 fmla="#ppt_x+(cos(-2*pi*(1-$))*-#ppt_x-sin(-2*pi*(1-$))*(1-#ppt_y))*(1-$)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0" dur="10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 fmla="#ppt_y+(sin(-2*pi*(1-$))*-#ppt_x+cos(-2*pi*(1-$))*(1-#ppt_y))*(1-$)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1" presetID="15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3" dur="10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4" dur="10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5" dur="10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 fmla="#ppt_x+(cos(-2*pi*(1-$))*-#ppt_x-sin(-2*pi*(1-$))*(1-#ppt_y))*(1-$)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6" dur="10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 fmla="#ppt_y+(sin(-2*pi*(1-$))*-#ppt_x+cos(-2*pi*(1-$))*(1-#ppt_y))*(1-$)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15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9" dur="10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0" dur="10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1" dur="10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 fmla="#ppt_x+(cos(-2*pi*(1-$))*-#ppt_x-sin(-2*pi*(1-$))*(1-#ppt_y))*(1-$)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2" dur="10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 fmla="#ppt_y+(sin(-2*pi*(1-$))*-#ppt_x+cos(-2*pi*(1-$))*(1-#ppt_y))*(1-$)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3" presetID="15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5" dur="10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6" dur="10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7" dur="10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 fmla="#ppt_x+(cos(-2*pi*(1-$))*-#ppt_x-sin(-2*pi*(1-$))*(1-#ppt_y))*(1-$)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8" dur="10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 fmla="#ppt_y+(sin(-2*pi*(1-$))*-#ppt_x+cos(-2*pi*(1-$))*(1-#ppt_y))*(1-$)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9" presetID="15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1" dur="10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2" dur="10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3" dur="10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 fmla="#ppt_x+(cos(-2*pi*(1-$))*-#ppt_x-sin(-2*pi*(1-$))*(1-#ppt_y))*(1-$)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4" dur="10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 fmla="#ppt_y+(sin(-2*pi*(1-$))*-#ppt_x+cos(-2*pi*(1-$))*(1-#ppt_y))*(1-$)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5" presetID="15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7" dur="10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8" dur="10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9" dur="10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 fmla="#ppt_x+(cos(-2*pi*(1-$))*-#ppt_x-sin(-2*pi*(1-$))*(1-#ppt_y))*(1-$)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0" dur="10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 fmla="#ppt_y+(sin(-2*pi*(1-$))*-#ppt_x+cos(-2*pi*(1-$))*(1-#ppt_y))*(1-$)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1" presetID="15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3" dur="10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4" dur="10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5" dur="10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 fmla="#ppt_x+(cos(-2*pi*(1-$))*-#ppt_x-sin(-2*pi*(1-$))*(1-#ppt_y))*(1-$)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6" dur="10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 fmla="#ppt_y+(sin(-2*pi*(1-$))*-#ppt_x+cos(-2*pi*(1-$))*(1-#ppt_y))*(1-$)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7" presetID="15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9" dur="10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0" dur="10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1" dur="10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 fmla="#ppt_x+(cos(-2*pi*(1-$))*-#ppt_x-sin(-2*pi*(1-$))*(1-#ppt_y))*(1-$)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2" dur="10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 fmla="#ppt_y+(sin(-2*pi*(1-$))*-#ppt_x+cos(-2*pi*(1-$))*(1-#ppt_y))*(1-$)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3" presetID="15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5" dur="1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6" dur="1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7" dur="1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 fmla="#ppt_x+(cos(-2*pi*(1-$))*-#ppt_x-sin(-2*pi*(1-$))*(1-#ppt_y))*(1-$)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8" dur="1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 fmla="#ppt_y+(sin(-2*pi*(1-$))*-#ppt_x+cos(-2*pi*(1-$))*(1-#ppt_y))*(1-$)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9" presetID="15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61" dur="10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2" dur="10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3" dur="10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 fmla="#ppt_x+(cos(-2*pi*(1-$))*-#ppt_x-sin(-2*pi*(1-$))*(1-#ppt_y))*(1-$)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4" dur="10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 fmla="#ppt_y+(sin(-2*pi*(1-$))*-#ppt_x+cos(-2*pi*(1-$))*(1-#ppt_y))*(1-$)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65" fill="hold">
                          <p:stCondLst>
                            <p:cond delay="indefinite"/>
                          </p:stCondLst>
                          <p:childTnLst>
                            <p:par>
                              <p:cTn id="6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7" presetID="2" presetClass="entr" presetSubtype="4" accel="32000" fill="hold" grpId="0" nodeType="clickEffect" p14:presetBounceEnd="54000">
                                      <p:stCondLst>
                                        <p:cond delay="0"/>
                                      </p:stCondLst>
                                      <p:iterate type="wd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6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4000">
                                          <p:cBhvr additive="base">
                                            <p:cTn id="69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4000">
                                          <p:cBhvr additive="base">
                                            <p:cTn id="70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71" presetID="2" presetClass="entr" presetSubtype="4" accel="32000" fill="hold" grpId="0" nodeType="withEffect" p14:presetBounceEnd="54000">
                                      <p:stCondLst>
                                        <p:cond delay="0"/>
                                      </p:stCondLst>
                                      <p:iterate type="wd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7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4000">
                                          <p:cBhvr additive="base">
                                            <p:cTn id="73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4000">
                                          <p:cBhvr additive="base">
                                            <p:cTn id="74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5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76" presetID="2" presetClass="entr" presetSubtype="4" accel="32000" fill="hold" grpId="0" nodeType="afterEffect" p14:presetBounceEnd="54000">
                                      <p:stCondLst>
                                        <p:cond delay="0"/>
                                      </p:stCondLst>
                                      <p:iterate type="wd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7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4000">
                                          <p:cBhvr additive="base">
                                            <p:cTn id="78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4000">
                                          <p:cBhvr additive="base">
                                            <p:cTn id="79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80" fill="hold">
                          <p:stCondLst>
                            <p:cond delay="indefinite"/>
                          </p:stCondLst>
                          <p:childTnLst>
                            <p:par>
                              <p:cTn id="8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82" presetID="2" presetClass="exit" presetSubtype="3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83" dur="500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1+ppt_w/2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4" dur="500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0-ppt_h/2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85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86" presetID="2" presetClass="exit" presetSubtype="3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87" dur="500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1+ppt_w/2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8" dur="500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0-ppt_h/2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89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90" presetID="2" presetClass="exit" presetSubtype="3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91" dur="500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1+ppt_w/2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92" dur="500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0-ppt_h/2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93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94" presetID="2" presetClass="exit" presetSubtype="3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95" dur="500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1+ppt_w/2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96" dur="500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0-ppt_h/2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97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98" presetID="2" presetClass="exit" presetSubtype="3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99" dur="500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1+ppt_w/2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00" dur="500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0-ppt_h/2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101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02" presetID="2" presetClass="exit" presetSubtype="3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103" dur="500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1+ppt_w/2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04" dur="500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0-ppt_h/2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105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06" presetID="2" presetClass="exit" presetSubtype="3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107" dur="500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1+ppt_w/2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08" dur="500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0-ppt_h/2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109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10" presetID="2" presetClass="exit" presetSubtype="3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111" dur="500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1+ppt_w/2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12" dur="500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0-ppt_h/2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113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14" presetID="2" presetClass="exit" presetSubtype="3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115" dur="500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1+ppt_w/2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16" dur="500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0-ppt_h/2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117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18" presetID="2" presetClass="exit" presetSubtype="3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119" dur="500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1+ppt_w/2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0" dur="500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0-ppt_h/2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121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22" fill="hold">
                          <p:stCondLst>
                            <p:cond delay="indefinite"/>
                          </p:stCondLst>
                          <p:childTnLst>
                            <p:par>
                              <p:cTn id="12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24" presetID="37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26" dur="500"/>
                                            <p:tgtEl>
                                              <p:spTgt spid="16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27" dur="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28" dur="450" decel="1000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-.03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29" dur="50" accel="100000" fill="hold">
                                              <p:stCondLst>
                                                <p:cond delay="45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03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" grpId="0"/>
          <p:bldP spid="3" grpId="0"/>
          <p:bldP spid="4" grpId="0"/>
        </p:bldLst>
      </p:timing>
    </mc:Choice>
    <mc:Fallback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5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" dur="10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" dur="10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" dur="10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 fmla="#ppt_x+(cos(-2*pi*(1-$))*-#ppt_x-sin(-2*pi*(1-$))*(1-#ppt_y))*(1-$)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0" dur="10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 fmla="#ppt_y+(sin(-2*pi*(1-$))*-#ppt_x+cos(-2*pi*(1-$))*(1-#ppt_y))*(1-$)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1" presetID="15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3" dur="10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4" dur="10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5" dur="10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 fmla="#ppt_x+(cos(-2*pi*(1-$))*-#ppt_x-sin(-2*pi*(1-$))*(1-#ppt_y))*(1-$)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6" dur="10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 fmla="#ppt_y+(sin(-2*pi*(1-$))*-#ppt_x+cos(-2*pi*(1-$))*(1-#ppt_y))*(1-$)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15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9" dur="10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0" dur="10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1" dur="10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 fmla="#ppt_x+(cos(-2*pi*(1-$))*-#ppt_x-sin(-2*pi*(1-$))*(1-#ppt_y))*(1-$)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2" dur="10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 fmla="#ppt_y+(sin(-2*pi*(1-$))*-#ppt_x+cos(-2*pi*(1-$))*(1-#ppt_y))*(1-$)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3" presetID="15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5" dur="10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6" dur="10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7" dur="10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 fmla="#ppt_x+(cos(-2*pi*(1-$))*-#ppt_x-sin(-2*pi*(1-$))*(1-#ppt_y))*(1-$)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8" dur="10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 fmla="#ppt_y+(sin(-2*pi*(1-$))*-#ppt_x+cos(-2*pi*(1-$))*(1-#ppt_y))*(1-$)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9" presetID="15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1" dur="10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2" dur="10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3" dur="10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 fmla="#ppt_x+(cos(-2*pi*(1-$))*-#ppt_x-sin(-2*pi*(1-$))*(1-#ppt_y))*(1-$)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4" dur="10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 fmla="#ppt_y+(sin(-2*pi*(1-$))*-#ppt_x+cos(-2*pi*(1-$))*(1-#ppt_y))*(1-$)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5" presetID="15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7" dur="10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8" dur="10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9" dur="10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 fmla="#ppt_x+(cos(-2*pi*(1-$))*-#ppt_x-sin(-2*pi*(1-$))*(1-#ppt_y))*(1-$)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0" dur="10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 fmla="#ppt_y+(sin(-2*pi*(1-$))*-#ppt_x+cos(-2*pi*(1-$))*(1-#ppt_y))*(1-$)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1" presetID="15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3" dur="10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4" dur="10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5" dur="10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 fmla="#ppt_x+(cos(-2*pi*(1-$))*-#ppt_x-sin(-2*pi*(1-$))*(1-#ppt_y))*(1-$)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6" dur="10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 fmla="#ppt_y+(sin(-2*pi*(1-$))*-#ppt_x+cos(-2*pi*(1-$))*(1-#ppt_y))*(1-$)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7" presetID="15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9" dur="10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0" dur="10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1" dur="10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 fmla="#ppt_x+(cos(-2*pi*(1-$))*-#ppt_x-sin(-2*pi*(1-$))*(1-#ppt_y))*(1-$)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2" dur="10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 fmla="#ppt_y+(sin(-2*pi*(1-$))*-#ppt_x+cos(-2*pi*(1-$))*(1-#ppt_y))*(1-$)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3" presetID="15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5" dur="1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6" dur="1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7" dur="1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 fmla="#ppt_x+(cos(-2*pi*(1-$))*-#ppt_x-sin(-2*pi*(1-$))*(1-#ppt_y))*(1-$)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8" dur="1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 fmla="#ppt_y+(sin(-2*pi*(1-$))*-#ppt_x+cos(-2*pi*(1-$))*(1-#ppt_y))*(1-$)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9" presetID="15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61" dur="10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2" dur="10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3" dur="10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 fmla="#ppt_x+(cos(-2*pi*(1-$))*-#ppt_x-sin(-2*pi*(1-$))*(1-#ppt_y))*(1-$)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4" dur="10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 fmla="#ppt_y+(sin(-2*pi*(1-$))*-#ppt_x+cos(-2*pi*(1-$))*(1-#ppt_y))*(1-$)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65" fill="hold">
                          <p:stCondLst>
                            <p:cond delay="indefinite"/>
                          </p:stCondLst>
                          <p:childTnLst>
                            <p:par>
                              <p:cTn id="6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7" presetID="2" presetClass="entr" presetSubtype="4" accel="32000" fill="hold" grpId="0" nodeType="clickEffect">
                                      <p:stCondLst>
                                        <p:cond delay="0"/>
                                      </p:stCondLst>
                                      <p:iterate type="wd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6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9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70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71" presetID="2" presetClass="entr" presetSubtype="4" accel="32000" fill="hold" grpId="0" nodeType="withEffect">
                                      <p:stCondLst>
                                        <p:cond delay="0"/>
                                      </p:stCondLst>
                                      <p:iterate type="wd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7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3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74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5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76" presetID="2" presetClass="entr" presetSubtype="4" accel="32000" fill="hold" grpId="0" nodeType="afterEffect">
                                      <p:stCondLst>
                                        <p:cond delay="0"/>
                                      </p:stCondLst>
                                      <p:iterate type="wd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7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8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79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80" fill="hold">
                          <p:stCondLst>
                            <p:cond delay="indefinite"/>
                          </p:stCondLst>
                          <p:childTnLst>
                            <p:par>
                              <p:cTn id="8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82" presetID="2" presetClass="exit" presetSubtype="3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83" dur="500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1+ppt_w/2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4" dur="500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0-ppt_h/2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85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86" presetID="2" presetClass="exit" presetSubtype="3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87" dur="500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1+ppt_w/2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8" dur="500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0-ppt_h/2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89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90" presetID="2" presetClass="exit" presetSubtype="3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91" dur="500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1+ppt_w/2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92" dur="500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0-ppt_h/2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93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94" presetID="2" presetClass="exit" presetSubtype="3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95" dur="500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1+ppt_w/2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96" dur="500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0-ppt_h/2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97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98" presetID="2" presetClass="exit" presetSubtype="3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99" dur="500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1+ppt_w/2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00" dur="500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0-ppt_h/2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101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02" presetID="2" presetClass="exit" presetSubtype="3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103" dur="500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1+ppt_w/2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04" dur="500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0-ppt_h/2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105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06" presetID="2" presetClass="exit" presetSubtype="3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107" dur="500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1+ppt_w/2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08" dur="500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0-ppt_h/2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109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10" presetID="2" presetClass="exit" presetSubtype="3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111" dur="500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1+ppt_w/2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12" dur="500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0-ppt_h/2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113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14" presetID="2" presetClass="exit" presetSubtype="3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115" dur="500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1+ppt_w/2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16" dur="500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0-ppt_h/2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117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18" presetID="2" presetClass="exit" presetSubtype="3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119" dur="500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1+ppt_w/2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0" dur="500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0-ppt_h/2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121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22" fill="hold">
                          <p:stCondLst>
                            <p:cond delay="indefinite"/>
                          </p:stCondLst>
                          <p:childTnLst>
                            <p:par>
                              <p:cTn id="12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24" presetID="37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26" dur="500"/>
                                            <p:tgtEl>
                                              <p:spTgt spid="16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27" dur="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28" dur="450" decel="1000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-.03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29" dur="50" accel="100000" fill="hold">
                                              <p:stCondLst>
                                                <p:cond delay="45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03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" grpId="0"/>
          <p:bldP spid="3" grpId="0"/>
          <p:bldP spid="4" grpId="0"/>
        </p:bldLst>
      </p:timing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组合 6"/>
          <p:cNvGrpSpPr/>
          <p:nvPr/>
        </p:nvGrpSpPr>
        <p:grpSpPr>
          <a:xfrm>
            <a:off x="2758886" y="1872544"/>
            <a:ext cx="2745660" cy="2496277"/>
            <a:chOff x="1979712" y="2065412"/>
            <a:chExt cx="2059245" cy="1872208"/>
          </a:xfrm>
        </p:grpSpPr>
        <p:sp>
          <p:nvSpPr>
            <p:cNvPr id="8" name="圆角矩形 7"/>
            <p:cNvSpPr/>
            <p:nvPr/>
          </p:nvSpPr>
          <p:spPr>
            <a:xfrm>
              <a:off x="1979712" y="2065412"/>
              <a:ext cx="2059245" cy="1872208"/>
            </a:xfrm>
            <a:prstGeom prst="roundRect">
              <a:avLst/>
            </a:prstGeom>
            <a:solidFill>
              <a:srgbClr val="93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>
                <a:solidFill>
                  <a:schemeClr val="bg1"/>
                </a:solidFill>
              </a:endParaRPr>
            </a:p>
          </p:txBody>
        </p:sp>
        <p:pic>
          <p:nvPicPr>
            <p:cNvPr id="9" name="图片 8"/>
            <p:cNvPicPr>
              <a:picLocks noChangeAspect="1"/>
            </p:cNvPicPr>
            <p:nvPr/>
          </p:nvPicPr>
          <p:blipFill>
            <a:blip r:embed="rId3">
              <a:biLevel thresh="2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15914" y="2353444"/>
              <a:ext cx="1264590" cy="1319389"/>
            </a:xfrm>
            <a:prstGeom prst="rect">
              <a:avLst/>
            </a:prstGeom>
          </p:spPr>
        </p:pic>
      </p:grpSp>
      <p:sp>
        <p:nvSpPr>
          <p:cNvPr id="12" name="TextBox 22"/>
          <p:cNvSpPr txBox="1"/>
          <p:nvPr/>
        </p:nvSpPr>
        <p:spPr>
          <a:xfrm>
            <a:off x="6836200" y="1904287"/>
            <a:ext cx="1723549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9600" b="1" smtClean="0">
                <a:solidFill>
                  <a:schemeClr val="bg1"/>
                </a:solidFill>
                <a:latin typeface="UTM Alba Matter" panose="02040603050506020204" pitchFamily="18" charset="0"/>
                <a:ea typeface="微软雅黑" panose="020B0503020204020204" pitchFamily="34" charset="-122"/>
              </a:rPr>
              <a:t>03</a:t>
            </a:r>
            <a:endParaRPr lang="zh-CN" altLang="en-US" sz="9600" b="1" dirty="0">
              <a:solidFill>
                <a:schemeClr val="bg1"/>
              </a:solidFill>
              <a:latin typeface="UTM Alba Matter" panose="02040603050506020204" pitchFamily="18" charset="0"/>
              <a:ea typeface="微软雅黑" panose="020B0503020204020204" pitchFamily="34" charset="-122"/>
            </a:endParaRPr>
          </a:p>
        </p:txBody>
      </p:sp>
      <p:cxnSp>
        <p:nvCxnSpPr>
          <p:cNvPr id="13" name="直接连接符 3"/>
          <p:cNvCxnSpPr/>
          <p:nvPr/>
        </p:nvCxnSpPr>
        <p:spPr>
          <a:xfrm>
            <a:off x="5839723" y="3312703"/>
            <a:ext cx="3697269" cy="0"/>
          </a:xfrm>
          <a:prstGeom prst="line">
            <a:avLst/>
          </a:prstGeom>
          <a:ln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直接连接符 4"/>
          <p:cNvCxnSpPr/>
          <p:nvPr/>
        </p:nvCxnSpPr>
        <p:spPr>
          <a:xfrm>
            <a:off x="5839723" y="4080789"/>
            <a:ext cx="3697269" cy="0"/>
          </a:xfrm>
          <a:prstGeom prst="line">
            <a:avLst/>
          </a:prstGeom>
          <a:ln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25"/>
          <p:cNvSpPr txBox="1"/>
          <p:nvPr/>
        </p:nvSpPr>
        <p:spPr>
          <a:xfrm>
            <a:off x="5859590" y="3371861"/>
            <a:ext cx="3765029" cy="7319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5000"/>
              </a:lnSpc>
            </a:pPr>
            <a:r>
              <a:rPr lang="en-US" altLang="zh-CN" sz="3500" b="1" smtClean="0">
                <a:solidFill>
                  <a:schemeClr val="bg1"/>
                </a:solidFill>
                <a:latin typeface="UTM Alba Matter" panose="02040603050506020204" pitchFamily="18" charset="0"/>
                <a:ea typeface="微软雅黑" pitchFamily="34" charset="-122"/>
              </a:rPr>
              <a:t>NGHE – VIẾT</a:t>
            </a:r>
            <a:endParaRPr lang="zh-CN" altLang="en-US" sz="3500" b="1" dirty="0">
              <a:solidFill>
                <a:schemeClr val="bg1"/>
              </a:solidFill>
              <a:latin typeface="UTM Alba Matter" panose="02040603050506020204" pitchFamily="18" charset="0"/>
              <a:ea typeface="微软雅黑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96978274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"/>
                            </p:stCondLst>
                            <p:childTnLst>
                              <p:par>
                                <p:cTn id="9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8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6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" tmFilter="0, 0; 0.125,0.2665; 0.25,0.4; 0.375,0.465; 0.5,0.5;  0.625,0.535; 0.75,0.6; 0.875,0.7335; 1,1">
                                          <p:stCondLst>
                                            <p:cond delay="6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3" tmFilter="0, 0; 0.125,0.2665; 0.25,0.4; 0.375,0.465; 0.5,0.5;  0.625,0.535; 0.75,0.6; 0.875,0.7335; 1,1">
                                          <p:stCondLst>
                                            <p:cond delay="13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6" tmFilter="0, 0; 0.125,0.2665; 0.25,0.4; 0.375,0.465; 0.5,0.5;  0.625,0.535; 0.75,0.6; 0.875,0.7335; 1,1">
                                          <p:stCondLst>
                                            <p:cond delay="16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7" dur="3">
                                          <p:stCondLst>
                                            <p:cond delay="65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8" dur="17" decel="50000">
                                          <p:stCondLst>
                                            <p:cond delay="6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3">
                                          <p:stCondLst>
                                            <p:cond delay="131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0" dur="17" decel="50000">
                                          <p:stCondLst>
                                            <p:cond delay="13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3">
                                          <p:stCondLst>
                                            <p:cond delay="16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2" dur="17" decel="50000">
                                          <p:stCondLst>
                                            <p:cond delay="167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3">
                                          <p:stCondLst>
                                            <p:cond delay="181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4" dur="17" decel="50000">
                                          <p:stCondLst>
                                            <p:cond delay="183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400"/>
                            </p:stCondLst>
                            <p:childTnLst>
                              <p:par>
                                <p:cTn id="26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2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2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2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2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600"/>
                            </p:stCondLst>
                            <p:childTnLst>
                              <p:par>
                                <p:cTn id="3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2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2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5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ATION_TITLE" val="5教育教学培训课件通用通用PPT模板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自定义 1">
      <a:majorFont>
        <a:latin typeface="Arial Black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红动">
      <a:dk1>
        <a:srgbClr val="1C1C1C"/>
      </a:dk1>
      <a:lt1>
        <a:srgbClr val="FFFFFF"/>
      </a:lt1>
      <a:dk2>
        <a:srgbClr val="1C1C1C"/>
      </a:dk2>
      <a:lt2>
        <a:srgbClr val="FFFFFF"/>
      </a:lt2>
      <a:accent1>
        <a:srgbClr val="0072BF"/>
      </a:accent1>
      <a:accent2>
        <a:srgbClr val="3FB1FF"/>
      </a:accent2>
      <a:accent3>
        <a:srgbClr val="0072BF"/>
      </a:accent3>
      <a:accent4>
        <a:srgbClr val="3FB1FF"/>
      </a:accent4>
      <a:accent5>
        <a:srgbClr val="008DEE"/>
      </a:accent5>
      <a:accent6>
        <a:srgbClr val="00B0F0"/>
      </a:accent6>
      <a:hlink>
        <a:srgbClr val="21A5FF"/>
      </a:hlink>
      <a:folHlink>
        <a:srgbClr val="4D4D4D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213</TotalTime>
  <Words>353</Words>
  <Application>Microsoft Office PowerPoint</Application>
  <PresentationFormat>Widescreen</PresentationFormat>
  <Paragraphs>142</Paragraphs>
  <Slides>15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13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15</vt:i4>
      </vt:variant>
    </vt:vector>
  </HeadingPairs>
  <TitlesOfParts>
    <vt:vector size="30" baseType="lpstr">
      <vt:lpstr>Kozuka Mincho Pro H</vt:lpstr>
      <vt:lpstr>微软雅黑</vt:lpstr>
      <vt:lpstr>宋体</vt:lpstr>
      <vt:lpstr>Arial</vt:lpstr>
      <vt:lpstr>Arial Black</vt:lpstr>
      <vt:lpstr>Calibri</vt:lpstr>
      <vt:lpstr>Calibri Light</vt:lpstr>
      <vt:lpstr>Roboto Condensed</vt:lpstr>
      <vt:lpstr>Times New Roman</vt:lpstr>
      <vt:lpstr>UTM Alba Matter</vt:lpstr>
      <vt:lpstr>UTM Avo</vt:lpstr>
      <vt:lpstr>UTM Colossalis</vt:lpstr>
      <vt:lpstr>UVN Binh Duong</vt:lpstr>
      <vt:lpstr>Office 主题</vt:lpstr>
      <vt:lpstr>Office 主题​​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5教育教学培训课件通用通用PPT模板</dc:title>
  <dc:creator>KTUTS</dc:creator>
  <cp:keywords>Hana</cp:keywords>
  <cp:lastModifiedBy>User</cp:lastModifiedBy>
  <cp:revision>39</cp:revision>
  <dcterms:created xsi:type="dcterms:W3CDTF">2015-05-05T08:02:14Z</dcterms:created>
  <dcterms:modified xsi:type="dcterms:W3CDTF">2022-05-03T19:33:15Z</dcterms:modified>
</cp:coreProperties>
</file>