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31"/>
  </p:notesMasterIdLst>
  <p:handoutMasterIdLst>
    <p:handoutMasterId r:id="rId32"/>
  </p:handoutMasterIdLst>
  <p:sldIdLst>
    <p:sldId id="257" r:id="rId4"/>
    <p:sldId id="415" r:id="rId5"/>
    <p:sldId id="416" r:id="rId6"/>
    <p:sldId id="260" r:id="rId7"/>
    <p:sldId id="261" r:id="rId8"/>
    <p:sldId id="258" r:id="rId9"/>
    <p:sldId id="353" r:id="rId10"/>
    <p:sldId id="3399" r:id="rId11"/>
    <p:sldId id="375" r:id="rId12"/>
    <p:sldId id="2007577097" r:id="rId13"/>
    <p:sldId id="359" r:id="rId14"/>
    <p:sldId id="405" r:id="rId15"/>
    <p:sldId id="3400" r:id="rId16"/>
    <p:sldId id="3401" r:id="rId17"/>
    <p:sldId id="406" r:id="rId18"/>
    <p:sldId id="407" r:id="rId19"/>
    <p:sldId id="404" r:id="rId20"/>
    <p:sldId id="360" r:id="rId21"/>
    <p:sldId id="386" r:id="rId22"/>
    <p:sldId id="361" r:id="rId23"/>
    <p:sldId id="408" r:id="rId24"/>
    <p:sldId id="409" r:id="rId25"/>
    <p:sldId id="363" r:id="rId26"/>
    <p:sldId id="410" r:id="rId27"/>
    <p:sldId id="387" r:id="rId28"/>
    <p:sldId id="289"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E6CDFF"/>
    <a:srgbClr val="FFE5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68" d="100"/>
          <a:sy n="68" d="100"/>
        </p:scale>
        <p:origin x="702" y="72"/>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8D5F3-8C40-4B30-A948-7E535E31A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874D9-87C0-470A-841C-00210F423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800B5-DAD5-41E9-ADE9-FF9302B316C0}" type="datetimeFigureOut">
              <a:rPr lang="en-US" smtClean="0"/>
              <a:t>5/19/2022</a:t>
            </a:fld>
            <a:endParaRPr lang="en-US"/>
          </a:p>
        </p:txBody>
      </p:sp>
      <p:sp>
        <p:nvSpPr>
          <p:cNvPr id="4" name="Footer Placeholder 3">
            <a:extLst>
              <a:ext uri="{FF2B5EF4-FFF2-40B4-BE49-F238E27FC236}">
                <a16:creationId xmlns:a16="http://schemas.microsoft.com/office/drawing/2014/main" id="{1AD4EF3D-8A7D-49AE-9289-06E8FC5FC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2135C9-5CFF-4200-B118-1DF965F55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28CF6-3C16-4317-8B04-0D6CF67746DB}" type="slidenum">
              <a:rPr lang="en-US" smtClean="0"/>
              <a:t>‹#›</a:t>
            </a:fld>
            <a:endParaRPr lang="en-US"/>
          </a:p>
        </p:txBody>
      </p:sp>
    </p:spTree>
    <p:extLst>
      <p:ext uri="{BB962C8B-B14F-4D97-AF65-F5344CB8AC3E}">
        <p14:creationId xmlns:p14="http://schemas.microsoft.com/office/powerpoint/2010/main" val="18115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4D77-872A-43A7-A1C9-CF95DA157644}"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9576-E1DF-4A7B-8727-2A6C0DFAB771}" type="slidenum">
              <a:rPr lang="en-US" smtClean="0"/>
              <a:t>‹#›</a:t>
            </a:fld>
            <a:endParaRPr lang="en-US"/>
          </a:p>
        </p:txBody>
      </p:sp>
    </p:spTree>
    <p:extLst>
      <p:ext uri="{BB962C8B-B14F-4D97-AF65-F5344CB8AC3E}">
        <p14:creationId xmlns:p14="http://schemas.microsoft.com/office/powerpoint/2010/main" val="949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6</a:t>
            </a:fld>
            <a:endParaRPr lang="en-US"/>
          </a:p>
        </p:txBody>
      </p:sp>
    </p:spTree>
    <p:extLst>
      <p:ext uri="{BB962C8B-B14F-4D97-AF65-F5344CB8AC3E}">
        <p14:creationId xmlns:p14="http://schemas.microsoft.com/office/powerpoint/2010/main" val="414705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7</a:t>
            </a:fld>
            <a:endParaRPr lang="en-US"/>
          </a:p>
        </p:txBody>
      </p:sp>
    </p:spTree>
    <p:extLst>
      <p:ext uri="{BB962C8B-B14F-4D97-AF65-F5344CB8AC3E}">
        <p14:creationId xmlns:p14="http://schemas.microsoft.com/office/powerpoint/2010/main" val="38347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8</a:t>
            </a:fld>
            <a:endParaRPr lang="en-US"/>
          </a:p>
        </p:txBody>
      </p:sp>
    </p:spTree>
    <p:extLst>
      <p:ext uri="{BB962C8B-B14F-4D97-AF65-F5344CB8AC3E}">
        <p14:creationId xmlns:p14="http://schemas.microsoft.com/office/powerpoint/2010/main" val="179346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29970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25</a:t>
            </a:fld>
            <a:endParaRPr lang="en-US"/>
          </a:p>
        </p:txBody>
      </p:sp>
    </p:spTree>
    <p:extLst>
      <p:ext uri="{BB962C8B-B14F-4D97-AF65-F5344CB8AC3E}">
        <p14:creationId xmlns:p14="http://schemas.microsoft.com/office/powerpoint/2010/main" val="324522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27</a:t>
            </a:fld>
            <a:endParaRPr lang="en-US"/>
          </a:p>
        </p:txBody>
      </p:sp>
    </p:spTree>
    <p:extLst>
      <p:ext uri="{BB962C8B-B14F-4D97-AF65-F5344CB8AC3E}">
        <p14:creationId xmlns:p14="http://schemas.microsoft.com/office/powerpoint/2010/main" val="2948070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5/19/2022</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5/19/2022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5/19/2022</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10006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65258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7" indent="0" algn="ctr">
              <a:buNone/>
              <a:defRPr>
                <a:solidFill>
                  <a:schemeClr val="tx1">
                    <a:tint val="75000"/>
                  </a:schemeClr>
                </a:solidFill>
              </a:defRPr>
            </a:lvl2pPr>
            <a:lvl3pPr marL="1219072" indent="0" algn="ctr">
              <a:buNone/>
              <a:defRPr>
                <a:solidFill>
                  <a:schemeClr val="tx1">
                    <a:tint val="75000"/>
                  </a:schemeClr>
                </a:solidFill>
              </a:defRPr>
            </a:lvl3pPr>
            <a:lvl4pPr marL="1828609" indent="0" algn="ctr">
              <a:buNone/>
              <a:defRPr>
                <a:solidFill>
                  <a:schemeClr val="tx1">
                    <a:tint val="75000"/>
                  </a:schemeClr>
                </a:solidFill>
              </a:defRPr>
            </a:lvl4pPr>
            <a:lvl5pPr marL="2438144" indent="0" algn="ctr">
              <a:buNone/>
              <a:defRPr>
                <a:solidFill>
                  <a:schemeClr val="tx1">
                    <a:tint val="75000"/>
                  </a:schemeClr>
                </a:solidFill>
              </a:defRPr>
            </a:lvl5pPr>
            <a:lvl6pPr marL="3047680" indent="0" algn="ctr">
              <a:buNone/>
              <a:defRPr>
                <a:solidFill>
                  <a:schemeClr val="tx1">
                    <a:tint val="75000"/>
                  </a:schemeClr>
                </a:solidFill>
              </a:defRPr>
            </a:lvl6pPr>
            <a:lvl7pPr marL="3657217" indent="0" algn="ctr">
              <a:buNone/>
              <a:defRPr>
                <a:solidFill>
                  <a:schemeClr val="tx1">
                    <a:tint val="75000"/>
                  </a:schemeClr>
                </a:solidFill>
              </a:defRPr>
            </a:lvl7pPr>
            <a:lvl8pPr marL="4266753" indent="0" algn="ctr">
              <a:buNone/>
              <a:defRPr>
                <a:solidFill>
                  <a:schemeClr val="tx1">
                    <a:tint val="75000"/>
                  </a:schemeClr>
                </a:solidFill>
              </a:defRPr>
            </a:lvl8pPr>
            <a:lvl9pPr marL="48762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AF1BE9-B57C-498F-AC7D-C05E3E786575}"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416440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3881768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3"/>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667">
                <a:solidFill>
                  <a:schemeClr val="tx1">
                    <a:tint val="75000"/>
                  </a:schemeClr>
                </a:solidFill>
              </a:defRPr>
            </a:lvl1pPr>
            <a:lvl2pPr marL="609537" indent="0">
              <a:buNone/>
              <a:defRPr sz="2400">
                <a:solidFill>
                  <a:schemeClr val="tx1">
                    <a:tint val="75000"/>
                  </a:schemeClr>
                </a:solidFill>
              </a:defRPr>
            </a:lvl2pPr>
            <a:lvl3pPr marL="1219072" indent="0">
              <a:buNone/>
              <a:defRPr sz="2133">
                <a:solidFill>
                  <a:schemeClr val="tx1">
                    <a:tint val="75000"/>
                  </a:schemeClr>
                </a:solidFill>
              </a:defRPr>
            </a:lvl3pPr>
            <a:lvl4pPr marL="1828609" indent="0">
              <a:buNone/>
              <a:defRPr sz="1867">
                <a:solidFill>
                  <a:schemeClr val="tx1">
                    <a:tint val="75000"/>
                  </a:schemeClr>
                </a:solidFill>
              </a:defRPr>
            </a:lvl4pPr>
            <a:lvl5pPr marL="2438144" indent="0">
              <a:buNone/>
              <a:defRPr sz="1867">
                <a:solidFill>
                  <a:schemeClr val="tx1">
                    <a:tint val="75000"/>
                  </a:schemeClr>
                </a:solidFill>
              </a:defRPr>
            </a:lvl5pPr>
            <a:lvl6pPr marL="3047680" indent="0">
              <a:buNone/>
              <a:defRPr sz="1867">
                <a:solidFill>
                  <a:schemeClr val="tx1">
                    <a:tint val="75000"/>
                  </a:schemeClr>
                </a:solidFill>
              </a:defRPr>
            </a:lvl6pPr>
            <a:lvl7pPr marL="3657217" indent="0">
              <a:buNone/>
              <a:defRPr sz="1867">
                <a:solidFill>
                  <a:schemeClr val="tx1">
                    <a:tint val="75000"/>
                  </a:schemeClr>
                </a:solidFill>
              </a:defRPr>
            </a:lvl7pPr>
            <a:lvl8pPr marL="4266753" indent="0">
              <a:buNone/>
              <a:defRPr sz="1867">
                <a:solidFill>
                  <a:schemeClr val="tx1">
                    <a:tint val="75000"/>
                  </a:schemeClr>
                </a:solidFill>
              </a:defRPr>
            </a:lvl8pPr>
            <a:lvl9pPr marL="4876289"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F1BE9-B57C-498F-AC7D-C05E3E786575}"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19735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1"/>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1"/>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F1BE9-B57C-498F-AC7D-C05E3E786575}"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238641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3200" b="1"/>
            </a:lvl1pPr>
            <a:lvl2pPr marL="609537" indent="0">
              <a:buNone/>
              <a:defRPr sz="2667" b="1"/>
            </a:lvl2pPr>
            <a:lvl3pPr marL="1219072" indent="0">
              <a:buNone/>
              <a:defRPr sz="2400" b="1"/>
            </a:lvl3pPr>
            <a:lvl4pPr marL="1828609" indent="0">
              <a:buNone/>
              <a:defRPr sz="2133" b="1"/>
            </a:lvl4pPr>
            <a:lvl5pPr marL="2438144" indent="0">
              <a:buNone/>
              <a:defRPr sz="2133" b="1"/>
            </a:lvl5pPr>
            <a:lvl6pPr marL="3047680" indent="0">
              <a:buNone/>
              <a:defRPr sz="2133" b="1"/>
            </a:lvl6pPr>
            <a:lvl7pPr marL="3657217" indent="0">
              <a:buNone/>
              <a:defRPr sz="2133" b="1"/>
            </a:lvl7pPr>
            <a:lvl8pPr marL="4266753" indent="0">
              <a:buNone/>
              <a:defRPr sz="2133" b="1"/>
            </a:lvl8pPr>
            <a:lvl9pPr marL="487628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3200" b="1"/>
            </a:lvl1pPr>
            <a:lvl2pPr marL="609537" indent="0">
              <a:buNone/>
              <a:defRPr sz="2667" b="1"/>
            </a:lvl2pPr>
            <a:lvl3pPr marL="1219072" indent="0">
              <a:buNone/>
              <a:defRPr sz="2400" b="1"/>
            </a:lvl3pPr>
            <a:lvl4pPr marL="1828609" indent="0">
              <a:buNone/>
              <a:defRPr sz="2133" b="1"/>
            </a:lvl4pPr>
            <a:lvl5pPr marL="2438144" indent="0">
              <a:buNone/>
              <a:defRPr sz="2133" b="1"/>
            </a:lvl5pPr>
            <a:lvl6pPr marL="3047680" indent="0">
              <a:buNone/>
              <a:defRPr sz="2133" b="1"/>
            </a:lvl6pPr>
            <a:lvl7pPr marL="3657217" indent="0">
              <a:buNone/>
              <a:defRPr sz="2133" b="1"/>
            </a:lvl7pPr>
            <a:lvl8pPr marL="4266753" indent="0">
              <a:buNone/>
              <a:defRPr sz="2133" b="1"/>
            </a:lvl8pPr>
            <a:lvl9pPr marL="487628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F1BE9-B57C-498F-AC7D-C05E3E786575}"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3958013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AF1BE9-B57C-498F-AC7D-C05E3E786575}"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393538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5/19/2022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F1BE9-B57C-498F-AC7D-C05E3E786575}" type="datetimeFigureOut">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2808798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2"/>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37" indent="0">
              <a:buNone/>
              <a:defRPr sz="1600"/>
            </a:lvl2pPr>
            <a:lvl3pPr marL="1219072" indent="0">
              <a:buNone/>
              <a:defRPr sz="1333"/>
            </a:lvl3pPr>
            <a:lvl4pPr marL="1828609" indent="0">
              <a:buNone/>
              <a:defRPr sz="1200"/>
            </a:lvl4pPr>
            <a:lvl5pPr marL="2438144" indent="0">
              <a:buNone/>
              <a:defRPr sz="1200"/>
            </a:lvl5pPr>
            <a:lvl6pPr marL="3047680" indent="0">
              <a:buNone/>
              <a:defRPr sz="1200"/>
            </a:lvl6pPr>
            <a:lvl7pPr marL="3657217" indent="0">
              <a:buNone/>
              <a:defRPr sz="1200"/>
            </a:lvl7pPr>
            <a:lvl8pPr marL="4266753" indent="0">
              <a:buNone/>
              <a:defRPr sz="1200"/>
            </a:lvl8pPr>
            <a:lvl9pPr marL="487628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1AF1BE9-B57C-498F-AC7D-C05E3E786575}"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2699593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4267"/>
            </a:lvl1pPr>
            <a:lvl2pPr marL="609537" indent="0">
              <a:buNone/>
              <a:defRPr sz="3733"/>
            </a:lvl2pPr>
            <a:lvl3pPr marL="1219072" indent="0">
              <a:buNone/>
              <a:defRPr sz="3200"/>
            </a:lvl3pPr>
            <a:lvl4pPr marL="1828609" indent="0">
              <a:buNone/>
              <a:defRPr sz="2667"/>
            </a:lvl4pPr>
            <a:lvl5pPr marL="2438144" indent="0">
              <a:buNone/>
              <a:defRPr sz="2667"/>
            </a:lvl5pPr>
            <a:lvl6pPr marL="3047680" indent="0">
              <a:buNone/>
              <a:defRPr sz="2667"/>
            </a:lvl6pPr>
            <a:lvl7pPr marL="3657217" indent="0">
              <a:buNone/>
              <a:defRPr sz="2667"/>
            </a:lvl7pPr>
            <a:lvl8pPr marL="4266753" indent="0">
              <a:buNone/>
              <a:defRPr sz="2667"/>
            </a:lvl8pPr>
            <a:lvl9pPr marL="4876289" indent="0">
              <a:buNone/>
              <a:defRPr sz="2667"/>
            </a:lvl9pPr>
          </a:lstStyle>
          <a:p>
            <a:endParaRPr lang="en-US"/>
          </a:p>
        </p:txBody>
      </p:sp>
      <p:sp>
        <p:nvSpPr>
          <p:cNvPr id="4" name="Text Placeholder 3"/>
          <p:cNvSpPr>
            <a:spLocks noGrp="1"/>
          </p:cNvSpPr>
          <p:nvPr>
            <p:ph type="body" sz="half" idx="2"/>
          </p:nvPr>
        </p:nvSpPr>
        <p:spPr>
          <a:xfrm>
            <a:off x="2389717" y="5367340"/>
            <a:ext cx="7315200" cy="804861"/>
          </a:xfrm>
        </p:spPr>
        <p:txBody>
          <a:bodyPr/>
          <a:lstStyle>
            <a:lvl1pPr marL="0" indent="0">
              <a:buNone/>
              <a:defRPr sz="1867"/>
            </a:lvl1pPr>
            <a:lvl2pPr marL="609537" indent="0">
              <a:buNone/>
              <a:defRPr sz="1600"/>
            </a:lvl2pPr>
            <a:lvl3pPr marL="1219072" indent="0">
              <a:buNone/>
              <a:defRPr sz="1333"/>
            </a:lvl3pPr>
            <a:lvl4pPr marL="1828609" indent="0">
              <a:buNone/>
              <a:defRPr sz="1200"/>
            </a:lvl4pPr>
            <a:lvl5pPr marL="2438144" indent="0">
              <a:buNone/>
              <a:defRPr sz="1200"/>
            </a:lvl5pPr>
            <a:lvl6pPr marL="3047680" indent="0">
              <a:buNone/>
              <a:defRPr sz="1200"/>
            </a:lvl6pPr>
            <a:lvl7pPr marL="3657217" indent="0">
              <a:buNone/>
              <a:defRPr sz="1200"/>
            </a:lvl7pPr>
            <a:lvl8pPr marL="4266753" indent="0">
              <a:buNone/>
              <a:defRPr sz="1200"/>
            </a:lvl8pPr>
            <a:lvl9pPr marL="487628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1AF1BE9-B57C-498F-AC7D-C05E3E786575}"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742833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1681101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3636250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1141097"/>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855561"/>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90432659"/>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8512990"/>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152768"/>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5/19/2022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6436503"/>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89363100"/>
      </p:ext>
    </p:extLst>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06672602"/>
      </p:ext>
    </p:extLst>
  </p:cSld>
  <p:clrMapOvr>
    <a:masterClrMapping/>
  </p:clrMapOvr>
  <p:transition spd="slow" advClick="0" advTm="1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287593"/>
      </p:ext>
    </p:extLst>
  </p:cSld>
  <p:clrMapOvr>
    <a:masterClrMapping/>
  </p:clrMapOvr>
  <p:transition spd="slow" advClick="0" advTm="1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7927181"/>
      </p:ext>
    </p:extLst>
  </p:cSld>
  <p:clrMapOvr>
    <a:masterClrMapping/>
  </p:clrMapOvr>
  <p:transition spd="slow" advClick="0" advTm="1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2022/5/19</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0702251"/>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5/19/2022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5/19/2022</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5/19/2022</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91433" tIns="45717" rIns="91433" bIns="45717" rtlCol="0" anchor="ctr"/>
          <a:lstStyle>
            <a:lvl1pPr algn="l">
              <a:defRPr sz="1600">
                <a:solidFill>
                  <a:schemeClr val="tx1">
                    <a:tint val="75000"/>
                  </a:schemeClr>
                </a:solidFill>
              </a:defRPr>
            </a:lvl1pPr>
          </a:lstStyle>
          <a:p>
            <a:fld id="{F1AF1BE9-B57C-498F-AC7D-C05E3E786575}" type="datetimeFigureOut">
              <a:rPr lang="en-US" smtClean="0"/>
              <a:t>5/19/2022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3" tIns="45717" rIns="91433" bIns="45717"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3" tIns="45717" rIns="91433" bIns="45717" rtlCol="0" anchor="ctr"/>
          <a:lstStyle>
            <a:lvl1pPr algn="r">
              <a:defRPr sz="1600">
                <a:solidFill>
                  <a:schemeClr val="tx1">
                    <a:tint val="75000"/>
                  </a:schemeClr>
                </a:solidFill>
              </a:defRPr>
            </a:lvl1pPr>
          </a:lstStyle>
          <a:p>
            <a:fld id="{EF7A1E25-5442-4AB3-89FD-63405F21195C}" type="slidenum">
              <a:rPr lang="en-US" smtClean="0"/>
              <a:t>‹#›</a:t>
            </a:fld>
            <a:endParaRPr lang="en-US"/>
          </a:p>
        </p:txBody>
      </p:sp>
    </p:spTree>
    <p:extLst>
      <p:ext uri="{BB962C8B-B14F-4D97-AF65-F5344CB8AC3E}">
        <p14:creationId xmlns:p14="http://schemas.microsoft.com/office/powerpoint/2010/main" val="28605637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219072" rtl="0" eaLnBrk="1" latinLnBrk="0" hangingPunct="1">
        <a:spcBef>
          <a:spcPct val="0"/>
        </a:spcBef>
        <a:buNone/>
        <a:defRPr sz="5867" b="0" i="0" u="none" kern="1200">
          <a:solidFill>
            <a:schemeClr val="tx1"/>
          </a:solidFill>
          <a:latin typeface="+mj-lt"/>
          <a:ea typeface="+mj-ea"/>
          <a:cs typeface="+mj-cs"/>
        </a:defRPr>
      </a:lvl1pPr>
    </p:titleStyle>
    <p:bodyStyle>
      <a:lvl1pPr marL="457153" indent="-457153" algn="l" defTabSz="121907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95" indent="-380960" algn="l" defTabSz="1219072" rtl="0" eaLnBrk="1" latinLnBrk="0" hangingPunct="1">
        <a:spcBef>
          <a:spcPct val="20000"/>
        </a:spcBef>
        <a:buFont typeface="Arial" panose="020B0604020202020204" pitchFamily="34" charset="0"/>
        <a:buChar char="–"/>
        <a:defRPr sz="3733" b="0" i="0" u="none" kern="1200">
          <a:solidFill>
            <a:schemeClr val="tx1"/>
          </a:solidFill>
          <a:latin typeface="+mn-lt"/>
          <a:ea typeface="+mn-ea"/>
          <a:cs typeface="+mn-cs"/>
        </a:defRPr>
      </a:lvl2pPr>
      <a:lvl3pPr marL="1523841" indent="-304768" algn="l" defTabSz="1219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76"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13"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448"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985"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22"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57"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72" rtl="0" eaLnBrk="1" latinLnBrk="0" hangingPunct="1">
        <a:defRPr sz="2400" kern="1200">
          <a:solidFill>
            <a:schemeClr val="tx1"/>
          </a:solidFill>
          <a:latin typeface="+mn-lt"/>
          <a:ea typeface="+mn-ea"/>
          <a:cs typeface="+mn-cs"/>
        </a:defRPr>
      </a:lvl1pPr>
      <a:lvl2pPr marL="609537" algn="l" defTabSz="1219072" rtl="0" eaLnBrk="1" latinLnBrk="0" hangingPunct="1">
        <a:defRPr sz="2400" kern="1200">
          <a:solidFill>
            <a:schemeClr val="tx1"/>
          </a:solidFill>
          <a:latin typeface="+mn-lt"/>
          <a:ea typeface="+mn-ea"/>
          <a:cs typeface="+mn-cs"/>
        </a:defRPr>
      </a:lvl2pPr>
      <a:lvl3pPr marL="1219072" algn="l" defTabSz="1219072" rtl="0" eaLnBrk="1" latinLnBrk="0" hangingPunct="1">
        <a:defRPr sz="2400" kern="1200">
          <a:solidFill>
            <a:schemeClr val="tx1"/>
          </a:solidFill>
          <a:latin typeface="+mn-lt"/>
          <a:ea typeface="+mn-ea"/>
          <a:cs typeface="+mn-cs"/>
        </a:defRPr>
      </a:lvl3pPr>
      <a:lvl4pPr marL="1828609" algn="l" defTabSz="1219072" rtl="0" eaLnBrk="1" latinLnBrk="0" hangingPunct="1">
        <a:defRPr sz="2400" kern="1200">
          <a:solidFill>
            <a:schemeClr val="tx1"/>
          </a:solidFill>
          <a:latin typeface="+mn-lt"/>
          <a:ea typeface="+mn-ea"/>
          <a:cs typeface="+mn-cs"/>
        </a:defRPr>
      </a:lvl4pPr>
      <a:lvl5pPr marL="2438144" algn="l" defTabSz="1219072" rtl="0" eaLnBrk="1" latinLnBrk="0" hangingPunct="1">
        <a:defRPr sz="2400" kern="1200">
          <a:solidFill>
            <a:schemeClr val="tx1"/>
          </a:solidFill>
          <a:latin typeface="+mn-lt"/>
          <a:ea typeface="+mn-ea"/>
          <a:cs typeface="+mn-cs"/>
        </a:defRPr>
      </a:lvl5pPr>
      <a:lvl6pPr marL="3047680" algn="l" defTabSz="1219072" rtl="0" eaLnBrk="1" latinLnBrk="0" hangingPunct="1">
        <a:defRPr sz="2400" kern="1200">
          <a:solidFill>
            <a:schemeClr val="tx1"/>
          </a:solidFill>
          <a:latin typeface="+mn-lt"/>
          <a:ea typeface="+mn-ea"/>
          <a:cs typeface="+mn-cs"/>
        </a:defRPr>
      </a:lvl6pPr>
      <a:lvl7pPr marL="3657217" algn="l" defTabSz="1219072" rtl="0" eaLnBrk="1" latinLnBrk="0" hangingPunct="1">
        <a:defRPr sz="2400" kern="1200">
          <a:solidFill>
            <a:schemeClr val="tx1"/>
          </a:solidFill>
          <a:latin typeface="+mn-lt"/>
          <a:ea typeface="+mn-ea"/>
          <a:cs typeface="+mn-cs"/>
        </a:defRPr>
      </a:lvl7pPr>
      <a:lvl8pPr marL="4266753" algn="l" defTabSz="1219072" rtl="0" eaLnBrk="1" latinLnBrk="0" hangingPunct="1">
        <a:defRPr sz="2400" kern="1200">
          <a:solidFill>
            <a:schemeClr val="tx1"/>
          </a:solidFill>
          <a:latin typeface="+mn-lt"/>
          <a:ea typeface="+mn-ea"/>
          <a:cs typeface="+mn-cs"/>
        </a:defRPr>
      </a:lvl8pPr>
      <a:lvl9pPr marL="4876289" algn="l" defTabSz="121907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2022/5/19</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599" y="6356350"/>
            <a:ext cx="3478823" cy="365125"/>
          </a:xfrm>
          <a:prstGeom prst="rect">
            <a:avLst/>
          </a:prstGeom>
        </p:spPr>
        <p:txBody>
          <a:bodyPr vert="horz" lIns="91440" tIns="45720" rIns="91440" bIns="45720" rtlCol="0" anchor="ctr"/>
          <a:lstStyle>
            <a:lvl1pPr algn="r">
              <a:defRPr sz="1200" i="1">
                <a:solidFill>
                  <a:srgbClr val="FF0000"/>
                </a:solidFill>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1492699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7.wdp"/><Relationship Id="rId5" Type="http://schemas.openxmlformats.org/officeDocument/2006/relationships/image" Target="../media/image24.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5.wdp"/><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26.png"/><Relationship Id="rId4" Type="http://schemas.microsoft.com/office/2007/relationships/hdphoto" Target="../media/hdphoto4.wdp"/><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9.jpeg"/><Relationship Id="rId5" Type="http://schemas.microsoft.com/office/2007/relationships/hdphoto" Target="../media/hdphoto3.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3.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5.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gif"/><Relationship Id="rId18" Type="http://schemas.openxmlformats.org/officeDocument/2006/relationships/image" Target="../media/image51.png"/><Relationship Id="rId26" Type="http://schemas.openxmlformats.org/officeDocument/2006/relationships/image" Target="../media/image56.png"/><Relationship Id="rId3" Type="http://schemas.openxmlformats.org/officeDocument/2006/relationships/image" Target="../media/image42.gif"/><Relationship Id="rId21" Type="http://schemas.openxmlformats.org/officeDocument/2006/relationships/image" Target="../media/image53.gif"/><Relationship Id="rId34" Type="http://schemas.microsoft.com/office/2007/relationships/hdphoto" Target="../media/hdphoto22.wdp"/><Relationship Id="rId7" Type="http://schemas.microsoft.com/office/2007/relationships/hdphoto" Target="../media/hdphoto11.wdp"/><Relationship Id="rId12" Type="http://schemas.openxmlformats.org/officeDocument/2006/relationships/image" Target="../media/image47.gif"/><Relationship Id="rId17" Type="http://schemas.microsoft.com/office/2007/relationships/hdphoto" Target="../media/hdphoto15.wdp"/><Relationship Id="rId25" Type="http://schemas.microsoft.com/office/2007/relationships/hdphoto" Target="../media/hdphoto18.wdp"/><Relationship Id="rId33" Type="http://schemas.openxmlformats.org/officeDocument/2006/relationships/image" Target="../media/image60.png"/><Relationship Id="rId2" Type="http://schemas.openxmlformats.org/officeDocument/2006/relationships/notesSlide" Target="../notesSlides/notesSlide9.xml"/><Relationship Id="rId16" Type="http://schemas.openxmlformats.org/officeDocument/2006/relationships/image" Target="../media/image50.png"/><Relationship Id="rId20" Type="http://schemas.microsoft.com/office/2007/relationships/hdphoto" Target="../media/hdphoto16.wdp"/><Relationship Id="rId29" Type="http://schemas.microsoft.com/office/2007/relationships/hdphoto" Target="../media/hdphoto20.wdp"/><Relationship Id="rId1" Type="http://schemas.openxmlformats.org/officeDocument/2006/relationships/slideLayout" Target="../slideLayouts/slideLayout13.xml"/><Relationship Id="rId6" Type="http://schemas.openxmlformats.org/officeDocument/2006/relationships/image" Target="../media/image44.png"/><Relationship Id="rId11" Type="http://schemas.microsoft.com/office/2007/relationships/hdphoto" Target="../media/hdphoto13.wdp"/><Relationship Id="rId24" Type="http://schemas.openxmlformats.org/officeDocument/2006/relationships/image" Target="../media/image55.png"/><Relationship Id="rId32" Type="http://schemas.openxmlformats.org/officeDocument/2006/relationships/image" Target="../media/image59.gif"/><Relationship Id="rId5" Type="http://schemas.microsoft.com/office/2007/relationships/hdphoto" Target="../media/hdphoto10.wdp"/><Relationship Id="rId15" Type="http://schemas.microsoft.com/office/2007/relationships/hdphoto" Target="../media/hdphoto14.wdp"/><Relationship Id="rId23" Type="http://schemas.microsoft.com/office/2007/relationships/hdphoto" Target="../media/hdphoto17.wdp"/><Relationship Id="rId28" Type="http://schemas.openxmlformats.org/officeDocument/2006/relationships/image" Target="../media/image57.png"/><Relationship Id="rId10" Type="http://schemas.openxmlformats.org/officeDocument/2006/relationships/image" Target="../media/image46.png"/><Relationship Id="rId19" Type="http://schemas.openxmlformats.org/officeDocument/2006/relationships/image" Target="../media/image52.png"/><Relationship Id="rId31" Type="http://schemas.microsoft.com/office/2007/relationships/hdphoto" Target="../media/hdphoto21.wdp"/><Relationship Id="rId4" Type="http://schemas.openxmlformats.org/officeDocument/2006/relationships/image" Target="../media/image43.png"/><Relationship Id="rId9" Type="http://schemas.microsoft.com/office/2007/relationships/hdphoto" Target="../media/hdphoto12.wdp"/><Relationship Id="rId14" Type="http://schemas.openxmlformats.org/officeDocument/2006/relationships/image" Target="../media/image49.png"/><Relationship Id="rId22" Type="http://schemas.openxmlformats.org/officeDocument/2006/relationships/image" Target="../media/image54.png"/><Relationship Id="rId27" Type="http://schemas.microsoft.com/office/2007/relationships/hdphoto" Target="../media/hdphoto19.wdp"/><Relationship Id="rId30"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14.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14.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33766" y="1600201"/>
            <a:ext cx="5099474" cy="584775"/>
          </a:xfrm>
          <a:prstGeom prst="rect">
            <a:avLst/>
          </a:prstGeom>
          <a:noFill/>
        </p:spPr>
        <p:txBody>
          <a:bodyPr wrap="none" rtlCol="0">
            <a:spAutoFit/>
          </a:bodyPr>
          <a:lstStyle/>
          <a:p>
            <a:pPr algn="ctr" defTabSz="1219072"/>
            <a:r>
              <a:rPr lang="en-US" sz="3200" dirty="0" err="1">
                <a:solidFill>
                  <a:srgbClr val="0033CC"/>
                </a:solidFill>
                <a:latin typeface="Calibri"/>
              </a:rPr>
              <a:t>Buổi</a:t>
            </a:r>
            <a:r>
              <a:rPr lang="en-US" sz="3200" dirty="0">
                <a:solidFill>
                  <a:srgbClr val="0033CC"/>
                </a:solidFill>
                <a:latin typeface="Calibri"/>
              </a:rPr>
              <a:t> </a:t>
            </a:r>
            <a:r>
              <a:rPr lang="en-US" sz="3200" dirty="0" err="1">
                <a:solidFill>
                  <a:srgbClr val="0033CC"/>
                </a:solidFill>
                <a:latin typeface="Calibri"/>
              </a:rPr>
              <a:t>trước</a:t>
            </a:r>
            <a:r>
              <a:rPr lang="en-US" sz="3200" dirty="0">
                <a:solidFill>
                  <a:srgbClr val="0033CC"/>
                </a:solidFill>
                <a:latin typeface="Calibri"/>
              </a:rPr>
              <a:t> </a:t>
            </a:r>
            <a:r>
              <a:rPr lang="en-US" sz="3200" dirty="0" err="1">
                <a:solidFill>
                  <a:srgbClr val="0033CC"/>
                </a:solidFill>
                <a:latin typeface="Calibri"/>
              </a:rPr>
              <a:t>các</a:t>
            </a:r>
            <a:r>
              <a:rPr lang="en-US" sz="3200" dirty="0">
                <a:solidFill>
                  <a:srgbClr val="0033CC"/>
                </a:solidFill>
                <a:latin typeface="Calibri"/>
              </a:rPr>
              <a:t> </a:t>
            </a:r>
            <a:r>
              <a:rPr lang="en-US" sz="3200" dirty="0" err="1">
                <a:solidFill>
                  <a:srgbClr val="0033CC"/>
                </a:solidFill>
                <a:latin typeface="Calibri"/>
              </a:rPr>
              <a:t>em</a:t>
            </a:r>
            <a:r>
              <a:rPr lang="en-US" sz="3200" dirty="0">
                <a:solidFill>
                  <a:srgbClr val="0033CC"/>
                </a:solidFill>
                <a:latin typeface="Calibri"/>
              </a:rPr>
              <a:t> </a:t>
            </a:r>
            <a:r>
              <a:rPr lang="en-US" sz="3200" dirty="0" err="1">
                <a:solidFill>
                  <a:srgbClr val="0033CC"/>
                </a:solidFill>
                <a:latin typeface="Calibri"/>
              </a:rPr>
              <a:t>học</a:t>
            </a:r>
            <a:r>
              <a:rPr lang="en-US" sz="3200" dirty="0">
                <a:solidFill>
                  <a:srgbClr val="0033CC"/>
                </a:solidFill>
                <a:latin typeface="Calibri"/>
              </a:rPr>
              <a:t> </a:t>
            </a:r>
            <a:r>
              <a:rPr lang="en-US" sz="3200" dirty="0" err="1">
                <a:solidFill>
                  <a:srgbClr val="0033CC"/>
                </a:solidFill>
                <a:latin typeface="Calibri"/>
              </a:rPr>
              <a:t>bài</a:t>
            </a:r>
            <a:r>
              <a:rPr lang="en-US" sz="3200" dirty="0">
                <a:solidFill>
                  <a:srgbClr val="0033CC"/>
                </a:solidFill>
                <a:latin typeface="Calibri"/>
              </a:rPr>
              <a:t> </a:t>
            </a:r>
            <a:r>
              <a:rPr lang="en-US" sz="3200" dirty="0" err="1">
                <a:solidFill>
                  <a:srgbClr val="0033CC"/>
                </a:solidFill>
                <a:latin typeface="Calibri"/>
              </a:rPr>
              <a:t>gì</a:t>
            </a:r>
            <a:r>
              <a:rPr lang="en-US" sz="3200" dirty="0">
                <a:solidFill>
                  <a:srgbClr val="0033CC"/>
                </a:solidFill>
                <a:latin typeface="Calibri"/>
              </a:rPr>
              <a:t>?</a:t>
            </a:r>
          </a:p>
        </p:txBody>
      </p:sp>
      <p:sp>
        <p:nvSpPr>
          <p:cNvPr id="24" name="TextBox 23"/>
          <p:cNvSpPr txBox="1"/>
          <p:nvPr/>
        </p:nvSpPr>
        <p:spPr>
          <a:xfrm>
            <a:off x="4970609" y="4759404"/>
            <a:ext cx="2841675" cy="584775"/>
          </a:xfrm>
          <a:prstGeom prst="rect">
            <a:avLst/>
          </a:prstGeom>
          <a:noFill/>
        </p:spPr>
        <p:txBody>
          <a:bodyPr wrap="none" rtlCol="0">
            <a:spAutoFit/>
          </a:bodyPr>
          <a:lstStyle/>
          <a:p>
            <a:pPr algn="ctr" defTabSz="1219072"/>
            <a:r>
              <a:rPr lang="en-US" sz="3200" dirty="0" err="1">
                <a:solidFill>
                  <a:srgbClr val="0033CC"/>
                </a:solidFill>
                <a:latin typeface="Calibri"/>
              </a:rPr>
              <a:t>Chiếc</a:t>
            </a:r>
            <a:r>
              <a:rPr lang="en-US" sz="3200" dirty="0">
                <a:solidFill>
                  <a:srgbClr val="0033CC"/>
                </a:solidFill>
                <a:latin typeface="Calibri"/>
              </a:rPr>
              <a:t> </a:t>
            </a:r>
            <a:r>
              <a:rPr lang="en-US" sz="3200" dirty="0" err="1">
                <a:solidFill>
                  <a:srgbClr val="0033CC"/>
                </a:solidFill>
                <a:latin typeface="Calibri"/>
              </a:rPr>
              <a:t>rễ</a:t>
            </a:r>
            <a:r>
              <a:rPr lang="en-US" sz="3200" dirty="0">
                <a:solidFill>
                  <a:srgbClr val="0033CC"/>
                </a:solidFill>
                <a:latin typeface="Calibri"/>
              </a:rPr>
              <a:t> </a:t>
            </a:r>
            <a:r>
              <a:rPr lang="en-US" sz="3200" dirty="0" err="1">
                <a:solidFill>
                  <a:srgbClr val="0033CC"/>
                </a:solidFill>
                <a:latin typeface="Calibri"/>
              </a:rPr>
              <a:t>đa</a:t>
            </a:r>
            <a:r>
              <a:rPr lang="en-US" sz="3200" dirty="0">
                <a:solidFill>
                  <a:srgbClr val="0033CC"/>
                </a:solidFill>
                <a:latin typeface="Calibri"/>
              </a:rPr>
              <a:t> </a:t>
            </a:r>
            <a:r>
              <a:rPr lang="en-US" sz="3200" dirty="0" err="1">
                <a:solidFill>
                  <a:srgbClr val="0033CC"/>
                </a:solidFill>
                <a:latin typeface="Calibri"/>
              </a:rPr>
              <a:t>tròn</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5259" y="3873730"/>
            <a:ext cx="2127940" cy="2781069"/>
          </a:xfrm>
          <a:prstGeom prst="rect">
            <a:avLst/>
          </a:prstGeom>
        </p:spPr>
      </p:pic>
    </p:spTree>
    <p:extLst>
      <p:ext uri="{BB962C8B-B14F-4D97-AF65-F5344CB8AC3E}">
        <p14:creationId xmlns:p14="http://schemas.microsoft.com/office/powerpoint/2010/main" val="37845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964711" y="822246"/>
            <a:ext cx="9152379" cy="5787037"/>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969769" cy="2264251"/>
          </a:xfrm>
          <a:prstGeom prst="rect">
            <a:avLst/>
          </a:prstGeom>
        </p:spPr>
      </p:pic>
      <p:sp>
        <p:nvSpPr>
          <p:cNvPr id="37" name="TextBox 36">
            <a:extLst>
              <a:ext uri="{FF2B5EF4-FFF2-40B4-BE49-F238E27FC236}">
                <a16:creationId xmlns:a16="http://schemas.microsoft.com/office/drawing/2014/main" id="{75839A60-CAB4-4ADB-AE90-196F17DFFAA0}"/>
              </a:ext>
            </a:extLst>
          </p:cNvPr>
          <p:cNvSpPr txBox="1"/>
          <p:nvPr/>
        </p:nvSpPr>
        <p:spPr>
          <a:xfrm>
            <a:off x="2809098" y="1977048"/>
            <a:ext cx="7037765" cy="88966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38077FA-3FE3-4EB1-97D7-6BCE13B1A00D}"/>
              </a:ext>
            </a:extLst>
          </p:cNvPr>
          <p:cNvSpPr txBox="1"/>
          <p:nvPr/>
        </p:nvSpPr>
        <p:spPr>
          <a:xfrm>
            <a:off x="2583342" y="2871602"/>
            <a:ext cx="3401674"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EED5FCC-7CE0-40CB-B7D4-6F389AE25113}"/>
              </a:ext>
            </a:extLst>
          </p:cNvPr>
          <p:cNvSpPr txBox="1"/>
          <p:nvPr/>
        </p:nvSpPr>
        <p:spPr>
          <a:xfrm>
            <a:off x="2583342" y="3761269"/>
            <a:ext cx="2870574"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Triệu</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18CE1B3-8853-4CDE-8123-C5D4E6F69337}"/>
              </a:ext>
            </a:extLst>
          </p:cNvPr>
          <p:cNvSpPr txBox="1"/>
          <p:nvPr/>
        </p:nvSpPr>
        <p:spPr>
          <a:xfrm>
            <a:off x="2809098" y="4817712"/>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Trần</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Đạo</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3EA057C2-CE31-4218-98B0-7AE2D6D826FF}"/>
              </a:ext>
            </a:extLst>
          </p:cNvPr>
          <p:cNvSpPr txBox="1"/>
          <p:nvPr/>
        </p:nvSpPr>
        <p:spPr>
          <a:xfrm>
            <a:off x="6540900" y="3047224"/>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58104213-E3EC-4606-A7BE-CB017E1F23A9}"/>
              </a:ext>
            </a:extLst>
          </p:cNvPr>
          <p:cNvSpPr txBox="1"/>
          <p:nvPr/>
        </p:nvSpPr>
        <p:spPr>
          <a:xfrm>
            <a:off x="6590965" y="3761269"/>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4901F8C-CA4C-4AAE-905A-6C5771238A76}"/>
              </a:ext>
            </a:extLst>
          </p:cNvPr>
          <p:cNvSpPr txBox="1"/>
          <p:nvPr/>
        </p:nvSpPr>
        <p:spPr>
          <a:xfrm>
            <a:off x="6641030" y="4740442"/>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
                                            <p:txEl>
                                              <p:pRg st="0" end="0"/>
                                            </p:tx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
                                            <p:txEl>
                                              <p:pRg st="0" end="0"/>
                                            </p:tx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out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P spid="15"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94C9B-5CD1-40B8-98B3-5E560F377FA0}"/>
              </a:ext>
            </a:extLst>
          </p:cNvPr>
          <p:cNvSpPr txBox="1"/>
          <p:nvPr/>
        </p:nvSpPr>
        <p:spPr>
          <a:xfrm>
            <a:off x="3148137" y="613991"/>
            <a:ext cx="1084780" cy="650499"/>
          </a:xfrm>
          <a:prstGeom prst="rect">
            <a:avLst/>
          </a:prstGeom>
          <a:noFill/>
        </p:spPr>
        <p:txBody>
          <a:bodyPr wrap="square" rtlCol="0">
            <a:spAutoFit/>
          </a:bodyPr>
          <a:lstStyle/>
          <a:p>
            <a:pPr algn="ctr">
              <a:lnSpc>
                <a:spcPct val="150000"/>
              </a:lnSpc>
            </a:pPr>
            <a:r>
              <a:rPr lang="vi-VN" sz="2800" b="1" dirty="0">
                <a:solidFill>
                  <a:srgbClr val="17479D"/>
                </a:solidFill>
                <a:latin typeface="+mj-lt"/>
              </a:rPr>
              <a:t>ĐỌC</a:t>
            </a:r>
            <a:endParaRPr lang="en-US" sz="2800" b="1" dirty="0">
              <a:solidFill>
                <a:srgbClr val="17479D"/>
              </a:solidFill>
              <a:latin typeface="+mj-lt"/>
            </a:endParaRPr>
          </a:p>
        </p:txBody>
      </p:sp>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518782" y="959005"/>
            <a:ext cx="7154436" cy="889667"/>
          </a:xfrm>
          <a:prstGeom prst="rect">
            <a:avLst/>
          </a:prstGeom>
          <a:noFill/>
        </p:spPr>
        <p:txBody>
          <a:bodyPr wrap="square" rtlCol="0">
            <a:spAutoFit/>
          </a:bodyPr>
          <a:lstStyle/>
          <a:p>
            <a:pPr algn="ctr">
              <a:lnSpc>
                <a:spcPct val="150000"/>
              </a:lnSpc>
            </a:pPr>
            <a:r>
              <a:rPr lang="en-US" sz="4000" b="1" dirty="0" err="1">
                <a:solidFill>
                  <a:srgbClr val="FF0000"/>
                </a:solidFill>
                <a:latin typeface="+mj-lt"/>
              </a:rPr>
              <a:t>Giải</a:t>
            </a:r>
            <a:r>
              <a:rPr lang="en-US" sz="4000" b="1" dirty="0">
                <a:solidFill>
                  <a:srgbClr val="FF0000"/>
                </a:solidFill>
                <a:latin typeface="+mj-lt"/>
              </a:rPr>
              <a:t> </a:t>
            </a:r>
            <a:r>
              <a:rPr lang="en-US" sz="4000" b="1" dirty="0" err="1">
                <a:solidFill>
                  <a:srgbClr val="FF0000"/>
                </a:solidFill>
                <a:latin typeface="+mj-lt"/>
              </a:rPr>
              <a:t>nghĩa</a:t>
            </a:r>
            <a:r>
              <a:rPr lang="en-US" sz="4000" b="1" dirty="0">
                <a:solidFill>
                  <a:srgbClr val="FF0000"/>
                </a:solidFill>
                <a:latin typeface="+mj-lt"/>
              </a:rPr>
              <a:t> </a:t>
            </a:r>
            <a:r>
              <a:rPr lang="en-US" sz="4000" b="1" dirty="0" err="1">
                <a:solidFill>
                  <a:srgbClr val="FF0000"/>
                </a:solidFill>
                <a:latin typeface="+mj-lt"/>
              </a:rPr>
              <a:t>từ</a:t>
            </a:r>
            <a:endParaRPr lang="en-US" sz="4000" b="1" dirty="0">
              <a:solidFill>
                <a:srgbClr val="FF0000"/>
              </a:solidFill>
              <a:latin typeface="+mj-lt"/>
            </a:endParaRPr>
          </a:p>
        </p:txBody>
      </p:sp>
      <p:sp>
        <p:nvSpPr>
          <p:cNvPr id="5" name="Rectangle 4">
            <a:extLst>
              <a:ext uri="{FF2B5EF4-FFF2-40B4-BE49-F238E27FC236}">
                <a16:creationId xmlns:a16="http://schemas.microsoft.com/office/drawing/2014/main" id="{B74CAE37-C031-447C-A0D4-4B3695F007FD}"/>
              </a:ext>
            </a:extLst>
          </p:cNvPr>
          <p:cNvSpPr/>
          <p:nvPr/>
        </p:nvSpPr>
        <p:spPr>
          <a:xfrm>
            <a:off x="2137632" y="1688283"/>
            <a:ext cx="7995683" cy="650499"/>
          </a:xfrm>
          <a:prstGeom prst="rect">
            <a:avLst/>
          </a:prstGeom>
        </p:spPr>
        <p:txBody>
          <a:bodyPr wrap="square">
            <a:spAutoFit/>
          </a:bodyPr>
          <a:lstStyle/>
          <a:p>
            <a:pPr algn="just">
              <a:lnSpc>
                <a:spcPct val="150000"/>
              </a:lnSpc>
            </a:pPr>
            <a:r>
              <a:rPr lang="vi-VN" sz="2800" dirty="0">
                <a:latin typeface="+mj-lt"/>
              </a:rPr>
              <a:t>     Khí hậu</a:t>
            </a:r>
          </a:p>
        </p:txBody>
      </p:sp>
      <p:sp>
        <p:nvSpPr>
          <p:cNvPr id="6" name="Oval 5">
            <a:extLst>
              <a:ext uri="{FF2B5EF4-FFF2-40B4-BE49-F238E27FC236}">
                <a16:creationId xmlns:a16="http://schemas.microsoft.com/office/drawing/2014/main" id="{05260A31-877E-46DB-BCEB-DF51C579FAA0}"/>
              </a:ext>
            </a:extLst>
          </p:cNvPr>
          <p:cNvSpPr/>
          <p:nvPr/>
        </p:nvSpPr>
        <p:spPr>
          <a:xfrm>
            <a:off x="2258140" y="1871521"/>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11" name="TextBox 10">
            <a:extLst>
              <a:ext uri="{FF2B5EF4-FFF2-40B4-BE49-F238E27FC236}">
                <a16:creationId xmlns:a16="http://schemas.microsoft.com/office/drawing/2014/main" id="{21F1432A-BE85-4E86-9EFF-105953948C84}"/>
              </a:ext>
            </a:extLst>
          </p:cNvPr>
          <p:cNvSpPr txBox="1"/>
          <p:nvPr/>
        </p:nvSpPr>
        <p:spPr>
          <a:xfrm>
            <a:off x="3690525" y="1688284"/>
            <a:ext cx="6621792" cy="1296830"/>
          </a:xfrm>
          <a:prstGeom prst="rect">
            <a:avLst/>
          </a:prstGeom>
          <a:noFill/>
        </p:spPr>
        <p:txBody>
          <a:bodyPr wrap="square" rtlCol="0">
            <a:spAutoFit/>
          </a:bodyPr>
          <a:lstStyle/>
          <a:p>
            <a:pPr>
              <a:lnSpc>
                <a:spcPct val="150000"/>
              </a:lnSpc>
            </a:pPr>
            <a:r>
              <a:rPr lang="vi-VN" sz="2800" dirty="0">
                <a:solidFill>
                  <a:schemeClr val="accent6">
                    <a:lumMod val="50000"/>
                  </a:schemeClr>
                </a:solidFill>
                <a:latin typeface="+mj-lt"/>
              </a:rPr>
              <a:t>: các đặc điểm về nắng, mưa, nhiệt độ,... được lặp lại hàng năm của một vùng.</a:t>
            </a:r>
            <a:endParaRPr lang="en-US" sz="2800" dirty="0">
              <a:solidFill>
                <a:schemeClr val="accent6">
                  <a:lumMod val="50000"/>
                </a:schemeClr>
              </a:solidFill>
              <a:latin typeface="+mj-lt"/>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940438" y="3429000"/>
            <a:ext cx="8121965" cy="296612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en-US" sz="2800" b="1" dirty="0">
                  <a:solidFill>
                    <a:schemeClr val="bg1"/>
                  </a:solidFill>
                  <a:latin typeface="+mj-lt"/>
                </a:rPr>
                <a:t>Chia </a:t>
              </a:r>
              <a:r>
                <a:rPr lang="en-US" sz="2800" b="1" dirty="0" err="1">
                  <a:solidFill>
                    <a:schemeClr val="bg1"/>
                  </a:solidFill>
                  <a:latin typeface="+mj-lt"/>
                </a:rPr>
                <a:t>đoạn</a:t>
              </a:r>
              <a:endParaRPr lang="en-US" sz="2800" b="1" dirty="0">
                <a:solidFill>
                  <a:schemeClr val="bg1"/>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Tree>
    <p:custDataLst>
      <p:tags r:id="rId1"/>
    </p:custDataLst>
    <p:extLst>
      <p:ext uri="{BB962C8B-B14F-4D97-AF65-F5344CB8AC3E}">
        <p14:creationId xmlns:p14="http://schemas.microsoft.com/office/powerpoint/2010/main" val="264929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3323898"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4057520" cy="804294"/>
            <a:chOff x="527970" y="-94305"/>
            <a:chExt cx="304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2" y="-94305"/>
              <a:ext cx="2307969" cy="4878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theo</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nhóm</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a:t>
            </a:r>
            <a:r>
              <a:rPr kumimoji="0" lang="vi-VN" sz="2600" b="0" i="0" u="none" strike="noStrike" kern="1200" cap="none" spc="0" normalizeH="0" baseline="0" noProof="0" dirty="0">
                <a:ln>
                  <a:noFill/>
                </a:ln>
                <a:solidFill>
                  <a:srgbClr val="FF0000"/>
                </a:solidFill>
                <a:effectLst/>
                <a:uLnTx/>
                <a:uFillTx/>
                <a:latin typeface="Arial-Rounded"/>
                <a:ea typeface="Arial-Rounded"/>
                <a:cs typeface="+mn-cs"/>
              </a:rPr>
              <a:t> </a:t>
            </a: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4</a:t>
            </a:r>
          </a:p>
        </p:txBody>
      </p:sp>
    </p:spTree>
    <p:custDataLst>
      <p:tags r:id="rId1"/>
    </p:custDataLst>
    <p:extLst>
      <p:ext uri="{BB962C8B-B14F-4D97-AF65-F5344CB8AC3E}">
        <p14:creationId xmlns:p14="http://schemas.microsoft.com/office/powerpoint/2010/main" val="3009428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toàn</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bài</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85364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Rounded"/>
                  <a:ea typeface="Arial-Rounded"/>
                  <a:cs typeface="+mn-cs"/>
                </a:rPr>
                <a:t>ĐỌC</a:t>
              </a:r>
              <a:r>
                <a:rPr kumimoji="0" lang="en-US" sz="2400" b="1" i="0" u="none" strike="noStrike" kern="1200" cap="none" spc="0" normalizeH="0" baseline="0" noProof="0" dirty="0">
                  <a:ln>
                    <a:noFill/>
                  </a:ln>
                  <a:solidFill>
                    <a:prstClr val="white"/>
                  </a:solidFill>
                  <a:effectLst/>
                  <a:uLnTx/>
                  <a:uFillTx/>
                  <a:latin typeface="Arial-Rounded"/>
                  <a:ea typeface="Arial-Rounded"/>
                  <a:cs typeface="+mn-cs"/>
                </a:rPr>
                <a:t> NỐI TIẾP ĐOẠN</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656" y="1057878"/>
            <a:ext cx="406360"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2836" y="2206132"/>
            <a:ext cx="384000" cy="384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19039" y="3429000"/>
            <a:ext cx="384000" cy="384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3512733" y="4547741"/>
            <a:ext cx="518174" cy="769441"/>
            <a:chOff x="3378899" y="2902780"/>
            <a:chExt cx="388630" cy="57708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6000" b="0" i="1" u="none" strike="noStrike" kern="1200" cap="none" spc="0" normalizeH="0" baseline="0" noProof="0" dirty="0">
                <a:ln>
                  <a:noFill/>
                </a:ln>
                <a:solidFill>
                  <a:srgbClr val="ED7D31"/>
                </a:solidFill>
                <a:effectLst/>
                <a:uLnTx/>
                <a:uFillTx/>
                <a:latin typeface="Arial-Rounded"/>
                <a:ea typeface="Arial-Rounded"/>
                <a:cs typeface="+mn-cs"/>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78899" y="2902780"/>
              <a:ext cx="365725" cy="57708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400" b="1" i="1" u="none" strike="noStrike" kern="1200" cap="none" spc="0" normalizeH="0" baseline="0" noProof="0" dirty="0">
                  <a:ln>
                    <a:noFill/>
                  </a:ln>
                  <a:solidFill>
                    <a:srgbClr val="ED7D31"/>
                  </a:solidFill>
                  <a:effectLst/>
                  <a:uLnTx/>
                  <a:uFillTx/>
                  <a:latin typeface="Arial-Rounded"/>
                  <a:ea typeface="Arial-Rounded"/>
                  <a:cs typeface="+mn-cs"/>
                </a:rPr>
                <a:t>4</a:t>
              </a:r>
            </a:p>
          </p:txBody>
        </p:sp>
      </p:grpSp>
    </p:spTree>
    <p:custDataLst>
      <p:tags r:id="rId1"/>
    </p:custDataLst>
    <p:extLst>
      <p:ext uri="{BB962C8B-B14F-4D97-AF65-F5344CB8AC3E}">
        <p14:creationId xmlns:p14="http://schemas.microsoft.com/office/powerpoint/2010/main" val="42818587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Rounded"/>
                  <a:ea typeface="Arial-Rounded"/>
                  <a:cs typeface="+mn-cs"/>
                </a:rPr>
                <a:t>ĐỌC</a:t>
              </a:r>
              <a:r>
                <a:rPr kumimoji="0" lang="en-US" sz="2400" b="1" i="0" u="none" strike="noStrike" kern="1200" cap="none" spc="0" normalizeH="0" baseline="0" noProof="0" dirty="0">
                  <a:ln>
                    <a:noFill/>
                  </a:ln>
                  <a:solidFill>
                    <a:prstClr val="white"/>
                  </a:solidFill>
                  <a:effectLst/>
                  <a:uLnTx/>
                  <a:uFillTx/>
                  <a:latin typeface="Arial-Rounded"/>
                  <a:ea typeface="Arial-Rounded"/>
                  <a:cs typeface="+mn-cs"/>
                </a:rPr>
                <a:t> </a:t>
              </a:r>
              <a:r>
                <a:rPr lang="en-US" sz="2400" b="1" dirty="0">
                  <a:solidFill>
                    <a:prstClr val="white"/>
                  </a:solidFill>
                  <a:latin typeface="Arial-Rounded"/>
                  <a:ea typeface="Arial-Rounded"/>
                </a:rPr>
                <a:t>TOÀN BÀI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949624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9708444" cy="830997"/>
          </a:xfrm>
          <a:prstGeom prst="rect">
            <a:avLst/>
          </a:prstGeom>
          <a:noFill/>
        </p:spPr>
        <p:txBody>
          <a:bodyPr wrap="square" rtlCol="0">
            <a:spAutoFit/>
          </a:bodyPr>
          <a:lstStyle/>
          <a:p>
            <a:r>
              <a:rPr lang="vi-VN" sz="4800" dirty="0">
                <a:solidFill>
                  <a:schemeClr val="tx1">
                    <a:lumMod val="50000"/>
                    <a:lumOff val="50000"/>
                  </a:schemeClr>
                </a:solidFill>
                <a:latin typeface="+mj-lt"/>
              </a:rPr>
              <a:t>TRẢ LỜI CÂU HỎI</a:t>
            </a:r>
            <a:endParaRPr lang="en-US" sz="4800" dirty="0">
              <a:solidFill>
                <a:schemeClr val="tx1">
                  <a:lumMod val="50000"/>
                  <a:lumOff val="50000"/>
                </a:schemeClr>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28208" y="989799"/>
            <a:ext cx="8205849"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93179" y="377950"/>
            <a:ext cx="2528667"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860367" y="2240614"/>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93601" y="3218885"/>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1351954" y="4299555"/>
            <a:ext cx="10326823"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1262696" y="4855917"/>
            <a:ext cx="6536594"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0366" y="4417413"/>
            <a:ext cx="3217705" cy="20471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0833E-6 -3.33333E-6 L 2.70833E-6 0.11667 " pathEditMode="relative" rAng="0" ptsTypes="AA">
                                      <p:cBhvr>
                                        <p:cTn id="25" dur="2000" fill="hold"/>
                                        <p:tgtEl>
                                          <p:spTgt spid="16"/>
                                        </p:tgtEl>
                                        <p:attrNameLst>
                                          <p:attrName>ppt_x</p:attrName>
                                          <p:attrName>ppt_y</p:attrName>
                                        </p:attrNameLst>
                                      </p:cBhvr>
                                      <p:rCtr x="0" y="5833"/>
                                    </p:animMotion>
                                  </p:childTnLst>
                                </p:cTn>
                              </p:par>
                              <p:par>
                                <p:cTn id="26" presetID="42" presetClass="path" presetSubtype="0" accel="50000" decel="50000" fill="hold" nodeType="withEffect">
                                  <p:stCondLst>
                                    <p:cond delay="0"/>
                                  </p:stCondLst>
                                  <p:childTnLst>
                                    <p:animMotion origin="layout" path="M -2.5E-6 -1.85185E-6 L -0.4444 -0.00208 " pathEditMode="relative" rAng="0" ptsTypes="AA">
                                      <p:cBhvr>
                                        <p:cTn id="27" dur="2000" fill="hold"/>
                                        <p:tgtEl>
                                          <p:spTgt spid="17"/>
                                        </p:tgtEl>
                                        <p:attrNameLst>
                                          <p:attrName>ppt_x</p:attrName>
                                          <p:attrName>ppt_y</p:attrName>
                                        </p:attrNameLst>
                                      </p:cBhvr>
                                      <p:rCtr x="-22227" y="-116"/>
                                    </p:animMotion>
                                  </p:childTnLst>
                                </p:cTn>
                              </p:par>
                              <p:par>
                                <p:cTn id="28" presetID="42" presetClass="path" presetSubtype="0" accel="50000" decel="50000" fill="hold" nodeType="withEffect">
                                  <p:stCondLst>
                                    <p:cond delay="0"/>
                                  </p:stCondLst>
                                  <p:childTnLst>
                                    <p:animMotion origin="layout" path="M -1.66667E-6 0 L 0.40677 -0.15439 " pathEditMode="relative" rAng="0" ptsTypes="AA">
                                      <p:cBhvr>
                                        <p:cTn id="29" dur="2000" fill="hold"/>
                                        <p:tgtEl>
                                          <p:spTgt spid="24"/>
                                        </p:tgtEl>
                                        <p:attrNameLst>
                                          <p:attrName>ppt_x</p:attrName>
                                          <p:attrName>ppt_y</p:attrName>
                                        </p:attrNameLst>
                                      </p:cBhvr>
                                      <p:rCtr x="20182" y="-7454"/>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769917" y="471335"/>
            <a:ext cx="10652165"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mj-lt"/>
              </a:rPr>
              <a:t>3. </a:t>
            </a:r>
            <a:r>
              <a:rPr lang="vi-VN" sz="3200" dirty="0">
                <a:latin typeface="+mj-lt"/>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2087114" y="1201535"/>
            <a:ext cx="3385163"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944" y="1201535"/>
            <a:ext cx="2265147"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36" y="4134264"/>
            <a:ext cx="3385163" cy="20900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67" y="4098979"/>
            <a:ext cx="3197981" cy="20725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0758" y="1202307"/>
            <a:ext cx="2167882" cy="2494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2326849" y="3451519"/>
            <a:ext cx="2905691" cy="584775"/>
          </a:xfrm>
          <a:prstGeom prst="rect">
            <a:avLst/>
          </a:prstGeom>
          <a:solidFill>
            <a:srgbClr val="FFE5FF"/>
          </a:solidFill>
          <a:scene3d>
            <a:camera prst="orthographicFront"/>
            <a:lightRig rig="threePt" dir="t"/>
          </a:scene3d>
          <a:sp3d>
            <a:bevelT/>
          </a:sp3d>
        </p:spPr>
        <p:txBody>
          <a:bodyPr wrap="square">
            <a:spAutoFit/>
          </a:bodyPr>
          <a:lstStyle/>
          <a:p>
            <a:r>
              <a:rPr lang="vi-VN" sz="3200" dirty="0">
                <a:latin typeface="+mj-lt"/>
              </a:rPr>
              <a:t>Hai Bà Trưng</a:t>
            </a:r>
          </a:p>
        </p:txBody>
      </p:sp>
      <p:sp>
        <p:nvSpPr>
          <p:cNvPr id="11" name="Rectangle 10">
            <a:extLst>
              <a:ext uri="{FF2B5EF4-FFF2-40B4-BE49-F238E27FC236}">
                <a16:creationId xmlns:a16="http://schemas.microsoft.com/office/drawing/2014/main" id="{B37F30D1-C7BB-4147-8FF7-0876FE82D631}"/>
              </a:ext>
            </a:extLst>
          </p:cNvPr>
          <p:cNvSpPr/>
          <p:nvPr/>
        </p:nvSpPr>
        <p:spPr>
          <a:xfrm>
            <a:off x="6037878" y="3350229"/>
            <a:ext cx="188727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Bà Triệu</a:t>
            </a:r>
          </a:p>
        </p:txBody>
      </p:sp>
      <p:sp>
        <p:nvSpPr>
          <p:cNvPr id="12" name="Rectangle 11">
            <a:extLst>
              <a:ext uri="{FF2B5EF4-FFF2-40B4-BE49-F238E27FC236}">
                <a16:creationId xmlns:a16="http://schemas.microsoft.com/office/drawing/2014/main" id="{64BEF960-0659-47EA-AB93-D8B96E2099AE}"/>
              </a:ext>
            </a:extLst>
          </p:cNvPr>
          <p:cNvSpPr/>
          <p:nvPr/>
        </p:nvSpPr>
        <p:spPr>
          <a:xfrm>
            <a:off x="2711283" y="5838780"/>
            <a:ext cx="3384716"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Trần Hưng Đạo</a:t>
            </a:r>
          </a:p>
        </p:txBody>
      </p:sp>
      <p:sp>
        <p:nvSpPr>
          <p:cNvPr id="13" name="Rectangle 12">
            <a:extLst>
              <a:ext uri="{FF2B5EF4-FFF2-40B4-BE49-F238E27FC236}">
                <a16:creationId xmlns:a16="http://schemas.microsoft.com/office/drawing/2014/main" id="{39A0160A-D9AE-4336-9F70-BF800452C89B}"/>
              </a:ext>
            </a:extLst>
          </p:cNvPr>
          <p:cNvSpPr/>
          <p:nvPr/>
        </p:nvSpPr>
        <p:spPr>
          <a:xfrm>
            <a:off x="7012596" y="5801890"/>
            <a:ext cx="2956321"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Quang Trung</a:t>
            </a:r>
          </a:p>
        </p:txBody>
      </p:sp>
      <p:sp>
        <p:nvSpPr>
          <p:cNvPr id="14" name="Rectangle 13">
            <a:extLst>
              <a:ext uri="{FF2B5EF4-FFF2-40B4-BE49-F238E27FC236}">
                <a16:creationId xmlns:a16="http://schemas.microsoft.com/office/drawing/2014/main" id="{A69B9220-33D7-43C2-A17C-4567052F01E2}"/>
              </a:ext>
            </a:extLst>
          </p:cNvPr>
          <p:cNvSpPr/>
          <p:nvPr/>
        </p:nvSpPr>
        <p:spPr>
          <a:xfrm>
            <a:off x="8343253" y="3350229"/>
            <a:ext cx="278106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Hồ Chí Minh</a:t>
            </a:r>
          </a:p>
        </p:txBody>
      </p:sp>
    </p:spTree>
    <p:extLst>
      <p:ext uri="{BB962C8B-B14F-4D97-AF65-F5344CB8AC3E}">
        <p14:creationId xmlns:p14="http://schemas.microsoft.com/office/powerpoint/2010/main" val="183737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95660" y="1600201"/>
            <a:ext cx="4375686" cy="584775"/>
          </a:xfrm>
          <a:prstGeom prst="rect">
            <a:avLst/>
          </a:prstGeom>
          <a:noFill/>
        </p:spPr>
        <p:txBody>
          <a:bodyPr wrap="none" rtlCol="0">
            <a:spAutoFit/>
          </a:bodyPr>
          <a:lstStyle/>
          <a:p>
            <a:pPr algn="ctr" defTabSz="1219072"/>
            <a:r>
              <a:rPr lang="en-US" sz="3200" dirty="0" err="1">
                <a:solidFill>
                  <a:srgbClr val="0033CC"/>
                </a:solidFill>
                <a:latin typeface="Calibri"/>
              </a:rPr>
              <a:t>Ngoằn</a:t>
            </a:r>
            <a:r>
              <a:rPr lang="en-US" sz="3200" dirty="0">
                <a:solidFill>
                  <a:srgbClr val="0033CC"/>
                </a:solidFill>
                <a:latin typeface="Calibri"/>
              </a:rPr>
              <a:t> </a:t>
            </a:r>
            <a:r>
              <a:rPr lang="en-US" sz="3200" dirty="0" err="1">
                <a:solidFill>
                  <a:srgbClr val="0033CC"/>
                </a:solidFill>
                <a:latin typeface="Calibri"/>
              </a:rPr>
              <a:t>ngoèo</a:t>
            </a:r>
            <a:r>
              <a:rPr lang="en-US" sz="3200" dirty="0">
                <a:solidFill>
                  <a:srgbClr val="0033CC"/>
                </a:solidFill>
                <a:latin typeface="Calibri"/>
              </a:rPr>
              <a:t> </a:t>
            </a:r>
            <a:r>
              <a:rPr lang="en-US" sz="3200" dirty="0" err="1">
                <a:solidFill>
                  <a:srgbClr val="0033CC"/>
                </a:solidFill>
                <a:latin typeface="Calibri"/>
              </a:rPr>
              <a:t>nghĩa</a:t>
            </a:r>
            <a:r>
              <a:rPr lang="en-US" sz="3200" dirty="0">
                <a:solidFill>
                  <a:srgbClr val="0033CC"/>
                </a:solidFill>
                <a:latin typeface="Calibri"/>
              </a:rPr>
              <a:t> </a:t>
            </a:r>
            <a:r>
              <a:rPr lang="en-US" sz="3200" dirty="0" err="1">
                <a:solidFill>
                  <a:srgbClr val="0033CC"/>
                </a:solidFill>
                <a:latin typeface="Calibri"/>
              </a:rPr>
              <a:t>là</a:t>
            </a:r>
            <a:r>
              <a:rPr lang="en-US" sz="3200" dirty="0">
                <a:solidFill>
                  <a:srgbClr val="0033CC"/>
                </a:solidFill>
                <a:latin typeface="Calibri"/>
              </a:rPr>
              <a:t> </a:t>
            </a:r>
            <a:r>
              <a:rPr lang="en-US" sz="3200" dirty="0" err="1">
                <a:solidFill>
                  <a:srgbClr val="0033CC"/>
                </a:solidFill>
                <a:latin typeface="Calibri"/>
              </a:rPr>
              <a:t>gì</a:t>
            </a:r>
            <a:r>
              <a:rPr lang="en-US" sz="3200" dirty="0">
                <a:solidFill>
                  <a:srgbClr val="0033CC"/>
                </a:solidFill>
                <a:latin typeface="Calibri"/>
              </a:rPr>
              <a:t>?</a:t>
            </a:r>
          </a:p>
        </p:txBody>
      </p:sp>
      <p:sp>
        <p:nvSpPr>
          <p:cNvPr id="24" name="TextBox 23"/>
          <p:cNvSpPr txBox="1"/>
          <p:nvPr/>
        </p:nvSpPr>
        <p:spPr>
          <a:xfrm>
            <a:off x="3880175" y="4820791"/>
            <a:ext cx="4606655" cy="1077218"/>
          </a:xfrm>
          <a:prstGeom prst="rect">
            <a:avLst/>
          </a:prstGeom>
          <a:noFill/>
        </p:spPr>
        <p:txBody>
          <a:bodyPr wrap="square" rtlCol="0">
            <a:spAutoFit/>
          </a:bodyPr>
          <a:lstStyle/>
          <a:p>
            <a:pPr algn="ctr" defTabSz="1219072"/>
            <a:r>
              <a:rPr lang="en-US" sz="3200" dirty="0">
                <a:solidFill>
                  <a:srgbClr val="0033CC"/>
                </a:solidFill>
                <a:latin typeface="Calibri"/>
              </a:rPr>
              <a:t>U</a:t>
            </a:r>
            <a:r>
              <a:rPr lang="vi-VN" sz="3200" dirty="0">
                <a:solidFill>
                  <a:srgbClr val="0033CC"/>
                </a:solidFill>
                <a:latin typeface="Calibri"/>
              </a:rPr>
              <a:t>ốn lượn theo nhiều hướng khác nhau.</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6401" y="3922867"/>
            <a:ext cx="2127940" cy="2781069"/>
          </a:xfrm>
          <a:prstGeom prst="rect">
            <a:avLst/>
          </a:prstGeom>
        </p:spPr>
      </p:pic>
    </p:spTree>
    <p:extLst>
      <p:ext uri="{BB962C8B-B14F-4D97-AF65-F5344CB8AC3E}">
        <p14:creationId xmlns:p14="http://schemas.microsoft.com/office/powerpoint/2010/main" val="65768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35251E-3D0E-4095-BD0F-CB074AD08863}"/>
              </a:ext>
            </a:extLst>
          </p:cNvPr>
          <p:cNvSpPr txBox="1"/>
          <p:nvPr/>
        </p:nvSpPr>
        <p:spPr>
          <a:xfrm>
            <a:off x="1413913" y="251941"/>
            <a:ext cx="9609777" cy="730200"/>
          </a:xfrm>
          <a:prstGeom prst="rect">
            <a:avLst/>
          </a:prstGeom>
          <a:noFill/>
        </p:spPr>
        <p:txBody>
          <a:bodyPr wrap="square" rtlCol="0">
            <a:spAutoFit/>
          </a:bodyPr>
          <a:lstStyle/>
          <a:p>
            <a:pPr algn="just">
              <a:lnSpc>
                <a:spcPct val="150000"/>
              </a:lnSpc>
            </a:pPr>
            <a:r>
              <a:rPr lang="vi-VN" sz="3200" b="1" dirty="0">
                <a:latin typeface="+mj-lt"/>
              </a:rPr>
              <a:t>4. </a:t>
            </a:r>
            <a:r>
              <a:rPr lang="vi-VN" sz="3200" dirty="0">
                <a:latin typeface="+mj-lt"/>
              </a:rPr>
              <a:t>Kể tên các mùa trong năm của ba miền đất nước.</a:t>
            </a:r>
          </a:p>
        </p:txBody>
      </p:sp>
      <p:sp>
        <p:nvSpPr>
          <p:cNvPr id="10" name="Rectangle 9">
            <a:extLst>
              <a:ext uri="{FF2B5EF4-FFF2-40B4-BE49-F238E27FC236}">
                <a16:creationId xmlns:a16="http://schemas.microsoft.com/office/drawing/2014/main" id="{A3F29647-67F2-4C0A-9CCA-B94CD574DC30}"/>
              </a:ext>
            </a:extLst>
          </p:cNvPr>
          <p:cNvSpPr/>
          <p:nvPr/>
        </p:nvSpPr>
        <p:spPr>
          <a:xfrm>
            <a:off x="3872823" y="1012658"/>
            <a:ext cx="4305987" cy="584775"/>
          </a:xfrm>
          <a:prstGeom prst="rect">
            <a:avLst/>
          </a:prstGeom>
          <a:solidFill>
            <a:srgbClr val="E6CDFF"/>
          </a:solidFill>
          <a:scene3d>
            <a:camera prst="orthographicFront"/>
            <a:lightRig rig="threePt" dir="t"/>
          </a:scene3d>
          <a:sp3d>
            <a:bevelT/>
          </a:sp3d>
        </p:spPr>
        <p:txBody>
          <a:bodyPr wrap="none">
            <a:spAutoFit/>
          </a:bodyPr>
          <a:lstStyle/>
          <a:p>
            <a:r>
              <a:rPr lang="vi-VN" sz="3200" dirty="0">
                <a:latin typeface="+mj-lt"/>
              </a:rPr>
              <a:t>Miền Bắc và miền Trung</a:t>
            </a:r>
          </a:p>
        </p:txBody>
      </p:sp>
      <p:grpSp>
        <p:nvGrpSpPr>
          <p:cNvPr id="5" name="Group 4">
            <a:extLst>
              <a:ext uri="{FF2B5EF4-FFF2-40B4-BE49-F238E27FC236}">
                <a16:creationId xmlns:a16="http://schemas.microsoft.com/office/drawing/2014/main" id="{C59ECF9B-9B4C-458E-AEC0-92B1EF6FC739}"/>
              </a:ext>
            </a:extLst>
          </p:cNvPr>
          <p:cNvGrpSpPr/>
          <p:nvPr/>
        </p:nvGrpSpPr>
        <p:grpSpPr>
          <a:xfrm>
            <a:off x="2264170" y="1766711"/>
            <a:ext cx="7523297" cy="2879742"/>
            <a:chOff x="555127" y="1325033"/>
            <a:chExt cx="5658958" cy="230796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845448" y="3213667"/>
              <a:ext cx="5368637" cy="419334"/>
            </a:xfrm>
            <a:prstGeom prst="rect">
              <a:avLst/>
            </a:prstGeom>
          </p:spPr>
          <p:txBody>
            <a:bodyPr wrap="square">
              <a:spAutoFit/>
            </a:bodyPr>
            <a:lstStyle/>
            <a:p>
              <a:r>
                <a:rPr lang="vi-VN" sz="2800" b="1" dirty="0">
                  <a:latin typeface="+mj-lt"/>
                </a:rPr>
                <a:t>Xuân               Hạ                   Thu              Đông</a:t>
              </a:r>
            </a:p>
          </p:txBody>
        </p:sp>
      </p:grpSp>
      <p:sp>
        <p:nvSpPr>
          <p:cNvPr id="14" name="Rectangle 13">
            <a:extLst>
              <a:ext uri="{FF2B5EF4-FFF2-40B4-BE49-F238E27FC236}">
                <a16:creationId xmlns:a16="http://schemas.microsoft.com/office/drawing/2014/main" id="{C5E5804A-2280-417A-A25F-06C32242F9E7}"/>
              </a:ext>
            </a:extLst>
          </p:cNvPr>
          <p:cNvSpPr/>
          <p:nvPr/>
        </p:nvSpPr>
        <p:spPr>
          <a:xfrm>
            <a:off x="2330630" y="5151573"/>
            <a:ext cx="1760418" cy="523220"/>
          </a:xfrm>
          <a:prstGeom prst="rect">
            <a:avLst/>
          </a:prstGeom>
          <a:solidFill>
            <a:srgbClr val="FF99CC"/>
          </a:solidFill>
          <a:scene3d>
            <a:camera prst="orthographicFront"/>
            <a:lightRig rig="threePt" dir="t"/>
          </a:scene3d>
          <a:sp3d>
            <a:bevelT/>
          </a:sp3d>
        </p:spPr>
        <p:txBody>
          <a:bodyPr wrap="none">
            <a:spAutoFit/>
          </a:bodyPr>
          <a:lstStyle/>
          <a:p>
            <a:r>
              <a:rPr lang="vi-VN" sz="2800" dirty="0">
                <a:latin typeface="+mj-lt"/>
              </a:rPr>
              <a:t>Miền Nam</a:t>
            </a:r>
          </a:p>
        </p:txBody>
      </p:sp>
      <p:grpSp>
        <p:nvGrpSpPr>
          <p:cNvPr id="6" name="Group 5">
            <a:extLst>
              <a:ext uri="{FF2B5EF4-FFF2-40B4-BE49-F238E27FC236}">
                <a16:creationId xmlns:a16="http://schemas.microsoft.com/office/drawing/2014/main" id="{89B6C36F-95C9-419B-9276-FFDC10B4D7A7}"/>
              </a:ext>
            </a:extLst>
          </p:cNvPr>
          <p:cNvGrpSpPr/>
          <p:nvPr/>
        </p:nvGrpSpPr>
        <p:grpSpPr>
          <a:xfrm>
            <a:off x="5045635" y="4597098"/>
            <a:ext cx="4365536" cy="1939420"/>
            <a:chOff x="2641226" y="3447822"/>
            <a:chExt cx="3274152" cy="1454565"/>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817352" y="4509972"/>
              <a:ext cx="3033131" cy="392415"/>
            </a:xfrm>
            <a:prstGeom prst="rect">
              <a:avLst/>
            </a:prstGeom>
          </p:spPr>
          <p:txBody>
            <a:bodyPr wrap="square">
              <a:spAutoFit/>
            </a:bodyPr>
            <a:lstStyle/>
            <a:p>
              <a:r>
                <a:rPr lang="vi-VN" sz="2800" b="1" dirty="0">
                  <a:latin typeface="+mj-lt"/>
                </a:rPr>
                <a:t>Mùa mưa           Mùa khô</a:t>
              </a:r>
            </a:p>
          </p:txBody>
        </p:sp>
      </p:grpSp>
    </p:spTree>
    <p:custDataLst>
      <p:tags r:id="rId1"/>
    </p:custDataLst>
    <p:extLst>
      <p:ext uri="{BB962C8B-B14F-4D97-AF65-F5344CB8AC3E}">
        <p14:creationId xmlns:p14="http://schemas.microsoft.com/office/powerpoint/2010/main" val="3969781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dirty="0">
                  <a:solidFill>
                    <a:prstClr val="white"/>
                  </a:solidFill>
                  <a:latin typeface="Arial-Rounded"/>
                  <a:ea typeface="Arial-Rounded"/>
                </a:rPr>
                <a:t>LUYỆN ĐỌC LẠI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48225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 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126155502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576476" y="1059418"/>
            <a:ext cx="8159768" cy="730200"/>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830997"/>
          </a:xfrm>
          <a:prstGeom prst="rect">
            <a:avLst/>
          </a:prstGeom>
          <a:noFill/>
        </p:spPr>
        <p:txBody>
          <a:bodyPr wrap="square" rtlCol="0">
            <a:spAutoFit/>
          </a:bodyPr>
          <a:lstStyle/>
          <a:p>
            <a:r>
              <a:rPr lang="vi-VN" sz="4800" dirty="0">
                <a:solidFill>
                  <a:srgbClr val="FF0000"/>
                </a:solidFill>
                <a:latin typeface="+mj-lt"/>
              </a:rPr>
              <a:t>LUYỆN TẬP</a:t>
            </a:r>
            <a:endParaRPr lang="en-US" sz="4800" dirty="0">
              <a:solidFill>
                <a:srgbClr val="FF0000"/>
              </a:solidFill>
              <a:latin typeface="+mj-lt"/>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8661" y="441838"/>
            <a:ext cx="2239541" cy="1738991"/>
          </a:xfrm>
          <a:prstGeom prst="ellipse">
            <a:avLst/>
          </a:prstGeom>
        </p:spPr>
      </p:pic>
      <p:sp>
        <p:nvSpPr>
          <p:cNvPr id="18" name="Rectangle 17">
            <a:extLst>
              <a:ext uri="{FF2B5EF4-FFF2-40B4-BE49-F238E27FC236}">
                <a16:creationId xmlns:a16="http://schemas.microsoft.com/office/drawing/2014/main" id="{23BFB306-6754-4690-A075-C9F5C089900D}"/>
              </a:ext>
            </a:extLst>
          </p:cNvPr>
          <p:cNvSpPr/>
          <p:nvPr/>
        </p:nvSpPr>
        <p:spPr>
          <a:xfrm>
            <a:off x="2332670" y="2390992"/>
            <a:ext cx="2067019" cy="523220"/>
          </a:xfrm>
          <a:prstGeom prst="rect">
            <a:avLst/>
          </a:prstGeom>
        </p:spPr>
        <p:txBody>
          <a:bodyPr wrap="square">
            <a:spAutoFit/>
          </a:bodyPr>
          <a:lstStyle/>
          <a:p>
            <a:pPr algn="ctr"/>
            <a:r>
              <a:rPr lang="vi-VN" sz="2800" dirty="0">
                <a:solidFill>
                  <a:srgbClr val="C00000"/>
                </a:solidFill>
                <a:latin typeface="+mj-lt"/>
              </a:rPr>
              <a:t>Việt Nam</a:t>
            </a:r>
          </a:p>
        </p:txBody>
      </p:sp>
      <p:sp>
        <p:nvSpPr>
          <p:cNvPr id="78" name="Rectangle 77">
            <a:extLst>
              <a:ext uri="{FF2B5EF4-FFF2-40B4-BE49-F238E27FC236}">
                <a16:creationId xmlns:a16="http://schemas.microsoft.com/office/drawing/2014/main" id="{57F26CCF-C7DC-4182-A76F-7171CE2ECC66}"/>
              </a:ext>
            </a:extLst>
          </p:cNvPr>
          <p:cNvSpPr/>
          <p:nvPr/>
        </p:nvSpPr>
        <p:spPr>
          <a:xfrm>
            <a:off x="5220968" y="2456177"/>
            <a:ext cx="1623494" cy="523220"/>
          </a:xfrm>
          <a:prstGeom prst="rect">
            <a:avLst/>
          </a:prstGeom>
        </p:spPr>
        <p:txBody>
          <a:bodyPr wrap="square">
            <a:spAutoFit/>
          </a:bodyPr>
          <a:lstStyle/>
          <a:p>
            <a:pPr algn="ctr"/>
            <a:r>
              <a:rPr lang="vi-VN" sz="2800" dirty="0">
                <a:solidFill>
                  <a:srgbClr val="C00000"/>
                </a:solidFill>
                <a:latin typeface="+mj-lt"/>
              </a:rPr>
              <a:t>Hà Nội</a:t>
            </a:r>
          </a:p>
        </p:txBody>
      </p:sp>
      <p:sp>
        <p:nvSpPr>
          <p:cNvPr id="79" name="Rectangle 78">
            <a:extLst>
              <a:ext uri="{FF2B5EF4-FFF2-40B4-BE49-F238E27FC236}">
                <a16:creationId xmlns:a16="http://schemas.microsoft.com/office/drawing/2014/main" id="{E490E8DF-7994-491E-8B7C-32A442062C51}"/>
              </a:ext>
            </a:extLst>
          </p:cNvPr>
          <p:cNvSpPr/>
          <p:nvPr/>
        </p:nvSpPr>
        <p:spPr>
          <a:xfrm>
            <a:off x="7959672" y="2501348"/>
            <a:ext cx="2793227" cy="523220"/>
          </a:xfrm>
          <a:prstGeom prst="rect">
            <a:avLst/>
          </a:prstGeom>
        </p:spPr>
        <p:txBody>
          <a:bodyPr wrap="square">
            <a:spAutoFit/>
          </a:bodyPr>
          <a:lstStyle/>
          <a:p>
            <a:pPr algn="ctr"/>
            <a:r>
              <a:rPr lang="vi-VN" sz="2800" dirty="0">
                <a:solidFill>
                  <a:srgbClr val="C00000"/>
                </a:solidFill>
                <a:latin typeface="+mj-lt"/>
              </a:rPr>
              <a:t>Hai Bà Trưng</a:t>
            </a:r>
          </a:p>
        </p:txBody>
      </p:sp>
      <p:sp>
        <p:nvSpPr>
          <p:cNvPr id="80" name="Rectangle 79">
            <a:extLst>
              <a:ext uri="{FF2B5EF4-FFF2-40B4-BE49-F238E27FC236}">
                <a16:creationId xmlns:a16="http://schemas.microsoft.com/office/drawing/2014/main" id="{EDC033BD-2972-4DC0-87C1-0CA91050FC5D}"/>
              </a:ext>
            </a:extLst>
          </p:cNvPr>
          <p:cNvSpPr/>
          <p:nvPr/>
        </p:nvSpPr>
        <p:spPr>
          <a:xfrm>
            <a:off x="8436093" y="3130050"/>
            <a:ext cx="1840382" cy="523220"/>
          </a:xfrm>
          <a:prstGeom prst="rect">
            <a:avLst/>
          </a:prstGeom>
        </p:spPr>
        <p:txBody>
          <a:bodyPr wrap="square">
            <a:spAutoFit/>
          </a:bodyPr>
          <a:lstStyle/>
          <a:p>
            <a:pPr algn="ctr"/>
            <a:r>
              <a:rPr lang="vi-VN" sz="2800" dirty="0">
                <a:solidFill>
                  <a:srgbClr val="C00000"/>
                </a:solidFill>
                <a:latin typeface="+mj-lt"/>
              </a:rPr>
              <a:t>Bà Triệu</a:t>
            </a:r>
          </a:p>
        </p:txBody>
      </p:sp>
      <p:sp>
        <p:nvSpPr>
          <p:cNvPr id="81" name="Rectangle 80">
            <a:extLst>
              <a:ext uri="{FF2B5EF4-FFF2-40B4-BE49-F238E27FC236}">
                <a16:creationId xmlns:a16="http://schemas.microsoft.com/office/drawing/2014/main" id="{A40610C2-B005-4BFF-AEBD-331DE051D4DA}"/>
              </a:ext>
            </a:extLst>
          </p:cNvPr>
          <p:cNvSpPr/>
          <p:nvPr/>
        </p:nvSpPr>
        <p:spPr>
          <a:xfrm>
            <a:off x="7734252" y="3833433"/>
            <a:ext cx="3244063" cy="523220"/>
          </a:xfrm>
          <a:prstGeom prst="rect">
            <a:avLst/>
          </a:prstGeom>
        </p:spPr>
        <p:txBody>
          <a:bodyPr wrap="square">
            <a:spAutoFit/>
          </a:bodyPr>
          <a:lstStyle/>
          <a:p>
            <a:pPr algn="ctr"/>
            <a:r>
              <a:rPr lang="vi-VN" sz="2800" dirty="0">
                <a:solidFill>
                  <a:srgbClr val="C00000"/>
                </a:solidFill>
                <a:latin typeface="+mj-lt"/>
              </a:rPr>
              <a:t>Trần Hưng Đạo</a:t>
            </a:r>
          </a:p>
        </p:txBody>
      </p:sp>
      <p:sp>
        <p:nvSpPr>
          <p:cNvPr id="82" name="Rectangle 81">
            <a:extLst>
              <a:ext uri="{FF2B5EF4-FFF2-40B4-BE49-F238E27FC236}">
                <a16:creationId xmlns:a16="http://schemas.microsoft.com/office/drawing/2014/main" id="{F69E94AB-A94D-4769-8AF4-5A50682DB6FE}"/>
              </a:ext>
            </a:extLst>
          </p:cNvPr>
          <p:cNvSpPr/>
          <p:nvPr/>
        </p:nvSpPr>
        <p:spPr>
          <a:xfrm>
            <a:off x="1943976" y="3807030"/>
            <a:ext cx="2844403" cy="523220"/>
          </a:xfrm>
          <a:prstGeom prst="rect">
            <a:avLst/>
          </a:prstGeom>
        </p:spPr>
        <p:txBody>
          <a:bodyPr wrap="square">
            <a:spAutoFit/>
          </a:bodyPr>
          <a:lstStyle/>
          <a:p>
            <a:pPr algn="ctr"/>
            <a:r>
              <a:rPr lang="vi-VN" sz="2800" dirty="0">
                <a:solidFill>
                  <a:srgbClr val="C00000"/>
                </a:solidFill>
                <a:latin typeface="+mj-lt"/>
              </a:rPr>
              <a:t>Quang Trung</a:t>
            </a:r>
          </a:p>
        </p:txBody>
      </p:sp>
      <p:sp>
        <p:nvSpPr>
          <p:cNvPr id="83" name="Rectangle 82">
            <a:extLst>
              <a:ext uri="{FF2B5EF4-FFF2-40B4-BE49-F238E27FC236}">
                <a16:creationId xmlns:a16="http://schemas.microsoft.com/office/drawing/2014/main" id="{7DC01DF0-F75B-4DB5-8702-93A308E11D62}"/>
              </a:ext>
            </a:extLst>
          </p:cNvPr>
          <p:cNvSpPr/>
          <p:nvPr/>
        </p:nvSpPr>
        <p:spPr>
          <a:xfrm>
            <a:off x="2026832" y="3088509"/>
            <a:ext cx="2678693" cy="523220"/>
          </a:xfrm>
          <a:prstGeom prst="rect">
            <a:avLst/>
          </a:prstGeom>
        </p:spPr>
        <p:txBody>
          <a:bodyPr wrap="square">
            <a:spAutoFit/>
          </a:bodyPr>
          <a:lstStyle/>
          <a:p>
            <a:pPr algn="ctr"/>
            <a:r>
              <a:rPr lang="vi-VN" sz="2800" dirty="0">
                <a:solidFill>
                  <a:srgbClr val="C00000"/>
                </a:solidFill>
                <a:latin typeface="+mj-lt"/>
              </a:rPr>
              <a:t>Hồ Chí Minh</a:t>
            </a:r>
          </a:p>
        </p:txBody>
      </p:sp>
      <p:sp>
        <p:nvSpPr>
          <p:cNvPr id="84" name="Rectangle 83">
            <a:extLst>
              <a:ext uri="{FF2B5EF4-FFF2-40B4-BE49-F238E27FC236}">
                <a16:creationId xmlns:a16="http://schemas.microsoft.com/office/drawing/2014/main" id="{D5775551-6E67-4032-8916-9F8319D151D0}"/>
              </a:ext>
            </a:extLst>
          </p:cNvPr>
          <p:cNvSpPr/>
          <p:nvPr/>
        </p:nvSpPr>
        <p:spPr>
          <a:xfrm>
            <a:off x="5532897" y="3122736"/>
            <a:ext cx="999635" cy="523220"/>
          </a:xfrm>
          <a:prstGeom prst="rect">
            <a:avLst/>
          </a:prstGeom>
        </p:spPr>
        <p:txBody>
          <a:bodyPr wrap="square">
            <a:spAutoFit/>
          </a:bodyPr>
          <a:lstStyle/>
          <a:p>
            <a:pPr algn="ctr"/>
            <a:r>
              <a:rPr lang="vi-VN" sz="2800" dirty="0">
                <a:solidFill>
                  <a:srgbClr val="C00000"/>
                </a:solidFill>
                <a:latin typeface="+mj-lt"/>
              </a:rPr>
              <a:t>Bắc</a:t>
            </a:r>
          </a:p>
        </p:txBody>
      </p:sp>
      <p:sp>
        <p:nvSpPr>
          <p:cNvPr id="85" name="Rectangle 84">
            <a:extLst>
              <a:ext uri="{FF2B5EF4-FFF2-40B4-BE49-F238E27FC236}">
                <a16:creationId xmlns:a16="http://schemas.microsoft.com/office/drawing/2014/main" id="{F7161CF6-B1DC-4284-9F68-EB6D072429B3}"/>
              </a:ext>
            </a:extLst>
          </p:cNvPr>
          <p:cNvSpPr/>
          <p:nvPr/>
        </p:nvSpPr>
        <p:spPr>
          <a:xfrm>
            <a:off x="5253644" y="3765602"/>
            <a:ext cx="1389548" cy="523220"/>
          </a:xfrm>
          <a:prstGeom prst="rect">
            <a:avLst/>
          </a:prstGeom>
        </p:spPr>
        <p:txBody>
          <a:bodyPr wrap="square">
            <a:spAutoFit/>
          </a:bodyPr>
          <a:lstStyle/>
          <a:p>
            <a:pPr algn="ctr"/>
            <a:r>
              <a:rPr lang="vi-VN" sz="2800" dirty="0">
                <a:solidFill>
                  <a:srgbClr val="C00000"/>
                </a:solidFill>
                <a:latin typeface="+mj-lt"/>
              </a:rPr>
              <a:t>Trung</a:t>
            </a:r>
          </a:p>
        </p:txBody>
      </p:sp>
      <p:sp>
        <p:nvSpPr>
          <p:cNvPr id="86" name="Rectangle 85">
            <a:extLst>
              <a:ext uri="{FF2B5EF4-FFF2-40B4-BE49-F238E27FC236}">
                <a16:creationId xmlns:a16="http://schemas.microsoft.com/office/drawing/2014/main" id="{F70B8A1F-2A38-4A2B-AB6B-E09EE9E92BE0}"/>
              </a:ext>
            </a:extLst>
          </p:cNvPr>
          <p:cNvSpPr/>
          <p:nvPr/>
        </p:nvSpPr>
        <p:spPr>
          <a:xfrm>
            <a:off x="5323726" y="4408468"/>
            <a:ext cx="1243331" cy="523220"/>
          </a:xfrm>
          <a:prstGeom prst="rect">
            <a:avLst/>
          </a:prstGeom>
        </p:spPr>
        <p:txBody>
          <a:bodyPr wrap="square">
            <a:spAutoFit/>
          </a:bodyPr>
          <a:lstStyle/>
          <a:p>
            <a:pPr algn="ctr"/>
            <a:r>
              <a:rPr lang="vi-VN" sz="2800" dirty="0">
                <a:solidFill>
                  <a:srgbClr val="C00000"/>
                </a:solidFill>
                <a:latin typeface="+mj-lt"/>
              </a:rPr>
              <a:t>Nam</a:t>
            </a: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14:bounceEnd="30000">
                                          <p:cBhvr additive="base">
                                            <p:cTn id="12"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14:bounceEnd="30000">
                                          <p:cBhvr additive="base">
                                            <p:cTn id="17"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7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30000">
                                          <p:cBhvr additive="base">
                                            <p:cTn id="22"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14:bounceEnd="30000">
                                          <p:cBhvr additive="base">
                                            <p:cTn id="27"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28" dur="500" fill="hold"/>
                                            <p:tgtEl>
                                              <p:spTgt spid="8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30000">
                                          <p:cBhvr additive="base">
                                            <p:cTn id="32"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8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14:bounceEnd="30000">
                                          <p:cBhvr additive="base">
                                            <p:cTn id="37"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14:bounceEnd="30000">
                                          <p:cBhvr additive="base">
                                            <p:cTn id="42"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14:bounceEnd="30000">
                                          <p:cBhvr additive="base">
                                            <p:cTn id="47"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48" dur="5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14:bounceEnd="30000">
                                          <p:cBhvr additive="base">
                                            <p:cTn id="52"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5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cxnSp>
        <p:nvCxnSpPr>
          <p:cNvPr id="12" name="Straight Connector 11">
            <a:extLst>
              <a:ext uri="{FF2B5EF4-FFF2-40B4-BE49-F238E27FC236}">
                <a16:creationId xmlns:a16="http://schemas.microsoft.com/office/drawing/2014/main" id="{8945CA75-F86B-4B79-AF1C-B737CC618BF9}"/>
              </a:ext>
            </a:extLst>
          </p:cNvPr>
          <p:cNvCxnSpPr>
            <a:cxnSpLocks/>
          </p:cNvCxnSpPr>
          <p:nvPr/>
        </p:nvCxnSpPr>
        <p:spPr>
          <a:xfrm>
            <a:off x="1361044" y="1388258"/>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7544D-585F-4492-B2A0-D6DBAB2354D0}"/>
              </a:ext>
            </a:extLst>
          </p:cNvPr>
          <p:cNvCxnSpPr>
            <a:cxnSpLocks/>
          </p:cNvCxnSpPr>
          <p:nvPr/>
        </p:nvCxnSpPr>
        <p:spPr>
          <a:xfrm>
            <a:off x="1099005" y="1780143"/>
            <a:ext cx="563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2505AC-5475-47D5-A26A-3915FDC33ECA}"/>
              </a:ext>
            </a:extLst>
          </p:cNvPr>
          <p:cNvCxnSpPr>
            <a:cxnSpLocks/>
          </p:cNvCxnSpPr>
          <p:nvPr/>
        </p:nvCxnSpPr>
        <p:spPr>
          <a:xfrm>
            <a:off x="11183854" y="1398978"/>
            <a:ext cx="563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42B5B6-6536-460D-9A09-31163436D384}"/>
              </a:ext>
            </a:extLst>
          </p:cNvPr>
          <p:cNvCxnSpPr>
            <a:cxnSpLocks/>
          </p:cNvCxnSpPr>
          <p:nvPr/>
        </p:nvCxnSpPr>
        <p:spPr>
          <a:xfrm>
            <a:off x="1361044" y="2587666"/>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E3BF5A-790F-408A-A8BE-C46807923FA2}"/>
              </a:ext>
            </a:extLst>
          </p:cNvPr>
          <p:cNvCxnSpPr>
            <a:cxnSpLocks/>
          </p:cNvCxnSpPr>
          <p:nvPr/>
        </p:nvCxnSpPr>
        <p:spPr>
          <a:xfrm>
            <a:off x="2144815" y="2955801"/>
            <a:ext cx="10733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44E520-940E-4805-8F64-7C8F051408CF}"/>
              </a:ext>
            </a:extLst>
          </p:cNvPr>
          <p:cNvCxnSpPr>
            <a:cxnSpLocks/>
          </p:cNvCxnSpPr>
          <p:nvPr/>
        </p:nvCxnSpPr>
        <p:spPr>
          <a:xfrm>
            <a:off x="5933044" y="2955801"/>
            <a:ext cx="17027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C79D1D-00EE-4CAE-AB12-7C0104D9E09A}"/>
              </a:ext>
            </a:extLst>
          </p:cNvPr>
          <p:cNvCxnSpPr>
            <a:cxnSpLocks/>
          </p:cNvCxnSpPr>
          <p:nvPr/>
        </p:nvCxnSpPr>
        <p:spPr>
          <a:xfrm>
            <a:off x="10756342" y="258766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D1D060-7ED2-4B0E-A015-E681F1946D64}"/>
              </a:ext>
            </a:extLst>
          </p:cNvPr>
          <p:cNvCxnSpPr>
            <a:cxnSpLocks/>
          </p:cNvCxnSpPr>
          <p:nvPr/>
        </p:nvCxnSpPr>
        <p:spPr>
          <a:xfrm>
            <a:off x="1099005" y="295464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EFB1D5-D948-4DF0-A821-16125FBC28C7}"/>
              </a:ext>
            </a:extLst>
          </p:cNvPr>
          <p:cNvCxnSpPr>
            <a:cxnSpLocks/>
          </p:cNvCxnSpPr>
          <p:nvPr/>
        </p:nvCxnSpPr>
        <p:spPr>
          <a:xfrm>
            <a:off x="8063345" y="2954646"/>
            <a:ext cx="15319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602ABF-F127-41AD-B054-32EEA01FFDA2}"/>
              </a:ext>
            </a:extLst>
          </p:cNvPr>
          <p:cNvCxnSpPr>
            <a:cxnSpLocks/>
          </p:cNvCxnSpPr>
          <p:nvPr/>
        </p:nvCxnSpPr>
        <p:spPr>
          <a:xfrm>
            <a:off x="3497820" y="2954646"/>
            <a:ext cx="21548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C27D0F-1FAE-4FE2-AC00-B356680A80FF}"/>
              </a:ext>
            </a:extLst>
          </p:cNvPr>
          <p:cNvCxnSpPr>
            <a:cxnSpLocks/>
          </p:cNvCxnSpPr>
          <p:nvPr/>
        </p:nvCxnSpPr>
        <p:spPr>
          <a:xfrm>
            <a:off x="7747430"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B0FBB-1167-49FB-858A-E6F49E097ABE}"/>
              </a:ext>
            </a:extLst>
          </p:cNvPr>
          <p:cNvCxnSpPr>
            <a:cxnSpLocks/>
          </p:cNvCxnSpPr>
          <p:nvPr/>
        </p:nvCxnSpPr>
        <p:spPr>
          <a:xfrm>
            <a:off x="8554952"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85A605-31C2-40B2-85A0-D80343913753}"/>
              </a:ext>
            </a:extLst>
          </p:cNvPr>
          <p:cNvCxnSpPr>
            <a:cxnSpLocks/>
          </p:cNvCxnSpPr>
          <p:nvPr/>
        </p:nvCxnSpPr>
        <p:spPr>
          <a:xfrm>
            <a:off x="9494550"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76E8D5-F32D-4E2F-80CB-941CB645C035}"/>
              </a:ext>
            </a:extLst>
          </p:cNvPr>
          <p:cNvCxnSpPr>
            <a:cxnSpLocks/>
          </p:cNvCxnSpPr>
          <p:nvPr/>
        </p:nvCxnSpPr>
        <p:spPr>
          <a:xfrm>
            <a:off x="9363921" y="4593441"/>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39F3DC-F8A9-456F-AA14-B110D1CCA6D2}"/>
              </a:ext>
            </a:extLst>
          </p:cNvPr>
          <p:cNvCxnSpPr>
            <a:cxnSpLocks/>
          </p:cNvCxnSpPr>
          <p:nvPr/>
        </p:nvCxnSpPr>
        <p:spPr>
          <a:xfrm>
            <a:off x="8687027" y="416592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BF3A98-887A-4768-A101-51CCA8BB14CB}"/>
              </a:ext>
            </a:extLst>
          </p:cNvPr>
          <p:cNvCxnSpPr>
            <a:cxnSpLocks/>
          </p:cNvCxnSpPr>
          <p:nvPr/>
        </p:nvCxnSpPr>
        <p:spPr>
          <a:xfrm>
            <a:off x="3811039" y="5769098"/>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CBE34A-2DE1-4451-90E2-86C1F7B93D72}"/>
              </a:ext>
            </a:extLst>
          </p:cNvPr>
          <p:cNvCxnSpPr>
            <a:cxnSpLocks/>
          </p:cNvCxnSpPr>
          <p:nvPr/>
        </p:nvCxnSpPr>
        <p:spPr>
          <a:xfrm>
            <a:off x="9156103" y="5412838"/>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918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6066" y="1594355"/>
            <a:ext cx="10880196" cy="2888496"/>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958644" y="318811"/>
            <a:ext cx="10094026"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Dùng từ </a:t>
            </a:r>
            <a:r>
              <a:rPr lang="vi-VN" sz="2800" i="1" dirty="0">
                <a:latin typeface="+mj-lt"/>
              </a:rPr>
              <a:t>là </a:t>
            </a:r>
            <a:r>
              <a:rPr lang="vi-VN" sz="2800" dirty="0">
                <a:latin typeface="+mj-lt"/>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a:cxnSpLocks/>
          </p:cNvCxnSpPr>
          <p:nvPr/>
        </p:nvCxnSpPr>
        <p:spPr>
          <a:xfrm>
            <a:off x="5234462" y="3115896"/>
            <a:ext cx="771195" cy="2444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7243948" y="3619993"/>
            <a:ext cx="771896" cy="283079"/>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1105353" y="4401421"/>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5181601" y="2674856"/>
            <a:ext cx="1104563" cy="622609"/>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7243948" y="2667000"/>
            <a:ext cx="771896" cy="59885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1104221" y="4899770"/>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5181601" y="3547111"/>
            <a:ext cx="732311" cy="2988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7467600" y="3115242"/>
            <a:ext cx="802244" cy="313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1104221" y="5430952"/>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8">
            <a:extLst>
              <a:ext uri="{BEBA8EAE-BF5A-486C-A8C5-ECC9F3942E4B}">
                <a14:imgProps xmlns:a14="http://schemas.microsoft.com/office/drawing/2010/main">
                  <a14:imgLayer r:embed="rId17">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22" cstate="print">
            <a:extLst>
              <a:ext uri="{BEBA8EAE-BF5A-486C-A8C5-ECC9F3942E4B}">
                <a14:imgProps xmlns:a14="http://schemas.microsoft.com/office/drawing/2010/main">
                  <a14:imgLayer r:embed="rId23">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8">
            <a:extLst>
              <a:ext uri="{BEBA8EAE-BF5A-486C-A8C5-ECC9F3942E4B}">
                <a14:imgProps xmlns:a14="http://schemas.microsoft.com/office/drawing/2010/main">
                  <a14:imgLayer r:embed="rId29">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pic>
        <p:nvPicPr>
          <p:cNvPr id="28" name="Picture 27"/>
          <p:cNvPicPr>
            <a:picLocks noChangeAspect="1"/>
          </p:cNvPicPr>
          <p:nvPr/>
        </p:nvPicPr>
        <p:blipFill>
          <a:blip r:embed="rId30">
            <a:extLst>
              <a:ext uri="{BEBA8EAE-BF5A-486C-A8C5-ECC9F3942E4B}">
                <a14:imgProps xmlns:a14="http://schemas.microsoft.com/office/drawing/2010/main">
                  <a14:imgLayer r:embed="rId31">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3">
            <a:extLst>
              <a:ext uri="{BEBA8EAE-BF5A-486C-A8C5-ECC9F3942E4B}">
                <a14:imgProps xmlns:a14="http://schemas.microsoft.com/office/drawing/2010/main">
                  <a14:imgLayer r:embed="rId34">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06378" y="1600201"/>
            <a:ext cx="4554260" cy="584775"/>
          </a:xfrm>
          <a:prstGeom prst="rect">
            <a:avLst/>
          </a:prstGeom>
          <a:noFill/>
        </p:spPr>
        <p:txBody>
          <a:bodyPr wrap="none" rtlCol="0">
            <a:spAutoFit/>
          </a:bodyPr>
          <a:lstStyle/>
          <a:p>
            <a:pPr algn="ctr" defTabSz="1219072"/>
            <a:r>
              <a:rPr lang="en-US" sz="3200" dirty="0" err="1">
                <a:solidFill>
                  <a:srgbClr val="0033CC"/>
                </a:solidFill>
                <a:latin typeface="Calibri"/>
              </a:rPr>
              <a:t>Trong</a:t>
            </a:r>
            <a:r>
              <a:rPr lang="en-US" sz="3200" dirty="0">
                <a:solidFill>
                  <a:srgbClr val="0033CC"/>
                </a:solidFill>
                <a:latin typeface="Calibri"/>
              </a:rPr>
              <a:t> </a:t>
            </a:r>
            <a:r>
              <a:rPr lang="en-US" sz="3200" dirty="0" err="1">
                <a:solidFill>
                  <a:srgbClr val="0033CC"/>
                </a:solidFill>
                <a:latin typeface="Calibri"/>
              </a:rPr>
              <a:t>bài</a:t>
            </a:r>
            <a:r>
              <a:rPr lang="en-US" sz="3200" dirty="0">
                <a:solidFill>
                  <a:srgbClr val="0033CC"/>
                </a:solidFill>
                <a:latin typeface="Calibri"/>
              </a:rPr>
              <a:t> </a:t>
            </a:r>
            <a:r>
              <a:rPr lang="en-US" sz="3200" dirty="0" err="1">
                <a:solidFill>
                  <a:srgbClr val="0033CC"/>
                </a:solidFill>
                <a:latin typeface="Calibri"/>
              </a:rPr>
              <a:t>chú</a:t>
            </a:r>
            <a:r>
              <a:rPr lang="en-US" sz="3200" dirty="0">
                <a:solidFill>
                  <a:srgbClr val="0033CC"/>
                </a:solidFill>
                <a:latin typeface="Calibri"/>
              </a:rPr>
              <a:t> </a:t>
            </a:r>
            <a:r>
              <a:rPr lang="en-US" sz="3200" dirty="0" err="1">
                <a:solidFill>
                  <a:srgbClr val="0033CC"/>
                </a:solidFill>
                <a:latin typeface="Calibri"/>
              </a:rPr>
              <a:t>cần</a:t>
            </a:r>
            <a:r>
              <a:rPr lang="en-US" sz="3200" dirty="0">
                <a:solidFill>
                  <a:srgbClr val="0033CC"/>
                </a:solidFill>
                <a:latin typeface="Calibri"/>
              </a:rPr>
              <a:t> </a:t>
            </a:r>
            <a:r>
              <a:rPr lang="en-US" sz="3200" dirty="0" err="1">
                <a:solidFill>
                  <a:srgbClr val="0033CC"/>
                </a:solidFill>
                <a:latin typeface="Calibri"/>
              </a:rPr>
              <a:t>vụ</a:t>
            </a:r>
            <a:r>
              <a:rPr lang="en-US" sz="3200" dirty="0">
                <a:solidFill>
                  <a:srgbClr val="0033CC"/>
                </a:solidFill>
                <a:latin typeface="Calibri"/>
              </a:rPr>
              <a:t> </a:t>
            </a:r>
            <a:r>
              <a:rPr lang="en-US" sz="3200" dirty="0" err="1">
                <a:solidFill>
                  <a:srgbClr val="0033CC"/>
                </a:solidFill>
                <a:latin typeface="Calibri"/>
              </a:rPr>
              <a:t>là</a:t>
            </a:r>
            <a:r>
              <a:rPr lang="en-US" sz="3200" dirty="0">
                <a:solidFill>
                  <a:srgbClr val="0033CC"/>
                </a:solidFill>
                <a:latin typeface="Calibri"/>
              </a:rPr>
              <a:t> ai?</a:t>
            </a:r>
          </a:p>
        </p:txBody>
      </p:sp>
      <p:sp>
        <p:nvSpPr>
          <p:cNvPr id="24" name="TextBox 23"/>
          <p:cNvSpPr txBox="1"/>
          <p:nvPr/>
        </p:nvSpPr>
        <p:spPr>
          <a:xfrm>
            <a:off x="4329022" y="4759404"/>
            <a:ext cx="4124847" cy="584775"/>
          </a:xfrm>
          <a:prstGeom prst="rect">
            <a:avLst/>
          </a:prstGeom>
          <a:noFill/>
        </p:spPr>
        <p:txBody>
          <a:bodyPr wrap="none" rtlCol="0">
            <a:spAutoFit/>
          </a:bodyPr>
          <a:lstStyle/>
          <a:p>
            <a:pPr algn="ctr" defTabSz="1219072"/>
            <a:r>
              <a:rPr lang="en-US" sz="3200" dirty="0" err="1">
                <a:solidFill>
                  <a:srgbClr val="0033CC"/>
                </a:solidFill>
                <a:latin typeface="Calibri"/>
              </a:rPr>
              <a:t>Người</a:t>
            </a:r>
            <a:r>
              <a:rPr lang="en-US" sz="3200" dirty="0">
                <a:solidFill>
                  <a:srgbClr val="0033CC"/>
                </a:solidFill>
                <a:latin typeface="Calibri"/>
              </a:rPr>
              <a:t> </a:t>
            </a:r>
            <a:r>
              <a:rPr lang="en-US" sz="3200" dirty="0" err="1">
                <a:solidFill>
                  <a:srgbClr val="0033CC"/>
                </a:solidFill>
                <a:latin typeface="Calibri"/>
              </a:rPr>
              <a:t>chăm</a:t>
            </a:r>
            <a:r>
              <a:rPr lang="en-US" sz="3200" dirty="0">
                <a:solidFill>
                  <a:srgbClr val="0033CC"/>
                </a:solidFill>
                <a:latin typeface="Calibri"/>
              </a:rPr>
              <a:t> </a:t>
            </a:r>
            <a:r>
              <a:rPr lang="en-US" sz="3200" dirty="0" err="1">
                <a:solidFill>
                  <a:srgbClr val="0033CC"/>
                </a:solidFill>
                <a:latin typeface="Calibri"/>
              </a:rPr>
              <a:t>sóc</a:t>
            </a:r>
            <a:r>
              <a:rPr lang="en-US" sz="3200" dirty="0">
                <a:solidFill>
                  <a:srgbClr val="0033CC"/>
                </a:solidFill>
                <a:latin typeface="Calibri"/>
              </a:rPr>
              <a:t> </a:t>
            </a:r>
            <a:r>
              <a:rPr lang="en-US" sz="3200" dirty="0" err="1">
                <a:solidFill>
                  <a:srgbClr val="0033CC"/>
                </a:solidFill>
                <a:latin typeface="Calibri"/>
              </a:rPr>
              <a:t>Bác</a:t>
            </a:r>
            <a:r>
              <a:rPr lang="en-US" sz="3200" dirty="0">
                <a:solidFill>
                  <a:srgbClr val="0033CC"/>
                </a:solidFill>
                <a:latin typeface="Calibri"/>
              </a:rPr>
              <a:t> </a:t>
            </a:r>
            <a:r>
              <a:rPr lang="en-US" sz="3200" dirty="0" err="1">
                <a:solidFill>
                  <a:srgbClr val="0033CC"/>
                </a:solidFill>
                <a:latin typeface="Calibri"/>
              </a:rPr>
              <a:t>Hồ</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1" y="3873730"/>
            <a:ext cx="2127940" cy="2781069"/>
          </a:xfrm>
          <a:prstGeom prst="rect">
            <a:avLst/>
          </a:prstGeom>
        </p:spPr>
      </p:pic>
    </p:spTree>
    <p:extLst>
      <p:ext uri="{BB962C8B-B14F-4D97-AF65-F5344CB8AC3E}">
        <p14:creationId xmlns:p14="http://schemas.microsoft.com/office/powerpoint/2010/main" val="334069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99705" y="1327069"/>
            <a:ext cx="4992590" cy="1077218"/>
          </a:xfrm>
          <a:prstGeom prst="rect">
            <a:avLst/>
          </a:prstGeom>
          <a:noFill/>
        </p:spPr>
        <p:txBody>
          <a:bodyPr wrap="square" rtlCol="0">
            <a:spAutoFit/>
          </a:bodyPr>
          <a:lstStyle/>
          <a:p>
            <a:pPr algn="ctr" defTabSz="1219072"/>
            <a:r>
              <a:rPr lang="en-US" sz="3200" dirty="0" err="1">
                <a:solidFill>
                  <a:srgbClr val="0033CC"/>
                </a:solidFill>
                <a:latin typeface="Calibri"/>
              </a:rPr>
              <a:t>Tại</a:t>
            </a:r>
            <a:r>
              <a:rPr lang="en-US" sz="3200" dirty="0">
                <a:solidFill>
                  <a:srgbClr val="0033CC"/>
                </a:solidFill>
                <a:latin typeface="Calibri"/>
              </a:rPr>
              <a:t> </a:t>
            </a:r>
            <a:r>
              <a:rPr lang="en-US" sz="3200" dirty="0" err="1">
                <a:solidFill>
                  <a:srgbClr val="0033CC"/>
                </a:solidFill>
                <a:latin typeface="Calibri"/>
              </a:rPr>
              <a:t>sao</a:t>
            </a:r>
            <a:r>
              <a:rPr lang="en-US" sz="3200" dirty="0">
                <a:solidFill>
                  <a:srgbClr val="0033CC"/>
                </a:solidFill>
                <a:latin typeface="Calibri"/>
              </a:rPr>
              <a:t> </a:t>
            </a:r>
            <a:r>
              <a:rPr lang="en-US" sz="3200" dirty="0" err="1">
                <a:solidFill>
                  <a:srgbClr val="0033CC"/>
                </a:solidFill>
                <a:latin typeface="Calibri"/>
              </a:rPr>
              <a:t>Bác</a:t>
            </a:r>
            <a:r>
              <a:rPr lang="en-US" sz="3200" dirty="0">
                <a:solidFill>
                  <a:srgbClr val="0033CC"/>
                </a:solidFill>
                <a:latin typeface="Calibri"/>
              </a:rPr>
              <a:t> </a:t>
            </a:r>
            <a:r>
              <a:rPr lang="en-US" sz="3200" dirty="0" err="1">
                <a:solidFill>
                  <a:srgbClr val="0033CC"/>
                </a:solidFill>
                <a:latin typeface="Calibri"/>
              </a:rPr>
              <a:t>cuộn</a:t>
            </a:r>
            <a:r>
              <a:rPr lang="en-US" sz="3200" dirty="0">
                <a:solidFill>
                  <a:srgbClr val="0033CC"/>
                </a:solidFill>
                <a:latin typeface="Calibri"/>
              </a:rPr>
              <a:t> </a:t>
            </a:r>
            <a:r>
              <a:rPr lang="en-US" sz="3200" dirty="0" err="1">
                <a:solidFill>
                  <a:srgbClr val="0033CC"/>
                </a:solidFill>
                <a:latin typeface="Calibri"/>
              </a:rPr>
              <a:t>chiếc</a:t>
            </a:r>
            <a:r>
              <a:rPr lang="en-US" sz="3200" dirty="0">
                <a:solidFill>
                  <a:srgbClr val="0033CC"/>
                </a:solidFill>
                <a:latin typeface="Calibri"/>
              </a:rPr>
              <a:t> </a:t>
            </a:r>
            <a:r>
              <a:rPr lang="en-US" sz="3200" dirty="0" err="1">
                <a:solidFill>
                  <a:srgbClr val="0033CC"/>
                </a:solidFill>
                <a:latin typeface="Calibri"/>
              </a:rPr>
              <a:t>rễ</a:t>
            </a:r>
            <a:r>
              <a:rPr lang="en-US" sz="3200" dirty="0">
                <a:solidFill>
                  <a:srgbClr val="0033CC"/>
                </a:solidFill>
                <a:latin typeface="Calibri"/>
              </a:rPr>
              <a:t> </a:t>
            </a:r>
            <a:r>
              <a:rPr lang="en-US" sz="3200" dirty="0" err="1">
                <a:solidFill>
                  <a:srgbClr val="0033CC"/>
                </a:solidFill>
                <a:latin typeface="Calibri"/>
              </a:rPr>
              <a:t>thành</a:t>
            </a:r>
            <a:r>
              <a:rPr lang="en-US" sz="3200" dirty="0">
                <a:solidFill>
                  <a:srgbClr val="0033CC"/>
                </a:solidFill>
                <a:latin typeface="Calibri"/>
              </a:rPr>
              <a:t> </a:t>
            </a:r>
            <a:r>
              <a:rPr lang="en-US" sz="3200" dirty="0" err="1">
                <a:solidFill>
                  <a:srgbClr val="0033CC"/>
                </a:solidFill>
                <a:latin typeface="Calibri"/>
              </a:rPr>
              <a:t>vòng</a:t>
            </a:r>
            <a:r>
              <a:rPr lang="en-US" sz="3200" dirty="0">
                <a:solidFill>
                  <a:srgbClr val="0033CC"/>
                </a:solidFill>
                <a:latin typeface="Calibri"/>
              </a:rPr>
              <a:t> </a:t>
            </a:r>
            <a:r>
              <a:rPr lang="en-US" sz="3200" dirty="0" err="1">
                <a:solidFill>
                  <a:srgbClr val="0033CC"/>
                </a:solidFill>
                <a:latin typeface="Calibri"/>
              </a:rPr>
              <a:t>tròn</a:t>
            </a:r>
            <a:r>
              <a:rPr lang="en-US" sz="3200" dirty="0">
                <a:solidFill>
                  <a:srgbClr val="0033CC"/>
                </a:solidFill>
                <a:latin typeface="Calibri"/>
              </a:rPr>
              <a:t>?</a:t>
            </a:r>
          </a:p>
        </p:txBody>
      </p:sp>
      <p:sp>
        <p:nvSpPr>
          <p:cNvPr id="24" name="TextBox 23"/>
          <p:cNvSpPr txBox="1"/>
          <p:nvPr/>
        </p:nvSpPr>
        <p:spPr>
          <a:xfrm>
            <a:off x="4552764" y="4725655"/>
            <a:ext cx="3086472" cy="1077218"/>
          </a:xfrm>
          <a:prstGeom prst="rect">
            <a:avLst/>
          </a:prstGeom>
          <a:noFill/>
        </p:spPr>
        <p:txBody>
          <a:bodyPr wrap="square" rtlCol="0">
            <a:spAutoFit/>
          </a:bodyPr>
          <a:lstStyle/>
          <a:p>
            <a:pPr algn="ctr" defTabSz="1219072"/>
            <a:r>
              <a:rPr lang="en-US" sz="3200" dirty="0" err="1">
                <a:solidFill>
                  <a:srgbClr val="0033CC"/>
                </a:solidFill>
              </a:rPr>
              <a:t>Lớn</a:t>
            </a:r>
            <a:r>
              <a:rPr lang="en-US" sz="3200" dirty="0">
                <a:solidFill>
                  <a:srgbClr val="0033CC"/>
                </a:solidFill>
              </a:rPr>
              <a:t> </a:t>
            </a:r>
            <a:r>
              <a:rPr lang="en-US" sz="3200" dirty="0" err="1">
                <a:solidFill>
                  <a:srgbClr val="0033CC"/>
                </a:solidFill>
              </a:rPr>
              <a:t>thành</a:t>
            </a:r>
            <a:r>
              <a:rPr lang="en-US" sz="3200" dirty="0">
                <a:solidFill>
                  <a:srgbClr val="0033CC"/>
                </a:solidFill>
              </a:rPr>
              <a:t> </a:t>
            </a:r>
            <a:r>
              <a:rPr lang="en-US" sz="3200" dirty="0" err="1">
                <a:solidFill>
                  <a:srgbClr val="0033CC"/>
                </a:solidFill>
              </a:rPr>
              <a:t>cây</a:t>
            </a:r>
            <a:r>
              <a:rPr lang="en-US" sz="3200" dirty="0">
                <a:solidFill>
                  <a:srgbClr val="0033CC"/>
                </a:solidFill>
              </a:rPr>
              <a:t> </a:t>
            </a:r>
            <a:r>
              <a:rPr lang="en-US" sz="3200" dirty="0" err="1">
                <a:solidFill>
                  <a:srgbClr val="0033CC"/>
                </a:solidFill>
              </a:rPr>
              <a:t>đa</a:t>
            </a:r>
            <a:r>
              <a:rPr lang="en-US" sz="3200" dirty="0">
                <a:solidFill>
                  <a:srgbClr val="0033CC"/>
                </a:solidFill>
              </a:rPr>
              <a:t> </a:t>
            </a:r>
            <a:r>
              <a:rPr lang="en-US" sz="3200" dirty="0" err="1">
                <a:solidFill>
                  <a:srgbClr val="0033CC"/>
                </a:solidFill>
              </a:rPr>
              <a:t>có</a:t>
            </a:r>
            <a:r>
              <a:rPr lang="en-US" sz="3200" dirty="0">
                <a:solidFill>
                  <a:srgbClr val="0033CC"/>
                </a:solidFill>
              </a:rPr>
              <a:t> </a:t>
            </a:r>
            <a:r>
              <a:rPr lang="en-US" sz="3200" dirty="0" err="1">
                <a:solidFill>
                  <a:srgbClr val="0033CC"/>
                </a:solidFill>
              </a:rPr>
              <a:t>vòng</a:t>
            </a:r>
            <a:r>
              <a:rPr lang="en-US" sz="3200" dirty="0">
                <a:solidFill>
                  <a:srgbClr val="0033CC"/>
                </a:solidFill>
              </a:rPr>
              <a:t> </a:t>
            </a:r>
            <a:r>
              <a:rPr lang="en-US" sz="3200" dirty="0" err="1">
                <a:solidFill>
                  <a:srgbClr val="0033CC"/>
                </a:solidFill>
              </a:rPr>
              <a:t>lá</a:t>
            </a:r>
            <a:r>
              <a:rPr lang="en-US" sz="3200" dirty="0">
                <a:solidFill>
                  <a:srgbClr val="0033CC"/>
                </a:solidFill>
              </a:rPr>
              <a:t> </a:t>
            </a:r>
            <a:r>
              <a:rPr lang="en-US" sz="3200" dirty="0" err="1">
                <a:solidFill>
                  <a:srgbClr val="0033CC"/>
                </a:solidFill>
              </a:rPr>
              <a:t>tròn</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5259" y="3873730"/>
            <a:ext cx="2127940" cy="2781069"/>
          </a:xfrm>
          <a:prstGeom prst="rect">
            <a:avLst/>
          </a:prstGeom>
        </p:spPr>
      </p:pic>
    </p:spTree>
    <p:extLst>
      <p:ext uri="{BB962C8B-B14F-4D97-AF65-F5344CB8AC3E}">
        <p14:creationId xmlns:p14="http://schemas.microsoft.com/office/powerpoint/2010/main" val="248678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2934" y="1267692"/>
            <a:ext cx="5849333" cy="1077218"/>
          </a:xfrm>
          <a:prstGeom prst="rect">
            <a:avLst/>
          </a:prstGeom>
          <a:noFill/>
        </p:spPr>
        <p:txBody>
          <a:bodyPr wrap="square" rtlCol="0">
            <a:spAutoFit/>
          </a:bodyPr>
          <a:lstStyle/>
          <a:p>
            <a:pPr algn="ctr" defTabSz="1219072"/>
            <a:r>
              <a:rPr lang="en-US" sz="3200" dirty="0" err="1">
                <a:solidFill>
                  <a:srgbClr val="0033CC"/>
                </a:solidFill>
                <a:latin typeface="Calibri"/>
              </a:rPr>
              <a:t>Tình</a:t>
            </a:r>
            <a:r>
              <a:rPr lang="en-US" sz="3200" dirty="0">
                <a:solidFill>
                  <a:srgbClr val="0033CC"/>
                </a:solidFill>
                <a:latin typeface="Calibri"/>
              </a:rPr>
              <a:t> </a:t>
            </a:r>
            <a:r>
              <a:rPr lang="en-US" sz="3200" dirty="0" err="1">
                <a:solidFill>
                  <a:srgbClr val="0033CC"/>
                </a:solidFill>
                <a:latin typeface="Calibri"/>
              </a:rPr>
              <a:t>cảm</a:t>
            </a:r>
            <a:r>
              <a:rPr lang="en-US" sz="3200" dirty="0">
                <a:solidFill>
                  <a:srgbClr val="0033CC"/>
                </a:solidFill>
                <a:latin typeface="Calibri"/>
              </a:rPr>
              <a:t> </a:t>
            </a:r>
            <a:r>
              <a:rPr lang="en-US" sz="3200" dirty="0" err="1">
                <a:solidFill>
                  <a:srgbClr val="0033CC"/>
                </a:solidFill>
                <a:latin typeface="Calibri"/>
              </a:rPr>
              <a:t>của</a:t>
            </a:r>
            <a:r>
              <a:rPr lang="en-US" sz="3200" dirty="0">
                <a:solidFill>
                  <a:srgbClr val="0033CC"/>
                </a:solidFill>
                <a:latin typeface="Calibri"/>
              </a:rPr>
              <a:t> </a:t>
            </a:r>
            <a:r>
              <a:rPr lang="en-US" sz="3200" dirty="0" err="1">
                <a:solidFill>
                  <a:srgbClr val="0033CC"/>
                </a:solidFill>
                <a:latin typeface="Calibri"/>
              </a:rPr>
              <a:t>Bác</a:t>
            </a:r>
            <a:r>
              <a:rPr lang="en-US" sz="3200" dirty="0">
                <a:solidFill>
                  <a:srgbClr val="0033CC"/>
                </a:solidFill>
                <a:latin typeface="Calibri"/>
              </a:rPr>
              <a:t> </a:t>
            </a:r>
            <a:r>
              <a:rPr lang="en-US" sz="3200" dirty="0" err="1">
                <a:solidFill>
                  <a:srgbClr val="0033CC"/>
                </a:solidFill>
                <a:latin typeface="Calibri"/>
              </a:rPr>
              <a:t>Hồ</a:t>
            </a:r>
            <a:r>
              <a:rPr lang="en-US" sz="3200" dirty="0">
                <a:solidFill>
                  <a:srgbClr val="0033CC"/>
                </a:solidFill>
                <a:latin typeface="Calibri"/>
              </a:rPr>
              <a:t> </a:t>
            </a:r>
            <a:r>
              <a:rPr lang="en-US" sz="3200" dirty="0" err="1">
                <a:solidFill>
                  <a:srgbClr val="0033CC"/>
                </a:solidFill>
                <a:latin typeface="Calibri"/>
              </a:rPr>
              <a:t>dành</a:t>
            </a:r>
            <a:r>
              <a:rPr lang="en-US" sz="3200" dirty="0">
                <a:solidFill>
                  <a:srgbClr val="0033CC"/>
                </a:solidFill>
                <a:latin typeface="Calibri"/>
              </a:rPr>
              <a:t> </a:t>
            </a:r>
            <a:r>
              <a:rPr lang="en-US" sz="3200" dirty="0" err="1">
                <a:solidFill>
                  <a:srgbClr val="0033CC"/>
                </a:solidFill>
                <a:latin typeface="Calibri"/>
              </a:rPr>
              <a:t>cho</a:t>
            </a:r>
            <a:r>
              <a:rPr lang="en-US" sz="3200" dirty="0">
                <a:solidFill>
                  <a:srgbClr val="0033CC"/>
                </a:solidFill>
                <a:latin typeface="Calibri"/>
              </a:rPr>
              <a:t> </a:t>
            </a:r>
            <a:r>
              <a:rPr lang="en-US" sz="3200" dirty="0" err="1">
                <a:solidFill>
                  <a:srgbClr val="0033CC"/>
                </a:solidFill>
                <a:latin typeface="Calibri"/>
              </a:rPr>
              <a:t>thiếu</a:t>
            </a:r>
            <a:r>
              <a:rPr lang="en-US" sz="3200" dirty="0">
                <a:solidFill>
                  <a:srgbClr val="0033CC"/>
                </a:solidFill>
                <a:latin typeface="Calibri"/>
              </a:rPr>
              <a:t> </a:t>
            </a:r>
            <a:r>
              <a:rPr lang="en-US" sz="3200" dirty="0" err="1">
                <a:solidFill>
                  <a:srgbClr val="0033CC"/>
                </a:solidFill>
                <a:latin typeface="Calibri"/>
              </a:rPr>
              <a:t>nhi</a:t>
            </a:r>
            <a:r>
              <a:rPr lang="en-US" sz="3200" dirty="0">
                <a:solidFill>
                  <a:srgbClr val="0033CC"/>
                </a:solidFill>
                <a:latin typeface="Calibri"/>
              </a:rPr>
              <a:t> </a:t>
            </a:r>
            <a:r>
              <a:rPr lang="en-US" sz="3200" dirty="0" err="1">
                <a:solidFill>
                  <a:srgbClr val="0033CC"/>
                </a:solidFill>
                <a:latin typeface="Calibri"/>
              </a:rPr>
              <a:t>như</a:t>
            </a:r>
            <a:r>
              <a:rPr lang="en-US" sz="3200" dirty="0">
                <a:solidFill>
                  <a:srgbClr val="0033CC"/>
                </a:solidFill>
                <a:latin typeface="Calibri"/>
              </a:rPr>
              <a:t> </a:t>
            </a:r>
            <a:r>
              <a:rPr lang="en-US" sz="3200" dirty="0" err="1">
                <a:solidFill>
                  <a:srgbClr val="0033CC"/>
                </a:solidFill>
                <a:latin typeface="Calibri"/>
              </a:rPr>
              <a:t>thế</a:t>
            </a:r>
            <a:r>
              <a:rPr lang="en-US" sz="3200" dirty="0">
                <a:solidFill>
                  <a:srgbClr val="0033CC"/>
                </a:solidFill>
                <a:latin typeface="Calibri"/>
              </a:rPr>
              <a:t> </a:t>
            </a:r>
            <a:r>
              <a:rPr lang="en-US" sz="3200" dirty="0" err="1">
                <a:solidFill>
                  <a:srgbClr val="0033CC"/>
                </a:solidFill>
                <a:latin typeface="Calibri"/>
              </a:rPr>
              <a:t>nào</a:t>
            </a:r>
            <a:r>
              <a:rPr lang="en-US" sz="3200" dirty="0">
                <a:solidFill>
                  <a:srgbClr val="0033CC"/>
                </a:solidFill>
                <a:latin typeface="Calibri"/>
              </a:rPr>
              <a:t>?</a:t>
            </a:r>
          </a:p>
        </p:txBody>
      </p:sp>
      <p:sp>
        <p:nvSpPr>
          <p:cNvPr id="24" name="TextBox 23"/>
          <p:cNvSpPr txBox="1"/>
          <p:nvPr/>
        </p:nvSpPr>
        <p:spPr>
          <a:xfrm>
            <a:off x="4563682" y="4820791"/>
            <a:ext cx="3480860" cy="1077218"/>
          </a:xfrm>
          <a:prstGeom prst="rect">
            <a:avLst/>
          </a:prstGeom>
          <a:noFill/>
        </p:spPr>
        <p:txBody>
          <a:bodyPr wrap="square" rtlCol="0">
            <a:spAutoFit/>
          </a:bodyPr>
          <a:lstStyle/>
          <a:p>
            <a:pPr algn="ctr" defTabSz="1219072"/>
            <a:r>
              <a:rPr lang="en-US" sz="3200" dirty="0" err="1">
                <a:solidFill>
                  <a:srgbClr val="0033CC"/>
                </a:solidFill>
                <a:latin typeface="Calibri"/>
              </a:rPr>
              <a:t>Bác</a:t>
            </a:r>
            <a:r>
              <a:rPr lang="en-US" sz="3200" dirty="0">
                <a:solidFill>
                  <a:srgbClr val="0033CC"/>
                </a:solidFill>
                <a:latin typeface="Calibri"/>
              </a:rPr>
              <a:t> </a:t>
            </a:r>
            <a:r>
              <a:rPr lang="en-US" sz="3200" dirty="0" err="1">
                <a:solidFill>
                  <a:srgbClr val="0033CC"/>
                </a:solidFill>
                <a:latin typeface="Calibri"/>
              </a:rPr>
              <a:t>rất</a:t>
            </a:r>
            <a:r>
              <a:rPr lang="en-US" sz="3200" dirty="0">
                <a:solidFill>
                  <a:srgbClr val="0033CC"/>
                </a:solidFill>
                <a:latin typeface="Calibri"/>
              </a:rPr>
              <a:t> </a:t>
            </a:r>
            <a:r>
              <a:rPr lang="en-US" sz="3200" dirty="0" err="1">
                <a:solidFill>
                  <a:srgbClr val="0033CC"/>
                </a:solidFill>
                <a:latin typeface="Calibri"/>
              </a:rPr>
              <a:t>yêu</a:t>
            </a:r>
            <a:r>
              <a:rPr lang="en-US" sz="3200" dirty="0">
                <a:solidFill>
                  <a:srgbClr val="0033CC"/>
                </a:solidFill>
                <a:latin typeface="Calibri"/>
              </a:rPr>
              <a:t> </a:t>
            </a:r>
            <a:r>
              <a:rPr lang="en-US" sz="3200" dirty="0" err="1">
                <a:solidFill>
                  <a:srgbClr val="0033CC"/>
                </a:solidFill>
                <a:latin typeface="Calibri"/>
              </a:rPr>
              <a:t>thiếu</a:t>
            </a:r>
            <a:r>
              <a:rPr lang="en-US" sz="3200" dirty="0">
                <a:solidFill>
                  <a:srgbClr val="0033CC"/>
                </a:solidFill>
                <a:latin typeface="Calibri"/>
              </a:rPr>
              <a:t> </a:t>
            </a:r>
            <a:r>
              <a:rPr lang="en-US" sz="3200" dirty="0" err="1">
                <a:solidFill>
                  <a:srgbClr val="0033CC"/>
                </a:solidFill>
                <a:latin typeface="Calibri"/>
              </a:rPr>
              <a:t>niên</a:t>
            </a:r>
            <a:r>
              <a:rPr lang="en-US" sz="3200" dirty="0">
                <a:solidFill>
                  <a:srgbClr val="0033CC"/>
                </a:solidFill>
                <a:latin typeface="Calibri"/>
              </a:rPr>
              <a:t> </a:t>
            </a:r>
            <a:r>
              <a:rPr lang="en-US" sz="3200" dirty="0" err="1">
                <a:solidFill>
                  <a:srgbClr val="0033CC"/>
                </a:solidFill>
                <a:latin typeface="Calibri"/>
              </a:rPr>
              <a:t>nhi</a:t>
            </a:r>
            <a:r>
              <a:rPr lang="en-US" sz="3200" dirty="0">
                <a:solidFill>
                  <a:srgbClr val="0033CC"/>
                </a:solidFill>
                <a:latin typeface="Calibri"/>
              </a:rPr>
              <a:t> </a:t>
            </a:r>
            <a:r>
              <a:rPr lang="en-US" sz="3200" dirty="0" err="1">
                <a:solidFill>
                  <a:srgbClr val="0033CC"/>
                </a:solidFill>
                <a:latin typeface="Calibri"/>
              </a:rPr>
              <a:t>đồng</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5259" y="3873730"/>
            <a:ext cx="2127940" cy="2781069"/>
          </a:xfrm>
          <a:prstGeom prst="rect">
            <a:avLst/>
          </a:prstGeom>
        </p:spPr>
      </p:pic>
    </p:spTree>
    <p:extLst>
      <p:ext uri="{BB962C8B-B14F-4D97-AF65-F5344CB8AC3E}">
        <p14:creationId xmlns:p14="http://schemas.microsoft.com/office/powerpoint/2010/main" val="243038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0A001-5C73-4CE1-A481-E0E19B1D57F0}"/>
              </a:ext>
            </a:extLst>
          </p:cNvPr>
          <p:cNvSpPr txBox="1"/>
          <p:nvPr/>
        </p:nvSpPr>
        <p:spPr>
          <a:xfrm>
            <a:off x="3040911" y="223284"/>
            <a:ext cx="9728791" cy="830997"/>
          </a:xfrm>
          <a:prstGeom prst="rect">
            <a:avLst/>
          </a:prstGeom>
          <a:noFill/>
        </p:spPr>
        <p:txBody>
          <a:bodyPr wrap="square" rtlCol="0">
            <a:spAutoFit/>
          </a:bodyPr>
          <a:lstStyle/>
          <a:p>
            <a:r>
              <a:rPr lang="en-US" sz="4800" dirty="0" err="1">
                <a:solidFill>
                  <a:schemeClr val="bg1"/>
                </a:solidFill>
              </a:rPr>
              <a:t>Thứ</a:t>
            </a:r>
            <a:r>
              <a:rPr lang="en-US" sz="4800" dirty="0">
                <a:solidFill>
                  <a:schemeClr val="bg1"/>
                </a:solidFill>
              </a:rPr>
              <a:t> … </a:t>
            </a:r>
            <a:r>
              <a:rPr lang="en-US" sz="4800" dirty="0" err="1">
                <a:solidFill>
                  <a:schemeClr val="bg1"/>
                </a:solidFill>
              </a:rPr>
              <a:t>ngày</a:t>
            </a:r>
            <a:r>
              <a:rPr lang="en-US" sz="4800" dirty="0">
                <a:solidFill>
                  <a:schemeClr val="bg1"/>
                </a:solidFill>
              </a:rPr>
              <a:t> … </a:t>
            </a:r>
            <a:r>
              <a:rPr lang="en-US" sz="4800" dirty="0" err="1">
                <a:solidFill>
                  <a:schemeClr val="bg1"/>
                </a:solidFill>
              </a:rPr>
              <a:t>tháng</a:t>
            </a:r>
            <a:r>
              <a:rPr lang="en-US" sz="4800" dirty="0">
                <a:solidFill>
                  <a:schemeClr val="bg1"/>
                </a:solidFill>
              </a:rPr>
              <a:t>…</a:t>
            </a:r>
          </a:p>
        </p:txBody>
      </p:sp>
      <p:sp>
        <p:nvSpPr>
          <p:cNvPr id="3" name="TextBox 2">
            <a:extLst>
              <a:ext uri="{FF2B5EF4-FFF2-40B4-BE49-F238E27FC236}">
                <a16:creationId xmlns:a16="http://schemas.microsoft.com/office/drawing/2014/main" id="{001E9399-0886-4DD5-BD74-FE6694FB7807}"/>
              </a:ext>
            </a:extLst>
          </p:cNvPr>
          <p:cNvSpPr txBox="1"/>
          <p:nvPr/>
        </p:nvSpPr>
        <p:spPr>
          <a:xfrm>
            <a:off x="1127050" y="2190307"/>
            <a:ext cx="1201479" cy="1754326"/>
          </a:xfrm>
          <a:prstGeom prst="rect">
            <a:avLst/>
          </a:prstGeom>
          <a:noFill/>
        </p:spPr>
        <p:txBody>
          <a:bodyPr wrap="square" rtlCol="0">
            <a:spAutoFit/>
          </a:bodyPr>
          <a:lstStyle/>
          <a:p>
            <a:pPr algn="ctr"/>
            <a:r>
              <a:rPr lang="en-US" sz="5400" dirty="0" err="1">
                <a:solidFill>
                  <a:schemeClr val="bg1"/>
                </a:solidFill>
              </a:rPr>
              <a:t>Bài</a:t>
            </a:r>
            <a:r>
              <a:rPr lang="en-US" sz="5400" dirty="0">
                <a:solidFill>
                  <a:schemeClr val="bg1"/>
                </a:solidFill>
              </a:rPr>
              <a:t> 25</a:t>
            </a:r>
          </a:p>
        </p:txBody>
      </p:sp>
      <p:sp>
        <p:nvSpPr>
          <p:cNvPr id="4" name="TextBox 3">
            <a:extLst>
              <a:ext uri="{FF2B5EF4-FFF2-40B4-BE49-F238E27FC236}">
                <a16:creationId xmlns:a16="http://schemas.microsoft.com/office/drawing/2014/main" id="{C5391446-C85F-483F-98CF-FBF2E3BC1DD8}"/>
              </a:ext>
            </a:extLst>
          </p:cNvPr>
          <p:cNvSpPr txBox="1"/>
          <p:nvPr/>
        </p:nvSpPr>
        <p:spPr>
          <a:xfrm>
            <a:off x="2413590" y="2528790"/>
            <a:ext cx="9027042" cy="900210"/>
          </a:xfrm>
          <a:prstGeom prst="rect">
            <a:avLst/>
          </a:prstGeom>
          <a:noFill/>
        </p:spPr>
        <p:txBody>
          <a:bodyPr wrap="square" lIns="68543" tIns="34272" rIns="68543" bIns="34272" rtlCol="0">
            <a:spAutoFit/>
          </a:bodyPr>
          <a:lstStyle/>
          <a:p>
            <a:pPr algn="ctr" defTabSz="685800">
              <a:buClrTx/>
              <a:defRPr/>
            </a:pP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Đất</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nước</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chúng</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mình</a:t>
            </a:r>
            <a:endPar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2378672"/>
      </p:ext>
    </p:extLst>
  </p:cSld>
  <p:clrMapOvr>
    <a:masterClrMapping/>
  </p:clrMapOvr>
  <p:transition spd="slow">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769361" y="621620"/>
            <a:ext cx="2189696" cy="937526"/>
            <a:chOff x="340718" y="617893"/>
            <a:chExt cx="1642272" cy="703145"/>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92498"/>
            </a:xfrm>
            <a:prstGeom prst="rect">
              <a:avLst/>
            </a:prstGeom>
            <a:noFill/>
          </p:spPr>
          <p:txBody>
            <a:bodyPr wrap="square" rtlCol="0">
              <a:spAutoFit/>
            </a:bodyPr>
            <a:lstStyle/>
            <a:p>
              <a:r>
                <a:rPr lang="en-US" sz="5400" dirty="0">
                  <a:solidFill>
                    <a:schemeClr val="accent1">
                      <a:lumMod val="50000"/>
                    </a:schemeClr>
                  </a:solidFill>
                  <a:latin typeface="+mj-lt"/>
                </a:rPr>
                <a:t>BÀI 25</a:t>
              </a:r>
            </a:p>
          </p:txBody>
        </p:sp>
        <p:sp>
          <p:nvSpPr>
            <p:cNvPr id="4" name="TextBox 3">
              <a:extLst>
                <a:ext uri="{FF2B5EF4-FFF2-40B4-BE49-F238E27FC236}">
                  <a16:creationId xmlns:a16="http://schemas.microsoft.com/office/drawing/2014/main" id="{A0FE075E-00B8-430F-A266-1358EF8D2A4B}"/>
                </a:ext>
              </a:extLst>
            </p:cNvPr>
            <p:cNvSpPr txBox="1"/>
            <p:nvPr/>
          </p:nvSpPr>
          <p:spPr>
            <a:xfrm>
              <a:off x="340718" y="628540"/>
              <a:ext cx="1613647" cy="692498"/>
            </a:xfrm>
            <a:prstGeom prst="rect">
              <a:avLst/>
            </a:prstGeom>
            <a:noFill/>
          </p:spPr>
          <p:txBody>
            <a:bodyPr wrap="square" rtlCol="0">
              <a:spAutoFit/>
            </a:bodyPr>
            <a:lstStyle/>
            <a:p>
              <a:r>
                <a:rPr lang="en-US" sz="5400" dirty="0">
                  <a:solidFill>
                    <a:srgbClr val="FC7D77"/>
                  </a:solidFill>
                  <a:latin typeface="+mj-lt"/>
                </a:rPr>
                <a:t>BÀI 25</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551423" y="206121"/>
            <a:ext cx="8485681" cy="830997"/>
          </a:xfrm>
          <a:prstGeom prst="rect">
            <a:avLst/>
          </a:prstGeom>
          <a:noFill/>
        </p:spPr>
        <p:txBody>
          <a:bodyPr wrap="square" rtlCol="0">
            <a:spAutoFit/>
          </a:bodyPr>
          <a:lstStyle/>
          <a:p>
            <a:r>
              <a:rPr lang="vi-VN" sz="4800" dirty="0">
                <a:solidFill>
                  <a:schemeClr val="accent2"/>
                </a:solidFill>
                <a:latin typeface="+mj-lt"/>
              </a:rPr>
              <a:t>ĐẤT NƯỚC CHÚNG MÌNH</a:t>
            </a:r>
            <a:endParaRPr lang="en-US" sz="4800" dirty="0">
              <a:solidFill>
                <a:schemeClr val="accent2"/>
              </a:solidFill>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721544" y="1661946"/>
            <a:ext cx="7814782" cy="650499"/>
          </a:xfrm>
          <a:prstGeom prst="rect">
            <a:avLst/>
          </a:prstGeom>
          <a:noFill/>
        </p:spPr>
        <p:txBody>
          <a:bodyPr wrap="square" rtlCol="0">
            <a:spAutoFit/>
          </a:bodyPr>
          <a:lstStyle/>
          <a:p>
            <a:pPr>
              <a:lnSpc>
                <a:spcPct val="150000"/>
              </a:lnSpc>
            </a:pPr>
            <a:r>
              <a:rPr lang="vi-VN" sz="2800" dirty="0">
                <a:latin typeface="+mj-lt"/>
              </a:rPr>
              <a:t>Đoán xem các bạn nhỏ trong tranh đang nói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897832" y="1742721"/>
            <a:ext cx="927752" cy="488951"/>
          </a:xfrm>
          <a:prstGeom prst="rect">
            <a:avLst/>
          </a:prstGeom>
        </p:spPr>
      </p:pic>
      <p:pic>
        <p:nvPicPr>
          <p:cNvPr id="6" name="Picture 5">
            <a:extLst>
              <a:ext uri="{FF2B5EF4-FFF2-40B4-BE49-F238E27FC236}">
                <a16:creationId xmlns:a16="http://schemas.microsoft.com/office/drawing/2014/main" id="{0E79E6BE-45B0-4B70-8701-E52670DDB29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89993" y="2492368"/>
            <a:ext cx="5412015" cy="3994171"/>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161" y="4285397"/>
            <a:ext cx="11818861" cy="2388358"/>
          </a:xfrm>
          <a:prstGeom prst="rect">
            <a:avLst/>
          </a:prstGeom>
        </p:spPr>
      </p:pic>
      <p:pic>
        <p:nvPicPr>
          <p:cNvPr id="3" name="图片 2"/>
          <p:cNvPicPr>
            <a:picLocks noChangeAspect="1"/>
          </p:cNvPicPr>
          <p:nvPr/>
        </p:nvPicPr>
        <p:blipFill>
          <a:blip r:embed="rId4"/>
          <a:stretch>
            <a:fillRect/>
          </a:stretch>
        </p:blipFill>
        <p:spPr>
          <a:xfrm>
            <a:off x="1921101" y="1473958"/>
            <a:ext cx="8272979" cy="2635291"/>
          </a:xfrm>
          <a:prstGeom prst="rect">
            <a:avLst/>
          </a:prstGeom>
        </p:spPr>
      </p:pic>
      <p:pic>
        <p:nvPicPr>
          <p:cNvPr id="4" name="图片 3"/>
          <p:cNvPicPr>
            <a:picLocks noChangeAspect="1"/>
          </p:cNvPicPr>
          <p:nvPr/>
        </p:nvPicPr>
        <p:blipFill>
          <a:blip r:embed="rId5"/>
          <a:stretch>
            <a:fillRect/>
          </a:stretch>
        </p:blipFill>
        <p:spPr>
          <a:xfrm>
            <a:off x="965881" y="395786"/>
            <a:ext cx="9935813" cy="1302800"/>
          </a:xfrm>
          <a:prstGeom prst="rect">
            <a:avLst/>
          </a:prstGeom>
        </p:spPr>
      </p:pic>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
        <p:nvSpPr>
          <p:cNvPr id="12" name="文本框 11"/>
          <p:cNvSpPr txBox="1"/>
          <p:nvPr/>
        </p:nvSpPr>
        <p:spPr>
          <a:xfrm>
            <a:off x="3830046" y="2174765"/>
            <a:ext cx="49602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Tiết 1 + 2: Đọc</a:t>
            </a:r>
            <a:endParaRPr kumimoji="0" lang="zh-CN" altLang="en-US"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vi-VN" sz="2800" b="1" dirty="0">
                  <a:solidFill>
                    <a:schemeClr val="bg1"/>
                  </a:solidFill>
                  <a:latin typeface="+mj-lt"/>
                </a:rPr>
                <a:t>ĐỌC</a:t>
              </a:r>
              <a:r>
                <a:rPr lang="en-US" sz="2800" b="1" dirty="0">
                  <a:solidFill>
                    <a:schemeClr val="bg1"/>
                  </a:solidFill>
                  <a:latin typeface="+mj-lt"/>
                </a:rPr>
                <a:t> MẪU</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411110" cy="738664"/>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 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1853</Words>
  <Application>Microsoft Office PowerPoint</Application>
  <PresentationFormat>Widescreen</PresentationFormat>
  <Paragraphs>153</Paragraphs>
  <Slides>27</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Arial-Rounded</vt:lpstr>
      <vt:lpstr>等线</vt:lpstr>
      <vt:lpstr>等线 Light</vt:lpstr>
      <vt:lpstr>Microsoft YaHei</vt:lpstr>
      <vt:lpstr>方正静蕾简体</vt:lpstr>
      <vt:lpstr>Arial</vt:lpstr>
      <vt:lpstr>Calibri</vt:lpstr>
      <vt:lpstr>Times New Roman</vt:lpstr>
      <vt:lpstr>Verdana</vt:lpstr>
      <vt:lpstr>Wingdings</vt:lpstr>
      <vt:lpstr>Office Theme</vt:lpstr>
      <vt:lpstr>1_Office Theme</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Laptop</cp:lastModifiedBy>
  <cp:revision>24</cp:revision>
  <dcterms:created xsi:type="dcterms:W3CDTF">2021-07-20T01:55:21Z</dcterms:created>
  <dcterms:modified xsi:type="dcterms:W3CDTF">2022-05-19T02:06:24Z</dcterms:modified>
</cp:coreProperties>
</file>