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7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0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4DEE5C4E-B3C2-4C37-8FA3-175A5BF966A9}" type="datetimeFigureOut">
              <a:rPr lang="en-US" sz="2399" smtClean="0">
                <a:solidFill>
                  <a:prstClr val="black"/>
                </a:solidFill>
              </a:rPr>
              <a:pPr defTabSz="609402"/>
              <a:t>1/19/2021</a:t>
            </a:fld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/>
          <a:lstStyle/>
          <a:p>
            <a:pPr defTabSz="609402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0E9BAF5E-2946-41B5-BA42-EFFBDE24E422}" type="slidenum">
              <a:rPr lang="en-US" sz="2399" smtClean="0">
                <a:solidFill>
                  <a:prstClr val="black"/>
                </a:solidFill>
              </a:rPr>
              <a:pPr defTabSz="609402"/>
              <a:t>‹#›</a:t>
            </a:fld>
            <a:endParaRPr 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4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4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E8ACD-6844-4107-91EA-BF833165508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9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27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3" y="4046422"/>
            <a:ext cx="1514461" cy="1941344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9118" y="976312"/>
            <a:ext cx="73437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cua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Thi</a:t>
            </a:r>
            <a:r>
              <a:rPr lang="en-US" sz="5400" b="1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chạy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2483" y="4062667"/>
            <a:ext cx="7241627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Vì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cũng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đòi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khác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chạy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”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theo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0442" y="1301136"/>
            <a:ext cx="7419975" cy="3491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0442" y="1805171"/>
            <a:ext cx="7124700" cy="27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33" y="143"/>
            <a:ext cx="12190758" cy="6857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39955" y="536940"/>
            <a:ext cx="13021105" cy="6210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305" y="3972644"/>
            <a:ext cx="3028393" cy="11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5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59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Widescreen</PresentationFormat>
  <Paragraphs>12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2021-01-19T08:33:08Z</dcterms:created>
  <dcterms:modified xsi:type="dcterms:W3CDTF">2021-01-19T08:35:27Z</dcterms:modified>
</cp:coreProperties>
</file>