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BC092-6FCB-450C-AA04-6118A908BE5A}"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B2C8-9BA7-495B-90F3-1AAF3D441984}" type="slidenum">
              <a:rPr lang="en-US" smtClean="0"/>
              <a:t>‹#›</a:t>
            </a:fld>
            <a:endParaRPr lang="en-US"/>
          </a:p>
        </p:txBody>
      </p:sp>
    </p:spTree>
    <p:extLst>
      <p:ext uri="{BB962C8B-B14F-4D97-AF65-F5344CB8AC3E}">
        <p14:creationId xmlns:p14="http://schemas.microsoft.com/office/powerpoint/2010/main" val="164315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392B679-AE23-4750-8FB0-6513430B8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cs typeface="+mn-cs"/>
              </a:rPr>
              <a:pPr marL="0" marR="0" lvl="0" indent="0" algn="l" defTabSz="457200" rtl="0" eaLnBrk="1" fontAlgn="base" latinLnBrk="0" hangingPunct="1">
                <a:lnSpc>
                  <a:spcPct val="100000"/>
                </a:lnSpc>
                <a:spcBef>
                  <a:spcPct val="0"/>
                </a:spcBef>
                <a:spcAft>
                  <a:spcPct val="0"/>
                </a:spcAft>
                <a:buClrTx/>
                <a:buSzTx/>
                <a:buFontTx/>
                <a:buNone/>
                <a:tabLst/>
                <a:defRPr/>
              </a:pPr>
              <a:t>1</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cs typeface="+mn-cs"/>
            </a:endParaRPr>
          </a:p>
        </p:txBody>
      </p:sp>
    </p:spTree>
    <p:extLst>
      <p:ext uri="{BB962C8B-B14F-4D97-AF65-F5344CB8AC3E}">
        <p14:creationId xmlns:p14="http://schemas.microsoft.com/office/powerpoint/2010/main" val="146544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lvl="0" eaLnBrk="1" hangingPunct="1"/>
            <a:endParaRPr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p:spTree>
    <p:extLst>
      <p:ext uri="{BB962C8B-B14F-4D97-AF65-F5344CB8AC3E}">
        <p14:creationId xmlns:p14="http://schemas.microsoft.com/office/powerpoint/2010/main" val="17870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lvl="0" eaLnBrk="1" hangingPunct="1"/>
            <a:endParaRPr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p:spTree>
    <p:extLst>
      <p:ext uri="{BB962C8B-B14F-4D97-AF65-F5344CB8AC3E}">
        <p14:creationId xmlns:p14="http://schemas.microsoft.com/office/powerpoint/2010/main" val="229686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418912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5EABC84-CD79-4F8A-8B2C-0631AD15B4AB}"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603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C92F941-B879-467C-A3C5-8166A920575D}"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3885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FB9262C-F0CB-4946-A9E2-D9A99654B6DC}"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9141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661045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5193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71972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8830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0874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17483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7396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8420147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BDFCF6C-AB48-4145-9CD2-DA00EAC05549}"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6830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9475623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5853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7389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1AA50D9-D237-4433-99FB-A444C1A586A4}"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411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D3BDABC-F711-4597-8ABF-D3394326ECCE}"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539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6C7A6F7-9955-464D-82FD-B7D9443146B5}"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003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BDA4E9E-1171-4EE8-90F0-24EE25EB2D42}"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138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F4FD877-DAE7-4EF7-8996-E93FC9594007}"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780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FD54639-9C0D-4FAF-95F6-C4F4176C7433}"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152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DE6DB5-6B02-4C92-A039-03756B2BBDC8}"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98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8E7CA22-7B4E-411B-8058-F1CACA9C7BA5}"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8417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42671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slide" Target="slide3.xml"/><Relationship Id="rId3" Type="http://schemas.openxmlformats.org/officeDocument/2006/relationships/image" Target="../media/image22.jpeg"/><Relationship Id="rId7" Type="http://schemas.openxmlformats.org/officeDocument/2006/relationships/slide" Target="slide18.xml"/><Relationship Id="rId12" Type="http://schemas.openxmlformats.org/officeDocument/2006/relationships/image" Target="../media/image29.png"/><Relationship Id="rId17" Type="http://schemas.openxmlformats.org/officeDocument/2006/relationships/audio" Target="../media/audio3.wav"/><Relationship Id="rId2" Type="http://schemas.openxmlformats.org/officeDocument/2006/relationships/notesSlide" Target="../notesSlides/notesSlide4.xml"/><Relationship Id="rId16" Type="http://schemas.openxmlformats.org/officeDocument/2006/relationships/image" Target="../media/image33.GIF"/><Relationship Id="rId20"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audio" Target="../media/audio1.wav"/><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41.GIF"/><Relationship Id="rId5" Type="http://schemas.openxmlformats.org/officeDocument/2006/relationships/image" Target="../media/image23.png"/><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3.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6.png"/><Relationship Id="rId11" Type="http://schemas.openxmlformats.org/officeDocument/2006/relationships/image" Target="../media/image41.GIF"/><Relationship Id="rId5" Type="http://schemas.openxmlformats.org/officeDocument/2006/relationships/image" Target="../media/image25.png"/><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4.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41.GIF"/><Relationship Id="rId5" Type="http://schemas.openxmlformats.org/officeDocument/2006/relationships/image" Target="../media/image27.png"/><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45.png"/><Relationship Id="rId14" Type="http://schemas.openxmlformats.org/officeDocument/2006/relationships/image" Target="../media/image44.GIF"/></Relationships>
</file>

<file path=ppt/slides/_rels/slide15.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41.GIF"/><Relationship Id="rId5" Type="http://schemas.openxmlformats.org/officeDocument/2006/relationships/image" Target="../media/image29.png"/><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6.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41.GIF"/><Relationship Id="rId5" Type="http://schemas.openxmlformats.org/officeDocument/2006/relationships/image" Target="../media/image31.png"/><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7.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41.GIF"/><Relationship Id="rId5" Type="http://schemas.openxmlformats.org/officeDocument/2006/relationships/image" Target="../media/image31.png"/><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4.wav"/><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4848" y="504171"/>
            <a:ext cx="3754340" cy="1240348"/>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222" y="156642"/>
            <a:ext cx="5615608" cy="1784091"/>
          </a:xfrm>
          <a:prstGeom prst="rect">
            <a:avLst/>
          </a:prstGeom>
        </p:spPr>
      </p:pic>
      <p:grpSp>
        <p:nvGrpSpPr>
          <p:cNvPr id="20" name="组合 19"/>
          <p:cNvGrpSpPr/>
          <p:nvPr/>
        </p:nvGrpSpPr>
        <p:grpSpPr>
          <a:xfrm>
            <a:off x="1500366" y="4893574"/>
            <a:ext cx="9144000" cy="2008136"/>
            <a:chOff x="0" y="3163016"/>
            <a:chExt cx="9144000" cy="2008136"/>
          </a:xfrm>
        </p:grpSpPr>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441" y="3732454"/>
              <a:ext cx="4217820" cy="1438698"/>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16177"/>
              <a:ext cx="9120366" cy="1927323"/>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63016"/>
              <a:ext cx="9144000" cy="1982507"/>
            </a:xfrm>
            <a:prstGeom prst="rect">
              <a:avLst/>
            </a:prstGeom>
          </p:spPr>
        </p:pic>
      </p:grpSp>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0174" y="4649925"/>
            <a:ext cx="3460554" cy="2033458"/>
          </a:xfrm>
          <a:prstGeom prst="rect">
            <a:avLst/>
          </a:prstGeom>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1272" y="5109722"/>
            <a:ext cx="1531818" cy="1756307"/>
          </a:xfrm>
          <a:prstGeom prst="rect">
            <a:avLst/>
          </a:prstGeom>
        </p:spPr>
      </p:pic>
      <p:sp>
        <p:nvSpPr>
          <p:cNvPr id="13" name="TextBox 12"/>
          <p:cNvSpPr txBox="1"/>
          <p:nvPr/>
        </p:nvSpPr>
        <p:spPr>
          <a:xfrm>
            <a:off x="2798111" y="1771099"/>
            <a:ext cx="6786112" cy="1084912"/>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5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CHÀO MỪNG </a:t>
            </a:r>
            <a:r>
              <a:rPr kumimoji="0" lang="vi-VN" sz="405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CÁC CON</a:t>
            </a:r>
          </a:p>
        </p:txBody>
      </p:sp>
    </p:spTree>
    <p:extLst>
      <p:ext uri="{BB962C8B-B14F-4D97-AF65-F5344CB8AC3E}">
        <p14:creationId xmlns:p14="http://schemas.microsoft.com/office/powerpoint/2010/main" val="684823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78943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Tr</a:t>
            </a:r>
            <a:r>
              <a:rPr kumimoji="0" lang="en-US" altLang="zh-CN" sz="3200" b="0" i="0" u="none" strike="noStrike" kern="1200" cap="none" spc="0" normalizeH="0" baseline="0" noProof="0" dirty="0">
                <a:ln>
                  <a:noFill/>
                </a:ln>
                <a:solidFill>
                  <a:prstClr val="black"/>
                </a:solidFill>
                <a:effectLst/>
                <a:uLnTx/>
                <a:uFillTx/>
                <a:latin typeface="VNI-Avo" pitchFamily="2" charset="0"/>
                <a:ea typeface="SimSun" panose="02010600030101010101" pitchFamily="2" charset="-122"/>
                <a:cs typeface="+mn-cs"/>
              </a:rPr>
              <a:t>aû</a:t>
            </a: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 lêi c©u hái theo tranh</a:t>
            </a:r>
          </a:p>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Qua trß ch¬i "Hép quµ bÝ mËt".</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Cïng b¹n </a:t>
            </a:r>
          </a:p>
        </p:txBody>
      </p:sp>
    </p:spTree>
    <p:extLst>
      <p:ext uri="{BB962C8B-B14F-4D97-AF65-F5344CB8AC3E}">
        <p14:creationId xmlns:p14="http://schemas.microsoft.com/office/powerpoint/2010/main" val="1416018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9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8198">
                                            <p:txEl>
                                              <p:pRg st="1" end="1"/>
                                            </p:txEl>
                                          </p:spTgt>
                                        </p:tgtEl>
                                        <p:attrNameLst>
                                          <p:attrName>style.visibility</p:attrName>
                                        </p:attrNameLst>
                                      </p:cBhvr>
                                      <p:to>
                                        <p:strVal val="visible"/>
                                      </p:to>
                                    </p:set>
                                    <p:anim calcmode="discrete" valueType="clr">
                                      <p:cBhvr override="childStyle">
                                        <p:cTn id="25" dur="80"/>
                                        <p:tgtEl>
                                          <p:spTgt spid="81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 action="ppaction://noaction">
              <a:snd r:embed="rId4" name="chimes.wav"/>
            </a:hlinkClick>
          </p:cNvPr>
          <p:cNvPicPr>
            <a:picLocks noChangeAspect="1"/>
          </p:cNvPicPr>
          <p:nvPr/>
        </p:nvPicPr>
        <p:blipFill>
          <a:blip r:embed="rId5"/>
          <a:stretch>
            <a:fillRect/>
          </a:stretch>
        </p:blipFill>
        <p:spPr>
          <a:xfrm>
            <a:off x="406400" y="889000"/>
            <a:ext cx="1968500" cy="1744133"/>
          </a:xfrm>
          <a:prstGeom prst="rect">
            <a:avLst/>
          </a:prstGeom>
          <a:noFill/>
          <a:ln w="9525">
            <a:noFill/>
          </a:ln>
        </p:spPr>
      </p:pic>
      <p:pic>
        <p:nvPicPr>
          <p:cNvPr id="9" name="Picture 8"/>
          <p:cNvPicPr>
            <a:picLocks noChangeAspect="1"/>
          </p:cNvPicPr>
          <p:nvPr/>
        </p:nvPicPr>
        <p:blipFill>
          <a:blip r:embed="rId6"/>
          <a:stretch>
            <a:fillRect/>
          </a:stretch>
        </p:blipFill>
        <p:spPr>
          <a:xfrm>
            <a:off x="410633" y="419100"/>
            <a:ext cx="2059517" cy="1382184"/>
          </a:xfrm>
          <a:prstGeom prst="rect">
            <a:avLst/>
          </a:prstGeom>
          <a:noFill/>
          <a:ln w="9525">
            <a:noFill/>
          </a:ln>
        </p:spPr>
      </p:pic>
      <p:pic>
        <p:nvPicPr>
          <p:cNvPr id="10" name="Picture 9">
            <a:hlinkClick r:id="rId7" action="ppaction://hlinksldjump">
              <a:snd r:embed="rId4" name="chimes.wav"/>
            </a:hlinkClick>
          </p:cNvPr>
          <p:cNvPicPr>
            <a:picLocks noChangeAspect="1"/>
          </p:cNvPicPr>
          <p:nvPr/>
        </p:nvPicPr>
        <p:blipFill>
          <a:blip r:embed="rId8"/>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9"/>
          <a:stretch>
            <a:fillRect/>
          </a:stretch>
        </p:blipFill>
        <p:spPr>
          <a:xfrm>
            <a:off x="2743200" y="381000"/>
            <a:ext cx="2059517" cy="1382184"/>
          </a:xfrm>
          <a:prstGeom prst="rect">
            <a:avLst/>
          </a:prstGeom>
          <a:noFill/>
          <a:ln w="9525">
            <a:noFill/>
          </a:ln>
        </p:spPr>
      </p:pic>
      <p:pic>
        <p:nvPicPr>
          <p:cNvPr id="12" name="Picture 11">
            <a:hlinkClick r:id="" action="ppaction://noaction">
              <a:snd r:embed="rId4" name="chimes.wav"/>
            </a:hlinkClick>
          </p:cNvPr>
          <p:cNvPicPr>
            <a:picLocks noChangeAspect="1"/>
          </p:cNvPicPr>
          <p:nvPr/>
        </p:nvPicPr>
        <p:blipFill>
          <a:blip r:embed="rId10"/>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1"/>
          <a:stretch>
            <a:fillRect/>
          </a:stretch>
        </p:blipFill>
        <p:spPr>
          <a:xfrm>
            <a:off x="4965700" y="419100"/>
            <a:ext cx="2061633" cy="1382184"/>
          </a:xfrm>
          <a:prstGeom prst="rect">
            <a:avLst/>
          </a:prstGeom>
          <a:noFill/>
          <a:ln w="9525">
            <a:noFill/>
          </a:ln>
        </p:spPr>
      </p:pic>
      <p:pic>
        <p:nvPicPr>
          <p:cNvPr id="14" name="Picture 13">
            <a:hlinkClick r:id="" action="ppaction://noaction">
              <a:snd r:embed="rId4" name="chimes.wav"/>
            </a:hlinkClick>
          </p:cNvPr>
          <p:cNvPicPr>
            <a:picLocks noChangeAspect="1"/>
          </p:cNvPicPr>
          <p:nvPr/>
        </p:nvPicPr>
        <p:blipFill>
          <a:blip r:embed="rId12"/>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3"/>
          <a:stretch>
            <a:fillRect/>
          </a:stretch>
        </p:blipFill>
        <p:spPr>
          <a:xfrm>
            <a:off x="7291917" y="419100"/>
            <a:ext cx="2059516" cy="1382184"/>
          </a:xfrm>
          <a:prstGeom prst="rect">
            <a:avLst/>
          </a:prstGeom>
          <a:noFill/>
          <a:ln w="9525">
            <a:noFill/>
          </a:ln>
        </p:spPr>
      </p:pic>
      <p:pic>
        <p:nvPicPr>
          <p:cNvPr id="16" name="Picture 15">
            <a:hlinkClick r:id="" action="ppaction://noaction">
              <a:snd r:embed="rId4" name="chimes.wav"/>
            </a:hlinkClick>
          </p:cNvPr>
          <p:cNvPicPr>
            <a:picLocks noChangeAspect="1"/>
          </p:cNvPicPr>
          <p:nvPr/>
        </p:nvPicPr>
        <p:blipFill>
          <a:blip r:embed="rId14"/>
          <a:stretch>
            <a:fillRect/>
          </a:stretch>
        </p:blipFill>
        <p:spPr>
          <a:xfrm>
            <a:off x="9550400" y="889000"/>
            <a:ext cx="1970617" cy="1744133"/>
          </a:xfrm>
          <a:prstGeom prst="rect">
            <a:avLst/>
          </a:prstGeom>
          <a:noFill/>
          <a:ln w="9525">
            <a:noFill/>
          </a:ln>
        </p:spPr>
      </p:pic>
      <p:pic>
        <p:nvPicPr>
          <p:cNvPr id="17" name="Picture 16"/>
          <p:cNvPicPr>
            <a:picLocks noChangeAspect="1"/>
          </p:cNvPicPr>
          <p:nvPr/>
        </p:nvPicPr>
        <p:blipFill>
          <a:blip r:embed="rId15"/>
          <a:stretch>
            <a:fillRect/>
          </a:stretch>
        </p:blipFill>
        <p:spPr>
          <a:xfrm>
            <a:off x="9504469" y="419100"/>
            <a:ext cx="2061633" cy="1382184"/>
          </a:xfrm>
          <a:prstGeom prst="rect">
            <a:avLst/>
          </a:prstGeom>
          <a:noFill/>
          <a:ln w="9525">
            <a:noFill/>
          </a:ln>
        </p:spPr>
      </p:pic>
      <p:pic>
        <p:nvPicPr>
          <p:cNvPr id="23568" name="Picture 36"/>
          <p:cNvPicPr>
            <a:picLocks noChangeAspect="1"/>
          </p:cNvPicPr>
          <p:nvPr/>
        </p:nvPicPr>
        <p:blipFill>
          <a:blip r:embed="rId16"/>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6"/>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6"/>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6"/>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noaction">
              <a:snd r:embed="rId17"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 name="Picture 19">
            <a:hlinkClick r:id="rId18" action="ppaction://hlinksldjump">
              <a:snd r:embed="rId4" name="chimes.wav"/>
            </a:hlinkClick>
          </p:cNvPr>
          <p:cNvPicPr>
            <a:picLocks noChangeAspect="1"/>
          </p:cNvPicPr>
          <p:nvPr/>
        </p:nvPicPr>
        <p:blipFill>
          <a:blip r:embed="rId19"/>
          <a:stretch>
            <a:fillRect/>
          </a:stretch>
        </p:blipFill>
        <p:spPr>
          <a:xfrm>
            <a:off x="4063735" y="4454488"/>
            <a:ext cx="1477963" cy="1308100"/>
          </a:xfrm>
          <a:prstGeom prst="rect">
            <a:avLst/>
          </a:prstGeom>
          <a:noFill/>
          <a:ln w="9525">
            <a:noFill/>
          </a:ln>
        </p:spPr>
      </p:pic>
      <p:pic>
        <p:nvPicPr>
          <p:cNvPr id="21" name="Picture 20"/>
          <p:cNvPicPr>
            <a:picLocks noChangeAspect="1"/>
          </p:cNvPicPr>
          <p:nvPr/>
        </p:nvPicPr>
        <p:blipFill>
          <a:blip r:embed="rId20"/>
          <a:stretch>
            <a:fillRect/>
          </a:stretch>
        </p:blipFill>
        <p:spPr>
          <a:xfrm>
            <a:off x="4029603" y="4102591"/>
            <a:ext cx="1546225" cy="1038225"/>
          </a:xfrm>
          <a:prstGeom prst="rect">
            <a:avLst/>
          </a:prstGeom>
          <a:noFill/>
          <a:ln w="9525">
            <a:noFill/>
          </a:ln>
        </p:spPr>
      </p:pic>
    </p:spTree>
    <p:extLst>
      <p:ext uri="{BB962C8B-B14F-4D97-AF65-F5344CB8AC3E}">
        <p14:creationId xmlns:p14="http://schemas.microsoft.com/office/powerpoint/2010/main" val="344292098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You are given 3 candies </a:t>
            </a:r>
            <a:endParaRPr kumimoji="0" sz="186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Giọt</a:t>
            </a:r>
            <a:r>
              <a:rPr kumimoji="0" lang="en-US" sz="40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40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nước</a:t>
            </a:r>
            <a:r>
              <a:rPr kumimoji="0" lang="en-US" sz="40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40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tí</a:t>
            </a:r>
            <a:r>
              <a:rPr kumimoji="0" lang="en-US" sz="40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hon </a:t>
            </a:r>
            <a:r>
              <a:rPr kumimoji="0" lang="en-US" sz="40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là</a:t>
            </a:r>
            <a:r>
              <a:rPr kumimoji="0" lang="en-US" sz="40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con </a:t>
            </a:r>
            <a:r>
              <a:rPr kumimoji="0" lang="en-US" sz="40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của</a:t>
            </a:r>
            <a:r>
              <a:rPr kumimoji="0" lang="en-US" sz="40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40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ai</a:t>
            </a:r>
            <a:r>
              <a:rPr kumimoji="0" lang="en-US" sz="40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a:t>
            </a:r>
            <a:endParaRPr kumimoji="0" lang="en-US" sz="40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457200" marR="0" lvl="0" indent="-457200" algn="ctr" defTabSz="6858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Con </a:t>
            </a:r>
            <a:r>
              <a:rPr kumimoji="0" lang="en-US" sz="3200" b="0" i="0" u="none" strike="noStrike" kern="1200" cap="none" spc="0" normalizeH="0" baseline="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của</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mẹ</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biển</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xanh</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bao</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la</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5609"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extLst>
      <p:ext uri="{BB962C8B-B14F-4D97-AF65-F5344CB8AC3E}">
        <p14:creationId xmlns:p14="http://schemas.microsoft.com/office/powerpoint/2010/main" val="87745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5 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Vì</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sao</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giọt</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nước</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theo</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thuyền</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đi</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vào</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đất</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liền</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Nó</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làm</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thế</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nào</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để</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đi</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theo</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6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thuyền</a:t>
            </a:r>
            <a:r>
              <a:rPr kumimoji="0" lang="en-US" sz="36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a:t>
            </a:r>
            <a:endParaRPr kumimoji="0" lang="en-US" sz="36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Giọt</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nước</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muốn</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biết</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đất</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liền</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như</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thế</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nào</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aseline="0" dirty="0" err="1">
                <a:solidFill>
                  <a:srgbClr val="002060"/>
                </a:solidFill>
                <a:latin typeface="UTM Avo" panose="02040603050506020204" pitchFamily="18" charset="0"/>
                <a:ea typeface="Tahoma" panose="020B0604030504040204" pitchFamily="34" charset="0"/>
                <a:cs typeface="UTM Avo" panose="02040603050506020204" pitchFamily="18" charset="0"/>
              </a:rPr>
              <a:t>Nó</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bèn</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bám</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vào</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sợi</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dây</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tết</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bằng</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tia</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nắng</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lấp</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lánh</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6633"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extLst>
      <p:ext uri="{BB962C8B-B14F-4D97-AF65-F5344CB8AC3E}">
        <p14:creationId xmlns:p14="http://schemas.microsoft.com/office/powerpoint/2010/main" val="1439177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7 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683684" y="416984"/>
            <a:ext cx="10742083" cy="11938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dirty="0" err="1">
                <a:solidFill>
                  <a:srgbClr val="002060"/>
                </a:solidFill>
                <a:latin typeface="UTM Avo" panose="02040603050506020204" pitchFamily="18" charset="0"/>
                <a:ea typeface="Tahoma" panose="020B0604030504040204" pitchFamily="34" charset="0"/>
                <a:sym typeface="+mn-ea"/>
              </a:rPr>
              <a:t>Đất</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liền</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rất</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đẹp</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có</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bánh</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ngọt</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hoa</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thơm</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nhưng</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vì</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sao</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giọt</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nước</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lại</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khóc</a:t>
            </a:r>
            <a:r>
              <a:rPr lang="en-US" sz="3200" dirty="0">
                <a:solidFill>
                  <a:srgbClr val="002060"/>
                </a:solidFill>
                <a:latin typeface="UTM Avo" panose="02040603050506020204" pitchFamily="18" charset="0"/>
                <a:ea typeface="Tahoma" panose="020B0604030504040204" pitchFamily="34" charset="0"/>
                <a:sym typeface="+mn-ea"/>
              </a:rPr>
              <a:t>?</a:t>
            </a:r>
            <a:endParaRPr kumimoji="0" sz="3200" b="0"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mn-cs"/>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srgbClr val="002060"/>
                </a:solidFill>
                <a:effectLst/>
                <a:uLnTx/>
                <a:uFillTx/>
                <a:latin typeface="UTM Avo" panose="02040603050506020204" pitchFamily="18" charset="0"/>
                <a:ea typeface="+mn-ea"/>
                <a:cs typeface="UTM Avo" panose="02040603050506020204" pitchFamily="18" charset="0"/>
              </a:rPr>
              <a:t>Vì</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nó</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nhớ</a:t>
            </a:r>
            <a:r>
              <a:rPr kumimoji="0" lang="en-US" sz="2800"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2800"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mẹ</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7657" name="Arrow: Pentagon 30">
            <a:hlinkClick r:id="" action="ppaction://noaction">
              <a:snd r:embed="rId3" name="applause.wav"/>
            </a:hlinkClick>
          </p:cNvPr>
          <p:cNvSpPr/>
          <p:nvPr/>
        </p:nvSpPr>
        <p:spPr>
          <a:xfrm rot="586976" flipH="1">
            <a:off x="2743200" y="3835400"/>
            <a:ext cx="2311400" cy="899584"/>
          </a:xfrm>
          <a:prstGeom prst="homePlate">
            <a:avLst>
              <a:gd name="adj" fmla="val 50008"/>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extLst>
      <p:ext uri="{BB962C8B-B14F-4D97-AF65-F5344CB8AC3E}">
        <p14:creationId xmlns:p14="http://schemas.microsoft.com/office/powerpoint/2010/main" val="2804772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dirty="0" err="1">
                <a:solidFill>
                  <a:srgbClr val="002060"/>
                </a:solidFill>
                <a:latin typeface="UTM Avo" panose="02040603050506020204" pitchFamily="18" charset="0"/>
                <a:ea typeface="Tahoma" panose="020B0604030504040204" pitchFamily="34" charset="0"/>
                <a:sym typeface="+mn-ea"/>
              </a:rPr>
              <a:t>Ông</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sấm</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muốn</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giúp</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giọt</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nước</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bảo</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nó</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phải</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làm</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gì</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Vì</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sao</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khi</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đã</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xuống</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đất</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giọt</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nước</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vẫn</a:t>
            </a:r>
            <a:r>
              <a:rPr lang="en-US" sz="3200" dirty="0">
                <a:solidFill>
                  <a:srgbClr val="002060"/>
                </a:solidFill>
                <a:latin typeface="UTM Avo" panose="02040603050506020204" pitchFamily="18" charset="0"/>
                <a:ea typeface="Tahoma" panose="020B0604030504040204" pitchFamily="34" charset="0"/>
                <a:sym typeface="+mn-ea"/>
              </a:rPr>
              <a:t> </a:t>
            </a:r>
            <a:r>
              <a:rPr lang="en-US" sz="3200" dirty="0" err="1">
                <a:solidFill>
                  <a:srgbClr val="002060"/>
                </a:solidFill>
                <a:latin typeface="UTM Avo" panose="02040603050506020204" pitchFamily="18" charset="0"/>
                <a:ea typeface="Tahoma" panose="020B0604030504040204" pitchFamily="34" charset="0"/>
                <a:sym typeface="+mn-ea"/>
              </a:rPr>
              <a:t>khóc</a:t>
            </a:r>
            <a:r>
              <a:rPr lang="en-US" sz="3200" dirty="0">
                <a:solidFill>
                  <a:srgbClr val="002060"/>
                </a:solidFill>
                <a:latin typeface="UTM Avo" panose="02040603050506020204" pitchFamily="18" charset="0"/>
                <a:ea typeface="Tahoma" panose="020B0604030504040204" pitchFamily="34" charset="0"/>
                <a:sym typeface="+mn-ea"/>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mn-cs"/>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Khi</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nào</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thấy</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sấm</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rền</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vang</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thì</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nhảy</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nhay</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xuống</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đất</a:t>
            </a:r>
            <a:endPar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endParaRPr>
          </a:p>
          <a:p>
            <a:pPr marL="571500" marR="0" lvl="0" indent="-571500" algn="ctr" defTabSz="685800" rtl="0" eaLnBrk="1" fontAlgn="auto" latinLnBrk="0" hangingPunct="1">
              <a:lnSpc>
                <a:spcPct val="100000"/>
              </a:lnSpc>
              <a:spcBef>
                <a:spcPts val="0"/>
              </a:spcBef>
              <a:spcAft>
                <a:spcPts val="0"/>
              </a:spcAft>
              <a:buClrTx/>
              <a:buSzTx/>
              <a:buFontTx/>
              <a:buChar char="-"/>
              <a:tabLst/>
              <a:defRPr/>
            </a:pP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Giọt</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nước</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vẫn</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khóc</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vì</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vẫn</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không</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thấy</a:t>
            </a:r>
            <a:r>
              <a:rPr lang="en-US" sz="280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2800" dirty="0" err="1">
                <a:solidFill>
                  <a:srgbClr val="002060"/>
                </a:solidFill>
                <a:latin typeface="UTM Avo" panose="02040603050506020204" pitchFamily="18" charset="0"/>
                <a:ea typeface="Tahoma" panose="020B0604030504040204" pitchFamily="34" charset="0"/>
                <a:cs typeface="UTM Avo" panose="02040603050506020204" pitchFamily="18" charset="0"/>
              </a:rPr>
              <a:t>mẹ</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sp>
        <p:nvSpPr>
          <p:cNvPr id="28681"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rPr>
              <a:t>GO HOME</a:t>
            </a:r>
            <a:endParaRPr kumimoji="0" sz="2800" b="1" i="0" u="none" strike="noStrike" kern="1200" cap="none" spc="0" normalizeH="0" baseline="0" noProof="0" dirty="0">
              <a:ln>
                <a:noFill/>
              </a:ln>
              <a:solidFill>
                <a:srgbClr val="FFFFFF"/>
              </a:solidFill>
              <a:effectLst/>
              <a:uLnTx/>
              <a:uFillTx/>
              <a:latin typeface="UTM Avo" panose="02040603050506020204" pitchFamily="18" charset="0"/>
              <a:ea typeface="Tahoma" panose="020B0604030504040204" pitchFamily="34" charset="0"/>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extLst>
      <p:ext uri="{BB962C8B-B14F-4D97-AF65-F5344CB8AC3E}">
        <p14:creationId xmlns:p14="http://schemas.microsoft.com/office/powerpoint/2010/main" val="3896215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9699"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8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812800" y="177800"/>
            <a:ext cx="10668000"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465" b="0" i="0" u="none" strike="noStrike" kern="1200" cap="none" spc="0" normalizeH="0" baseline="0" noProof="0" dirty="0" err="1">
                <a:ln>
                  <a:noFill/>
                </a:ln>
                <a:solidFill>
                  <a:srgbClr val="002060"/>
                </a:solidFill>
                <a:effectLst/>
                <a:uLnTx/>
                <a:uFillTx/>
                <a:latin typeface="UTM Avo" panose="02040603050506020204" pitchFamily="18" charset="0"/>
                <a:ea typeface="+mn-ea"/>
                <a:cs typeface="UTM Avo" panose="02040603050506020204" pitchFamily="18" charset="0"/>
              </a:rPr>
              <a:t>Chị</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suối</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bà</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sông</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giúp</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giọt</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nước</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như</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thế</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nào</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để</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đưa</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nó</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về</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với</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mn-ea"/>
                <a:cs typeface="UTM Avo" panose="02040603050506020204" pitchFamily="18" charset="0"/>
              </a:rPr>
              <a:t>mẹ</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mn-ea"/>
                <a:cs typeface="UTM Avo" panose="02040603050506020204" pitchFamily="18" charset="0"/>
              </a:rPr>
              <a:t>?</a:t>
            </a:r>
            <a:endParaRPr kumimoji="0" lang="en-US" sz="3465"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662152" y="2118784"/>
            <a:ext cx="10733982" cy="1679769"/>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Dắt</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qua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bao</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làng</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mạc</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núi</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đồi</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đưa</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nó</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về</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với</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200"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mẹ</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9704"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sp>
        <p:nvSpPr>
          <p:cNvPr id="29705"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rPr>
              <a:t>GO HOME</a:t>
            </a:r>
            <a:endParaRPr kumimoji="0" sz="2800" b="1" i="0" u="none" strike="noStrike" kern="1200" cap="none" spc="0" normalizeH="0" baseline="0" noProof="0" dirty="0">
              <a:ln>
                <a:noFill/>
              </a:ln>
              <a:solidFill>
                <a:srgbClr val="FFFFFF"/>
              </a:solidFill>
              <a:effectLst/>
              <a:uLnTx/>
              <a:uFillTx/>
              <a:latin typeface="UTM Avo" panose="02040603050506020204" pitchFamily="18" charset="0"/>
              <a:ea typeface="Tahoma" panose="020B0604030504040204" pitchFamily="34" charset="0"/>
              <a:cs typeface="UTM Avo" panose="02040603050506020204" pitchFamily="18" charset="0"/>
            </a:endParaRPr>
          </a:p>
        </p:txBody>
      </p:sp>
      <p:pic>
        <p:nvPicPr>
          <p:cNvPr id="29706"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9707" name="Flowchart: Summing Junction 35"/>
          <p:cNvGrpSpPr/>
          <p:nvPr/>
        </p:nvGrpSpPr>
        <p:grpSpPr>
          <a:xfrm>
            <a:off x="4011084" y="4182533"/>
            <a:ext cx="184149" cy="177800"/>
            <a:chOff x="2527" y="2634"/>
            <a:chExt cx="115" cy="112"/>
          </a:xfrm>
        </p:grpSpPr>
        <p:pic>
          <p:nvPicPr>
            <p:cNvPr id="29714" name="Flowchart: Summing Junction 35"/>
            <p:cNvPicPr/>
            <p:nvPr/>
          </p:nvPicPr>
          <p:blipFill>
            <a:blip r:embed="rId9"/>
            <a:stretch>
              <a:fillRect/>
            </a:stretch>
          </p:blipFill>
          <p:spPr>
            <a:xfrm>
              <a:off x="2527" y="2634"/>
              <a:ext cx="115" cy="112"/>
            </a:xfrm>
            <a:prstGeom prst="rect">
              <a:avLst/>
            </a:prstGeom>
            <a:noFill/>
            <a:ln w="9525">
              <a:noFill/>
            </a:ln>
          </p:spPr>
        </p:pic>
        <p:sp>
          <p:nvSpPr>
            <p:cNvPr id="29715"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9708"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9709"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9710"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9711"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extLst>
      <p:ext uri="{BB962C8B-B14F-4D97-AF65-F5344CB8AC3E}">
        <p14:creationId xmlns:p14="http://schemas.microsoft.com/office/powerpoint/2010/main" val="486731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9699"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a:t>
            </a:r>
            <a:r>
              <a:rPr kumimoji="0" lang="en-US"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9</a:t>
            </a: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812800" y="177800"/>
            <a:ext cx="10668000"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465"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Hai </a:t>
            </a:r>
            <a:r>
              <a:rPr kumimoji="0" lang="en-US" sz="3465" b="0" i="0" u="none" strike="noStrike" kern="1200" cap="none" spc="0" normalizeH="0" baseline="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mẹ</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con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giọt</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nước</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gặp</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nhau</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như</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thế</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 </a:t>
            </a:r>
            <a:r>
              <a:rPr kumimoji="0" lang="en-US" sz="3465" b="0" i="0" u="none" strike="noStrike" kern="1200" cap="none" spc="0" normalizeH="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nào</a:t>
            </a:r>
            <a:r>
              <a:rPr kumimoji="0" lang="en-US" sz="3465" b="0" i="0" u="none" strike="noStrike" kern="1200" cap="none" spc="0" normalizeH="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a:t>
            </a:r>
            <a:endParaRPr kumimoji="0" lang="en-US" sz="3465"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1536700" y="2118784"/>
            <a:ext cx="9514417" cy="11260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Mẹ</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âu</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yếm</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ôm</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giọt</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nước</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vào</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 </a:t>
            </a:r>
            <a:r>
              <a:rPr lang="en-US" sz="3200" noProof="0" dirty="0" err="1">
                <a:solidFill>
                  <a:srgbClr val="002060"/>
                </a:solidFill>
                <a:latin typeface="UTM Avo" panose="02040603050506020204" pitchFamily="18" charset="0"/>
                <a:ea typeface="Tahoma" panose="020B0604030504040204" pitchFamily="34" charset="0"/>
                <a:cs typeface="UTM Avo" panose="02040603050506020204" pitchFamily="18" charset="0"/>
              </a:rPr>
              <a:t>lòng</a:t>
            </a:r>
            <a:r>
              <a:rPr lang="en-US" sz="3200" noProof="0" dirty="0">
                <a:solidFill>
                  <a:srgbClr val="002060"/>
                </a:solidFill>
                <a:latin typeface="UTM Avo" panose="02040603050506020204" pitchFamily="18" charset="0"/>
                <a:ea typeface="Tahoma" panose="020B0604030504040204" pitchFamily="34" charset="0"/>
                <a:cs typeface="UTM Avo" panose="02040603050506020204" pitchFamily="18" charset="0"/>
              </a:rPr>
              <a:t>.</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9704"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sp>
        <p:nvSpPr>
          <p:cNvPr id="29705"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rPr>
              <a:t>GO HOME</a:t>
            </a:r>
            <a:endParaRPr kumimoji="0" sz="2800" b="1" i="0" u="none" strike="noStrike" kern="1200" cap="none" spc="0" normalizeH="0" baseline="0" noProof="0" dirty="0">
              <a:ln>
                <a:noFill/>
              </a:ln>
              <a:solidFill>
                <a:srgbClr val="FFFFFF"/>
              </a:solidFill>
              <a:effectLst/>
              <a:uLnTx/>
              <a:uFillTx/>
              <a:latin typeface="UTM Avo" panose="02040603050506020204" pitchFamily="18" charset="0"/>
              <a:ea typeface="Tahoma" panose="020B0604030504040204" pitchFamily="34" charset="0"/>
              <a:cs typeface="UTM Avo" panose="02040603050506020204" pitchFamily="18" charset="0"/>
            </a:endParaRPr>
          </a:p>
        </p:txBody>
      </p:sp>
      <p:pic>
        <p:nvPicPr>
          <p:cNvPr id="29706"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9707" name="Flowchart: Summing Junction 35"/>
          <p:cNvGrpSpPr/>
          <p:nvPr/>
        </p:nvGrpSpPr>
        <p:grpSpPr>
          <a:xfrm>
            <a:off x="4011084" y="4182533"/>
            <a:ext cx="184149" cy="177800"/>
            <a:chOff x="2527" y="2634"/>
            <a:chExt cx="115" cy="112"/>
          </a:xfrm>
        </p:grpSpPr>
        <p:pic>
          <p:nvPicPr>
            <p:cNvPr id="29714" name="Flowchart: Summing Junction 35"/>
            <p:cNvPicPr/>
            <p:nvPr/>
          </p:nvPicPr>
          <p:blipFill>
            <a:blip r:embed="rId9"/>
            <a:stretch>
              <a:fillRect/>
            </a:stretch>
          </p:blipFill>
          <p:spPr>
            <a:xfrm>
              <a:off x="2527" y="2634"/>
              <a:ext cx="115" cy="112"/>
            </a:xfrm>
            <a:prstGeom prst="rect">
              <a:avLst/>
            </a:prstGeom>
            <a:noFill/>
            <a:ln w="9525">
              <a:noFill/>
            </a:ln>
          </p:spPr>
        </p:pic>
        <p:sp>
          <p:nvSpPr>
            <p:cNvPr id="29715"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9708"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9709"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9710"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9711"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extLst>
      <p:ext uri="{BB962C8B-B14F-4D97-AF65-F5344CB8AC3E}">
        <p14:creationId xmlns:p14="http://schemas.microsoft.com/office/powerpoint/2010/main" val="3670959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8814" y="136634"/>
            <a:ext cx="6474371" cy="6721366"/>
          </a:xfrm>
          <a:prstGeom prst="rect">
            <a:avLst/>
          </a:prstGeom>
        </p:spPr>
      </p:pic>
    </p:spTree>
    <p:extLst>
      <p:ext uri="{BB962C8B-B14F-4D97-AF65-F5344CB8AC3E}">
        <p14:creationId xmlns:p14="http://schemas.microsoft.com/office/powerpoint/2010/main" val="1731256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1988"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6665" b="0" i="0" u="none" strike="noStrike" kern="1200" cap="none" spc="0" normalizeH="0" baseline="0" noProof="0" dirty="0">
                <a:ln>
                  <a:noFill/>
                </a:ln>
                <a:solidFill>
                  <a:srgbClr val="FF0000"/>
                </a:solidFill>
                <a:effectLst/>
                <a:uLnTx/>
                <a:uFillTx/>
                <a:latin typeface="UTM Avo" panose="02040603050506020204"/>
                <a:ea typeface="+mn-ea"/>
                <a:cs typeface="+mn-cs"/>
              </a:rPr>
              <a:t>HẸN GẶP LẠI</a:t>
            </a:r>
          </a:p>
        </p:txBody>
      </p:sp>
    </p:spTree>
    <p:extLst>
      <p:ext uri="{BB962C8B-B14F-4D97-AF65-F5344CB8AC3E}">
        <p14:creationId xmlns:p14="http://schemas.microsoft.com/office/powerpoint/2010/main" val="1107772492"/>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6502400" y="-228600"/>
            <a:ext cx="5217584" cy="6775451"/>
          </a:xfrm>
          <a:prstGeom prst="rect">
            <a:avLst/>
          </a:prstGeom>
          <a:noFill/>
          <a:ln w="9525">
            <a:noFill/>
          </a:ln>
        </p:spPr>
      </p:pic>
      <p:sp>
        <p:nvSpPr>
          <p:cNvPr id="9221" name="Text Box 5"/>
          <p:cNvSpPr txBox="1"/>
          <p:nvPr/>
        </p:nvSpPr>
        <p:spPr>
          <a:xfrm>
            <a:off x="1524000" y="889000"/>
            <a:ext cx="4978400" cy="748030"/>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4265" b="0" i="0" u="sng" strike="noStrike" kern="1200" cap="none" spc="0" normalizeH="0" baseline="0" noProof="0" dirty="0">
                <a:ln>
                  <a:noFill/>
                </a:ln>
                <a:solidFill>
                  <a:prstClr val="black"/>
                </a:solidFill>
                <a:effectLst/>
                <a:uLnTx/>
                <a:uFillTx/>
                <a:latin typeface=".VnAvant" panose="020B7200000000000000" pitchFamily="34" charset="0"/>
                <a:ea typeface="+mn-ea"/>
                <a:cs typeface="+mn-cs"/>
              </a:rPr>
              <a:t>KÓ chuyÖn</a:t>
            </a:r>
          </a:p>
        </p:txBody>
      </p:sp>
      <p:sp>
        <p:nvSpPr>
          <p:cNvPr id="9222" name="Text Box 6"/>
          <p:cNvSpPr txBox="1"/>
          <p:nvPr/>
        </p:nvSpPr>
        <p:spPr>
          <a:xfrm>
            <a:off x="798787" y="2605266"/>
            <a:ext cx="6800192" cy="258532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UTM Avo" panose="02040603050506020204" pitchFamily="18" charset="0"/>
              </a:rPr>
              <a:t>Cuộc</a:t>
            </a:r>
            <a:r>
              <a:rPr kumimoji="0" lang="en-US" sz="5400" b="0" i="0" u="none" strike="noStrike" kern="1200" cap="none" spc="0" normalizeH="0" noProof="0" dirty="0">
                <a:ln>
                  <a:noFill/>
                </a:ln>
                <a:solidFill>
                  <a:prstClr val="black"/>
                </a:solidFill>
                <a:effectLst/>
                <a:uLnTx/>
                <a:uFillTx/>
                <a:latin typeface="UTM Avo" panose="02040603050506020204" pitchFamily="18" charset="0"/>
                <a:ea typeface="+mn-ea"/>
                <a:cs typeface="UTM Avo" panose="02040603050506020204" pitchFamily="18" charset="0"/>
              </a:rPr>
              <a:t> </a:t>
            </a:r>
            <a:r>
              <a:rPr kumimoji="0" lang="en-US" sz="5400" b="0" i="0" u="none" strike="noStrike" kern="1200" cap="none" spc="0" normalizeH="0" noProof="0" dirty="0" err="1">
                <a:ln>
                  <a:noFill/>
                </a:ln>
                <a:solidFill>
                  <a:prstClr val="black"/>
                </a:solidFill>
                <a:effectLst/>
                <a:uLnTx/>
                <a:uFillTx/>
                <a:latin typeface="UTM Avo" panose="02040603050506020204" pitchFamily="18" charset="0"/>
                <a:ea typeface="+mn-ea"/>
                <a:cs typeface="UTM Avo" panose="02040603050506020204" pitchFamily="18" charset="0"/>
              </a:rPr>
              <a:t>phiêu</a:t>
            </a:r>
            <a:r>
              <a:rPr kumimoji="0" lang="en-US" sz="5400" b="0" i="0" u="none" strike="noStrike" kern="1200" cap="none" spc="0" normalizeH="0" noProof="0" dirty="0">
                <a:ln>
                  <a:noFill/>
                </a:ln>
                <a:solidFill>
                  <a:prstClr val="black"/>
                </a:solidFill>
                <a:effectLst/>
                <a:uLnTx/>
                <a:uFillTx/>
                <a:latin typeface="UTM Avo" panose="02040603050506020204" pitchFamily="18" charset="0"/>
                <a:ea typeface="+mn-ea"/>
                <a:cs typeface="UTM Avo" panose="02040603050506020204" pitchFamily="18" charset="0"/>
              </a:rPr>
              <a:t> </a:t>
            </a:r>
            <a:r>
              <a:rPr kumimoji="0" lang="en-US" sz="5400" b="0" i="0" u="none" strike="noStrike" kern="1200" cap="none" spc="0" normalizeH="0" noProof="0" dirty="0" err="1">
                <a:ln>
                  <a:noFill/>
                </a:ln>
                <a:solidFill>
                  <a:prstClr val="black"/>
                </a:solidFill>
                <a:effectLst/>
                <a:uLnTx/>
                <a:uFillTx/>
                <a:latin typeface="UTM Avo" panose="02040603050506020204" pitchFamily="18" charset="0"/>
                <a:ea typeface="+mn-ea"/>
                <a:cs typeface="UTM Avo" panose="02040603050506020204" pitchFamily="18" charset="0"/>
              </a:rPr>
              <a:t>lưu</a:t>
            </a:r>
            <a:r>
              <a:rPr kumimoji="0" lang="en-US" sz="5400" b="0" i="0" u="none" strike="noStrike" kern="1200" cap="none" spc="0" normalizeH="0" noProof="0" dirty="0">
                <a:ln>
                  <a:noFill/>
                </a:ln>
                <a:solidFill>
                  <a:prstClr val="black"/>
                </a:solidFill>
                <a:effectLst/>
                <a:uLnTx/>
                <a:uFillTx/>
                <a:latin typeface="UTM Avo" panose="02040603050506020204" pitchFamily="18" charset="0"/>
                <a:ea typeface="+mn-ea"/>
                <a:cs typeface="UTM Avo" panose="02040603050506020204" pitchFamily="18" charset="0"/>
              </a:rPr>
              <a:t> </a:t>
            </a:r>
            <a:r>
              <a:rPr kumimoji="0" lang="en-US" sz="5400" b="0" i="0" u="none" strike="noStrike" kern="1200" cap="none" spc="0" normalizeH="0" noProof="0" dirty="0" err="1">
                <a:ln>
                  <a:noFill/>
                </a:ln>
                <a:solidFill>
                  <a:prstClr val="black"/>
                </a:solidFill>
                <a:effectLst/>
                <a:uLnTx/>
                <a:uFillTx/>
                <a:latin typeface="UTM Avo" panose="02040603050506020204" pitchFamily="18" charset="0"/>
                <a:ea typeface="+mn-ea"/>
                <a:cs typeface="UTM Avo" panose="02040603050506020204" pitchFamily="18" charset="0"/>
              </a:rPr>
              <a:t>của</a:t>
            </a:r>
            <a:r>
              <a:rPr kumimoji="0" lang="en-US" sz="5400" b="0" i="0" u="none" strike="noStrike" kern="1200" cap="none" spc="0" normalizeH="0" noProof="0" dirty="0">
                <a:ln>
                  <a:noFill/>
                </a:ln>
                <a:solidFill>
                  <a:prstClr val="black"/>
                </a:solidFill>
                <a:effectLst/>
                <a:uLnTx/>
                <a:uFillTx/>
                <a:latin typeface="UTM Avo" panose="02040603050506020204" pitchFamily="18" charset="0"/>
                <a:ea typeface="+mn-ea"/>
                <a:cs typeface="UTM Avo" panose="02040603050506020204" pitchFamily="18" charset="0"/>
              </a:rPr>
              <a:t> </a:t>
            </a:r>
            <a:r>
              <a:rPr kumimoji="0" lang="en-US" sz="5400" b="0" i="0" u="none" strike="noStrike" kern="1200" cap="none" spc="0" normalizeH="0" noProof="0" dirty="0" err="1">
                <a:ln>
                  <a:noFill/>
                </a:ln>
                <a:solidFill>
                  <a:prstClr val="black"/>
                </a:solidFill>
                <a:effectLst/>
                <a:uLnTx/>
                <a:uFillTx/>
                <a:latin typeface="UTM Avo" panose="02040603050506020204" pitchFamily="18" charset="0"/>
                <a:ea typeface="+mn-ea"/>
                <a:cs typeface="UTM Avo" panose="02040603050506020204" pitchFamily="18" charset="0"/>
              </a:rPr>
              <a:t>giọt</a:t>
            </a:r>
            <a:r>
              <a:rPr kumimoji="0" lang="en-US" sz="5400" b="0" i="0" u="none" strike="noStrike" kern="1200" cap="none" spc="0" normalizeH="0" noProof="0" dirty="0">
                <a:ln>
                  <a:noFill/>
                </a:ln>
                <a:solidFill>
                  <a:prstClr val="black"/>
                </a:solidFill>
                <a:effectLst/>
                <a:uLnTx/>
                <a:uFillTx/>
                <a:latin typeface="UTM Avo" panose="02040603050506020204" pitchFamily="18" charset="0"/>
                <a:ea typeface="+mn-ea"/>
                <a:cs typeface="UTM Avo" panose="02040603050506020204" pitchFamily="18" charset="0"/>
              </a:rPr>
              <a:t> </a:t>
            </a:r>
            <a:r>
              <a:rPr kumimoji="0" lang="en-US" sz="5400" b="0" i="0" u="none" strike="noStrike" kern="1200" cap="none" spc="0" normalizeH="0" noProof="0" dirty="0" err="1">
                <a:ln>
                  <a:noFill/>
                </a:ln>
                <a:solidFill>
                  <a:prstClr val="black"/>
                </a:solidFill>
                <a:effectLst/>
                <a:uLnTx/>
                <a:uFillTx/>
                <a:latin typeface="UTM Avo" panose="02040603050506020204" pitchFamily="18" charset="0"/>
                <a:ea typeface="+mn-ea"/>
                <a:cs typeface="UTM Avo" panose="02040603050506020204" pitchFamily="18" charset="0"/>
              </a:rPr>
              <a:t>nước</a:t>
            </a:r>
            <a:r>
              <a:rPr kumimoji="0" lang="en-US" sz="5400" b="0" i="0" u="none" strike="noStrike" kern="1200" cap="none" spc="0" normalizeH="0" noProof="0" dirty="0">
                <a:ln>
                  <a:noFill/>
                </a:ln>
                <a:solidFill>
                  <a:prstClr val="black"/>
                </a:solidFill>
                <a:effectLst/>
                <a:uLnTx/>
                <a:uFillTx/>
                <a:latin typeface="UTM Avo" panose="02040603050506020204" pitchFamily="18" charset="0"/>
                <a:ea typeface="+mn-ea"/>
                <a:cs typeface="UTM Avo" panose="02040603050506020204" pitchFamily="18" charset="0"/>
              </a:rPr>
              <a:t> </a:t>
            </a:r>
            <a:r>
              <a:rPr kumimoji="0" lang="en-US" sz="5400" b="0" i="0" u="none" strike="noStrike" kern="1200" cap="none" spc="0" normalizeH="0" noProof="0" dirty="0" err="1">
                <a:ln>
                  <a:noFill/>
                </a:ln>
                <a:solidFill>
                  <a:prstClr val="black"/>
                </a:solidFill>
                <a:effectLst/>
                <a:uLnTx/>
                <a:uFillTx/>
                <a:latin typeface="UTM Avo" panose="02040603050506020204" pitchFamily="18" charset="0"/>
                <a:ea typeface="+mn-ea"/>
                <a:cs typeface="UTM Avo" panose="02040603050506020204" pitchFamily="18" charset="0"/>
              </a:rPr>
              <a:t>tí</a:t>
            </a:r>
            <a:r>
              <a:rPr kumimoji="0" lang="en-US" sz="5400" b="0" i="0" u="none" strike="noStrike" kern="1200" cap="none" spc="0" normalizeH="0" noProof="0" dirty="0">
                <a:ln>
                  <a:noFill/>
                </a:ln>
                <a:solidFill>
                  <a:prstClr val="black"/>
                </a:solidFill>
                <a:effectLst/>
                <a:uLnTx/>
                <a:uFillTx/>
                <a:latin typeface="UTM Avo" panose="02040603050506020204" pitchFamily="18" charset="0"/>
                <a:ea typeface="+mn-ea"/>
                <a:cs typeface="UTM Avo" panose="02040603050506020204" pitchFamily="18" charset="0"/>
              </a:rPr>
              <a:t> hon</a:t>
            </a:r>
            <a:endParaRPr kumimoji="0" lang="en-US"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9223" name="Text Box 7"/>
          <p:cNvSpPr txBox="1"/>
          <p:nvPr/>
        </p:nvSpPr>
        <p:spPr>
          <a:xfrm>
            <a:off x="1320800" y="129117"/>
            <a:ext cx="6096000" cy="50165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266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Thø      ngµy     th¸ng    </a:t>
            </a:r>
            <a:r>
              <a:rPr kumimoji="0" sz="2665" b="0" i="0" u="none" strike="noStrike" kern="1200" cap="none" spc="0" normalizeH="0" baseline="0" noProof="0" dirty="0">
                <a:ln>
                  <a:noFill/>
                </a:ln>
                <a:solidFill>
                  <a:prstClr val="black"/>
                </a:solidFill>
                <a:effectLst/>
                <a:uLnTx/>
                <a:uFillTx/>
                <a:latin typeface="VNI-Avo" pitchFamily="2" charset="0"/>
                <a:ea typeface="+mn-ea"/>
                <a:cs typeface="+mn-cs"/>
              </a:rPr>
              <a:t>naêm</a:t>
            </a:r>
            <a:r>
              <a:rPr kumimoji="0" sz="266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2021 </a:t>
            </a:r>
          </a:p>
        </p:txBody>
      </p:sp>
    </p:spTree>
    <p:extLst>
      <p:ext uri="{BB962C8B-B14F-4D97-AF65-F5344CB8AC3E}">
        <p14:creationId xmlns:p14="http://schemas.microsoft.com/office/powerpoint/2010/main" val="2974898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2"/>
          <a:stretch>
            <a:fillRect/>
          </a:stretch>
        </p:blipFill>
        <p:spPr>
          <a:xfrm>
            <a:off x="2753784" y="590551"/>
            <a:ext cx="10077449" cy="6267449"/>
          </a:xfrm>
          <a:prstGeom prst="rect">
            <a:avLst/>
          </a:prstGeom>
          <a:noFill/>
          <a:ln w="9525">
            <a:noFill/>
          </a:ln>
        </p:spPr>
      </p:pic>
      <p:pic>
        <p:nvPicPr>
          <p:cNvPr id="13315" name="图片 7"/>
          <p:cNvPicPr>
            <a:picLocks noChangeAspect="1"/>
          </p:cNvPicPr>
          <p:nvPr/>
        </p:nvPicPr>
        <p:blipFill>
          <a:blip r:embed="rId3"/>
          <a:srcRect l="12177" t="5074" r="19765" b="15106"/>
          <a:stretch>
            <a:fillRect/>
          </a:stretch>
        </p:blipFill>
        <p:spPr>
          <a:xfrm>
            <a:off x="-558800" y="2389717"/>
            <a:ext cx="4739217" cy="3293533"/>
          </a:xfrm>
          <a:prstGeom prst="rect">
            <a:avLst/>
          </a:prstGeom>
          <a:noFill/>
          <a:ln w="9525">
            <a:noFill/>
          </a:ln>
        </p:spPr>
      </p:pic>
      <p:sp>
        <p:nvSpPr>
          <p:cNvPr id="7" name="Rectangle 6"/>
          <p:cNvSpPr/>
          <p:nvPr/>
        </p:nvSpPr>
        <p:spPr>
          <a:xfrm>
            <a:off x="4071837" y="3584948"/>
            <a:ext cx="7742429" cy="1106805"/>
          </a:xfrm>
          <a:prstGeom prst="rect">
            <a:avLst/>
          </a:prstGeom>
          <a:noFill/>
        </p:spPr>
        <p:txBody>
          <a:bodyPr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Nghe</a:t>
            </a: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kể</a:t>
            </a: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lại</a:t>
            </a:r>
            <a:endPar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7638966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16166" y="315310"/>
            <a:ext cx="6180082" cy="4971393"/>
          </a:xfrm>
          <a:prstGeom prst="rect">
            <a:avLst/>
          </a:prstGeom>
        </p:spPr>
      </p:pic>
    </p:spTree>
    <p:extLst>
      <p:ext uri="{BB962C8B-B14F-4D97-AF65-F5344CB8AC3E}">
        <p14:creationId xmlns:p14="http://schemas.microsoft.com/office/powerpoint/2010/main" val="1221454699"/>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98441" y="409904"/>
            <a:ext cx="6003214" cy="4849867"/>
          </a:xfrm>
          <a:prstGeom prst="rect">
            <a:avLst/>
          </a:prstGeom>
        </p:spPr>
      </p:pic>
    </p:spTree>
    <p:extLst>
      <p:ext uri="{BB962C8B-B14F-4D97-AF65-F5344CB8AC3E}">
        <p14:creationId xmlns:p14="http://schemas.microsoft.com/office/powerpoint/2010/main" val="1993398203"/>
      </p:ext>
    </p:extLst>
  </p:cSld>
  <p:clrMapOvr>
    <a:masterClrMapping/>
  </p:clrMapOvr>
  <p:transition>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6264" y="168167"/>
            <a:ext cx="6947338" cy="5496910"/>
          </a:xfrm>
          <a:prstGeom prst="rect">
            <a:avLst/>
          </a:prstGeom>
        </p:spPr>
      </p:pic>
    </p:spTree>
    <p:extLst>
      <p:ext uri="{BB962C8B-B14F-4D97-AF65-F5344CB8AC3E}">
        <p14:creationId xmlns:p14="http://schemas.microsoft.com/office/powerpoint/2010/main" val="3758162612"/>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4634" y="536028"/>
            <a:ext cx="6243145" cy="5044965"/>
          </a:xfrm>
          <a:prstGeom prst="rect">
            <a:avLst/>
          </a:prstGeom>
        </p:spPr>
      </p:pic>
    </p:spTree>
    <p:extLst>
      <p:ext uri="{BB962C8B-B14F-4D97-AF65-F5344CB8AC3E}">
        <p14:creationId xmlns:p14="http://schemas.microsoft.com/office/powerpoint/2010/main" val="1626644312"/>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4428" y="220717"/>
            <a:ext cx="6547944" cy="5602014"/>
          </a:xfrm>
          <a:prstGeom prst="rect">
            <a:avLst/>
          </a:prstGeom>
        </p:spPr>
      </p:pic>
    </p:spTree>
    <p:extLst>
      <p:ext uri="{BB962C8B-B14F-4D97-AF65-F5344CB8AC3E}">
        <p14:creationId xmlns:p14="http://schemas.microsoft.com/office/powerpoint/2010/main" val="113894458"/>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prstGeom prst="rect">
            <a:avLst/>
          </a:prstGeom>
        </p:spPr>
      </p:pic>
      <p:pic>
        <p:nvPicPr>
          <p:cNvPr id="6" name="Picture 5"/>
          <p:cNvPicPr>
            <a:picLocks noChangeAspect="1"/>
          </p:cNvPicPr>
          <p:nvPr/>
        </p:nvPicPr>
        <p:blipFill>
          <a:blip r:embed="rId2"/>
          <a:stretch>
            <a:fillRect/>
          </a:stretch>
        </p:blipFill>
        <p:spPr>
          <a:xfrm>
            <a:off x="3633787" y="462579"/>
            <a:ext cx="5919004" cy="5002306"/>
          </a:xfrm>
          <a:prstGeom prst="rect">
            <a:avLst/>
          </a:prstGeom>
        </p:spPr>
      </p:pic>
    </p:spTree>
    <p:extLst>
      <p:ext uri="{BB962C8B-B14F-4D97-AF65-F5344CB8AC3E}">
        <p14:creationId xmlns:p14="http://schemas.microsoft.com/office/powerpoint/2010/main" val="3757739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325</Words>
  <Application>Microsoft Office PowerPoint</Application>
  <PresentationFormat>Widescreen</PresentationFormat>
  <Paragraphs>40</Paragraphs>
  <Slides>19</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等线</vt:lpstr>
      <vt:lpstr>SimSun</vt:lpstr>
      <vt:lpstr>.VnAvant</vt:lpstr>
      <vt:lpstr>Arial</vt:lpstr>
      <vt:lpstr>Calibri</vt:lpstr>
      <vt:lpstr>Tahoma</vt:lpstr>
      <vt:lpstr>Times New Roman</vt:lpstr>
      <vt:lpstr>UTM Avo</vt:lpstr>
      <vt:lpstr>VNI-Avo</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cp:lastModifiedBy>
  <cp:revision>4</cp:revision>
  <dcterms:created xsi:type="dcterms:W3CDTF">2021-01-19T09:16:28Z</dcterms:created>
  <dcterms:modified xsi:type="dcterms:W3CDTF">2022-05-19T08:08:40Z</dcterms:modified>
</cp:coreProperties>
</file>