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4"/>
  </p:notesMasterIdLst>
  <p:sldIdLst>
    <p:sldId id="324" r:id="rId3"/>
    <p:sldId id="270" r:id="rId4"/>
    <p:sldId id="273" r:id="rId5"/>
    <p:sldId id="278" r:id="rId6"/>
    <p:sldId id="279" r:id="rId7"/>
    <p:sldId id="280" r:id="rId8"/>
    <p:sldId id="283" r:id="rId9"/>
    <p:sldId id="322" r:id="rId10"/>
    <p:sldId id="323" r:id="rId11"/>
    <p:sldId id="259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23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629CD-435B-438B-BD13-C40EEAE10B5A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33D04-5173-415E-A591-1DAAB0736C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3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6C38AA97-4640-4F5A-AEE8-B2E55007FB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96CF5CB9-845B-4BD1-8A9B-EECE80F458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CACD6209-0233-46C8-B0B5-DF9C7477A6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C0A4D3-6F10-4C4C-8FDB-555570615E1E}" type="slidenum">
              <a:rPr lang="zh-CN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29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5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72EEB-6A0A-4D46-BA6D-72B3665BFE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496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32744-36FF-4D66-98AA-A090D11BD6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905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39F8D-4C3A-4985-9ADA-B81A0511C3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384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352BB-0BB7-4D2C-B2C4-B892B992AD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890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76819-2E83-4FFB-A33F-97EF80C9A0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918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2220E-1EBD-4856-A7C1-426FFC3DB5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0569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662D5-386A-494E-93AC-D839A8209F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895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B2348-9B9C-4B98-B263-F792EC1BE7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880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945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60FC4-EBD9-4C63-8EA3-3E26DD95A2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9493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A7AE7-0B1B-4262-83C5-9B207F92C4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586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6ED19-2E40-44DB-9BC8-C1FA9C4C19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96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6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22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86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2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63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3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1FD98-34FE-4F50-BF5D-8EF7C19B916F}" type="datetimeFigureOut">
              <a:rPr lang="en-US" smtClean="0"/>
              <a:pPr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8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97D61053-71C8-4DCC-A5B7-BB5BD23ED4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95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1.png"/><Relationship Id="rId18" Type="http://schemas.openxmlformats.org/officeDocument/2006/relationships/image" Target="../media/image14.jpeg"/><Relationship Id="rId3" Type="http://schemas.openxmlformats.org/officeDocument/2006/relationships/image" Target="../media/image3.jpg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png"/><Relationship Id="rId1" Type="http://schemas.openxmlformats.org/officeDocument/2006/relationships/audio" Target="file:///C:\Documents%20and%20Settings\Administrator\Desktop\This_Old_Man_instrumental.mp3" TargetMode="External"/><Relationship Id="rId6" Type="http://schemas.openxmlformats.org/officeDocument/2006/relationships/slide" Target="slide5.xml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slide" Target="slide6.xml"/><Relationship Id="rId10" Type="http://schemas.openxmlformats.org/officeDocument/2006/relationships/image" Target="../media/image8.png"/><Relationship Id="rId4" Type="http://schemas.openxmlformats.org/officeDocument/2006/relationships/slide" Target="slide3.xml"/><Relationship Id="rId9" Type="http://schemas.openxmlformats.org/officeDocument/2006/relationships/image" Target="../media/image7.gif"/><Relationship Id="rId1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jp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1.jp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1.jp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2.jp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>
            <a:extLst>
              <a:ext uri="{FF2B5EF4-FFF2-40B4-BE49-F238E27FC236}">
                <a16:creationId xmlns:a16="http://schemas.microsoft.com/office/drawing/2014/main" id="{C725BAA4-FE00-4F6B-9609-7F81D13DA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>
            <a:fillRect/>
          </a:stretch>
        </p:blipFill>
        <p:spPr bwMode="auto">
          <a:xfrm>
            <a:off x="0" y="793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47E675-6F1D-419B-A340-89E30EE15F6A}"/>
              </a:ext>
            </a:extLst>
          </p:cNvPr>
          <p:cNvSpPr/>
          <p:nvPr/>
        </p:nvSpPr>
        <p:spPr>
          <a:xfrm>
            <a:off x="3068638" y="73025"/>
            <a:ext cx="5865812" cy="3262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1435" tIns="25718" rIns="51435" bIns="25718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1350" b="1">
                <a:ln w="0"/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1350" b="1" dirty="0">
                <a:ln w="0"/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</a:t>
            </a:r>
            <a:r>
              <a:rPr lang="en-US" sz="1350" b="1">
                <a:ln w="0"/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CỰ KHỐI</a:t>
            </a:r>
            <a:endParaRPr lang="en-US" sz="1350" b="1" dirty="0">
              <a:ln w="0"/>
              <a:solidFill>
                <a:schemeClr val="accent3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TextBox 4">
            <a:extLst>
              <a:ext uri="{FF2B5EF4-FFF2-40B4-BE49-F238E27FC236}">
                <a16:creationId xmlns:a16="http://schemas.microsoft.com/office/drawing/2014/main" id="{3A04AE33-10FB-48F4-B0D0-DAD132B29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8089" y="1314450"/>
            <a:ext cx="46958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ĐẾN VỚI TIẾT HỌC TOÁN</a:t>
            </a:r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8588F05B-8EF5-41BC-8673-06E7DE3D4D06}"/>
              </a:ext>
            </a:extLst>
          </p:cNvPr>
          <p:cNvSpPr/>
          <p:nvPr/>
        </p:nvSpPr>
        <p:spPr>
          <a:xfrm>
            <a:off x="5002213" y="4191000"/>
            <a:ext cx="2000250" cy="806450"/>
          </a:xfrm>
          <a:prstGeom prst="hear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1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3</a:t>
            </a:r>
            <a:endParaRPr lang="en-US" sz="2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TextBox 1">
            <a:extLst>
              <a:ext uri="{FF2B5EF4-FFF2-40B4-BE49-F238E27FC236}">
                <a16:creationId xmlns:a16="http://schemas.microsoft.com/office/drawing/2014/main" id="{C13AD3E7-06D0-4FCA-8226-3DE59C759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9" y="2576513"/>
            <a:ext cx="68357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BỐN PHÉP TÍNH TRONG PHẠM VI 100 000 ( Tiếp theo)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42924" y="304800"/>
            <a:ext cx="111156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err="1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4: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Viết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số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thích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hợp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vào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chố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trống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95431" y="1874443"/>
            <a:ext cx="3009128" cy="3249611"/>
            <a:chOff x="288" y="1722"/>
            <a:chExt cx="1046" cy="2047"/>
          </a:xfrm>
        </p:grpSpPr>
        <p:sp>
          <p:nvSpPr>
            <p:cNvPr id="8233" name="Text Box 13"/>
            <p:cNvSpPr txBox="1">
              <a:spLocks noChangeArrowheads="1"/>
            </p:cNvSpPr>
            <p:nvPr/>
          </p:nvSpPr>
          <p:spPr bwMode="auto">
            <a:xfrm>
              <a:off x="528" y="2858"/>
              <a:ext cx="528" cy="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978</a:t>
              </a:r>
            </a:p>
          </p:txBody>
        </p:sp>
        <p:grpSp>
          <p:nvGrpSpPr>
            <p:cNvPr id="8234" name="Group 18"/>
            <p:cNvGrpSpPr>
              <a:grpSpLocks/>
            </p:cNvGrpSpPr>
            <p:nvPr/>
          </p:nvGrpSpPr>
          <p:grpSpPr bwMode="auto">
            <a:xfrm>
              <a:off x="288" y="1722"/>
              <a:ext cx="1046" cy="1044"/>
              <a:chOff x="1170" y="1386"/>
              <a:chExt cx="1046" cy="1044"/>
            </a:xfrm>
          </p:grpSpPr>
          <p:sp>
            <p:nvSpPr>
              <p:cNvPr id="8235" name="Text Box 10"/>
              <p:cNvSpPr txBox="1">
                <a:spLocks noChangeArrowheads="1"/>
              </p:cNvSpPr>
              <p:nvPr/>
            </p:nvSpPr>
            <p:spPr bwMode="auto">
              <a:xfrm>
                <a:off x="1304" y="1386"/>
                <a:ext cx="912" cy="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    26</a:t>
                </a:r>
              </a:p>
            </p:txBody>
          </p:sp>
          <p:sp>
            <p:nvSpPr>
              <p:cNvPr id="8236" name="Line 16"/>
              <p:cNvSpPr>
                <a:spLocks noChangeShapeType="1"/>
              </p:cNvSpPr>
              <p:nvPr/>
            </p:nvSpPr>
            <p:spPr bwMode="auto">
              <a:xfrm>
                <a:off x="1351" y="2423"/>
                <a:ext cx="420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37" name="Text Box 17"/>
              <p:cNvSpPr txBox="1">
                <a:spLocks noChangeArrowheads="1"/>
              </p:cNvSpPr>
              <p:nvPr/>
            </p:nvSpPr>
            <p:spPr bwMode="auto">
              <a:xfrm>
                <a:off x="1170" y="1711"/>
                <a:ext cx="24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VNtimes New Roman" pitchFamily="34" charset="0"/>
                    <a:ea typeface="+mn-ea"/>
                    <a:cs typeface="+mn-cs"/>
                    <a:sym typeface="Symbol" panose="05050102010706020507" pitchFamily="18" charset="2"/>
                  </a:rPr>
                  <a:t> </a:t>
                </a:r>
                <a:r>
                  <a:rPr kumimoji="0" lang="en-US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Ntimes New Roman" pitchFamily="34" charset="0"/>
                    <a:ea typeface="+mn-ea"/>
                    <a:cs typeface="+mn-cs"/>
                    <a:sym typeface="Symbol" panose="05050102010706020507" pitchFamily="18" charset="2"/>
                  </a:rPr>
                  <a:t>    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6" name="Text Box 10"/>
              <p:cNvSpPr txBox="1">
                <a:spLocks noChangeArrowheads="1"/>
              </p:cNvSpPr>
              <p:nvPr/>
            </p:nvSpPr>
            <p:spPr bwMode="auto">
              <a:xfrm>
                <a:off x="1402" y="1945"/>
                <a:ext cx="536" cy="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    3</a:t>
                </a:r>
              </a:p>
            </p:txBody>
          </p:sp>
        </p:grpSp>
      </p:grpSp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917814" y="2009483"/>
            <a:ext cx="514423" cy="505117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45" name="Rectangle 25"/>
          <p:cNvSpPr>
            <a:spLocks noChangeArrowheads="1"/>
          </p:cNvSpPr>
          <p:nvPr/>
        </p:nvSpPr>
        <p:spPr bwMode="auto">
          <a:xfrm>
            <a:off x="916131" y="2009483"/>
            <a:ext cx="514423" cy="505117"/>
          </a:xfrm>
          <a:prstGeom prst="rect">
            <a:avLst/>
          </a:prstGeom>
          <a:solidFill>
            <a:srgbClr val="00FFFF">
              <a:alpha val="3215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6575701" y="1831973"/>
            <a:ext cx="2922849" cy="3436374"/>
            <a:chOff x="2910" y="1606"/>
            <a:chExt cx="968" cy="1723"/>
          </a:xfrm>
        </p:grpSpPr>
        <p:sp>
          <p:nvSpPr>
            <p:cNvPr id="8223" name="Text Box 37"/>
            <p:cNvSpPr txBox="1">
              <a:spLocks noChangeArrowheads="1"/>
            </p:cNvSpPr>
            <p:nvPr/>
          </p:nvSpPr>
          <p:spPr bwMode="auto">
            <a:xfrm>
              <a:off x="3136" y="2418"/>
              <a:ext cx="528" cy="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823</a:t>
              </a:r>
            </a:p>
          </p:txBody>
        </p:sp>
        <p:grpSp>
          <p:nvGrpSpPr>
            <p:cNvPr id="8224" name="Group 38"/>
            <p:cNvGrpSpPr>
              <a:grpSpLocks/>
            </p:cNvGrpSpPr>
            <p:nvPr/>
          </p:nvGrpSpPr>
          <p:grpSpPr bwMode="auto">
            <a:xfrm>
              <a:off x="2910" y="1606"/>
              <a:ext cx="968" cy="911"/>
              <a:chOff x="1296" y="1222"/>
              <a:chExt cx="968" cy="911"/>
            </a:xfrm>
          </p:grpSpPr>
          <p:sp>
            <p:nvSpPr>
              <p:cNvPr id="8225" name="Text Box 39"/>
              <p:cNvSpPr txBox="1">
                <a:spLocks noChangeArrowheads="1"/>
              </p:cNvSpPr>
              <p:nvPr/>
            </p:nvSpPr>
            <p:spPr bwMode="auto">
              <a:xfrm>
                <a:off x="1352" y="1222"/>
                <a:ext cx="912" cy="9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  689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      </a:t>
                </a:r>
              </a:p>
            </p:txBody>
          </p:sp>
          <p:sp>
            <p:nvSpPr>
              <p:cNvPr id="8226" name="Line 40"/>
              <p:cNvSpPr>
                <a:spLocks noChangeShapeType="1"/>
              </p:cNvSpPr>
              <p:nvPr/>
            </p:nvSpPr>
            <p:spPr bwMode="auto">
              <a:xfrm>
                <a:off x="1296" y="2059"/>
                <a:ext cx="669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27" name="Text Box 41"/>
              <p:cNvSpPr txBox="1">
                <a:spLocks noChangeArrowheads="1"/>
              </p:cNvSpPr>
              <p:nvPr/>
            </p:nvSpPr>
            <p:spPr bwMode="auto">
              <a:xfrm>
                <a:off x="1367" y="1461"/>
                <a:ext cx="24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VNtimes New Roman" pitchFamily="34" charset="0"/>
                    <a:ea typeface="+mn-ea"/>
                    <a:cs typeface="+mn-cs"/>
                    <a:sym typeface="Symbol" panose="05050102010706020507" pitchFamily="18" charset="2"/>
                  </a:rPr>
                  <a:t> </a:t>
                </a:r>
                <a:r>
                  <a:rPr kumimoji="0" lang="en-US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Ntimes New Roman" pitchFamily="34" charset="0"/>
                    <a:ea typeface="+mn-ea"/>
                    <a:cs typeface="+mn-cs"/>
                    <a:sym typeface="Symbol" panose="05050102010706020507" pitchFamily="18" charset="2"/>
                  </a:rPr>
                  <a:t>    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5162" name="Rectangle 42"/>
          <p:cNvSpPr>
            <a:spLocks noChangeArrowheads="1"/>
          </p:cNvSpPr>
          <p:nvPr/>
        </p:nvSpPr>
        <p:spPr bwMode="auto">
          <a:xfrm>
            <a:off x="7693608" y="2846003"/>
            <a:ext cx="507696" cy="478659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63" name="Rectangle 43"/>
          <p:cNvSpPr>
            <a:spLocks noChangeArrowheads="1"/>
          </p:cNvSpPr>
          <p:nvPr/>
        </p:nvSpPr>
        <p:spPr bwMode="auto">
          <a:xfrm>
            <a:off x="6760034" y="3632174"/>
            <a:ext cx="498068" cy="478659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8" name="Group 54"/>
          <p:cNvGrpSpPr>
            <a:grpSpLocks/>
          </p:cNvGrpSpPr>
          <p:nvPr/>
        </p:nvGrpSpPr>
        <p:grpSpPr bwMode="auto">
          <a:xfrm>
            <a:off x="9797991" y="1832374"/>
            <a:ext cx="1617663" cy="2473326"/>
            <a:chOff x="4224" y="1691"/>
            <a:chExt cx="1019" cy="1558"/>
          </a:xfrm>
        </p:grpSpPr>
        <p:grpSp>
          <p:nvGrpSpPr>
            <p:cNvPr id="8218" name="Group 44"/>
            <p:cNvGrpSpPr>
              <a:grpSpLocks/>
            </p:cNvGrpSpPr>
            <p:nvPr/>
          </p:nvGrpSpPr>
          <p:grpSpPr bwMode="auto">
            <a:xfrm>
              <a:off x="4224" y="1691"/>
              <a:ext cx="1019" cy="1020"/>
              <a:chOff x="1170" y="1307"/>
              <a:chExt cx="1019" cy="1020"/>
            </a:xfrm>
          </p:grpSpPr>
          <p:sp>
            <p:nvSpPr>
              <p:cNvPr id="8220" name="Text Box 45"/>
              <p:cNvSpPr txBox="1">
                <a:spLocks noChangeArrowheads="1"/>
              </p:cNvSpPr>
              <p:nvPr/>
            </p:nvSpPr>
            <p:spPr bwMode="auto">
              <a:xfrm>
                <a:off x="1277" y="1307"/>
                <a:ext cx="912" cy="9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4    7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      3</a:t>
                </a:r>
              </a:p>
            </p:txBody>
          </p:sp>
          <p:sp>
            <p:nvSpPr>
              <p:cNvPr id="8221" name="Line 46"/>
              <p:cNvSpPr>
                <a:spLocks noChangeShapeType="1"/>
              </p:cNvSpPr>
              <p:nvPr/>
            </p:nvSpPr>
            <p:spPr bwMode="auto">
              <a:xfrm>
                <a:off x="1170" y="2327"/>
                <a:ext cx="983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222" name="Text Box 47"/>
              <p:cNvSpPr txBox="1">
                <a:spLocks noChangeArrowheads="1"/>
              </p:cNvSpPr>
              <p:nvPr/>
            </p:nvSpPr>
            <p:spPr bwMode="auto">
              <a:xfrm>
                <a:off x="1170" y="1608"/>
                <a:ext cx="24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VNtimes New Roman" pitchFamily="34" charset="0"/>
                    <a:ea typeface="+mn-ea"/>
                    <a:cs typeface="+mn-cs"/>
                    <a:sym typeface="Symbol" panose="05050102010706020507" pitchFamily="18" charset="2"/>
                  </a:rPr>
                  <a:t> </a:t>
                </a:r>
                <a:r>
                  <a:rPr kumimoji="0" lang="en-US" alt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Ntimes New Roman" pitchFamily="34" charset="0"/>
                    <a:ea typeface="+mn-ea"/>
                    <a:cs typeface="+mn-cs"/>
                    <a:sym typeface="Symbol" panose="05050102010706020507" pitchFamily="18" charset="2"/>
                  </a:rPr>
                  <a:t>    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219" name="Text Box 49"/>
            <p:cNvSpPr txBox="1">
              <a:spLocks noChangeArrowheads="1"/>
            </p:cNvSpPr>
            <p:nvPr/>
          </p:nvSpPr>
          <p:spPr bwMode="auto">
            <a:xfrm>
              <a:off x="4713" y="2764"/>
              <a:ext cx="240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8</a:t>
              </a:r>
            </a:p>
          </p:txBody>
        </p:sp>
      </p:grpSp>
      <p:sp>
        <p:nvSpPr>
          <p:cNvPr id="5170" name="Rectangle 50"/>
          <p:cNvSpPr>
            <a:spLocks noChangeArrowheads="1"/>
          </p:cNvSpPr>
          <p:nvPr/>
        </p:nvSpPr>
        <p:spPr bwMode="auto">
          <a:xfrm>
            <a:off x="10955276" y="3729833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71" name="Rectangle 51"/>
          <p:cNvSpPr>
            <a:spLocks noChangeArrowheads="1"/>
          </p:cNvSpPr>
          <p:nvPr/>
        </p:nvSpPr>
        <p:spPr bwMode="auto">
          <a:xfrm>
            <a:off x="10288526" y="3729833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72" name="Rectangle 52"/>
          <p:cNvSpPr>
            <a:spLocks noChangeArrowheads="1"/>
          </p:cNvSpPr>
          <p:nvPr/>
        </p:nvSpPr>
        <p:spPr bwMode="auto">
          <a:xfrm>
            <a:off x="9855139" y="3729833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75" name="Rectangle 55"/>
          <p:cNvSpPr>
            <a:spLocks noChangeArrowheads="1"/>
          </p:cNvSpPr>
          <p:nvPr/>
        </p:nvSpPr>
        <p:spPr bwMode="auto">
          <a:xfrm>
            <a:off x="10574276" y="2011246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79" name="Rectangle 59"/>
          <p:cNvSpPr>
            <a:spLocks noChangeArrowheads="1"/>
          </p:cNvSpPr>
          <p:nvPr/>
        </p:nvSpPr>
        <p:spPr bwMode="auto">
          <a:xfrm>
            <a:off x="7699902" y="2835274"/>
            <a:ext cx="507696" cy="478659"/>
          </a:xfrm>
          <a:prstGeom prst="rect">
            <a:avLst/>
          </a:prstGeom>
          <a:solidFill>
            <a:srgbClr val="00FFFF">
              <a:alpha val="3215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5180" name="Rectangle 60"/>
          <p:cNvSpPr>
            <a:spLocks noChangeArrowheads="1"/>
          </p:cNvSpPr>
          <p:nvPr/>
        </p:nvSpPr>
        <p:spPr bwMode="auto">
          <a:xfrm>
            <a:off x="6760034" y="3636937"/>
            <a:ext cx="498068" cy="478659"/>
          </a:xfrm>
          <a:prstGeom prst="rect">
            <a:avLst/>
          </a:prstGeom>
          <a:solidFill>
            <a:srgbClr val="00FFFF">
              <a:alpha val="3215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5181" name="Rectangle 61"/>
          <p:cNvSpPr>
            <a:spLocks noChangeArrowheads="1"/>
          </p:cNvSpPr>
          <p:nvPr/>
        </p:nvSpPr>
        <p:spPr bwMode="auto">
          <a:xfrm>
            <a:off x="10955276" y="3729833"/>
            <a:ext cx="381000" cy="381000"/>
          </a:xfrm>
          <a:prstGeom prst="rect">
            <a:avLst/>
          </a:prstGeom>
          <a:solidFill>
            <a:srgbClr val="00FFFF">
              <a:alpha val="3215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5182" name="Rectangle 62"/>
          <p:cNvSpPr>
            <a:spLocks noChangeArrowheads="1"/>
          </p:cNvSpPr>
          <p:nvPr/>
        </p:nvSpPr>
        <p:spPr bwMode="auto">
          <a:xfrm>
            <a:off x="10574276" y="2016009"/>
            <a:ext cx="381000" cy="381000"/>
          </a:xfrm>
          <a:prstGeom prst="rect">
            <a:avLst/>
          </a:prstGeom>
          <a:solidFill>
            <a:srgbClr val="00FFFF">
              <a:alpha val="3215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5183" name="Rectangle 63"/>
          <p:cNvSpPr>
            <a:spLocks noChangeArrowheads="1"/>
          </p:cNvSpPr>
          <p:nvPr/>
        </p:nvSpPr>
        <p:spPr bwMode="auto">
          <a:xfrm>
            <a:off x="10283764" y="3729833"/>
            <a:ext cx="381000" cy="381000"/>
          </a:xfrm>
          <a:prstGeom prst="rect">
            <a:avLst/>
          </a:prstGeom>
          <a:solidFill>
            <a:srgbClr val="00FFFF">
              <a:alpha val="3215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5184" name="Rectangle 64"/>
          <p:cNvSpPr>
            <a:spLocks noChangeArrowheads="1"/>
          </p:cNvSpPr>
          <p:nvPr/>
        </p:nvSpPr>
        <p:spPr bwMode="auto">
          <a:xfrm>
            <a:off x="9855139" y="3729833"/>
            <a:ext cx="381000" cy="381000"/>
          </a:xfrm>
          <a:prstGeom prst="rect">
            <a:avLst/>
          </a:prstGeom>
          <a:solidFill>
            <a:srgbClr val="00FFFF">
              <a:alpha val="3215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grpSp>
        <p:nvGrpSpPr>
          <p:cNvPr id="47" name="Group 35"/>
          <p:cNvGrpSpPr>
            <a:grpSpLocks/>
          </p:cNvGrpSpPr>
          <p:nvPr/>
        </p:nvGrpSpPr>
        <p:grpSpPr bwMode="auto">
          <a:xfrm>
            <a:off x="3113511" y="1958974"/>
            <a:ext cx="1876425" cy="2373312"/>
            <a:chOff x="1392" y="1824"/>
            <a:chExt cx="1182" cy="1495"/>
          </a:xfrm>
        </p:grpSpPr>
        <p:sp>
          <p:nvSpPr>
            <p:cNvPr id="48" name="Text Box 28"/>
            <p:cNvSpPr txBox="1">
              <a:spLocks noChangeArrowheads="1"/>
            </p:cNvSpPr>
            <p:nvPr/>
          </p:nvSpPr>
          <p:spPr bwMode="auto">
            <a:xfrm>
              <a:off x="2040" y="2408"/>
              <a:ext cx="528" cy="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99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 44</a:t>
              </a:r>
            </a:p>
          </p:txBody>
        </p:sp>
        <p:grpSp>
          <p:nvGrpSpPr>
            <p:cNvPr id="49" name="Group 29"/>
            <p:cNvGrpSpPr>
              <a:grpSpLocks/>
            </p:cNvGrpSpPr>
            <p:nvPr/>
          </p:nvGrpSpPr>
          <p:grpSpPr bwMode="auto">
            <a:xfrm>
              <a:off x="1392" y="1824"/>
              <a:ext cx="1182" cy="1008"/>
              <a:chOff x="1170" y="1488"/>
              <a:chExt cx="1182" cy="1008"/>
            </a:xfrm>
          </p:grpSpPr>
          <p:sp>
            <p:nvSpPr>
              <p:cNvPr id="50" name="Text Box 30"/>
              <p:cNvSpPr txBox="1">
                <a:spLocks noChangeArrowheads="1"/>
              </p:cNvSpPr>
              <p:nvPr/>
            </p:nvSpPr>
            <p:spPr bwMode="auto">
              <a:xfrm>
                <a:off x="1344" y="1488"/>
                <a:ext cx="912" cy="9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 21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      4</a:t>
                </a:r>
              </a:p>
            </p:txBody>
          </p:sp>
          <p:sp>
            <p:nvSpPr>
              <p:cNvPr id="51" name="Line 31"/>
              <p:cNvSpPr>
                <a:spLocks noChangeShapeType="1"/>
              </p:cNvSpPr>
              <p:nvPr/>
            </p:nvSpPr>
            <p:spPr bwMode="auto">
              <a:xfrm>
                <a:off x="1344" y="2496"/>
                <a:ext cx="100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2" name="Text Box 32"/>
              <p:cNvSpPr txBox="1">
                <a:spLocks noChangeArrowheads="1"/>
              </p:cNvSpPr>
              <p:nvPr/>
            </p:nvSpPr>
            <p:spPr bwMode="auto">
              <a:xfrm>
                <a:off x="1170" y="1608"/>
                <a:ext cx="24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VNtimes New Roman" pitchFamily="34" charset="0"/>
                    <a:ea typeface="+mn-ea"/>
                    <a:cs typeface="+mn-cs"/>
                    <a:sym typeface="Symbol" panose="05050102010706020507" pitchFamily="18" charset="2"/>
                  </a:rPr>
                  <a:t> </a:t>
                </a:r>
                <a:r>
                  <a:rPr kumimoji="0" lang="en-US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Ntimes New Roman" pitchFamily="34" charset="0"/>
                    <a:ea typeface="+mn-ea"/>
                    <a:cs typeface="+mn-cs"/>
                    <a:sym typeface="Symbol" panose="05050102010706020507" pitchFamily="18" charset="2"/>
                  </a:rPr>
                  <a:t>    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53" name="Rectangle 33"/>
          <p:cNvSpPr>
            <a:spLocks noChangeArrowheads="1"/>
          </p:cNvSpPr>
          <p:nvPr/>
        </p:nvSpPr>
        <p:spPr bwMode="auto">
          <a:xfrm>
            <a:off x="4369646" y="2112963"/>
            <a:ext cx="467890" cy="402431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Rectangle 34"/>
          <p:cNvSpPr>
            <a:spLocks noChangeArrowheads="1"/>
          </p:cNvSpPr>
          <p:nvPr/>
        </p:nvSpPr>
        <p:spPr bwMode="auto">
          <a:xfrm>
            <a:off x="3716101" y="3736643"/>
            <a:ext cx="469107" cy="446881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Rectangle 57"/>
          <p:cNvSpPr>
            <a:spLocks noChangeArrowheads="1"/>
          </p:cNvSpPr>
          <p:nvPr/>
        </p:nvSpPr>
        <p:spPr bwMode="auto">
          <a:xfrm>
            <a:off x="4366338" y="2112169"/>
            <a:ext cx="467890" cy="402431"/>
          </a:xfrm>
          <a:prstGeom prst="rect">
            <a:avLst/>
          </a:prstGeom>
          <a:solidFill>
            <a:srgbClr val="00FFFF">
              <a:alpha val="3215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56" name="Rectangle 58"/>
          <p:cNvSpPr>
            <a:spLocks noChangeArrowheads="1"/>
          </p:cNvSpPr>
          <p:nvPr/>
        </p:nvSpPr>
        <p:spPr bwMode="auto">
          <a:xfrm>
            <a:off x="3716101" y="3729833"/>
            <a:ext cx="469107" cy="453691"/>
          </a:xfrm>
          <a:prstGeom prst="rect">
            <a:avLst/>
          </a:prstGeom>
          <a:solidFill>
            <a:srgbClr val="00FFFF">
              <a:alpha val="3215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8</a:t>
            </a:r>
          </a:p>
        </p:txBody>
      </p:sp>
      <p:grpSp>
        <p:nvGrpSpPr>
          <p:cNvPr id="87" name="Group 5"/>
          <p:cNvGrpSpPr>
            <a:grpSpLocks/>
          </p:cNvGrpSpPr>
          <p:nvPr/>
        </p:nvGrpSpPr>
        <p:grpSpPr bwMode="auto">
          <a:xfrm>
            <a:off x="21831" y="4699538"/>
            <a:ext cx="1984700" cy="2061809"/>
            <a:chOff x="2794" y="2160"/>
            <a:chExt cx="1154" cy="1279"/>
          </a:xfrm>
        </p:grpSpPr>
        <p:sp>
          <p:nvSpPr>
            <p:cNvPr id="88" name="AutoShape 6"/>
            <p:cNvSpPr>
              <a:spLocks noChangeAspect="1" noChangeArrowheads="1" noTextEdit="1"/>
            </p:cNvSpPr>
            <p:nvPr/>
          </p:nvSpPr>
          <p:spPr bwMode="auto">
            <a:xfrm>
              <a:off x="2832" y="2160"/>
              <a:ext cx="1116" cy="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89" name="Freeform 7"/>
            <p:cNvSpPr>
              <a:spLocks/>
            </p:cNvSpPr>
            <p:nvPr/>
          </p:nvSpPr>
          <p:spPr bwMode="auto">
            <a:xfrm>
              <a:off x="2912" y="2780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0" name="Freeform 8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1 w 132"/>
                <a:gd name="T1" fmla="*/ 2 h 182"/>
                <a:gd name="T2" fmla="*/ 1 w 132"/>
                <a:gd name="T3" fmla="*/ 2 h 182"/>
                <a:gd name="T4" fmla="*/ 1 w 132"/>
                <a:gd name="T5" fmla="*/ 2 h 182"/>
                <a:gd name="T6" fmla="*/ 1 w 132"/>
                <a:gd name="T7" fmla="*/ 2 h 182"/>
                <a:gd name="T8" fmla="*/ 1 w 132"/>
                <a:gd name="T9" fmla="*/ 1 h 182"/>
                <a:gd name="T10" fmla="*/ 1 w 132"/>
                <a:gd name="T11" fmla="*/ 1 h 182"/>
                <a:gd name="T12" fmla="*/ 2 w 132"/>
                <a:gd name="T13" fmla="*/ 1 h 182"/>
                <a:gd name="T14" fmla="*/ 2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2 h 182"/>
                <a:gd name="T32" fmla="*/ 1 w 132"/>
                <a:gd name="T33" fmla="*/ 2 h 182"/>
                <a:gd name="T34" fmla="*/ 1 w 132"/>
                <a:gd name="T35" fmla="*/ 2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1" name="Freeform 9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1 w 132"/>
                <a:gd name="T1" fmla="*/ 2 h 182"/>
                <a:gd name="T2" fmla="*/ 1 w 132"/>
                <a:gd name="T3" fmla="*/ 2 h 182"/>
                <a:gd name="T4" fmla="*/ 1 w 132"/>
                <a:gd name="T5" fmla="*/ 2 h 182"/>
                <a:gd name="T6" fmla="*/ 1 w 132"/>
                <a:gd name="T7" fmla="*/ 2 h 182"/>
                <a:gd name="T8" fmla="*/ 1 w 132"/>
                <a:gd name="T9" fmla="*/ 1 h 182"/>
                <a:gd name="T10" fmla="*/ 1 w 132"/>
                <a:gd name="T11" fmla="*/ 1 h 182"/>
                <a:gd name="T12" fmla="*/ 2 w 132"/>
                <a:gd name="T13" fmla="*/ 1 h 182"/>
                <a:gd name="T14" fmla="*/ 2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2 h 182"/>
                <a:gd name="T32" fmla="*/ 1 w 132"/>
                <a:gd name="T33" fmla="*/ 2 h 182"/>
                <a:gd name="T34" fmla="*/ 1 w 132"/>
                <a:gd name="T35" fmla="*/ 2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2" name="Freeform 10"/>
            <p:cNvSpPr>
              <a:spLocks/>
            </p:cNvSpPr>
            <p:nvPr/>
          </p:nvSpPr>
          <p:spPr bwMode="auto">
            <a:xfrm>
              <a:off x="2821" y="2718"/>
              <a:ext cx="89" cy="73"/>
            </a:xfrm>
            <a:custGeom>
              <a:avLst/>
              <a:gdLst>
                <a:gd name="T0" fmla="*/ 2 w 177"/>
                <a:gd name="T1" fmla="*/ 2 h 146"/>
                <a:gd name="T2" fmla="*/ 2 w 177"/>
                <a:gd name="T3" fmla="*/ 1 h 146"/>
                <a:gd name="T4" fmla="*/ 2 w 177"/>
                <a:gd name="T5" fmla="*/ 1 h 146"/>
                <a:gd name="T6" fmla="*/ 2 w 177"/>
                <a:gd name="T7" fmla="*/ 1 h 146"/>
                <a:gd name="T8" fmla="*/ 2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2 h 146"/>
                <a:gd name="T34" fmla="*/ 1 w 177"/>
                <a:gd name="T35" fmla="*/ 2 h 146"/>
                <a:gd name="T36" fmla="*/ 1 w 177"/>
                <a:gd name="T37" fmla="*/ 2 h 146"/>
                <a:gd name="T38" fmla="*/ 1 w 177"/>
                <a:gd name="T39" fmla="*/ 2 h 146"/>
                <a:gd name="T40" fmla="*/ 1 w 177"/>
                <a:gd name="T41" fmla="*/ 2 h 146"/>
                <a:gd name="T42" fmla="*/ 2 w 177"/>
                <a:gd name="T43" fmla="*/ 2 h 146"/>
                <a:gd name="T44" fmla="*/ 2 w 177"/>
                <a:gd name="T45" fmla="*/ 2 h 146"/>
                <a:gd name="T46" fmla="*/ 2 w 177"/>
                <a:gd name="T47" fmla="*/ 2 h 146"/>
                <a:gd name="T48" fmla="*/ 2 w 177"/>
                <a:gd name="T49" fmla="*/ 2 h 146"/>
                <a:gd name="T50" fmla="*/ 2 w 177"/>
                <a:gd name="T51" fmla="*/ 2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3" name="Freeform 11"/>
            <p:cNvSpPr>
              <a:spLocks/>
            </p:cNvSpPr>
            <p:nvPr/>
          </p:nvSpPr>
          <p:spPr bwMode="auto">
            <a:xfrm>
              <a:off x="2821" y="2800"/>
              <a:ext cx="89" cy="71"/>
            </a:xfrm>
            <a:custGeom>
              <a:avLst/>
              <a:gdLst>
                <a:gd name="T0" fmla="*/ 2 w 178"/>
                <a:gd name="T1" fmla="*/ 0 h 143"/>
                <a:gd name="T2" fmla="*/ 2 w 178"/>
                <a:gd name="T3" fmla="*/ 0 h 143"/>
                <a:gd name="T4" fmla="*/ 2 w 178"/>
                <a:gd name="T5" fmla="*/ 0 h 143"/>
                <a:gd name="T6" fmla="*/ 2 w 178"/>
                <a:gd name="T7" fmla="*/ 0 h 143"/>
                <a:gd name="T8" fmla="*/ 2 w 178"/>
                <a:gd name="T9" fmla="*/ 0 h 143"/>
                <a:gd name="T10" fmla="*/ 2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1 h 143"/>
                <a:gd name="T38" fmla="*/ 1 w 178"/>
                <a:gd name="T39" fmla="*/ 1 h 143"/>
                <a:gd name="T40" fmla="*/ 1 w 178"/>
                <a:gd name="T41" fmla="*/ 1 h 143"/>
                <a:gd name="T42" fmla="*/ 1 w 178"/>
                <a:gd name="T43" fmla="*/ 0 h 143"/>
                <a:gd name="T44" fmla="*/ 2 w 178"/>
                <a:gd name="T45" fmla="*/ 0 h 143"/>
                <a:gd name="T46" fmla="*/ 2 w 178"/>
                <a:gd name="T47" fmla="*/ 0 h 143"/>
                <a:gd name="T48" fmla="*/ 2 w 178"/>
                <a:gd name="T49" fmla="*/ 0 h 143"/>
                <a:gd name="T50" fmla="*/ 2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4" name="Freeform 12"/>
            <p:cNvSpPr>
              <a:spLocks/>
            </p:cNvSpPr>
            <p:nvPr/>
          </p:nvSpPr>
          <p:spPr bwMode="auto">
            <a:xfrm>
              <a:off x="2894" y="2818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1 h 181"/>
                <a:gd name="T16" fmla="*/ 1 w 132"/>
                <a:gd name="T17" fmla="*/ 1 h 181"/>
                <a:gd name="T18" fmla="*/ 1 w 132"/>
                <a:gd name="T19" fmla="*/ 1 h 181"/>
                <a:gd name="T20" fmla="*/ 1 w 132"/>
                <a:gd name="T21" fmla="*/ 1 h 181"/>
                <a:gd name="T22" fmla="*/ 1 w 132"/>
                <a:gd name="T23" fmla="*/ 1 h 181"/>
                <a:gd name="T24" fmla="*/ 2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5" name="Freeform 13"/>
            <p:cNvSpPr>
              <a:spLocks/>
            </p:cNvSpPr>
            <p:nvPr/>
          </p:nvSpPr>
          <p:spPr bwMode="auto">
            <a:xfrm>
              <a:off x="2944" y="2799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2 h 144"/>
                <a:gd name="T14" fmla="*/ 0 w 177"/>
                <a:gd name="T15" fmla="*/ 2 h 144"/>
                <a:gd name="T16" fmla="*/ 1 w 177"/>
                <a:gd name="T17" fmla="*/ 2 h 144"/>
                <a:gd name="T18" fmla="*/ 1 w 177"/>
                <a:gd name="T19" fmla="*/ 1 h 144"/>
                <a:gd name="T20" fmla="*/ 1 w 177"/>
                <a:gd name="T21" fmla="*/ 1 h 144"/>
                <a:gd name="T22" fmla="*/ 1 w 177"/>
                <a:gd name="T23" fmla="*/ 1 h 144"/>
                <a:gd name="T24" fmla="*/ 1 w 177"/>
                <a:gd name="T25" fmla="*/ 1 h 144"/>
                <a:gd name="T26" fmla="*/ 1 w 177"/>
                <a:gd name="T27" fmla="*/ 1 h 144"/>
                <a:gd name="T28" fmla="*/ 1 w 177"/>
                <a:gd name="T29" fmla="*/ 1 h 144"/>
                <a:gd name="T30" fmla="*/ 1 w 177"/>
                <a:gd name="T31" fmla="*/ 1 h 144"/>
                <a:gd name="T32" fmla="*/ 1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6" name="Freeform 14"/>
            <p:cNvSpPr>
              <a:spLocks/>
            </p:cNvSpPr>
            <p:nvPr/>
          </p:nvSpPr>
          <p:spPr bwMode="auto">
            <a:xfrm>
              <a:off x="2943" y="2718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2 h 143"/>
                <a:gd name="T4" fmla="*/ 1 w 180"/>
                <a:gd name="T5" fmla="*/ 2 h 143"/>
                <a:gd name="T6" fmla="*/ 1 w 180"/>
                <a:gd name="T7" fmla="*/ 2 h 143"/>
                <a:gd name="T8" fmla="*/ 1 w 180"/>
                <a:gd name="T9" fmla="*/ 2 h 143"/>
                <a:gd name="T10" fmla="*/ 1 w 180"/>
                <a:gd name="T11" fmla="*/ 2 h 143"/>
                <a:gd name="T12" fmla="*/ 1 w 180"/>
                <a:gd name="T13" fmla="*/ 2 h 143"/>
                <a:gd name="T14" fmla="*/ 1 w 180"/>
                <a:gd name="T15" fmla="*/ 2 h 143"/>
                <a:gd name="T16" fmla="*/ 1 w 180"/>
                <a:gd name="T17" fmla="*/ 2 h 143"/>
                <a:gd name="T18" fmla="*/ 1 w 180"/>
                <a:gd name="T19" fmla="*/ 2 h 143"/>
                <a:gd name="T20" fmla="*/ 2 w 180"/>
                <a:gd name="T21" fmla="*/ 2 h 143"/>
                <a:gd name="T22" fmla="*/ 2 w 180"/>
                <a:gd name="T23" fmla="*/ 1 h 143"/>
                <a:gd name="T24" fmla="*/ 2 w 180"/>
                <a:gd name="T25" fmla="*/ 1 h 143"/>
                <a:gd name="T26" fmla="*/ 2 w 180"/>
                <a:gd name="T27" fmla="*/ 1 h 143"/>
                <a:gd name="T28" fmla="*/ 2 w 180"/>
                <a:gd name="T29" fmla="*/ 1 h 143"/>
                <a:gd name="T30" fmla="*/ 2 w 180"/>
                <a:gd name="T31" fmla="*/ 1 h 143"/>
                <a:gd name="T32" fmla="*/ 2 w 180"/>
                <a:gd name="T33" fmla="*/ 1 h 143"/>
                <a:gd name="T34" fmla="*/ 2 w 180"/>
                <a:gd name="T35" fmla="*/ 1 h 143"/>
                <a:gd name="T36" fmla="*/ 2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7" name="Freeform 15"/>
            <p:cNvSpPr>
              <a:spLocks/>
            </p:cNvSpPr>
            <p:nvPr/>
          </p:nvSpPr>
          <p:spPr bwMode="auto">
            <a:xfrm>
              <a:off x="3116" y="2261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8" name="Freeform 16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" name="Freeform 17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00" name="Freeform 18"/>
            <p:cNvSpPr>
              <a:spLocks/>
            </p:cNvSpPr>
            <p:nvPr/>
          </p:nvSpPr>
          <p:spPr bwMode="auto">
            <a:xfrm>
              <a:off x="3080" y="2236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01" name="Freeform 19"/>
            <p:cNvSpPr>
              <a:spLocks/>
            </p:cNvSpPr>
            <p:nvPr/>
          </p:nvSpPr>
          <p:spPr bwMode="auto">
            <a:xfrm>
              <a:off x="3080" y="2269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02" name="Freeform 20"/>
            <p:cNvSpPr>
              <a:spLocks/>
            </p:cNvSpPr>
            <p:nvPr/>
          </p:nvSpPr>
          <p:spPr bwMode="auto">
            <a:xfrm>
              <a:off x="3109" y="2277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03" name="Freeform 21"/>
            <p:cNvSpPr>
              <a:spLocks/>
            </p:cNvSpPr>
            <p:nvPr/>
          </p:nvSpPr>
          <p:spPr bwMode="auto">
            <a:xfrm>
              <a:off x="3129" y="2269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04" name="Freeform 22"/>
            <p:cNvSpPr>
              <a:spLocks/>
            </p:cNvSpPr>
            <p:nvPr/>
          </p:nvSpPr>
          <p:spPr bwMode="auto">
            <a:xfrm>
              <a:off x="3129" y="2236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05" name="Freeform 23"/>
            <p:cNvSpPr>
              <a:spLocks/>
            </p:cNvSpPr>
            <p:nvPr/>
          </p:nvSpPr>
          <p:spPr bwMode="auto">
            <a:xfrm>
              <a:off x="3830" y="3106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06" name="Freeform 24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07" name="Freeform 25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08" name="Freeform 26"/>
            <p:cNvSpPr>
              <a:spLocks/>
            </p:cNvSpPr>
            <p:nvPr/>
          </p:nvSpPr>
          <p:spPr bwMode="auto">
            <a:xfrm>
              <a:off x="3793" y="3081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09" name="Freeform 27"/>
            <p:cNvSpPr>
              <a:spLocks/>
            </p:cNvSpPr>
            <p:nvPr/>
          </p:nvSpPr>
          <p:spPr bwMode="auto">
            <a:xfrm>
              <a:off x="3793" y="3114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10" name="Freeform 28"/>
            <p:cNvSpPr>
              <a:spLocks/>
            </p:cNvSpPr>
            <p:nvPr/>
          </p:nvSpPr>
          <p:spPr bwMode="auto">
            <a:xfrm>
              <a:off x="3823" y="3121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11" name="Freeform 29"/>
            <p:cNvSpPr>
              <a:spLocks/>
            </p:cNvSpPr>
            <p:nvPr/>
          </p:nvSpPr>
          <p:spPr bwMode="auto">
            <a:xfrm>
              <a:off x="3843" y="3114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12" name="Freeform 30"/>
            <p:cNvSpPr>
              <a:spLocks/>
            </p:cNvSpPr>
            <p:nvPr/>
          </p:nvSpPr>
          <p:spPr bwMode="auto">
            <a:xfrm>
              <a:off x="3842" y="3081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13" name="Freeform 31"/>
            <p:cNvSpPr>
              <a:spLocks/>
            </p:cNvSpPr>
            <p:nvPr/>
          </p:nvSpPr>
          <p:spPr bwMode="auto">
            <a:xfrm>
              <a:off x="3134" y="3087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14" name="Freeform 32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15" name="Freeform 33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16" name="Freeform 34"/>
            <p:cNvSpPr>
              <a:spLocks/>
            </p:cNvSpPr>
            <p:nvPr/>
          </p:nvSpPr>
          <p:spPr bwMode="auto">
            <a:xfrm>
              <a:off x="3097" y="3063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17" name="Freeform 35"/>
            <p:cNvSpPr>
              <a:spLocks/>
            </p:cNvSpPr>
            <p:nvPr/>
          </p:nvSpPr>
          <p:spPr bwMode="auto">
            <a:xfrm>
              <a:off x="3097" y="3095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18" name="Freeform 36"/>
            <p:cNvSpPr>
              <a:spLocks/>
            </p:cNvSpPr>
            <p:nvPr/>
          </p:nvSpPr>
          <p:spPr bwMode="auto">
            <a:xfrm>
              <a:off x="3126" y="3102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19" name="Freeform 37"/>
            <p:cNvSpPr>
              <a:spLocks/>
            </p:cNvSpPr>
            <p:nvPr/>
          </p:nvSpPr>
          <p:spPr bwMode="auto">
            <a:xfrm>
              <a:off x="3146" y="3095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20" name="Freeform 38"/>
            <p:cNvSpPr>
              <a:spLocks/>
            </p:cNvSpPr>
            <p:nvPr/>
          </p:nvSpPr>
          <p:spPr bwMode="auto">
            <a:xfrm>
              <a:off x="3146" y="3062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21" name="Freeform 39"/>
            <p:cNvSpPr>
              <a:spLocks/>
            </p:cNvSpPr>
            <p:nvPr/>
          </p:nvSpPr>
          <p:spPr bwMode="auto">
            <a:xfrm>
              <a:off x="2933" y="2482"/>
              <a:ext cx="72" cy="84"/>
            </a:xfrm>
            <a:custGeom>
              <a:avLst/>
              <a:gdLst>
                <a:gd name="T0" fmla="*/ 2 w 144"/>
                <a:gd name="T1" fmla="*/ 0 h 167"/>
                <a:gd name="T2" fmla="*/ 2 w 144"/>
                <a:gd name="T3" fmla="*/ 1 h 167"/>
                <a:gd name="T4" fmla="*/ 2 w 144"/>
                <a:gd name="T5" fmla="*/ 1 h 167"/>
                <a:gd name="T6" fmla="*/ 2 w 144"/>
                <a:gd name="T7" fmla="*/ 1 h 167"/>
                <a:gd name="T8" fmla="*/ 1 w 144"/>
                <a:gd name="T9" fmla="*/ 1 h 167"/>
                <a:gd name="T10" fmla="*/ 1 w 144"/>
                <a:gd name="T11" fmla="*/ 2 h 167"/>
                <a:gd name="T12" fmla="*/ 1 w 144"/>
                <a:gd name="T13" fmla="*/ 2 h 167"/>
                <a:gd name="T14" fmla="*/ 1 w 144"/>
                <a:gd name="T15" fmla="*/ 2 h 167"/>
                <a:gd name="T16" fmla="*/ 1 w 144"/>
                <a:gd name="T17" fmla="*/ 2 h 167"/>
                <a:gd name="T18" fmla="*/ 1 w 144"/>
                <a:gd name="T19" fmla="*/ 2 h 167"/>
                <a:gd name="T20" fmla="*/ 1 w 144"/>
                <a:gd name="T21" fmla="*/ 2 h 167"/>
                <a:gd name="T22" fmla="*/ 0 w 144"/>
                <a:gd name="T23" fmla="*/ 2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2 w 144"/>
                <a:gd name="T43" fmla="*/ 1 h 167"/>
                <a:gd name="T44" fmla="*/ 2 w 144"/>
                <a:gd name="T45" fmla="*/ 1 h 167"/>
                <a:gd name="T46" fmla="*/ 2 w 144"/>
                <a:gd name="T47" fmla="*/ 1 h 167"/>
                <a:gd name="T48" fmla="*/ 2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22" name="Freeform 40"/>
            <p:cNvSpPr>
              <a:spLocks/>
            </p:cNvSpPr>
            <p:nvPr/>
          </p:nvSpPr>
          <p:spPr bwMode="auto">
            <a:xfrm>
              <a:off x="2898" y="2478"/>
              <a:ext cx="102" cy="40"/>
            </a:xfrm>
            <a:custGeom>
              <a:avLst/>
              <a:gdLst>
                <a:gd name="T0" fmla="*/ 2 w 204"/>
                <a:gd name="T1" fmla="*/ 0 h 82"/>
                <a:gd name="T2" fmla="*/ 2 w 204"/>
                <a:gd name="T3" fmla="*/ 0 h 82"/>
                <a:gd name="T4" fmla="*/ 2 w 204"/>
                <a:gd name="T5" fmla="*/ 0 h 82"/>
                <a:gd name="T6" fmla="*/ 2 w 204"/>
                <a:gd name="T7" fmla="*/ 0 h 82"/>
                <a:gd name="T8" fmla="*/ 2 w 204"/>
                <a:gd name="T9" fmla="*/ 0 h 82"/>
                <a:gd name="T10" fmla="*/ 2 w 204"/>
                <a:gd name="T11" fmla="*/ 0 h 82"/>
                <a:gd name="T12" fmla="*/ 2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2 w 204"/>
                <a:gd name="T55" fmla="*/ 0 h 82"/>
                <a:gd name="T56" fmla="*/ 2 w 204"/>
                <a:gd name="T57" fmla="*/ 0 h 82"/>
                <a:gd name="T58" fmla="*/ 2 w 204"/>
                <a:gd name="T59" fmla="*/ 0 h 82"/>
                <a:gd name="T60" fmla="*/ 2 w 204"/>
                <a:gd name="T61" fmla="*/ 0 h 82"/>
                <a:gd name="T62" fmla="*/ 2 w 204"/>
                <a:gd name="T63" fmla="*/ 0 h 82"/>
                <a:gd name="T64" fmla="*/ 2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23" name="Freeform 41"/>
            <p:cNvSpPr>
              <a:spLocks/>
            </p:cNvSpPr>
            <p:nvPr/>
          </p:nvSpPr>
          <p:spPr bwMode="auto">
            <a:xfrm>
              <a:off x="2996" y="2482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2 h 208"/>
                <a:gd name="T14" fmla="*/ 1 w 84"/>
                <a:gd name="T15" fmla="*/ 2 h 208"/>
                <a:gd name="T16" fmla="*/ 1 w 84"/>
                <a:gd name="T17" fmla="*/ 2 h 208"/>
                <a:gd name="T18" fmla="*/ 1 w 84"/>
                <a:gd name="T19" fmla="*/ 2 h 208"/>
                <a:gd name="T20" fmla="*/ 1 w 84"/>
                <a:gd name="T21" fmla="*/ 2 h 208"/>
                <a:gd name="T22" fmla="*/ 1 w 84"/>
                <a:gd name="T23" fmla="*/ 2 h 208"/>
                <a:gd name="T24" fmla="*/ 1 w 84"/>
                <a:gd name="T25" fmla="*/ 2 h 208"/>
                <a:gd name="T26" fmla="*/ 0 w 84"/>
                <a:gd name="T27" fmla="*/ 2 h 208"/>
                <a:gd name="T28" fmla="*/ 1 w 84"/>
                <a:gd name="T29" fmla="*/ 2 h 208"/>
                <a:gd name="T30" fmla="*/ 1 w 84"/>
                <a:gd name="T31" fmla="*/ 2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24" name="Freeform 42"/>
            <p:cNvSpPr>
              <a:spLocks/>
            </p:cNvSpPr>
            <p:nvPr/>
          </p:nvSpPr>
          <p:spPr bwMode="auto">
            <a:xfrm>
              <a:off x="3013" y="2479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2 w 144"/>
                <a:gd name="T13" fmla="*/ 0 h 170"/>
                <a:gd name="T14" fmla="*/ 2 w 144"/>
                <a:gd name="T15" fmla="*/ 0 h 170"/>
                <a:gd name="T16" fmla="*/ 2 w 144"/>
                <a:gd name="T17" fmla="*/ 1 h 170"/>
                <a:gd name="T18" fmla="*/ 2 w 144"/>
                <a:gd name="T19" fmla="*/ 1 h 170"/>
                <a:gd name="T20" fmla="*/ 1 w 144"/>
                <a:gd name="T21" fmla="*/ 1 h 170"/>
                <a:gd name="T22" fmla="*/ 1 w 144"/>
                <a:gd name="T23" fmla="*/ 1 h 170"/>
                <a:gd name="T24" fmla="*/ 1 w 144"/>
                <a:gd name="T25" fmla="*/ 1 h 170"/>
                <a:gd name="T26" fmla="*/ 1 w 144"/>
                <a:gd name="T27" fmla="*/ 1 h 170"/>
                <a:gd name="T28" fmla="*/ 1 w 144"/>
                <a:gd name="T29" fmla="*/ 1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25" name="Freeform 43"/>
            <p:cNvSpPr>
              <a:spLocks/>
            </p:cNvSpPr>
            <p:nvPr/>
          </p:nvSpPr>
          <p:spPr bwMode="auto">
            <a:xfrm>
              <a:off x="3020" y="2460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1 w 199"/>
                <a:gd name="T19" fmla="*/ 0 h 103"/>
                <a:gd name="T20" fmla="*/ 1 w 199"/>
                <a:gd name="T21" fmla="*/ 0 h 103"/>
                <a:gd name="T22" fmla="*/ 1 w 199"/>
                <a:gd name="T23" fmla="*/ 0 h 103"/>
                <a:gd name="T24" fmla="*/ 1 w 199"/>
                <a:gd name="T25" fmla="*/ 0 h 103"/>
                <a:gd name="T26" fmla="*/ 1 w 199"/>
                <a:gd name="T27" fmla="*/ 0 h 103"/>
                <a:gd name="T28" fmla="*/ 1 w 199"/>
                <a:gd name="T29" fmla="*/ 0 h 103"/>
                <a:gd name="T30" fmla="*/ 1 w 199"/>
                <a:gd name="T31" fmla="*/ 0 h 103"/>
                <a:gd name="T32" fmla="*/ 1 w 199"/>
                <a:gd name="T33" fmla="*/ 0 h 103"/>
                <a:gd name="T34" fmla="*/ 1 w 199"/>
                <a:gd name="T35" fmla="*/ 0 h 103"/>
                <a:gd name="T36" fmla="*/ 1 w 199"/>
                <a:gd name="T37" fmla="*/ 0 h 103"/>
                <a:gd name="T38" fmla="*/ 1 w 199"/>
                <a:gd name="T39" fmla="*/ 0 h 103"/>
                <a:gd name="T40" fmla="*/ 1 w 199"/>
                <a:gd name="T41" fmla="*/ 0 h 103"/>
                <a:gd name="T42" fmla="*/ 1 w 199"/>
                <a:gd name="T43" fmla="*/ 0 h 103"/>
                <a:gd name="T44" fmla="*/ 1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26" name="Freeform 44"/>
            <p:cNvSpPr>
              <a:spLocks/>
            </p:cNvSpPr>
            <p:nvPr/>
          </p:nvSpPr>
          <p:spPr bwMode="auto">
            <a:xfrm>
              <a:off x="3093" y="3326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2 h 195"/>
                <a:gd name="T12" fmla="*/ 0 w 107"/>
                <a:gd name="T13" fmla="*/ 2 h 195"/>
                <a:gd name="T14" fmla="*/ 0 w 107"/>
                <a:gd name="T15" fmla="*/ 2 h 195"/>
                <a:gd name="T16" fmla="*/ 0 w 107"/>
                <a:gd name="T17" fmla="*/ 2 h 195"/>
                <a:gd name="T18" fmla="*/ 0 w 107"/>
                <a:gd name="T19" fmla="*/ 2 h 195"/>
                <a:gd name="T20" fmla="*/ 0 w 107"/>
                <a:gd name="T21" fmla="*/ 2 h 195"/>
                <a:gd name="T22" fmla="*/ 0 w 107"/>
                <a:gd name="T23" fmla="*/ 2 h 195"/>
                <a:gd name="T24" fmla="*/ 0 w 107"/>
                <a:gd name="T25" fmla="*/ 2 h 195"/>
                <a:gd name="T26" fmla="*/ 0 w 107"/>
                <a:gd name="T27" fmla="*/ 2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27" name="Freeform 45"/>
            <p:cNvSpPr>
              <a:spLocks/>
            </p:cNvSpPr>
            <p:nvPr/>
          </p:nvSpPr>
          <p:spPr bwMode="auto">
            <a:xfrm>
              <a:off x="3043" y="3323"/>
              <a:ext cx="91" cy="63"/>
            </a:xfrm>
            <a:custGeom>
              <a:avLst/>
              <a:gdLst>
                <a:gd name="T0" fmla="*/ 1 w 183"/>
                <a:gd name="T1" fmla="*/ 0 h 126"/>
                <a:gd name="T2" fmla="*/ 1 w 183"/>
                <a:gd name="T3" fmla="*/ 1 h 126"/>
                <a:gd name="T4" fmla="*/ 1 w 183"/>
                <a:gd name="T5" fmla="*/ 1 h 126"/>
                <a:gd name="T6" fmla="*/ 1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1 w 183"/>
                <a:gd name="T39" fmla="*/ 1 h 126"/>
                <a:gd name="T40" fmla="*/ 1 w 183"/>
                <a:gd name="T41" fmla="*/ 1 h 126"/>
                <a:gd name="T42" fmla="*/ 1 w 183"/>
                <a:gd name="T43" fmla="*/ 1 h 126"/>
                <a:gd name="T44" fmla="*/ 1 w 183"/>
                <a:gd name="T45" fmla="*/ 1 h 126"/>
                <a:gd name="T46" fmla="*/ 1 w 183"/>
                <a:gd name="T47" fmla="*/ 1 h 126"/>
                <a:gd name="T48" fmla="*/ 1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28" name="Freeform 46"/>
            <p:cNvSpPr>
              <a:spLocks/>
            </p:cNvSpPr>
            <p:nvPr/>
          </p:nvSpPr>
          <p:spPr bwMode="auto">
            <a:xfrm>
              <a:off x="3143" y="3325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1 h 197"/>
                <a:gd name="T14" fmla="*/ 1 w 102"/>
                <a:gd name="T15" fmla="*/ 1 h 197"/>
                <a:gd name="T16" fmla="*/ 1 w 102"/>
                <a:gd name="T17" fmla="*/ 1 h 197"/>
                <a:gd name="T18" fmla="*/ 1 w 102"/>
                <a:gd name="T19" fmla="*/ 1 h 197"/>
                <a:gd name="T20" fmla="*/ 1 w 102"/>
                <a:gd name="T21" fmla="*/ 1 h 197"/>
                <a:gd name="T22" fmla="*/ 1 w 102"/>
                <a:gd name="T23" fmla="*/ 1 h 197"/>
                <a:gd name="T24" fmla="*/ 1 w 102"/>
                <a:gd name="T25" fmla="*/ 1 h 197"/>
                <a:gd name="T26" fmla="*/ 1 w 102"/>
                <a:gd name="T27" fmla="*/ 1 h 197"/>
                <a:gd name="T28" fmla="*/ 1 w 102"/>
                <a:gd name="T29" fmla="*/ 1 h 197"/>
                <a:gd name="T30" fmla="*/ 1 w 102"/>
                <a:gd name="T31" fmla="*/ 1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29" name="Freeform 47"/>
            <p:cNvSpPr>
              <a:spLocks/>
            </p:cNvSpPr>
            <p:nvPr/>
          </p:nvSpPr>
          <p:spPr bwMode="auto">
            <a:xfrm>
              <a:off x="3146" y="3319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2 w 180"/>
                <a:gd name="T11" fmla="*/ 0 h 129"/>
                <a:gd name="T12" fmla="*/ 2 w 180"/>
                <a:gd name="T13" fmla="*/ 0 h 129"/>
                <a:gd name="T14" fmla="*/ 2 w 180"/>
                <a:gd name="T15" fmla="*/ 0 h 129"/>
                <a:gd name="T16" fmla="*/ 2 w 180"/>
                <a:gd name="T17" fmla="*/ 0 h 129"/>
                <a:gd name="T18" fmla="*/ 2 w 180"/>
                <a:gd name="T19" fmla="*/ 0 h 129"/>
                <a:gd name="T20" fmla="*/ 2 w 180"/>
                <a:gd name="T21" fmla="*/ 0 h 129"/>
                <a:gd name="T22" fmla="*/ 2 w 180"/>
                <a:gd name="T23" fmla="*/ 1 h 129"/>
                <a:gd name="T24" fmla="*/ 2 w 180"/>
                <a:gd name="T25" fmla="*/ 1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30" name="Freeform 48"/>
            <p:cNvSpPr>
              <a:spLocks/>
            </p:cNvSpPr>
            <p:nvPr/>
          </p:nvSpPr>
          <p:spPr bwMode="auto">
            <a:xfrm>
              <a:off x="3150" y="3281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2 w 206"/>
                <a:gd name="T21" fmla="*/ 0 h 85"/>
                <a:gd name="T22" fmla="*/ 2 w 206"/>
                <a:gd name="T23" fmla="*/ 0 h 85"/>
                <a:gd name="T24" fmla="*/ 2 w 206"/>
                <a:gd name="T25" fmla="*/ 0 h 85"/>
                <a:gd name="T26" fmla="*/ 2 w 206"/>
                <a:gd name="T27" fmla="*/ 0 h 85"/>
                <a:gd name="T28" fmla="*/ 2 w 206"/>
                <a:gd name="T29" fmla="*/ 0 h 85"/>
                <a:gd name="T30" fmla="*/ 2 w 206"/>
                <a:gd name="T31" fmla="*/ 0 h 85"/>
                <a:gd name="T32" fmla="*/ 2 w 206"/>
                <a:gd name="T33" fmla="*/ 0 h 85"/>
                <a:gd name="T34" fmla="*/ 2 w 206"/>
                <a:gd name="T35" fmla="*/ 0 h 85"/>
                <a:gd name="T36" fmla="*/ 2 w 206"/>
                <a:gd name="T37" fmla="*/ 0 h 85"/>
                <a:gd name="T38" fmla="*/ 2 w 206"/>
                <a:gd name="T39" fmla="*/ 0 h 85"/>
                <a:gd name="T40" fmla="*/ 2 w 206"/>
                <a:gd name="T41" fmla="*/ 0 h 85"/>
                <a:gd name="T42" fmla="*/ 2 w 206"/>
                <a:gd name="T43" fmla="*/ 0 h 85"/>
                <a:gd name="T44" fmla="*/ 2 w 206"/>
                <a:gd name="T45" fmla="*/ 0 h 85"/>
                <a:gd name="T46" fmla="*/ 2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31" name="Freeform 49"/>
            <p:cNvSpPr>
              <a:spLocks/>
            </p:cNvSpPr>
            <p:nvPr/>
          </p:nvSpPr>
          <p:spPr bwMode="auto">
            <a:xfrm>
              <a:off x="2822" y="3075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2 w 147"/>
                <a:gd name="T15" fmla="*/ 0 h 95"/>
                <a:gd name="T16" fmla="*/ 2 w 147"/>
                <a:gd name="T17" fmla="*/ 0 h 95"/>
                <a:gd name="T18" fmla="*/ 2 w 147"/>
                <a:gd name="T19" fmla="*/ 0 h 95"/>
                <a:gd name="T20" fmla="*/ 2 w 147"/>
                <a:gd name="T21" fmla="*/ 0 h 95"/>
                <a:gd name="T22" fmla="*/ 2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32" name="Freeform 50"/>
            <p:cNvSpPr>
              <a:spLocks/>
            </p:cNvSpPr>
            <p:nvPr/>
          </p:nvSpPr>
          <p:spPr bwMode="auto">
            <a:xfrm>
              <a:off x="2819" y="3081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2 h 154"/>
                <a:gd name="T18" fmla="*/ 0 w 87"/>
                <a:gd name="T19" fmla="*/ 2 h 154"/>
                <a:gd name="T20" fmla="*/ 0 w 87"/>
                <a:gd name="T21" fmla="*/ 2 h 154"/>
                <a:gd name="T22" fmla="*/ 0 w 87"/>
                <a:gd name="T23" fmla="*/ 2 h 154"/>
                <a:gd name="T24" fmla="*/ 0 w 87"/>
                <a:gd name="T25" fmla="*/ 2 h 154"/>
                <a:gd name="T26" fmla="*/ 0 w 87"/>
                <a:gd name="T27" fmla="*/ 2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33" name="Freeform 51"/>
            <p:cNvSpPr>
              <a:spLocks/>
            </p:cNvSpPr>
            <p:nvPr/>
          </p:nvSpPr>
          <p:spPr bwMode="auto">
            <a:xfrm>
              <a:off x="2821" y="3040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2 w 161"/>
                <a:gd name="T15" fmla="*/ 0 h 69"/>
                <a:gd name="T16" fmla="*/ 2 w 161"/>
                <a:gd name="T17" fmla="*/ 0 h 69"/>
                <a:gd name="T18" fmla="*/ 2 w 161"/>
                <a:gd name="T19" fmla="*/ 0 h 69"/>
                <a:gd name="T20" fmla="*/ 2 w 161"/>
                <a:gd name="T21" fmla="*/ 0 h 69"/>
                <a:gd name="T22" fmla="*/ 2 w 161"/>
                <a:gd name="T23" fmla="*/ 0 h 69"/>
                <a:gd name="T24" fmla="*/ 2 w 161"/>
                <a:gd name="T25" fmla="*/ 0 h 69"/>
                <a:gd name="T26" fmla="*/ 2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34" name="Freeform 52"/>
            <p:cNvSpPr>
              <a:spLocks/>
            </p:cNvSpPr>
            <p:nvPr/>
          </p:nvSpPr>
          <p:spPr bwMode="auto">
            <a:xfrm>
              <a:off x="2818" y="3005"/>
              <a:ext cx="57" cy="66"/>
            </a:xfrm>
            <a:custGeom>
              <a:avLst/>
              <a:gdLst>
                <a:gd name="T0" fmla="*/ 0 w 114"/>
                <a:gd name="T1" fmla="*/ 1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1 h 133"/>
                <a:gd name="T48" fmla="*/ 0 w 114"/>
                <a:gd name="T49" fmla="*/ 1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35" name="Freeform 53"/>
            <p:cNvSpPr>
              <a:spLocks/>
            </p:cNvSpPr>
            <p:nvPr/>
          </p:nvSpPr>
          <p:spPr bwMode="auto">
            <a:xfrm>
              <a:off x="2794" y="2985"/>
              <a:ext cx="35" cy="82"/>
            </a:xfrm>
            <a:custGeom>
              <a:avLst/>
              <a:gdLst>
                <a:gd name="T0" fmla="*/ 1 w 70"/>
                <a:gd name="T1" fmla="*/ 2 h 163"/>
                <a:gd name="T2" fmla="*/ 1 w 70"/>
                <a:gd name="T3" fmla="*/ 2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2 h 163"/>
                <a:gd name="T40" fmla="*/ 1 w 70"/>
                <a:gd name="T41" fmla="*/ 2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36" name="Freeform 54"/>
            <p:cNvSpPr>
              <a:spLocks/>
            </p:cNvSpPr>
            <p:nvPr/>
          </p:nvSpPr>
          <p:spPr bwMode="auto">
            <a:xfrm>
              <a:off x="2838" y="2266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1 w 361"/>
                <a:gd name="T17" fmla="*/ 1 h 348"/>
                <a:gd name="T18" fmla="*/ 1 w 361"/>
                <a:gd name="T19" fmla="*/ 1 h 348"/>
                <a:gd name="T20" fmla="*/ 1 w 361"/>
                <a:gd name="T21" fmla="*/ 1 h 348"/>
                <a:gd name="T22" fmla="*/ 1 w 361"/>
                <a:gd name="T23" fmla="*/ 1 h 348"/>
                <a:gd name="T24" fmla="*/ 2 w 361"/>
                <a:gd name="T25" fmla="*/ 1 h 348"/>
                <a:gd name="T26" fmla="*/ 2 w 361"/>
                <a:gd name="T27" fmla="*/ 2 h 348"/>
                <a:gd name="T28" fmla="*/ 2 w 361"/>
                <a:gd name="T29" fmla="*/ 2 h 348"/>
                <a:gd name="T30" fmla="*/ 2 w 361"/>
                <a:gd name="T31" fmla="*/ 2 h 348"/>
                <a:gd name="T32" fmla="*/ 2 w 361"/>
                <a:gd name="T33" fmla="*/ 2 h 348"/>
                <a:gd name="T34" fmla="*/ 2 w 361"/>
                <a:gd name="T35" fmla="*/ 3 h 348"/>
                <a:gd name="T36" fmla="*/ 2 w 361"/>
                <a:gd name="T37" fmla="*/ 3 h 348"/>
                <a:gd name="T38" fmla="*/ 2 w 361"/>
                <a:gd name="T39" fmla="*/ 3 h 348"/>
                <a:gd name="T40" fmla="*/ 2 w 361"/>
                <a:gd name="T41" fmla="*/ 3 h 348"/>
                <a:gd name="T42" fmla="*/ 2 w 361"/>
                <a:gd name="T43" fmla="*/ 3 h 348"/>
                <a:gd name="T44" fmla="*/ 2 w 361"/>
                <a:gd name="T45" fmla="*/ 3 h 348"/>
                <a:gd name="T46" fmla="*/ 2 w 361"/>
                <a:gd name="T47" fmla="*/ 3 h 348"/>
                <a:gd name="T48" fmla="*/ 2 w 361"/>
                <a:gd name="T49" fmla="*/ 3 h 348"/>
                <a:gd name="T50" fmla="*/ 2 w 361"/>
                <a:gd name="T51" fmla="*/ 3 h 348"/>
                <a:gd name="T52" fmla="*/ 2 w 361"/>
                <a:gd name="T53" fmla="*/ 3 h 348"/>
                <a:gd name="T54" fmla="*/ 2 w 361"/>
                <a:gd name="T55" fmla="*/ 3 h 348"/>
                <a:gd name="T56" fmla="*/ 2 w 361"/>
                <a:gd name="T57" fmla="*/ 3 h 348"/>
                <a:gd name="T58" fmla="*/ 2 w 361"/>
                <a:gd name="T59" fmla="*/ 3 h 348"/>
                <a:gd name="T60" fmla="*/ 2 w 361"/>
                <a:gd name="T61" fmla="*/ 3 h 348"/>
                <a:gd name="T62" fmla="*/ 2 w 361"/>
                <a:gd name="T63" fmla="*/ 3 h 348"/>
                <a:gd name="T64" fmla="*/ 2 w 361"/>
                <a:gd name="T65" fmla="*/ 2 h 348"/>
                <a:gd name="T66" fmla="*/ 2 w 361"/>
                <a:gd name="T67" fmla="*/ 2 h 348"/>
                <a:gd name="T68" fmla="*/ 2 w 361"/>
                <a:gd name="T69" fmla="*/ 2 h 348"/>
                <a:gd name="T70" fmla="*/ 2 w 361"/>
                <a:gd name="T71" fmla="*/ 2 h 348"/>
                <a:gd name="T72" fmla="*/ 1 w 361"/>
                <a:gd name="T73" fmla="*/ 2 h 348"/>
                <a:gd name="T74" fmla="*/ 1 w 361"/>
                <a:gd name="T75" fmla="*/ 1 h 348"/>
                <a:gd name="T76" fmla="*/ 1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37" name="Freeform 55"/>
            <p:cNvSpPr>
              <a:spLocks/>
            </p:cNvSpPr>
            <p:nvPr/>
          </p:nvSpPr>
          <p:spPr bwMode="auto">
            <a:xfrm>
              <a:off x="2794" y="3106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1 h 343"/>
                <a:gd name="T10" fmla="*/ 1 w 126"/>
                <a:gd name="T11" fmla="*/ 1 h 343"/>
                <a:gd name="T12" fmla="*/ 1 w 126"/>
                <a:gd name="T13" fmla="*/ 2 h 343"/>
                <a:gd name="T14" fmla="*/ 1 w 126"/>
                <a:gd name="T15" fmla="*/ 2 h 343"/>
                <a:gd name="T16" fmla="*/ 1 w 126"/>
                <a:gd name="T17" fmla="*/ 2 h 343"/>
                <a:gd name="T18" fmla="*/ 1 w 126"/>
                <a:gd name="T19" fmla="*/ 2 h 343"/>
                <a:gd name="T20" fmla="*/ 1 w 126"/>
                <a:gd name="T21" fmla="*/ 2 h 343"/>
                <a:gd name="T22" fmla="*/ 1 w 126"/>
                <a:gd name="T23" fmla="*/ 2 h 343"/>
                <a:gd name="T24" fmla="*/ 1 w 126"/>
                <a:gd name="T25" fmla="*/ 2 h 343"/>
                <a:gd name="T26" fmla="*/ 1 w 126"/>
                <a:gd name="T27" fmla="*/ 2 h 343"/>
                <a:gd name="T28" fmla="*/ 1 w 126"/>
                <a:gd name="T29" fmla="*/ 2 h 343"/>
                <a:gd name="T30" fmla="*/ 1 w 126"/>
                <a:gd name="T31" fmla="*/ 1 h 343"/>
                <a:gd name="T32" fmla="*/ 1 w 126"/>
                <a:gd name="T33" fmla="*/ 1 h 343"/>
                <a:gd name="T34" fmla="*/ 1 w 126"/>
                <a:gd name="T35" fmla="*/ 1 h 343"/>
                <a:gd name="T36" fmla="*/ 1 w 126"/>
                <a:gd name="T37" fmla="*/ 1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38" name="Freeform 56"/>
            <p:cNvSpPr>
              <a:spLocks/>
            </p:cNvSpPr>
            <p:nvPr/>
          </p:nvSpPr>
          <p:spPr bwMode="auto">
            <a:xfrm>
              <a:off x="3146" y="3147"/>
              <a:ext cx="165" cy="80"/>
            </a:xfrm>
            <a:custGeom>
              <a:avLst/>
              <a:gdLst>
                <a:gd name="T0" fmla="*/ 2 w 332"/>
                <a:gd name="T1" fmla="*/ 2 h 160"/>
                <a:gd name="T2" fmla="*/ 2 w 332"/>
                <a:gd name="T3" fmla="*/ 2 h 160"/>
                <a:gd name="T4" fmla="*/ 2 w 332"/>
                <a:gd name="T5" fmla="*/ 2 h 160"/>
                <a:gd name="T6" fmla="*/ 2 w 332"/>
                <a:gd name="T7" fmla="*/ 1 h 160"/>
                <a:gd name="T8" fmla="*/ 2 w 332"/>
                <a:gd name="T9" fmla="*/ 1 h 160"/>
                <a:gd name="T10" fmla="*/ 2 w 332"/>
                <a:gd name="T11" fmla="*/ 1 h 160"/>
                <a:gd name="T12" fmla="*/ 1 w 332"/>
                <a:gd name="T13" fmla="*/ 1 h 160"/>
                <a:gd name="T14" fmla="*/ 1 w 332"/>
                <a:gd name="T15" fmla="*/ 1 h 160"/>
                <a:gd name="T16" fmla="*/ 1 w 332"/>
                <a:gd name="T17" fmla="*/ 1 h 160"/>
                <a:gd name="T18" fmla="*/ 1 w 332"/>
                <a:gd name="T19" fmla="*/ 1 h 160"/>
                <a:gd name="T20" fmla="*/ 1 w 332"/>
                <a:gd name="T21" fmla="*/ 1 h 160"/>
                <a:gd name="T22" fmla="*/ 1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1 w 332"/>
                <a:gd name="T47" fmla="*/ 1 h 160"/>
                <a:gd name="T48" fmla="*/ 1 w 332"/>
                <a:gd name="T49" fmla="*/ 1 h 160"/>
                <a:gd name="T50" fmla="*/ 1 w 332"/>
                <a:gd name="T51" fmla="*/ 1 h 160"/>
                <a:gd name="T52" fmla="*/ 1 w 332"/>
                <a:gd name="T53" fmla="*/ 1 h 160"/>
                <a:gd name="T54" fmla="*/ 1 w 332"/>
                <a:gd name="T55" fmla="*/ 1 h 160"/>
                <a:gd name="T56" fmla="*/ 2 w 332"/>
                <a:gd name="T57" fmla="*/ 1 h 160"/>
                <a:gd name="T58" fmla="*/ 2 w 332"/>
                <a:gd name="T59" fmla="*/ 1 h 160"/>
                <a:gd name="T60" fmla="*/ 2 w 332"/>
                <a:gd name="T61" fmla="*/ 2 h 160"/>
                <a:gd name="T62" fmla="*/ 2 w 332"/>
                <a:gd name="T63" fmla="*/ 2 h 160"/>
                <a:gd name="T64" fmla="*/ 2 w 332"/>
                <a:gd name="T65" fmla="*/ 2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39" name="Freeform 57"/>
            <p:cNvSpPr>
              <a:spLocks/>
            </p:cNvSpPr>
            <p:nvPr/>
          </p:nvSpPr>
          <p:spPr bwMode="auto">
            <a:xfrm>
              <a:off x="2926" y="2651"/>
              <a:ext cx="186" cy="670"/>
            </a:xfrm>
            <a:custGeom>
              <a:avLst/>
              <a:gdLst>
                <a:gd name="T0" fmla="*/ 2 w 373"/>
                <a:gd name="T1" fmla="*/ 11 h 1340"/>
                <a:gd name="T2" fmla="*/ 1 w 373"/>
                <a:gd name="T3" fmla="*/ 11 h 1340"/>
                <a:gd name="T4" fmla="*/ 1 w 373"/>
                <a:gd name="T5" fmla="*/ 11 h 1340"/>
                <a:gd name="T6" fmla="*/ 0 w 373"/>
                <a:gd name="T7" fmla="*/ 10 h 1340"/>
                <a:gd name="T8" fmla="*/ 0 w 373"/>
                <a:gd name="T9" fmla="*/ 10 h 1340"/>
                <a:gd name="T10" fmla="*/ 0 w 373"/>
                <a:gd name="T11" fmla="*/ 9 h 1340"/>
                <a:gd name="T12" fmla="*/ 0 w 373"/>
                <a:gd name="T13" fmla="*/ 8 h 1340"/>
                <a:gd name="T14" fmla="*/ 1 w 373"/>
                <a:gd name="T15" fmla="*/ 7 h 1340"/>
                <a:gd name="T16" fmla="*/ 1 w 373"/>
                <a:gd name="T17" fmla="*/ 6 h 1340"/>
                <a:gd name="T18" fmla="*/ 2 w 373"/>
                <a:gd name="T19" fmla="*/ 5 h 1340"/>
                <a:gd name="T20" fmla="*/ 2 w 373"/>
                <a:gd name="T21" fmla="*/ 4 h 1340"/>
                <a:gd name="T22" fmla="*/ 2 w 373"/>
                <a:gd name="T23" fmla="*/ 3 h 1340"/>
                <a:gd name="T24" fmla="*/ 2 w 373"/>
                <a:gd name="T25" fmla="*/ 2 h 1340"/>
                <a:gd name="T26" fmla="*/ 2 w 373"/>
                <a:gd name="T27" fmla="*/ 2 h 1340"/>
                <a:gd name="T28" fmla="*/ 2 w 373"/>
                <a:gd name="T29" fmla="*/ 1 h 1340"/>
                <a:gd name="T30" fmla="*/ 1 w 373"/>
                <a:gd name="T31" fmla="*/ 1 h 1340"/>
                <a:gd name="T32" fmla="*/ 1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1 w 373"/>
                <a:gd name="T61" fmla="*/ 1 h 1340"/>
                <a:gd name="T62" fmla="*/ 1 w 373"/>
                <a:gd name="T63" fmla="*/ 1 h 1340"/>
                <a:gd name="T64" fmla="*/ 1 w 373"/>
                <a:gd name="T65" fmla="*/ 1 h 1340"/>
                <a:gd name="T66" fmla="*/ 1 w 373"/>
                <a:gd name="T67" fmla="*/ 1 h 1340"/>
                <a:gd name="T68" fmla="*/ 2 w 373"/>
                <a:gd name="T69" fmla="*/ 1 h 1340"/>
                <a:gd name="T70" fmla="*/ 2 w 373"/>
                <a:gd name="T71" fmla="*/ 2 h 1340"/>
                <a:gd name="T72" fmla="*/ 2 w 373"/>
                <a:gd name="T73" fmla="*/ 2 h 1340"/>
                <a:gd name="T74" fmla="*/ 2 w 373"/>
                <a:gd name="T75" fmla="*/ 3 h 1340"/>
                <a:gd name="T76" fmla="*/ 2 w 373"/>
                <a:gd name="T77" fmla="*/ 4 h 1340"/>
                <a:gd name="T78" fmla="*/ 2 w 373"/>
                <a:gd name="T79" fmla="*/ 4 h 1340"/>
                <a:gd name="T80" fmla="*/ 2 w 373"/>
                <a:gd name="T81" fmla="*/ 5 h 1340"/>
                <a:gd name="T82" fmla="*/ 1 w 373"/>
                <a:gd name="T83" fmla="*/ 6 h 1340"/>
                <a:gd name="T84" fmla="*/ 1 w 373"/>
                <a:gd name="T85" fmla="*/ 7 h 1340"/>
                <a:gd name="T86" fmla="*/ 0 w 373"/>
                <a:gd name="T87" fmla="*/ 8 h 1340"/>
                <a:gd name="T88" fmla="*/ 0 w 373"/>
                <a:gd name="T89" fmla="*/ 8 h 1340"/>
                <a:gd name="T90" fmla="*/ 0 w 373"/>
                <a:gd name="T91" fmla="*/ 9 h 1340"/>
                <a:gd name="T92" fmla="*/ 0 w 373"/>
                <a:gd name="T93" fmla="*/ 9 h 1340"/>
                <a:gd name="T94" fmla="*/ 0 w 373"/>
                <a:gd name="T95" fmla="*/ 10 h 1340"/>
                <a:gd name="T96" fmla="*/ 0 w 373"/>
                <a:gd name="T97" fmla="*/ 10 h 1340"/>
                <a:gd name="T98" fmla="*/ 0 w 373"/>
                <a:gd name="T99" fmla="*/ 11 h 1340"/>
                <a:gd name="T100" fmla="*/ 1 w 373"/>
                <a:gd name="T101" fmla="*/ 11 h 1340"/>
                <a:gd name="T102" fmla="*/ 1 w 373"/>
                <a:gd name="T103" fmla="*/ 11 h 1340"/>
                <a:gd name="T104" fmla="*/ 2 w 373"/>
                <a:gd name="T105" fmla="*/ 11 h 1340"/>
                <a:gd name="T106" fmla="*/ 2 w 373"/>
                <a:gd name="T107" fmla="*/ 11 h 1340"/>
                <a:gd name="T108" fmla="*/ 2 w 373"/>
                <a:gd name="T109" fmla="*/ 11 h 1340"/>
                <a:gd name="T110" fmla="*/ 2 w 373"/>
                <a:gd name="T111" fmla="*/ 11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40" name="Freeform 58"/>
            <p:cNvSpPr>
              <a:spLocks/>
            </p:cNvSpPr>
            <p:nvPr/>
          </p:nvSpPr>
          <p:spPr bwMode="auto">
            <a:xfrm>
              <a:off x="3348" y="3352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41" name="Freeform 59"/>
            <p:cNvSpPr>
              <a:spLocks/>
            </p:cNvSpPr>
            <p:nvPr/>
          </p:nvSpPr>
          <p:spPr bwMode="auto">
            <a:xfrm>
              <a:off x="3367" y="3375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42" name="Freeform 60"/>
            <p:cNvSpPr>
              <a:spLocks/>
            </p:cNvSpPr>
            <p:nvPr/>
          </p:nvSpPr>
          <p:spPr bwMode="auto">
            <a:xfrm>
              <a:off x="2828" y="3366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43" name="Freeform 61"/>
            <p:cNvSpPr>
              <a:spLocks/>
            </p:cNvSpPr>
            <p:nvPr/>
          </p:nvSpPr>
          <p:spPr bwMode="auto">
            <a:xfrm>
              <a:off x="2847" y="3388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44" name="Freeform 62"/>
            <p:cNvSpPr>
              <a:spLocks/>
            </p:cNvSpPr>
            <p:nvPr/>
          </p:nvSpPr>
          <p:spPr bwMode="auto">
            <a:xfrm>
              <a:off x="2862" y="2353"/>
              <a:ext cx="68" cy="74"/>
            </a:xfrm>
            <a:custGeom>
              <a:avLst/>
              <a:gdLst>
                <a:gd name="T0" fmla="*/ 2 w 136"/>
                <a:gd name="T1" fmla="*/ 0 h 149"/>
                <a:gd name="T2" fmla="*/ 2 w 136"/>
                <a:gd name="T3" fmla="*/ 0 h 149"/>
                <a:gd name="T4" fmla="*/ 2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1 h 149"/>
                <a:gd name="T46" fmla="*/ 1 w 136"/>
                <a:gd name="T47" fmla="*/ 1 h 149"/>
                <a:gd name="T48" fmla="*/ 1 w 136"/>
                <a:gd name="T49" fmla="*/ 1 h 149"/>
                <a:gd name="T50" fmla="*/ 1 w 136"/>
                <a:gd name="T51" fmla="*/ 1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2 w 136"/>
                <a:gd name="T61" fmla="*/ 0 h 149"/>
                <a:gd name="T62" fmla="*/ 2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45" name="Freeform 63"/>
            <p:cNvSpPr>
              <a:spLocks/>
            </p:cNvSpPr>
            <p:nvPr/>
          </p:nvSpPr>
          <p:spPr bwMode="auto">
            <a:xfrm>
              <a:off x="2885" y="2380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46" name="Freeform 64"/>
            <p:cNvSpPr>
              <a:spLocks/>
            </p:cNvSpPr>
            <p:nvPr/>
          </p:nvSpPr>
          <p:spPr bwMode="auto">
            <a:xfrm>
              <a:off x="3744" y="3196"/>
              <a:ext cx="64" cy="90"/>
            </a:xfrm>
            <a:custGeom>
              <a:avLst/>
              <a:gdLst>
                <a:gd name="T0" fmla="*/ 0 w 129"/>
                <a:gd name="T1" fmla="*/ 1 h 181"/>
                <a:gd name="T2" fmla="*/ 0 w 129"/>
                <a:gd name="T3" fmla="*/ 1 h 181"/>
                <a:gd name="T4" fmla="*/ 0 w 129"/>
                <a:gd name="T5" fmla="*/ 1 h 181"/>
                <a:gd name="T6" fmla="*/ 0 w 129"/>
                <a:gd name="T7" fmla="*/ 1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1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1 h 181"/>
                <a:gd name="T40" fmla="*/ 0 w 129"/>
                <a:gd name="T41" fmla="*/ 1 h 181"/>
                <a:gd name="T42" fmla="*/ 0 w 129"/>
                <a:gd name="T43" fmla="*/ 1 h 181"/>
                <a:gd name="T44" fmla="*/ 0 w 129"/>
                <a:gd name="T45" fmla="*/ 1 h 181"/>
                <a:gd name="T46" fmla="*/ 0 w 129"/>
                <a:gd name="T47" fmla="*/ 1 h 181"/>
                <a:gd name="T48" fmla="*/ 0 w 129"/>
                <a:gd name="T49" fmla="*/ 1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47" name="Freeform 65"/>
            <p:cNvSpPr>
              <a:spLocks/>
            </p:cNvSpPr>
            <p:nvPr/>
          </p:nvSpPr>
          <p:spPr bwMode="auto">
            <a:xfrm>
              <a:off x="3713" y="3180"/>
              <a:ext cx="45" cy="103"/>
            </a:xfrm>
            <a:custGeom>
              <a:avLst/>
              <a:gdLst>
                <a:gd name="T0" fmla="*/ 1 w 90"/>
                <a:gd name="T1" fmla="*/ 2 h 206"/>
                <a:gd name="T2" fmla="*/ 1 w 90"/>
                <a:gd name="T3" fmla="*/ 2 h 206"/>
                <a:gd name="T4" fmla="*/ 1 w 90"/>
                <a:gd name="T5" fmla="*/ 2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2 h 206"/>
                <a:gd name="T40" fmla="*/ 1 w 90"/>
                <a:gd name="T41" fmla="*/ 2 h 206"/>
                <a:gd name="T42" fmla="*/ 1 w 90"/>
                <a:gd name="T43" fmla="*/ 2 h 206"/>
                <a:gd name="T44" fmla="*/ 1 w 90"/>
                <a:gd name="T45" fmla="*/ 2 h 206"/>
                <a:gd name="T46" fmla="*/ 1 w 90"/>
                <a:gd name="T47" fmla="*/ 2 h 206"/>
                <a:gd name="T48" fmla="*/ 1 w 90"/>
                <a:gd name="T49" fmla="*/ 2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48" name="Freeform 66"/>
            <p:cNvSpPr>
              <a:spLocks/>
            </p:cNvSpPr>
            <p:nvPr/>
          </p:nvSpPr>
          <p:spPr bwMode="auto">
            <a:xfrm>
              <a:off x="3745" y="3250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1 w 201"/>
                <a:gd name="T21" fmla="*/ 1 h 99"/>
                <a:gd name="T22" fmla="*/ 1 w 201"/>
                <a:gd name="T23" fmla="*/ 1 h 99"/>
                <a:gd name="T24" fmla="*/ 1 w 201"/>
                <a:gd name="T25" fmla="*/ 1 h 99"/>
                <a:gd name="T26" fmla="*/ 1 w 201"/>
                <a:gd name="T27" fmla="*/ 1 h 99"/>
                <a:gd name="T28" fmla="*/ 1 w 201"/>
                <a:gd name="T29" fmla="*/ 1 h 99"/>
                <a:gd name="T30" fmla="*/ 1 w 201"/>
                <a:gd name="T31" fmla="*/ 1 h 99"/>
                <a:gd name="T32" fmla="*/ 1 w 201"/>
                <a:gd name="T33" fmla="*/ 1 h 99"/>
                <a:gd name="T34" fmla="*/ 1 w 201"/>
                <a:gd name="T35" fmla="*/ 1 h 99"/>
                <a:gd name="T36" fmla="*/ 1 w 201"/>
                <a:gd name="T37" fmla="*/ 1 h 99"/>
                <a:gd name="T38" fmla="*/ 1 w 201"/>
                <a:gd name="T39" fmla="*/ 1 h 99"/>
                <a:gd name="T40" fmla="*/ 1 w 201"/>
                <a:gd name="T41" fmla="*/ 0 h 99"/>
                <a:gd name="T42" fmla="*/ 1 w 201"/>
                <a:gd name="T43" fmla="*/ 1 h 99"/>
                <a:gd name="T44" fmla="*/ 1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49" name="Freeform 67"/>
            <p:cNvSpPr>
              <a:spLocks/>
            </p:cNvSpPr>
            <p:nvPr/>
          </p:nvSpPr>
          <p:spPr bwMode="auto">
            <a:xfrm>
              <a:off x="3743" y="3295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2 w 198"/>
                <a:gd name="T13" fmla="*/ 1 h 100"/>
                <a:gd name="T14" fmla="*/ 2 w 198"/>
                <a:gd name="T15" fmla="*/ 1 h 100"/>
                <a:gd name="T16" fmla="*/ 2 w 198"/>
                <a:gd name="T17" fmla="*/ 1 h 100"/>
                <a:gd name="T18" fmla="*/ 2 w 198"/>
                <a:gd name="T19" fmla="*/ 1 h 100"/>
                <a:gd name="T20" fmla="*/ 2 w 198"/>
                <a:gd name="T21" fmla="*/ 1 h 100"/>
                <a:gd name="T22" fmla="*/ 2 w 198"/>
                <a:gd name="T23" fmla="*/ 1 h 100"/>
                <a:gd name="T24" fmla="*/ 2 w 198"/>
                <a:gd name="T25" fmla="*/ 1 h 100"/>
                <a:gd name="T26" fmla="*/ 2 w 198"/>
                <a:gd name="T27" fmla="*/ 1 h 100"/>
                <a:gd name="T28" fmla="*/ 2 w 198"/>
                <a:gd name="T29" fmla="*/ 1 h 100"/>
                <a:gd name="T30" fmla="*/ 2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50" name="Freeform 68"/>
            <p:cNvSpPr>
              <a:spLocks/>
            </p:cNvSpPr>
            <p:nvPr/>
          </p:nvSpPr>
          <p:spPr bwMode="auto">
            <a:xfrm>
              <a:off x="3735" y="3304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2 h 174"/>
                <a:gd name="T12" fmla="*/ 1 w 136"/>
                <a:gd name="T13" fmla="*/ 2 h 174"/>
                <a:gd name="T14" fmla="*/ 1 w 136"/>
                <a:gd name="T15" fmla="*/ 2 h 174"/>
                <a:gd name="T16" fmla="*/ 1 w 136"/>
                <a:gd name="T17" fmla="*/ 2 h 174"/>
                <a:gd name="T18" fmla="*/ 1 w 136"/>
                <a:gd name="T19" fmla="*/ 2 h 174"/>
                <a:gd name="T20" fmla="*/ 2 w 136"/>
                <a:gd name="T21" fmla="*/ 2 h 174"/>
                <a:gd name="T22" fmla="*/ 2 w 136"/>
                <a:gd name="T23" fmla="*/ 2 h 174"/>
                <a:gd name="T24" fmla="*/ 2 w 136"/>
                <a:gd name="T25" fmla="*/ 2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51" name="Freeform 69"/>
            <p:cNvSpPr>
              <a:spLocks/>
            </p:cNvSpPr>
            <p:nvPr/>
          </p:nvSpPr>
          <p:spPr bwMode="auto">
            <a:xfrm>
              <a:off x="3490" y="3260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1 w 469"/>
                <a:gd name="T19" fmla="*/ 0 h 163"/>
                <a:gd name="T20" fmla="*/ 1 w 469"/>
                <a:gd name="T21" fmla="*/ 0 h 163"/>
                <a:gd name="T22" fmla="*/ 1 w 469"/>
                <a:gd name="T23" fmla="*/ 1 h 163"/>
                <a:gd name="T24" fmla="*/ 1 w 469"/>
                <a:gd name="T25" fmla="*/ 1 h 163"/>
                <a:gd name="T26" fmla="*/ 2 w 469"/>
                <a:gd name="T27" fmla="*/ 1 h 163"/>
                <a:gd name="T28" fmla="*/ 2 w 469"/>
                <a:gd name="T29" fmla="*/ 1 h 163"/>
                <a:gd name="T30" fmla="*/ 2 w 469"/>
                <a:gd name="T31" fmla="*/ 1 h 163"/>
                <a:gd name="T32" fmla="*/ 3 w 469"/>
                <a:gd name="T33" fmla="*/ 1 h 163"/>
                <a:gd name="T34" fmla="*/ 3 w 469"/>
                <a:gd name="T35" fmla="*/ 1 h 163"/>
                <a:gd name="T36" fmla="*/ 3 w 469"/>
                <a:gd name="T37" fmla="*/ 1 h 163"/>
                <a:gd name="T38" fmla="*/ 3 w 469"/>
                <a:gd name="T39" fmla="*/ 0 h 163"/>
                <a:gd name="T40" fmla="*/ 3 w 469"/>
                <a:gd name="T41" fmla="*/ 0 h 163"/>
                <a:gd name="T42" fmla="*/ 3 w 469"/>
                <a:gd name="T43" fmla="*/ 0 h 163"/>
                <a:gd name="T44" fmla="*/ 3 w 469"/>
                <a:gd name="T45" fmla="*/ 0 h 163"/>
                <a:gd name="T46" fmla="*/ 3 w 469"/>
                <a:gd name="T47" fmla="*/ 0 h 163"/>
                <a:gd name="T48" fmla="*/ 3 w 469"/>
                <a:gd name="T49" fmla="*/ 0 h 163"/>
                <a:gd name="T50" fmla="*/ 3 w 469"/>
                <a:gd name="T51" fmla="*/ 0 h 163"/>
                <a:gd name="T52" fmla="*/ 3 w 469"/>
                <a:gd name="T53" fmla="*/ 0 h 163"/>
                <a:gd name="T54" fmla="*/ 3 w 469"/>
                <a:gd name="T55" fmla="*/ 0 h 163"/>
                <a:gd name="T56" fmla="*/ 3 w 469"/>
                <a:gd name="T57" fmla="*/ 0 h 163"/>
                <a:gd name="T58" fmla="*/ 3 w 469"/>
                <a:gd name="T59" fmla="*/ 0 h 163"/>
                <a:gd name="T60" fmla="*/ 3 w 469"/>
                <a:gd name="T61" fmla="*/ 0 h 163"/>
                <a:gd name="T62" fmla="*/ 3 w 469"/>
                <a:gd name="T63" fmla="*/ 1 h 163"/>
                <a:gd name="T64" fmla="*/ 3 w 469"/>
                <a:gd name="T65" fmla="*/ 1 h 163"/>
                <a:gd name="T66" fmla="*/ 2 w 469"/>
                <a:gd name="T67" fmla="*/ 1 h 163"/>
                <a:gd name="T68" fmla="*/ 2 w 469"/>
                <a:gd name="T69" fmla="*/ 1 h 163"/>
                <a:gd name="T70" fmla="*/ 2 w 469"/>
                <a:gd name="T71" fmla="*/ 1 h 163"/>
                <a:gd name="T72" fmla="*/ 1 w 469"/>
                <a:gd name="T73" fmla="*/ 1 h 163"/>
                <a:gd name="T74" fmla="*/ 1 w 469"/>
                <a:gd name="T75" fmla="*/ 0 h 163"/>
                <a:gd name="T76" fmla="*/ 1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52" name="Freeform 70"/>
            <p:cNvSpPr>
              <a:spLocks/>
            </p:cNvSpPr>
            <p:nvPr/>
          </p:nvSpPr>
          <p:spPr bwMode="auto">
            <a:xfrm>
              <a:off x="3587" y="3175"/>
              <a:ext cx="71" cy="73"/>
            </a:xfrm>
            <a:custGeom>
              <a:avLst/>
              <a:gdLst>
                <a:gd name="T0" fmla="*/ 1 w 142"/>
                <a:gd name="T1" fmla="*/ 2 h 145"/>
                <a:gd name="T2" fmla="*/ 1 w 142"/>
                <a:gd name="T3" fmla="*/ 2 h 145"/>
                <a:gd name="T4" fmla="*/ 1 w 142"/>
                <a:gd name="T5" fmla="*/ 2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2 w 142"/>
                <a:gd name="T45" fmla="*/ 1 h 145"/>
                <a:gd name="T46" fmla="*/ 2 w 142"/>
                <a:gd name="T47" fmla="*/ 1 h 145"/>
                <a:gd name="T48" fmla="*/ 2 w 142"/>
                <a:gd name="T49" fmla="*/ 1 h 145"/>
                <a:gd name="T50" fmla="*/ 2 w 142"/>
                <a:gd name="T51" fmla="*/ 1 h 145"/>
                <a:gd name="T52" fmla="*/ 2 w 142"/>
                <a:gd name="T53" fmla="*/ 1 h 145"/>
                <a:gd name="T54" fmla="*/ 2 w 142"/>
                <a:gd name="T55" fmla="*/ 1 h 145"/>
                <a:gd name="T56" fmla="*/ 1 w 142"/>
                <a:gd name="T57" fmla="*/ 1 h 145"/>
                <a:gd name="T58" fmla="*/ 1 w 142"/>
                <a:gd name="T59" fmla="*/ 2 h 145"/>
                <a:gd name="T60" fmla="*/ 1 w 142"/>
                <a:gd name="T61" fmla="*/ 2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53" name="Freeform 71"/>
            <p:cNvSpPr>
              <a:spLocks/>
            </p:cNvSpPr>
            <p:nvPr/>
          </p:nvSpPr>
          <p:spPr bwMode="auto">
            <a:xfrm>
              <a:off x="3611" y="3201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54" name="Freeform 72"/>
            <p:cNvSpPr>
              <a:spLocks/>
            </p:cNvSpPr>
            <p:nvPr/>
          </p:nvSpPr>
          <p:spPr bwMode="auto">
            <a:xfrm>
              <a:off x="3406" y="3166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55" name="Freeform 73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0 w 113"/>
                <a:gd name="T1" fmla="*/ 2 h 156"/>
                <a:gd name="T2" fmla="*/ 0 w 113"/>
                <a:gd name="T3" fmla="*/ 2 h 156"/>
                <a:gd name="T4" fmla="*/ 0 w 113"/>
                <a:gd name="T5" fmla="*/ 2 h 156"/>
                <a:gd name="T6" fmla="*/ 0 w 113"/>
                <a:gd name="T7" fmla="*/ 2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2 h 156"/>
                <a:gd name="T32" fmla="*/ 0 w 113"/>
                <a:gd name="T33" fmla="*/ 2 h 156"/>
                <a:gd name="T34" fmla="*/ 0 w 113"/>
                <a:gd name="T35" fmla="*/ 2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56" name="Freeform 74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0 w 113"/>
                <a:gd name="T1" fmla="*/ 2 h 156"/>
                <a:gd name="T2" fmla="*/ 0 w 113"/>
                <a:gd name="T3" fmla="*/ 2 h 156"/>
                <a:gd name="T4" fmla="*/ 0 w 113"/>
                <a:gd name="T5" fmla="*/ 2 h 156"/>
                <a:gd name="T6" fmla="*/ 0 w 113"/>
                <a:gd name="T7" fmla="*/ 2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2 h 156"/>
                <a:gd name="T32" fmla="*/ 0 w 113"/>
                <a:gd name="T33" fmla="*/ 2 h 156"/>
                <a:gd name="T34" fmla="*/ 0 w 113"/>
                <a:gd name="T35" fmla="*/ 2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57" name="Freeform 75"/>
            <p:cNvSpPr>
              <a:spLocks/>
            </p:cNvSpPr>
            <p:nvPr/>
          </p:nvSpPr>
          <p:spPr bwMode="auto">
            <a:xfrm>
              <a:off x="3434" y="3114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2 w 152"/>
                <a:gd name="T19" fmla="*/ 0 h 123"/>
                <a:gd name="T20" fmla="*/ 2 w 152"/>
                <a:gd name="T21" fmla="*/ 0 h 123"/>
                <a:gd name="T22" fmla="*/ 2 w 152"/>
                <a:gd name="T23" fmla="*/ 0 h 123"/>
                <a:gd name="T24" fmla="*/ 2 w 152"/>
                <a:gd name="T25" fmla="*/ 0 h 123"/>
                <a:gd name="T26" fmla="*/ 2 w 152"/>
                <a:gd name="T27" fmla="*/ 0 h 123"/>
                <a:gd name="T28" fmla="*/ 2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58" name="Freeform 76"/>
            <p:cNvSpPr>
              <a:spLocks/>
            </p:cNvSpPr>
            <p:nvPr/>
          </p:nvSpPr>
          <p:spPr bwMode="auto">
            <a:xfrm>
              <a:off x="3434" y="3184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1 w 153"/>
                <a:gd name="T25" fmla="*/ 1 h 122"/>
                <a:gd name="T26" fmla="*/ 1 w 153"/>
                <a:gd name="T27" fmla="*/ 1 h 122"/>
                <a:gd name="T28" fmla="*/ 1 w 153"/>
                <a:gd name="T29" fmla="*/ 1 h 122"/>
                <a:gd name="T30" fmla="*/ 1 w 153"/>
                <a:gd name="T31" fmla="*/ 1 h 122"/>
                <a:gd name="T32" fmla="*/ 1 w 153"/>
                <a:gd name="T33" fmla="*/ 1 h 122"/>
                <a:gd name="T34" fmla="*/ 1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59" name="Freeform 77"/>
            <p:cNvSpPr>
              <a:spLocks/>
            </p:cNvSpPr>
            <p:nvPr/>
          </p:nvSpPr>
          <p:spPr bwMode="auto">
            <a:xfrm>
              <a:off x="3392" y="3199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2 h 156"/>
                <a:gd name="T16" fmla="*/ 0 w 112"/>
                <a:gd name="T17" fmla="*/ 2 h 156"/>
                <a:gd name="T18" fmla="*/ 0 w 112"/>
                <a:gd name="T19" fmla="*/ 2 h 156"/>
                <a:gd name="T20" fmla="*/ 0 w 112"/>
                <a:gd name="T21" fmla="*/ 2 h 156"/>
                <a:gd name="T22" fmla="*/ 0 w 112"/>
                <a:gd name="T23" fmla="*/ 2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60" name="Freeform 78"/>
            <p:cNvSpPr>
              <a:spLocks/>
            </p:cNvSpPr>
            <p:nvPr/>
          </p:nvSpPr>
          <p:spPr bwMode="auto">
            <a:xfrm>
              <a:off x="3330" y="3182"/>
              <a:ext cx="75" cy="62"/>
            </a:xfrm>
            <a:custGeom>
              <a:avLst/>
              <a:gdLst>
                <a:gd name="T0" fmla="*/ 1 w 151"/>
                <a:gd name="T1" fmla="*/ 1 h 123"/>
                <a:gd name="T2" fmla="*/ 1 w 151"/>
                <a:gd name="T3" fmla="*/ 1 h 123"/>
                <a:gd name="T4" fmla="*/ 1 w 151"/>
                <a:gd name="T5" fmla="*/ 1 h 123"/>
                <a:gd name="T6" fmla="*/ 1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1 w 151"/>
                <a:gd name="T47" fmla="*/ 1 h 123"/>
                <a:gd name="T48" fmla="*/ 1 w 151"/>
                <a:gd name="T49" fmla="*/ 1 h 123"/>
                <a:gd name="T50" fmla="*/ 1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61" name="Freeform 79"/>
            <p:cNvSpPr>
              <a:spLocks/>
            </p:cNvSpPr>
            <p:nvPr/>
          </p:nvSpPr>
          <p:spPr bwMode="auto">
            <a:xfrm>
              <a:off x="3329" y="3113"/>
              <a:ext cx="76" cy="62"/>
            </a:xfrm>
            <a:custGeom>
              <a:avLst/>
              <a:gdLst>
                <a:gd name="T0" fmla="*/ 2 w 152"/>
                <a:gd name="T1" fmla="*/ 1 h 123"/>
                <a:gd name="T2" fmla="*/ 2 w 152"/>
                <a:gd name="T3" fmla="*/ 1 h 123"/>
                <a:gd name="T4" fmla="*/ 2 w 152"/>
                <a:gd name="T5" fmla="*/ 1 h 123"/>
                <a:gd name="T6" fmla="*/ 2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2 w 152"/>
                <a:gd name="T47" fmla="*/ 1 h 123"/>
                <a:gd name="T48" fmla="*/ 2 w 152"/>
                <a:gd name="T49" fmla="*/ 1 h 123"/>
                <a:gd name="T50" fmla="*/ 2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62" name="Freeform 80"/>
            <p:cNvSpPr>
              <a:spLocks/>
            </p:cNvSpPr>
            <p:nvPr/>
          </p:nvSpPr>
          <p:spPr bwMode="auto">
            <a:xfrm>
              <a:off x="3017" y="3114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2 w 136"/>
                <a:gd name="T27" fmla="*/ 1 h 148"/>
                <a:gd name="T28" fmla="*/ 2 w 136"/>
                <a:gd name="T29" fmla="*/ 1 h 148"/>
                <a:gd name="T30" fmla="*/ 2 w 136"/>
                <a:gd name="T31" fmla="*/ 1 h 148"/>
                <a:gd name="T32" fmla="*/ 2 w 136"/>
                <a:gd name="T33" fmla="*/ 1 h 148"/>
                <a:gd name="T34" fmla="*/ 2 w 136"/>
                <a:gd name="T35" fmla="*/ 1 h 148"/>
                <a:gd name="T36" fmla="*/ 2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2 h 148"/>
                <a:gd name="T46" fmla="*/ 1 w 136"/>
                <a:gd name="T47" fmla="*/ 2 h 148"/>
                <a:gd name="T48" fmla="*/ 1 w 136"/>
                <a:gd name="T49" fmla="*/ 2 h 148"/>
                <a:gd name="T50" fmla="*/ 1 w 136"/>
                <a:gd name="T51" fmla="*/ 2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63" name="Freeform 81"/>
            <p:cNvSpPr>
              <a:spLocks/>
            </p:cNvSpPr>
            <p:nvPr/>
          </p:nvSpPr>
          <p:spPr bwMode="auto">
            <a:xfrm>
              <a:off x="3041" y="3140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64" name="Freeform 82"/>
            <p:cNvSpPr>
              <a:spLocks/>
            </p:cNvSpPr>
            <p:nvPr/>
          </p:nvSpPr>
          <p:spPr bwMode="auto">
            <a:xfrm>
              <a:off x="3104" y="2590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2 w 136"/>
                <a:gd name="T27" fmla="*/ 1 h 147"/>
                <a:gd name="T28" fmla="*/ 2 w 136"/>
                <a:gd name="T29" fmla="*/ 1 h 147"/>
                <a:gd name="T30" fmla="*/ 2 w 136"/>
                <a:gd name="T31" fmla="*/ 1 h 147"/>
                <a:gd name="T32" fmla="*/ 2 w 136"/>
                <a:gd name="T33" fmla="*/ 1 h 147"/>
                <a:gd name="T34" fmla="*/ 2 w 136"/>
                <a:gd name="T35" fmla="*/ 1 h 147"/>
                <a:gd name="T36" fmla="*/ 2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2 h 147"/>
                <a:gd name="T46" fmla="*/ 1 w 136"/>
                <a:gd name="T47" fmla="*/ 2 h 147"/>
                <a:gd name="T48" fmla="*/ 1 w 136"/>
                <a:gd name="T49" fmla="*/ 2 h 147"/>
                <a:gd name="T50" fmla="*/ 1 w 136"/>
                <a:gd name="T51" fmla="*/ 2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65" name="Freeform 83"/>
            <p:cNvSpPr>
              <a:spLocks/>
            </p:cNvSpPr>
            <p:nvPr/>
          </p:nvSpPr>
          <p:spPr bwMode="auto">
            <a:xfrm>
              <a:off x="3129" y="2616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66" name="Freeform 84"/>
            <p:cNvSpPr>
              <a:spLocks/>
            </p:cNvSpPr>
            <p:nvPr/>
          </p:nvSpPr>
          <p:spPr bwMode="auto">
            <a:xfrm>
              <a:off x="3055" y="2362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67" name="Freeform 85"/>
            <p:cNvSpPr>
              <a:spLocks/>
            </p:cNvSpPr>
            <p:nvPr/>
          </p:nvSpPr>
          <p:spPr bwMode="auto">
            <a:xfrm>
              <a:off x="3063" y="2369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68" name="Freeform 86"/>
            <p:cNvSpPr>
              <a:spLocks/>
            </p:cNvSpPr>
            <p:nvPr/>
          </p:nvSpPr>
          <p:spPr bwMode="auto">
            <a:xfrm>
              <a:off x="2814" y="247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69" name="Freeform 87"/>
            <p:cNvSpPr>
              <a:spLocks/>
            </p:cNvSpPr>
            <p:nvPr/>
          </p:nvSpPr>
          <p:spPr bwMode="auto">
            <a:xfrm>
              <a:off x="2821" y="248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70" name="Freeform 88"/>
            <p:cNvSpPr>
              <a:spLocks/>
            </p:cNvSpPr>
            <p:nvPr/>
          </p:nvSpPr>
          <p:spPr bwMode="auto">
            <a:xfrm>
              <a:off x="2798" y="2274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71" name="Freeform 89"/>
            <p:cNvSpPr>
              <a:spLocks/>
            </p:cNvSpPr>
            <p:nvPr/>
          </p:nvSpPr>
          <p:spPr bwMode="auto">
            <a:xfrm>
              <a:off x="2805" y="228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72" name="Freeform 90"/>
            <p:cNvSpPr>
              <a:spLocks/>
            </p:cNvSpPr>
            <p:nvPr/>
          </p:nvSpPr>
          <p:spPr bwMode="auto">
            <a:xfrm>
              <a:off x="2918" y="259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73" name="Freeform 91"/>
            <p:cNvSpPr>
              <a:spLocks/>
            </p:cNvSpPr>
            <p:nvPr/>
          </p:nvSpPr>
          <p:spPr bwMode="auto">
            <a:xfrm>
              <a:off x="2925" y="260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74" name="Freeform 92"/>
            <p:cNvSpPr>
              <a:spLocks/>
            </p:cNvSpPr>
            <p:nvPr/>
          </p:nvSpPr>
          <p:spPr bwMode="auto">
            <a:xfrm>
              <a:off x="2819" y="265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75" name="Freeform 93"/>
            <p:cNvSpPr>
              <a:spLocks/>
            </p:cNvSpPr>
            <p:nvPr/>
          </p:nvSpPr>
          <p:spPr bwMode="auto">
            <a:xfrm>
              <a:off x="2827" y="2662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76" name="Freeform 94"/>
            <p:cNvSpPr>
              <a:spLocks/>
            </p:cNvSpPr>
            <p:nvPr/>
          </p:nvSpPr>
          <p:spPr bwMode="auto">
            <a:xfrm>
              <a:off x="3120" y="2711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77" name="Freeform 95"/>
            <p:cNvSpPr>
              <a:spLocks/>
            </p:cNvSpPr>
            <p:nvPr/>
          </p:nvSpPr>
          <p:spPr bwMode="auto">
            <a:xfrm>
              <a:off x="3128" y="271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78" name="Freeform 96"/>
            <p:cNvSpPr>
              <a:spLocks/>
            </p:cNvSpPr>
            <p:nvPr/>
          </p:nvSpPr>
          <p:spPr bwMode="auto">
            <a:xfrm>
              <a:off x="3136" y="2454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79" name="Freeform 97"/>
            <p:cNvSpPr>
              <a:spLocks/>
            </p:cNvSpPr>
            <p:nvPr/>
          </p:nvSpPr>
          <p:spPr bwMode="auto">
            <a:xfrm>
              <a:off x="3144" y="246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80" name="Freeform 98"/>
            <p:cNvSpPr>
              <a:spLocks/>
            </p:cNvSpPr>
            <p:nvPr/>
          </p:nvSpPr>
          <p:spPr bwMode="auto">
            <a:xfrm>
              <a:off x="3139" y="2831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81" name="Freeform 99"/>
            <p:cNvSpPr>
              <a:spLocks/>
            </p:cNvSpPr>
            <p:nvPr/>
          </p:nvSpPr>
          <p:spPr bwMode="auto">
            <a:xfrm>
              <a:off x="3147" y="2838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82" name="Freeform 100"/>
            <p:cNvSpPr>
              <a:spLocks/>
            </p:cNvSpPr>
            <p:nvPr/>
          </p:nvSpPr>
          <p:spPr bwMode="auto">
            <a:xfrm>
              <a:off x="3001" y="2926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83" name="Freeform 101"/>
            <p:cNvSpPr>
              <a:spLocks/>
            </p:cNvSpPr>
            <p:nvPr/>
          </p:nvSpPr>
          <p:spPr bwMode="auto">
            <a:xfrm>
              <a:off x="3008" y="293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84" name="Freeform 102"/>
            <p:cNvSpPr>
              <a:spLocks/>
            </p:cNvSpPr>
            <p:nvPr/>
          </p:nvSpPr>
          <p:spPr bwMode="auto">
            <a:xfrm>
              <a:off x="2878" y="2958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85" name="Freeform 103"/>
            <p:cNvSpPr>
              <a:spLocks/>
            </p:cNvSpPr>
            <p:nvPr/>
          </p:nvSpPr>
          <p:spPr bwMode="auto">
            <a:xfrm>
              <a:off x="2885" y="296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86" name="Freeform 104"/>
            <p:cNvSpPr>
              <a:spLocks/>
            </p:cNvSpPr>
            <p:nvPr/>
          </p:nvSpPr>
          <p:spPr bwMode="auto">
            <a:xfrm>
              <a:off x="2806" y="2879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87" name="Freeform 105"/>
            <p:cNvSpPr>
              <a:spLocks/>
            </p:cNvSpPr>
            <p:nvPr/>
          </p:nvSpPr>
          <p:spPr bwMode="auto">
            <a:xfrm>
              <a:off x="2813" y="2886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88" name="Freeform 106"/>
            <p:cNvSpPr>
              <a:spLocks/>
            </p:cNvSpPr>
            <p:nvPr/>
          </p:nvSpPr>
          <p:spPr bwMode="auto">
            <a:xfrm>
              <a:off x="2920" y="307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89" name="Freeform 107"/>
            <p:cNvSpPr>
              <a:spLocks/>
            </p:cNvSpPr>
            <p:nvPr/>
          </p:nvSpPr>
          <p:spPr bwMode="auto">
            <a:xfrm>
              <a:off x="2928" y="307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90" name="Freeform 108"/>
            <p:cNvSpPr>
              <a:spLocks/>
            </p:cNvSpPr>
            <p:nvPr/>
          </p:nvSpPr>
          <p:spPr bwMode="auto">
            <a:xfrm>
              <a:off x="2865" y="32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91" name="Freeform 109"/>
            <p:cNvSpPr>
              <a:spLocks/>
            </p:cNvSpPr>
            <p:nvPr/>
          </p:nvSpPr>
          <p:spPr bwMode="auto">
            <a:xfrm>
              <a:off x="2872" y="3213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92" name="Freeform 110"/>
            <p:cNvSpPr>
              <a:spLocks/>
            </p:cNvSpPr>
            <p:nvPr/>
          </p:nvSpPr>
          <p:spPr bwMode="auto">
            <a:xfrm>
              <a:off x="2942" y="3332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93" name="Freeform 111"/>
            <p:cNvSpPr>
              <a:spLocks/>
            </p:cNvSpPr>
            <p:nvPr/>
          </p:nvSpPr>
          <p:spPr bwMode="auto">
            <a:xfrm>
              <a:off x="2949" y="3339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94" name="Freeform 112"/>
            <p:cNvSpPr>
              <a:spLocks/>
            </p:cNvSpPr>
            <p:nvPr/>
          </p:nvSpPr>
          <p:spPr bwMode="auto">
            <a:xfrm>
              <a:off x="3086" y="3252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95" name="Freeform 113"/>
            <p:cNvSpPr>
              <a:spLocks/>
            </p:cNvSpPr>
            <p:nvPr/>
          </p:nvSpPr>
          <p:spPr bwMode="auto">
            <a:xfrm>
              <a:off x="3093" y="3259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96" name="Freeform 114"/>
            <p:cNvSpPr>
              <a:spLocks/>
            </p:cNvSpPr>
            <p:nvPr/>
          </p:nvSpPr>
          <p:spPr bwMode="auto">
            <a:xfrm>
              <a:off x="3083" y="300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97" name="Freeform 115"/>
            <p:cNvSpPr>
              <a:spLocks/>
            </p:cNvSpPr>
            <p:nvPr/>
          </p:nvSpPr>
          <p:spPr bwMode="auto">
            <a:xfrm>
              <a:off x="3090" y="300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98" name="Freeform 116"/>
            <p:cNvSpPr>
              <a:spLocks/>
            </p:cNvSpPr>
            <p:nvPr/>
          </p:nvSpPr>
          <p:spPr bwMode="auto">
            <a:xfrm>
              <a:off x="3171" y="319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99" name="Freeform 117"/>
            <p:cNvSpPr>
              <a:spLocks/>
            </p:cNvSpPr>
            <p:nvPr/>
          </p:nvSpPr>
          <p:spPr bwMode="auto">
            <a:xfrm>
              <a:off x="3178" y="320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00" name="Freeform 118"/>
            <p:cNvSpPr>
              <a:spLocks/>
            </p:cNvSpPr>
            <p:nvPr/>
          </p:nvSpPr>
          <p:spPr bwMode="auto">
            <a:xfrm>
              <a:off x="3283" y="3094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01" name="Freeform 119"/>
            <p:cNvSpPr>
              <a:spLocks/>
            </p:cNvSpPr>
            <p:nvPr/>
          </p:nvSpPr>
          <p:spPr bwMode="auto">
            <a:xfrm>
              <a:off x="3291" y="3102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02" name="Freeform 120"/>
            <p:cNvSpPr>
              <a:spLocks/>
            </p:cNvSpPr>
            <p:nvPr/>
          </p:nvSpPr>
          <p:spPr bwMode="auto">
            <a:xfrm>
              <a:off x="3280" y="327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03" name="Freeform 121"/>
            <p:cNvSpPr>
              <a:spLocks/>
            </p:cNvSpPr>
            <p:nvPr/>
          </p:nvSpPr>
          <p:spPr bwMode="auto">
            <a:xfrm>
              <a:off x="3288" y="3280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04" name="Freeform 122"/>
            <p:cNvSpPr>
              <a:spLocks/>
            </p:cNvSpPr>
            <p:nvPr/>
          </p:nvSpPr>
          <p:spPr bwMode="auto">
            <a:xfrm>
              <a:off x="3264" y="3390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05" name="Freeform 123"/>
            <p:cNvSpPr>
              <a:spLocks/>
            </p:cNvSpPr>
            <p:nvPr/>
          </p:nvSpPr>
          <p:spPr bwMode="auto">
            <a:xfrm>
              <a:off x="3272" y="33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06" name="Freeform 124"/>
            <p:cNvSpPr>
              <a:spLocks/>
            </p:cNvSpPr>
            <p:nvPr/>
          </p:nvSpPr>
          <p:spPr bwMode="auto">
            <a:xfrm>
              <a:off x="3480" y="331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07" name="Freeform 125"/>
            <p:cNvSpPr>
              <a:spLocks/>
            </p:cNvSpPr>
            <p:nvPr/>
          </p:nvSpPr>
          <p:spPr bwMode="auto">
            <a:xfrm>
              <a:off x="3487" y="332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08" name="Freeform 126"/>
            <p:cNvSpPr>
              <a:spLocks/>
            </p:cNvSpPr>
            <p:nvPr/>
          </p:nvSpPr>
          <p:spPr bwMode="auto">
            <a:xfrm>
              <a:off x="3586" y="3398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09" name="Freeform 127"/>
            <p:cNvSpPr>
              <a:spLocks/>
            </p:cNvSpPr>
            <p:nvPr/>
          </p:nvSpPr>
          <p:spPr bwMode="auto">
            <a:xfrm>
              <a:off x="3594" y="340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10" name="Freeform 128"/>
            <p:cNvSpPr>
              <a:spLocks/>
            </p:cNvSpPr>
            <p:nvPr/>
          </p:nvSpPr>
          <p:spPr bwMode="auto">
            <a:xfrm>
              <a:off x="3541" y="3129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11" name="Freeform 129"/>
            <p:cNvSpPr>
              <a:spLocks/>
            </p:cNvSpPr>
            <p:nvPr/>
          </p:nvSpPr>
          <p:spPr bwMode="auto">
            <a:xfrm>
              <a:off x="3549" y="3136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12" name="Freeform 130"/>
            <p:cNvSpPr>
              <a:spLocks/>
            </p:cNvSpPr>
            <p:nvPr/>
          </p:nvSpPr>
          <p:spPr bwMode="auto">
            <a:xfrm>
              <a:off x="3696" y="311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13" name="Freeform 131"/>
            <p:cNvSpPr>
              <a:spLocks/>
            </p:cNvSpPr>
            <p:nvPr/>
          </p:nvSpPr>
          <p:spPr bwMode="auto">
            <a:xfrm>
              <a:off x="3703" y="311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14" name="Freeform 132"/>
            <p:cNvSpPr>
              <a:spLocks/>
            </p:cNvSpPr>
            <p:nvPr/>
          </p:nvSpPr>
          <p:spPr bwMode="auto">
            <a:xfrm>
              <a:off x="3669" y="325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15" name="Freeform 133"/>
            <p:cNvSpPr>
              <a:spLocks/>
            </p:cNvSpPr>
            <p:nvPr/>
          </p:nvSpPr>
          <p:spPr bwMode="auto">
            <a:xfrm>
              <a:off x="3677" y="326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16" name="Freeform 134"/>
            <p:cNvSpPr>
              <a:spLocks/>
            </p:cNvSpPr>
            <p:nvPr/>
          </p:nvSpPr>
          <p:spPr bwMode="auto">
            <a:xfrm>
              <a:off x="3693" y="3382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17" name="Freeform 135"/>
            <p:cNvSpPr>
              <a:spLocks/>
            </p:cNvSpPr>
            <p:nvPr/>
          </p:nvSpPr>
          <p:spPr bwMode="auto">
            <a:xfrm>
              <a:off x="3701" y="3390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18" name="Freeform 136"/>
            <p:cNvSpPr>
              <a:spLocks/>
            </p:cNvSpPr>
            <p:nvPr/>
          </p:nvSpPr>
          <p:spPr bwMode="auto">
            <a:xfrm>
              <a:off x="3842" y="3409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19" name="Freeform 137"/>
            <p:cNvSpPr>
              <a:spLocks/>
            </p:cNvSpPr>
            <p:nvPr/>
          </p:nvSpPr>
          <p:spPr bwMode="auto">
            <a:xfrm>
              <a:off x="3850" y="3417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20" name="Freeform 138"/>
            <p:cNvSpPr>
              <a:spLocks/>
            </p:cNvSpPr>
            <p:nvPr/>
          </p:nvSpPr>
          <p:spPr bwMode="auto">
            <a:xfrm>
              <a:off x="3869" y="3310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21" name="Freeform 139"/>
            <p:cNvSpPr>
              <a:spLocks/>
            </p:cNvSpPr>
            <p:nvPr/>
          </p:nvSpPr>
          <p:spPr bwMode="auto">
            <a:xfrm>
              <a:off x="3876" y="3318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22" name="Freeform 140"/>
            <p:cNvSpPr>
              <a:spLocks/>
            </p:cNvSpPr>
            <p:nvPr/>
          </p:nvSpPr>
          <p:spPr bwMode="auto">
            <a:xfrm>
              <a:off x="3869" y="318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23" name="Freeform 141"/>
            <p:cNvSpPr>
              <a:spLocks/>
            </p:cNvSpPr>
            <p:nvPr/>
          </p:nvSpPr>
          <p:spPr bwMode="auto">
            <a:xfrm>
              <a:off x="3876" y="3189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24" name="Freeform 142"/>
            <p:cNvSpPr>
              <a:spLocks/>
            </p:cNvSpPr>
            <p:nvPr/>
          </p:nvSpPr>
          <p:spPr bwMode="auto">
            <a:xfrm>
              <a:off x="2809" y="3310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25" name="Freeform 143"/>
            <p:cNvSpPr>
              <a:spLocks/>
            </p:cNvSpPr>
            <p:nvPr/>
          </p:nvSpPr>
          <p:spPr bwMode="auto">
            <a:xfrm>
              <a:off x="2816" y="3318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26" name="Freeform 144"/>
            <p:cNvSpPr>
              <a:spLocks/>
            </p:cNvSpPr>
            <p:nvPr/>
          </p:nvSpPr>
          <p:spPr bwMode="auto">
            <a:xfrm>
              <a:off x="2947" y="223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27" name="Freeform 145"/>
            <p:cNvSpPr>
              <a:spLocks/>
            </p:cNvSpPr>
            <p:nvPr/>
          </p:nvSpPr>
          <p:spPr bwMode="auto">
            <a:xfrm>
              <a:off x="2954" y="224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28" name="Group 146"/>
          <p:cNvGrpSpPr>
            <a:grpSpLocks/>
          </p:cNvGrpSpPr>
          <p:nvPr/>
        </p:nvGrpSpPr>
        <p:grpSpPr bwMode="auto">
          <a:xfrm flipH="1">
            <a:off x="10327386" y="4834950"/>
            <a:ext cx="1864614" cy="1865446"/>
            <a:chOff x="2794" y="2160"/>
            <a:chExt cx="1154" cy="1279"/>
          </a:xfrm>
        </p:grpSpPr>
        <p:sp>
          <p:nvSpPr>
            <p:cNvPr id="229" name="AutoShape 147"/>
            <p:cNvSpPr>
              <a:spLocks noChangeAspect="1" noChangeArrowheads="1" noTextEdit="1"/>
            </p:cNvSpPr>
            <p:nvPr/>
          </p:nvSpPr>
          <p:spPr bwMode="auto">
            <a:xfrm>
              <a:off x="2832" y="2160"/>
              <a:ext cx="1116" cy="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30" name="Freeform 148"/>
            <p:cNvSpPr>
              <a:spLocks/>
            </p:cNvSpPr>
            <p:nvPr/>
          </p:nvSpPr>
          <p:spPr bwMode="auto">
            <a:xfrm>
              <a:off x="2912" y="2780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31" name="Freeform 149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1 w 132"/>
                <a:gd name="T1" fmla="*/ 2 h 182"/>
                <a:gd name="T2" fmla="*/ 1 w 132"/>
                <a:gd name="T3" fmla="*/ 2 h 182"/>
                <a:gd name="T4" fmla="*/ 1 w 132"/>
                <a:gd name="T5" fmla="*/ 2 h 182"/>
                <a:gd name="T6" fmla="*/ 1 w 132"/>
                <a:gd name="T7" fmla="*/ 2 h 182"/>
                <a:gd name="T8" fmla="*/ 1 w 132"/>
                <a:gd name="T9" fmla="*/ 1 h 182"/>
                <a:gd name="T10" fmla="*/ 1 w 132"/>
                <a:gd name="T11" fmla="*/ 1 h 182"/>
                <a:gd name="T12" fmla="*/ 2 w 132"/>
                <a:gd name="T13" fmla="*/ 1 h 182"/>
                <a:gd name="T14" fmla="*/ 2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2 h 182"/>
                <a:gd name="T32" fmla="*/ 1 w 132"/>
                <a:gd name="T33" fmla="*/ 2 h 182"/>
                <a:gd name="T34" fmla="*/ 1 w 132"/>
                <a:gd name="T35" fmla="*/ 2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32" name="Freeform 150"/>
            <p:cNvSpPr>
              <a:spLocks/>
            </p:cNvSpPr>
            <p:nvPr/>
          </p:nvSpPr>
          <p:spPr bwMode="auto">
            <a:xfrm>
              <a:off x="2893" y="2680"/>
              <a:ext cx="67" cy="91"/>
            </a:xfrm>
            <a:custGeom>
              <a:avLst/>
              <a:gdLst>
                <a:gd name="T0" fmla="*/ 1 w 132"/>
                <a:gd name="T1" fmla="*/ 2 h 182"/>
                <a:gd name="T2" fmla="*/ 1 w 132"/>
                <a:gd name="T3" fmla="*/ 2 h 182"/>
                <a:gd name="T4" fmla="*/ 1 w 132"/>
                <a:gd name="T5" fmla="*/ 2 h 182"/>
                <a:gd name="T6" fmla="*/ 1 w 132"/>
                <a:gd name="T7" fmla="*/ 2 h 182"/>
                <a:gd name="T8" fmla="*/ 1 w 132"/>
                <a:gd name="T9" fmla="*/ 1 h 182"/>
                <a:gd name="T10" fmla="*/ 1 w 132"/>
                <a:gd name="T11" fmla="*/ 1 h 182"/>
                <a:gd name="T12" fmla="*/ 2 w 132"/>
                <a:gd name="T13" fmla="*/ 1 h 182"/>
                <a:gd name="T14" fmla="*/ 2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2 h 182"/>
                <a:gd name="T32" fmla="*/ 1 w 132"/>
                <a:gd name="T33" fmla="*/ 2 h 182"/>
                <a:gd name="T34" fmla="*/ 1 w 132"/>
                <a:gd name="T35" fmla="*/ 2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33" name="Freeform 151"/>
            <p:cNvSpPr>
              <a:spLocks/>
            </p:cNvSpPr>
            <p:nvPr/>
          </p:nvSpPr>
          <p:spPr bwMode="auto">
            <a:xfrm>
              <a:off x="2821" y="2718"/>
              <a:ext cx="89" cy="73"/>
            </a:xfrm>
            <a:custGeom>
              <a:avLst/>
              <a:gdLst>
                <a:gd name="T0" fmla="*/ 2 w 177"/>
                <a:gd name="T1" fmla="*/ 2 h 146"/>
                <a:gd name="T2" fmla="*/ 2 w 177"/>
                <a:gd name="T3" fmla="*/ 1 h 146"/>
                <a:gd name="T4" fmla="*/ 2 w 177"/>
                <a:gd name="T5" fmla="*/ 1 h 146"/>
                <a:gd name="T6" fmla="*/ 2 w 177"/>
                <a:gd name="T7" fmla="*/ 1 h 146"/>
                <a:gd name="T8" fmla="*/ 2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2 h 146"/>
                <a:gd name="T34" fmla="*/ 1 w 177"/>
                <a:gd name="T35" fmla="*/ 2 h 146"/>
                <a:gd name="T36" fmla="*/ 1 w 177"/>
                <a:gd name="T37" fmla="*/ 2 h 146"/>
                <a:gd name="T38" fmla="*/ 1 w 177"/>
                <a:gd name="T39" fmla="*/ 2 h 146"/>
                <a:gd name="T40" fmla="*/ 1 w 177"/>
                <a:gd name="T41" fmla="*/ 2 h 146"/>
                <a:gd name="T42" fmla="*/ 2 w 177"/>
                <a:gd name="T43" fmla="*/ 2 h 146"/>
                <a:gd name="T44" fmla="*/ 2 w 177"/>
                <a:gd name="T45" fmla="*/ 2 h 146"/>
                <a:gd name="T46" fmla="*/ 2 w 177"/>
                <a:gd name="T47" fmla="*/ 2 h 146"/>
                <a:gd name="T48" fmla="*/ 2 w 177"/>
                <a:gd name="T49" fmla="*/ 2 h 146"/>
                <a:gd name="T50" fmla="*/ 2 w 177"/>
                <a:gd name="T51" fmla="*/ 2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34" name="Freeform 152"/>
            <p:cNvSpPr>
              <a:spLocks/>
            </p:cNvSpPr>
            <p:nvPr/>
          </p:nvSpPr>
          <p:spPr bwMode="auto">
            <a:xfrm>
              <a:off x="2821" y="2800"/>
              <a:ext cx="89" cy="71"/>
            </a:xfrm>
            <a:custGeom>
              <a:avLst/>
              <a:gdLst>
                <a:gd name="T0" fmla="*/ 2 w 178"/>
                <a:gd name="T1" fmla="*/ 0 h 143"/>
                <a:gd name="T2" fmla="*/ 2 w 178"/>
                <a:gd name="T3" fmla="*/ 0 h 143"/>
                <a:gd name="T4" fmla="*/ 2 w 178"/>
                <a:gd name="T5" fmla="*/ 0 h 143"/>
                <a:gd name="T6" fmla="*/ 2 w 178"/>
                <a:gd name="T7" fmla="*/ 0 h 143"/>
                <a:gd name="T8" fmla="*/ 2 w 178"/>
                <a:gd name="T9" fmla="*/ 0 h 143"/>
                <a:gd name="T10" fmla="*/ 2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1 h 143"/>
                <a:gd name="T38" fmla="*/ 1 w 178"/>
                <a:gd name="T39" fmla="*/ 1 h 143"/>
                <a:gd name="T40" fmla="*/ 1 w 178"/>
                <a:gd name="T41" fmla="*/ 1 h 143"/>
                <a:gd name="T42" fmla="*/ 1 w 178"/>
                <a:gd name="T43" fmla="*/ 0 h 143"/>
                <a:gd name="T44" fmla="*/ 2 w 178"/>
                <a:gd name="T45" fmla="*/ 0 h 143"/>
                <a:gd name="T46" fmla="*/ 2 w 178"/>
                <a:gd name="T47" fmla="*/ 0 h 143"/>
                <a:gd name="T48" fmla="*/ 2 w 178"/>
                <a:gd name="T49" fmla="*/ 0 h 143"/>
                <a:gd name="T50" fmla="*/ 2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35" name="Freeform 153"/>
            <p:cNvSpPr>
              <a:spLocks/>
            </p:cNvSpPr>
            <p:nvPr/>
          </p:nvSpPr>
          <p:spPr bwMode="auto">
            <a:xfrm>
              <a:off x="2894" y="2818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1 h 181"/>
                <a:gd name="T16" fmla="*/ 1 w 132"/>
                <a:gd name="T17" fmla="*/ 1 h 181"/>
                <a:gd name="T18" fmla="*/ 1 w 132"/>
                <a:gd name="T19" fmla="*/ 1 h 181"/>
                <a:gd name="T20" fmla="*/ 1 w 132"/>
                <a:gd name="T21" fmla="*/ 1 h 181"/>
                <a:gd name="T22" fmla="*/ 1 w 132"/>
                <a:gd name="T23" fmla="*/ 1 h 181"/>
                <a:gd name="T24" fmla="*/ 2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36" name="Freeform 154"/>
            <p:cNvSpPr>
              <a:spLocks/>
            </p:cNvSpPr>
            <p:nvPr/>
          </p:nvSpPr>
          <p:spPr bwMode="auto">
            <a:xfrm>
              <a:off x="2944" y="2799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2 h 144"/>
                <a:gd name="T14" fmla="*/ 0 w 177"/>
                <a:gd name="T15" fmla="*/ 2 h 144"/>
                <a:gd name="T16" fmla="*/ 1 w 177"/>
                <a:gd name="T17" fmla="*/ 2 h 144"/>
                <a:gd name="T18" fmla="*/ 1 w 177"/>
                <a:gd name="T19" fmla="*/ 1 h 144"/>
                <a:gd name="T20" fmla="*/ 1 w 177"/>
                <a:gd name="T21" fmla="*/ 1 h 144"/>
                <a:gd name="T22" fmla="*/ 1 w 177"/>
                <a:gd name="T23" fmla="*/ 1 h 144"/>
                <a:gd name="T24" fmla="*/ 1 w 177"/>
                <a:gd name="T25" fmla="*/ 1 h 144"/>
                <a:gd name="T26" fmla="*/ 1 w 177"/>
                <a:gd name="T27" fmla="*/ 1 h 144"/>
                <a:gd name="T28" fmla="*/ 1 w 177"/>
                <a:gd name="T29" fmla="*/ 1 h 144"/>
                <a:gd name="T30" fmla="*/ 1 w 177"/>
                <a:gd name="T31" fmla="*/ 1 h 144"/>
                <a:gd name="T32" fmla="*/ 1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37" name="Freeform 155"/>
            <p:cNvSpPr>
              <a:spLocks/>
            </p:cNvSpPr>
            <p:nvPr/>
          </p:nvSpPr>
          <p:spPr bwMode="auto">
            <a:xfrm>
              <a:off x="2943" y="2718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2 h 143"/>
                <a:gd name="T4" fmla="*/ 1 w 180"/>
                <a:gd name="T5" fmla="*/ 2 h 143"/>
                <a:gd name="T6" fmla="*/ 1 w 180"/>
                <a:gd name="T7" fmla="*/ 2 h 143"/>
                <a:gd name="T8" fmla="*/ 1 w 180"/>
                <a:gd name="T9" fmla="*/ 2 h 143"/>
                <a:gd name="T10" fmla="*/ 1 w 180"/>
                <a:gd name="T11" fmla="*/ 2 h 143"/>
                <a:gd name="T12" fmla="*/ 1 w 180"/>
                <a:gd name="T13" fmla="*/ 2 h 143"/>
                <a:gd name="T14" fmla="*/ 1 w 180"/>
                <a:gd name="T15" fmla="*/ 2 h 143"/>
                <a:gd name="T16" fmla="*/ 1 w 180"/>
                <a:gd name="T17" fmla="*/ 2 h 143"/>
                <a:gd name="T18" fmla="*/ 1 w 180"/>
                <a:gd name="T19" fmla="*/ 2 h 143"/>
                <a:gd name="T20" fmla="*/ 2 w 180"/>
                <a:gd name="T21" fmla="*/ 2 h 143"/>
                <a:gd name="T22" fmla="*/ 2 w 180"/>
                <a:gd name="T23" fmla="*/ 1 h 143"/>
                <a:gd name="T24" fmla="*/ 2 w 180"/>
                <a:gd name="T25" fmla="*/ 1 h 143"/>
                <a:gd name="T26" fmla="*/ 2 w 180"/>
                <a:gd name="T27" fmla="*/ 1 h 143"/>
                <a:gd name="T28" fmla="*/ 2 w 180"/>
                <a:gd name="T29" fmla="*/ 1 h 143"/>
                <a:gd name="T30" fmla="*/ 2 w 180"/>
                <a:gd name="T31" fmla="*/ 1 h 143"/>
                <a:gd name="T32" fmla="*/ 2 w 180"/>
                <a:gd name="T33" fmla="*/ 1 h 143"/>
                <a:gd name="T34" fmla="*/ 2 w 180"/>
                <a:gd name="T35" fmla="*/ 1 h 143"/>
                <a:gd name="T36" fmla="*/ 2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38" name="Freeform 156"/>
            <p:cNvSpPr>
              <a:spLocks/>
            </p:cNvSpPr>
            <p:nvPr/>
          </p:nvSpPr>
          <p:spPr bwMode="auto">
            <a:xfrm>
              <a:off x="3116" y="2261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39" name="Freeform 157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40" name="Freeform 158"/>
            <p:cNvSpPr>
              <a:spLocks/>
            </p:cNvSpPr>
            <p:nvPr/>
          </p:nvSpPr>
          <p:spPr bwMode="auto">
            <a:xfrm>
              <a:off x="3109" y="2221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41" name="Freeform 159"/>
            <p:cNvSpPr>
              <a:spLocks/>
            </p:cNvSpPr>
            <p:nvPr/>
          </p:nvSpPr>
          <p:spPr bwMode="auto">
            <a:xfrm>
              <a:off x="3080" y="2236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42" name="Freeform 160"/>
            <p:cNvSpPr>
              <a:spLocks/>
            </p:cNvSpPr>
            <p:nvPr/>
          </p:nvSpPr>
          <p:spPr bwMode="auto">
            <a:xfrm>
              <a:off x="3080" y="2269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43" name="Freeform 161"/>
            <p:cNvSpPr>
              <a:spLocks/>
            </p:cNvSpPr>
            <p:nvPr/>
          </p:nvSpPr>
          <p:spPr bwMode="auto">
            <a:xfrm>
              <a:off x="3109" y="2277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44" name="Freeform 162"/>
            <p:cNvSpPr>
              <a:spLocks/>
            </p:cNvSpPr>
            <p:nvPr/>
          </p:nvSpPr>
          <p:spPr bwMode="auto">
            <a:xfrm>
              <a:off x="3129" y="2269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45" name="Freeform 163"/>
            <p:cNvSpPr>
              <a:spLocks/>
            </p:cNvSpPr>
            <p:nvPr/>
          </p:nvSpPr>
          <p:spPr bwMode="auto">
            <a:xfrm>
              <a:off x="3129" y="2236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46" name="Freeform 164"/>
            <p:cNvSpPr>
              <a:spLocks/>
            </p:cNvSpPr>
            <p:nvPr/>
          </p:nvSpPr>
          <p:spPr bwMode="auto">
            <a:xfrm>
              <a:off x="3830" y="3106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47" name="Freeform 165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48" name="Freeform 166"/>
            <p:cNvSpPr>
              <a:spLocks/>
            </p:cNvSpPr>
            <p:nvPr/>
          </p:nvSpPr>
          <p:spPr bwMode="auto">
            <a:xfrm>
              <a:off x="3823" y="3066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49" name="Freeform 167"/>
            <p:cNvSpPr>
              <a:spLocks/>
            </p:cNvSpPr>
            <p:nvPr/>
          </p:nvSpPr>
          <p:spPr bwMode="auto">
            <a:xfrm>
              <a:off x="3793" y="3081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50" name="Freeform 168"/>
            <p:cNvSpPr>
              <a:spLocks/>
            </p:cNvSpPr>
            <p:nvPr/>
          </p:nvSpPr>
          <p:spPr bwMode="auto">
            <a:xfrm>
              <a:off x="3793" y="3114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51" name="Freeform 169"/>
            <p:cNvSpPr>
              <a:spLocks/>
            </p:cNvSpPr>
            <p:nvPr/>
          </p:nvSpPr>
          <p:spPr bwMode="auto">
            <a:xfrm>
              <a:off x="3823" y="3121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52" name="Freeform 170"/>
            <p:cNvSpPr>
              <a:spLocks/>
            </p:cNvSpPr>
            <p:nvPr/>
          </p:nvSpPr>
          <p:spPr bwMode="auto">
            <a:xfrm>
              <a:off x="3843" y="3114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53" name="Freeform 171"/>
            <p:cNvSpPr>
              <a:spLocks/>
            </p:cNvSpPr>
            <p:nvPr/>
          </p:nvSpPr>
          <p:spPr bwMode="auto">
            <a:xfrm>
              <a:off x="3842" y="3081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54" name="Freeform 172"/>
            <p:cNvSpPr>
              <a:spLocks/>
            </p:cNvSpPr>
            <p:nvPr/>
          </p:nvSpPr>
          <p:spPr bwMode="auto">
            <a:xfrm>
              <a:off x="3134" y="3087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55" name="Freeform 173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56" name="Freeform 174"/>
            <p:cNvSpPr>
              <a:spLocks/>
            </p:cNvSpPr>
            <p:nvPr/>
          </p:nvSpPr>
          <p:spPr bwMode="auto">
            <a:xfrm>
              <a:off x="3126" y="3048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57" name="Freeform 175"/>
            <p:cNvSpPr>
              <a:spLocks/>
            </p:cNvSpPr>
            <p:nvPr/>
          </p:nvSpPr>
          <p:spPr bwMode="auto">
            <a:xfrm>
              <a:off x="3097" y="3063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58" name="Freeform 176"/>
            <p:cNvSpPr>
              <a:spLocks/>
            </p:cNvSpPr>
            <p:nvPr/>
          </p:nvSpPr>
          <p:spPr bwMode="auto">
            <a:xfrm>
              <a:off x="3097" y="3095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59" name="Freeform 177"/>
            <p:cNvSpPr>
              <a:spLocks/>
            </p:cNvSpPr>
            <p:nvPr/>
          </p:nvSpPr>
          <p:spPr bwMode="auto">
            <a:xfrm>
              <a:off x="3126" y="3102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60" name="Freeform 178"/>
            <p:cNvSpPr>
              <a:spLocks/>
            </p:cNvSpPr>
            <p:nvPr/>
          </p:nvSpPr>
          <p:spPr bwMode="auto">
            <a:xfrm>
              <a:off x="3146" y="3095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61" name="Freeform 179"/>
            <p:cNvSpPr>
              <a:spLocks/>
            </p:cNvSpPr>
            <p:nvPr/>
          </p:nvSpPr>
          <p:spPr bwMode="auto">
            <a:xfrm>
              <a:off x="3146" y="3062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62" name="Freeform 180"/>
            <p:cNvSpPr>
              <a:spLocks/>
            </p:cNvSpPr>
            <p:nvPr/>
          </p:nvSpPr>
          <p:spPr bwMode="auto">
            <a:xfrm>
              <a:off x="2933" y="2482"/>
              <a:ext cx="72" cy="84"/>
            </a:xfrm>
            <a:custGeom>
              <a:avLst/>
              <a:gdLst>
                <a:gd name="T0" fmla="*/ 2 w 144"/>
                <a:gd name="T1" fmla="*/ 0 h 167"/>
                <a:gd name="T2" fmla="*/ 2 w 144"/>
                <a:gd name="T3" fmla="*/ 1 h 167"/>
                <a:gd name="T4" fmla="*/ 2 w 144"/>
                <a:gd name="T5" fmla="*/ 1 h 167"/>
                <a:gd name="T6" fmla="*/ 2 w 144"/>
                <a:gd name="T7" fmla="*/ 1 h 167"/>
                <a:gd name="T8" fmla="*/ 1 w 144"/>
                <a:gd name="T9" fmla="*/ 1 h 167"/>
                <a:gd name="T10" fmla="*/ 1 w 144"/>
                <a:gd name="T11" fmla="*/ 2 h 167"/>
                <a:gd name="T12" fmla="*/ 1 w 144"/>
                <a:gd name="T13" fmla="*/ 2 h 167"/>
                <a:gd name="T14" fmla="*/ 1 w 144"/>
                <a:gd name="T15" fmla="*/ 2 h 167"/>
                <a:gd name="T16" fmla="*/ 1 w 144"/>
                <a:gd name="T17" fmla="*/ 2 h 167"/>
                <a:gd name="T18" fmla="*/ 1 w 144"/>
                <a:gd name="T19" fmla="*/ 2 h 167"/>
                <a:gd name="T20" fmla="*/ 1 w 144"/>
                <a:gd name="T21" fmla="*/ 2 h 167"/>
                <a:gd name="T22" fmla="*/ 0 w 144"/>
                <a:gd name="T23" fmla="*/ 2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2 w 144"/>
                <a:gd name="T43" fmla="*/ 1 h 167"/>
                <a:gd name="T44" fmla="*/ 2 w 144"/>
                <a:gd name="T45" fmla="*/ 1 h 167"/>
                <a:gd name="T46" fmla="*/ 2 w 144"/>
                <a:gd name="T47" fmla="*/ 1 h 167"/>
                <a:gd name="T48" fmla="*/ 2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63" name="Freeform 181"/>
            <p:cNvSpPr>
              <a:spLocks/>
            </p:cNvSpPr>
            <p:nvPr/>
          </p:nvSpPr>
          <p:spPr bwMode="auto">
            <a:xfrm>
              <a:off x="2898" y="2478"/>
              <a:ext cx="102" cy="40"/>
            </a:xfrm>
            <a:custGeom>
              <a:avLst/>
              <a:gdLst>
                <a:gd name="T0" fmla="*/ 2 w 204"/>
                <a:gd name="T1" fmla="*/ 0 h 82"/>
                <a:gd name="T2" fmla="*/ 2 w 204"/>
                <a:gd name="T3" fmla="*/ 0 h 82"/>
                <a:gd name="T4" fmla="*/ 2 w 204"/>
                <a:gd name="T5" fmla="*/ 0 h 82"/>
                <a:gd name="T6" fmla="*/ 2 w 204"/>
                <a:gd name="T7" fmla="*/ 0 h 82"/>
                <a:gd name="T8" fmla="*/ 2 w 204"/>
                <a:gd name="T9" fmla="*/ 0 h 82"/>
                <a:gd name="T10" fmla="*/ 2 w 204"/>
                <a:gd name="T11" fmla="*/ 0 h 82"/>
                <a:gd name="T12" fmla="*/ 2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2 w 204"/>
                <a:gd name="T55" fmla="*/ 0 h 82"/>
                <a:gd name="T56" fmla="*/ 2 w 204"/>
                <a:gd name="T57" fmla="*/ 0 h 82"/>
                <a:gd name="T58" fmla="*/ 2 w 204"/>
                <a:gd name="T59" fmla="*/ 0 h 82"/>
                <a:gd name="T60" fmla="*/ 2 w 204"/>
                <a:gd name="T61" fmla="*/ 0 h 82"/>
                <a:gd name="T62" fmla="*/ 2 w 204"/>
                <a:gd name="T63" fmla="*/ 0 h 82"/>
                <a:gd name="T64" fmla="*/ 2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64" name="Freeform 182"/>
            <p:cNvSpPr>
              <a:spLocks/>
            </p:cNvSpPr>
            <p:nvPr/>
          </p:nvSpPr>
          <p:spPr bwMode="auto">
            <a:xfrm>
              <a:off x="2996" y="2482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2 h 208"/>
                <a:gd name="T14" fmla="*/ 1 w 84"/>
                <a:gd name="T15" fmla="*/ 2 h 208"/>
                <a:gd name="T16" fmla="*/ 1 w 84"/>
                <a:gd name="T17" fmla="*/ 2 h 208"/>
                <a:gd name="T18" fmla="*/ 1 w 84"/>
                <a:gd name="T19" fmla="*/ 2 h 208"/>
                <a:gd name="T20" fmla="*/ 1 w 84"/>
                <a:gd name="T21" fmla="*/ 2 h 208"/>
                <a:gd name="T22" fmla="*/ 1 w 84"/>
                <a:gd name="T23" fmla="*/ 2 h 208"/>
                <a:gd name="T24" fmla="*/ 1 w 84"/>
                <a:gd name="T25" fmla="*/ 2 h 208"/>
                <a:gd name="T26" fmla="*/ 0 w 84"/>
                <a:gd name="T27" fmla="*/ 2 h 208"/>
                <a:gd name="T28" fmla="*/ 1 w 84"/>
                <a:gd name="T29" fmla="*/ 2 h 208"/>
                <a:gd name="T30" fmla="*/ 1 w 84"/>
                <a:gd name="T31" fmla="*/ 2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65" name="Freeform 183"/>
            <p:cNvSpPr>
              <a:spLocks/>
            </p:cNvSpPr>
            <p:nvPr/>
          </p:nvSpPr>
          <p:spPr bwMode="auto">
            <a:xfrm>
              <a:off x="3013" y="2479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2 w 144"/>
                <a:gd name="T13" fmla="*/ 0 h 170"/>
                <a:gd name="T14" fmla="*/ 2 w 144"/>
                <a:gd name="T15" fmla="*/ 0 h 170"/>
                <a:gd name="T16" fmla="*/ 2 w 144"/>
                <a:gd name="T17" fmla="*/ 1 h 170"/>
                <a:gd name="T18" fmla="*/ 2 w 144"/>
                <a:gd name="T19" fmla="*/ 1 h 170"/>
                <a:gd name="T20" fmla="*/ 1 w 144"/>
                <a:gd name="T21" fmla="*/ 1 h 170"/>
                <a:gd name="T22" fmla="*/ 1 w 144"/>
                <a:gd name="T23" fmla="*/ 1 h 170"/>
                <a:gd name="T24" fmla="*/ 1 w 144"/>
                <a:gd name="T25" fmla="*/ 1 h 170"/>
                <a:gd name="T26" fmla="*/ 1 w 144"/>
                <a:gd name="T27" fmla="*/ 1 h 170"/>
                <a:gd name="T28" fmla="*/ 1 w 144"/>
                <a:gd name="T29" fmla="*/ 1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66" name="Freeform 184"/>
            <p:cNvSpPr>
              <a:spLocks/>
            </p:cNvSpPr>
            <p:nvPr/>
          </p:nvSpPr>
          <p:spPr bwMode="auto">
            <a:xfrm>
              <a:off x="3020" y="2460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1 w 199"/>
                <a:gd name="T19" fmla="*/ 0 h 103"/>
                <a:gd name="T20" fmla="*/ 1 w 199"/>
                <a:gd name="T21" fmla="*/ 0 h 103"/>
                <a:gd name="T22" fmla="*/ 1 w 199"/>
                <a:gd name="T23" fmla="*/ 0 h 103"/>
                <a:gd name="T24" fmla="*/ 1 w 199"/>
                <a:gd name="T25" fmla="*/ 0 h 103"/>
                <a:gd name="T26" fmla="*/ 1 w 199"/>
                <a:gd name="T27" fmla="*/ 0 h 103"/>
                <a:gd name="T28" fmla="*/ 1 w 199"/>
                <a:gd name="T29" fmla="*/ 0 h 103"/>
                <a:gd name="T30" fmla="*/ 1 w 199"/>
                <a:gd name="T31" fmla="*/ 0 h 103"/>
                <a:gd name="T32" fmla="*/ 1 w 199"/>
                <a:gd name="T33" fmla="*/ 0 h 103"/>
                <a:gd name="T34" fmla="*/ 1 w 199"/>
                <a:gd name="T35" fmla="*/ 0 h 103"/>
                <a:gd name="T36" fmla="*/ 1 w 199"/>
                <a:gd name="T37" fmla="*/ 0 h 103"/>
                <a:gd name="T38" fmla="*/ 1 w 199"/>
                <a:gd name="T39" fmla="*/ 0 h 103"/>
                <a:gd name="T40" fmla="*/ 1 w 199"/>
                <a:gd name="T41" fmla="*/ 0 h 103"/>
                <a:gd name="T42" fmla="*/ 1 w 199"/>
                <a:gd name="T43" fmla="*/ 0 h 103"/>
                <a:gd name="T44" fmla="*/ 1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67" name="Freeform 185"/>
            <p:cNvSpPr>
              <a:spLocks/>
            </p:cNvSpPr>
            <p:nvPr/>
          </p:nvSpPr>
          <p:spPr bwMode="auto">
            <a:xfrm>
              <a:off x="3093" y="3326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2 h 195"/>
                <a:gd name="T12" fmla="*/ 0 w 107"/>
                <a:gd name="T13" fmla="*/ 2 h 195"/>
                <a:gd name="T14" fmla="*/ 0 w 107"/>
                <a:gd name="T15" fmla="*/ 2 h 195"/>
                <a:gd name="T16" fmla="*/ 0 w 107"/>
                <a:gd name="T17" fmla="*/ 2 h 195"/>
                <a:gd name="T18" fmla="*/ 0 w 107"/>
                <a:gd name="T19" fmla="*/ 2 h 195"/>
                <a:gd name="T20" fmla="*/ 0 w 107"/>
                <a:gd name="T21" fmla="*/ 2 h 195"/>
                <a:gd name="T22" fmla="*/ 0 w 107"/>
                <a:gd name="T23" fmla="*/ 2 h 195"/>
                <a:gd name="T24" fmla="*/ 0 w 107"/>
                <a:gd name="T25" fmla="*/ 2 h 195"/>
                <a:gd name="T26" fmla="*/ 0 w 107"/>
                <a:gd name="T27" fmla="*/ 2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68" name="Freeform 186"/>
            <p:cNvSpPr>
              <a:spLocks/>
            </p:cNvSpPr>
            <p:nvPr/>
          </p:nvSpPr>
          <p:spPr bwMode="auto">
            <a:xfrm>
              <a:off x="3043" y="3323"/>
              <a:ext cx="91" cy="63"/>
            </a:xfrm>
            <a:custGeom>
              <a:avLst/>
              <a:gdLst>
                <a:gd name="T0" fmla="*/ 1 w 183"/>
                <a:gd name="T1" fmla="*/ 0 h 126"/>
                <a:gd name="T2" fmla="*/ 1 w 183"/>
                <a:gd name="T3" fmla="*/ 1 h 126"/>
                <a:gd name="T4" fmla="*/ 1 w 183"/>
                <a:gd name="T5" fmla="*/ 1 h 126"/>
                <a:gd name="T6" fmla="*/ 1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1 w 183"/>
                <a:gd name="T39" fmla="*/ 1 h 126"/>
                <a:gd name="T40" fmla="*/ 1 w 183"/>
                <a:gd name="T41" fmla="*/ 1 h 126"/>
                <a:gd name="T42" fmla="*/ 1 w 183"/>
                <a:gd name="T43" fmla="*/ 1 h 126"/>
                <a:gd name="T44" fmla="*/ 1 w 183"/>
                <a:gd name="T45" fmla="*/ 1 h 126"/>
                <a:gd name="T46" fmla="*/ 1 w 183"/>
                <a:gd name="T47" fmla="*/ 1 h 126"/>
                <a:gd name="T48" fmla="*/ 1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69" name="Freeform 187"/>
            <p:cNvSpPr>
              <a:spLocks/>
            </p:cNvSpPr>
            <p:nvPr/>
          </p:nvSpPr>
          <p:spPr bwMode="auto">
            <a:xfrm>
              <a:off x="3143" y="3325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1 h 197"/>
                <a:gd name="T14" fmla="*/ 1 w 102"/>
                <a:gd name="T15" fmla="*/ 1 h 197"/>
                <a:gd name="T16" fmla="*/ 1 w 102"/>
                <a:gd name="T17" fmla="*/ 1 h 197"/>
                <a:gd name="T18" fmla="*/ 1 w 102"/>
                <a:gd name="T19" fmla="*/ 1 h 197"/>
                <a:gd name="T20" fmla="*/ 1 w 102"/>
                <a:gd name="T21" fmla="*/ 1 h 197"/>
                <a:gd name="T22" fmla="*/ 1 w 102"/>
                <a:gd name="T23" fmla="*/ 1 h 197"/>
                <a:gd name="T24" fmla="*/ 1 w 102"/>
                <a:gd name="T25" fmla="*/ 1 h 197"/>
                <a:gd name="T26" fmla="*/ 1 w 102"/>
                <a:gd name="T27" fmla="*/ 1 h 197"/>
                <a:gd name="T28" fmla="*/ 1 w 102"/>
                <a:gd name="T29" fmla="*/ 1 h 197"/>
                <a:gd name="T30" fmla="*/ 1 w 102"/>
                <a:gd name="T31" fmla="*/ 1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70" name="Freeform 188"/>
            <p:cNvSpPr>
              <a:spLocks/>
            </p:cNvSpPr>
            <p:nvPr/>
          </p:nvSpPr>
          <p:spPr bwMode="auto">
            <a:xfrm>
              <a:off x="3146" y="3319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2 w 180"/>
                <a:gd name="T11" fmla="*/ 0 h 129"/>
                <a:gd name="T12" fmla="*/ 2 w 180"/>
                <a:gd name="T13" fmla="*/ 0 h 129"/>
                <a:gd name="T14" fmla="*/ 2 w 180"/>
                <a:gd name="T15" fmla="*/ 0 h 129"/>
                <a:gd name="T16" fmla="*/ 2 w 180"/>
                <a:gd name="T17" fmla="*/ 0 h 129"/>
                <a:gd name="T18" fmla="*/ 2 w 180"/>
                <a:gd name="T19" fmla="*/ 0 h 129"/>
                <a:gd name="T20" fmla="*/ 2 w 180"/>
                <a:gd name="T21" fmla="*/ 0 h 129"/>
                <a:gd name="T22" fmla="*/ 2 w 180"/>
                <a:gd name="T23" fmla="*/ 1 h 129"/>
                <a:gd name="T24" fmla="*/ 2 w 180"/>
                <a:gd name="T25" fmla="*/ 1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71" name="Freeform 189"/>
            <p:cNvSpPr>
              <a:spLocks/>
            </p:cNvSpPr>
            <p:nvPr/>
          </p:nvSpPr>
          <p:spPr bwMode="auto">
            <a:xfrm>
              <a:off x="3150" y="3281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2 w 206"/>
                <a:gd name="T21" fmla="*/ 0 h 85"/>
                <a:gd name="T22" fmla="*/ 2 w 206"/>
                <a:gd name="T23" fmla="*/ 0 h 85"/>
                <a:gd name="T24" fmla="*/ 2 w 206"/>
                <a:gd name="T25" fmla="*/ 0 h 85"/>
                <a:gd name="T26" fmla="*/ 2 w 206"/>
                <a:gd name="T27" fmla="*/ 0 h 85"/>
                <a:gd name="T28" fmla="*/ 2 w 206"/>
                <a:gd name="T29" fmla="*/ 0 h 85"/>
                <a:gd name="T30" fmla="*/ 2 w 206"/>
                <a:gd name="T31" fmla="*/ 0 h 85"/>
                <a:gd name="T32" fmla="*/ 2 w 206"/>
                <a:gd name="T33" fmla="*/ 0 h 85"/>
                <a:gd name="T34" fmla="*/ 2 w 206"/>
                <a:gd name="T35" fmla="*/ 0 h 85"/>
                <a:gd name="T36" fmla="*/ 2 w 206"/>
                <a:gd name="T37" fmla="*/ 0 h 85"/>
                <a:gd name="T38" fmla="*/ 2 w 206"/>
                <a:gd name="T39" fmla="*/ 0 h 85"/>
                <a:gd name="T40" fmla="*/ 2 w 206"/>
                <a:gd name="T41" fmla="*/ 0 h 85"/>
                <a:gd name="T42" fmla="*/ 2 w 206"/>
                <a:gd name="T43" fmla="*/ 0 h 85"/>
                <a:gd name="T44" fmla="*/ 2 w 206"/>
                <a:gd name="T45" fmla="*/ 0 h 85"/>
                <a:gd name="T46" fmla="*/ 2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72" name="Freeform 190"/>
            <p:cNvSpPr>
              <a:spLocks/>
            </p:cNvSpPr>
            <p:nvPr/>
          </p:nvSpPr>
          <p:spPr bwMode="auto">
            <a:xfrm>
              <a:off x="2822" y="3075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2 w 147"/>
                <a:gd name="T15" fmla="*/ 0 h 95"/>
                <a:gd name="T16" fmla="*/ 2 w 147"/>
                <a:gd name="T17" fmla="*/ 0 h 95"/>
                <a:gd name="T18" fmla="*/ 2 w 147"/>
                <a:gd name="T19" fmla="*/ 0 h 95"/>
                <a:gd name="T20" fmla="*/ 2 w 147"/>
                <a:gd name="T21" fmla="*/ 0 h 95"/>
                <a:gd name="T22" fmla="*/ 2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73" name="Freeform 191"/>
            <p:cNvSpPr>
              <a:spLocks/>
            </p:cNvSpPr>
            <p:nvPr/>
          </p:nvSpPr>
          <p:spPr bwMode="auto">
            <a:xfrm>
              <a:off x="2819" y="3081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2 h 154"/>
                <a:gd name="T18" fmla="*/ 0 w 87"/>
                <a:gd name="T19" fmla="*/ 2 h 154"/>
                <a:gd name="T20" fmla="*/ 0 w 87"/>
                <a:gd name="T21" fmla="*/ 2 h 154"/>
                <a:gd name="T22" fmla="*/ 0 w 87"/>
                <a:gd name="T23" fmla="*/ 2 h 154"/>
                <a:gd name="T24" fmla="*/ 0 w 87"/>
                <a:gd name="T25" fmla="*/ 2 h 154"/>
                <a:gd name="T26" fmla="*/ 0 w 87"/>
                <a:gd name="T27" fmla="*/ 2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74" name="Freeform 192"/>
            <p:cNvSpPr>
              <a:spLocks/>
            </p:cNvSpPr>
            <p:nvPr/>
          </p:nvSpPr>
          <p:spPr bwMode="auto">
            <a:xfrm>
              <a:off x="2821" y="3040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2 w 161"/>
                <a:gd name="T15" fmla="*/ 0 h 69"/>
                <a:gd name="T16" fmla="*/ 2 w 161"/>
                <a:gd name="T17" fmla="*/ 0 h 69"/>
                <a:gd name="T18" fmla="*/ 2 w 161"/>
                <a:gd name="T19" fmla="*/ 0 h 69"/>
                <a:gd name="T20" fmla="*/ 2 w 161"/>
                <a:gd name="T21" fmla="*/ 0 h 69"/>
                <a:gd name="T22" fmla="*/ 2 w 161"/>
                <a:gd name="T23" fmla="*/ 0 h 69"/>
                <a:gd name="T24" fmla="*/ 2 w 161"/>
                <a:gd name="T25" fmla="*/ 0 h 69"/>
                <a:gd name="T26" fmla="*/ 2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75" name="Freeform 193"/>
            <p:cNvSpPr>
              <a:spLocks/>
            </p:cNvSpPr>
            <p:nvPr/>
          </p:nvSpPr>
          <p:spPr bwMode="auto">
            <a:xfrm>
              <a:off x="2818" y="3005"/>
              <a:ext cx="57" cy="66"/>
            </a:xfrm>
            <a:custGeom>
              <a:avLst/>
              <a:gdLst>
                <a:gd name="T0" fmla="*/ 0 w 114"/>
                <a:gd name="T1" fmla="*/ 1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1 h 133"/>
                <a:gd name="T48" fmla="*/ 0 w 114"/>
                <a:gd name="T49" fmla="*/ 1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76" name="Freeform 194"/>
            <p:cNvSpPr>
              <a:spLocks/>
            </p:cNvSpPr>
            <p:nvPr/>
          </p:nvSpPr>
          <p:spPr bwMode="auto">
            <a:xfrm>
              <a:off x="2794" y="2985"/>
              <a:ext cx="35" cy="82"/>
            </a:xfrm>
            <a:custGeom>
              <a:avLst/>
              <a:gdLst>
                <a:gd name="T0" fmla="*/ 1 w 70"/>
                <a:gd name="T1" fmla="*/ 2 h 163"/>
                <a:gd name="T2" fmla="*/ 1 w 70"/>
                <a:gd name="T3" fmla="*/ 2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2 h 163"/>
                <a:gd name="T40" fmla="*/ 1 w 70"/>
                <a:gd name="T41" fmla="*/ 2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77" name="Freeform 195"/>
            <p:cNvSpPr>
              <a:spLocks/>
            </p:cNvSpPr>
            <p:nvPr/>
          </p:nvSpPr>
          <p:spPr bwMode="auto">
            <a:xfrm>
              <a:off x="2838" y="2266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1 w 361"/>
                <a:gd name="T17" fmla="*/ 1 h 348"/>
                <a:gd name="T18" fmla="*/ 1 w 361"/>
                <a:gd name="T19" fmla="*/ 1 h 348"/>
                <a:gd name="T20" fmla="*/ 1 w 361"/>
                <a:gd name="T21" fmla="*/ 1 h 348"/>
                <a:gd name="T22" fmla="*/ 1 w 361"/>
                <a:gd name="T23" fmla="*/ 1 h 348"/>
                <a:gd name="T24" fmla="*/ 2 w 361"/>
                <a:gd name="T25" fmla="*/ 1 h 348"/>
                <a:gd name="T26" fmla="*/ 2 w 361"/>
                <a:gd name="T27" fmla="*/ 2 h 348"/>
                <a:gd name="T28" fmla="*/ 2 w 361"/>
                <a:gd name="T29" fmla="*/ 2 h 348"/>
                <a:gd name="T30" fmla="*/ 2 w 361"/>
                <a:gd name="T31" fmla="*/ 2 h 348"/>
                <a:gd name="T32" fmla="*/ 2 w 361"/>
                <a:gd name="T33" fmla="*/ 2 h 348"/>
                <a:gd name="T34" fmla="*/ 2 w 361"/>
                <a:gd name="T35" fmla="*/ 3 h 348"/>
                <a:gd name="T36" fmla="*/ 2 w 361"/>
                <a:gd name="T37" fmla="*/ 3 h 348"/>
                <a:gd name="T38" fmla="*/ 2 w 361"/>
                <a:gd name="T39" fmla="*/ 3 h 348"/>
                <a:gd name="T40" fmla="*/ 2 w 361"/>
                <a:gd name="T41" fmla="*/ 3 h 348"/>
                <a:gd name="T42" fmla="*/ 2 w 361"/>
                <a:gd name="T43" fmla="*/ 3 h 348"/>
                <a:gd name="T44" fmla="*/ 2 w 361"/>
                <a:gd name="T45" fmla="*/ 3 h 348"/>
                <a:gd name="T46" fmla="*/ 2 w 361"/>
                <a:gd name="T47" fmla="*/ 3 h 348"/>
                <a:gd name="T48" fmla="*/ 2 w 361"/>
                <a:gd name="T49" fmla="*/ 3 h 348"/>
                <a:gd name="T50" fmla="*/ 2 w 361"/>
                <a:gd name="T51" fmla="*/ 3 h 348"/>
                <a:gd name="T52" fmla="*/ 2 w 361"/>
                <a:gd name="T53" fmla="*/ 3 h 348"/>
                <a:gd name="T54" fmla="*/ 2 w 361"/>
                <a:gd name="T55" fmla="*/ 3 h 348"/>
                <a:gd name="T56" fmla="*/ 2 w 361"/>
                <a:gd name="T57" fmla="*/ 3 h 348"/>
                <a:gd name="T58" fmla="*/ 2 w 361"/>
                <a:gd name="T59" fmla="*/ 3 h 348"/>
                <a:gd name="T60" fmla="*/ 2 w 361"/>
                <a:gd name="T61" fmla="*/ 3 h 348"/>
                <a:gd name="T62" fmla="*/ 2 w 361"/>
                <a:gd name="T63" fmla="*/ 3 h 348"/>
                <a:gd name="T64" fmla="*/ 2 w 361"/>
                <a:gd name="T65" fmla="*/ 2 h 348"/>
                <a:gd name="T66" fmla="*/ 2 w 361"/>
                <a:gd name="T67" fmla="*/ 2 h 348"/>
                <a:gd name="T68" fmla="*/ 2 w 361"/>
                <a:gd name="T69" fmla="*/ 2 h 348"/>
                <a:gd name="T70" fmla="*/ 2 w 361"/>
                <a:gd name="T71" fmla="*/ 2 h 348"/>
                <a:gd name="T72" fmla="*/ 1 w 361"/>
                <a:gd name="T73" fmla="*/ 2 h 348"/>
                <a:gd name="T74" fmla="*/ 1 w 361"/>
                <a:gd name="T75" fmla="*/ 1 h 348"/>
                <a:gd name="T76" fmla="*/ 1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78" name="Freeform 196"/>
            <p:cNvSpPr>
              <a:spLocks/>
            </p:cNvSpPr>
            <p:nvPr/>
          </p:nvSpPr>
          <p:spPr bwMode="auto">
            <a:xfrm>
              <a:off x="2794" y="3106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1 h 343"/>
                <a:gd name="T10" fmla="*/ 1 w 126"/>
                <a:gd name="T11" fmla="*/ 1 h 343"/>
                <a:gd name="T12" fmla="*/ 1 w 126"/>
                <a:gd name="T13" fmla="*/ 2 h 343"/>
                <a:gd name="T14" fmla="*/ 1 w 126"/>
                <a:gd name="T15" fmla="*/ 2 h 343"/>
                <a:gd name="T16" fmla="*/ 1 w 126"/>
                <a:gd name="T17" fmla="*/ 2 h 343"/>
                <a:gd name="T18" fmla="*/ 1 w 126"/>
                <a:gd name="T19" fmla="*/ 2 h 343"/>
                <a:gd name="T20" fmla="*/ 1 w 126"/>
                <a:gd name="T21" fmla="*/ 2 h 343"/>
                <a:gd name="T22" fmla="*/ 1 w 126"/>
                <a:gd name="T23" fmla="*/ 2 h 343"/>
                <a:gd name="T24" fmla="*/ 1 w 126"/>
                <a:gd name="T25" fmla="*/ 2 h 343"/>
                <a:gd name="T26" fmla="*/ 1 w 126"/>
                <a:gd name="T27" fmla="*/ 2 h 343"/>
                <a:gd name="T28" fmla="*/ 1 w 126"/>
                <a:gd name="T29" fmla="*/ 2 h 343"/>
                <a:gd name="T30" fmla="*/ 1 w 126"/>
                <a:gd name="T31" fmla="*/ 1 h 343"/>
                <a:gd name="T32" fmla="*/ 1 w 126"/>
                <a:gd name="T33" fmla="*/ 1 h 343"/>
                <a:gd name="T34" fmla="*/ 1 w 126"/>
                <a:gd name="T35" fmla="*/ 1 h 343"/>
                <a:gd name="T36" fmla="*/ 1 w 126"/>
                <a:gd name="T37" fmla="*/ 1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79" name="Freeform 197"/>
            <p:cNvSpPr>
              <a:spLocks/>
            </p:cNvSpPr>
            <p:nvPr/>
          </p:nvSpPr>
          <p:spPr bwMode="auto">
            <a:xfrm>
              <a:off x="3146" y="3147"/>
              <a:ext cx="165" cy="80"/>
            </a:xfrm>
            <a:custGeom>
              <a:avLst/>
              <a:gdLst>
                <a:gd name="T0" fmla="*/ 2 w 332"/>
                <a:gd name="T1" fmla="*/ 2 h 160"/>
                <a:gd name="T2" fmla="*/ 2 w 332"/>
                <a:gd name="T3" fmla="*/ 2 h 160"/>
                <a:gd name="T4" fmla="*/ 2 w 332"/>
                <a:gd name="T5" fmla="*/ 2 h 160"/>
                <a:gd name="T6" fmla="*/ 2 w 332"/>
                <a:gd name="T7" fmla="*/ 1 h 160"/>
                <a:gd name="T8" fmla="*/ 2 w 332"/>
                <a:gd name="T9" fmla="*/ 1 h 160"/>
                <a:gd name="T10" fmla="*/ 2 w 332"/>
                <a:gd name="T11" fmla="*/ 1 h 160"/>
                <a:gd name="T12" fmla="*/ 1 w 332"/>
                <a:gd name="T13" fmla="*/ 1 h 160"/>
                <a:gd name="T14" fmla="*/ 1 w 332"/>
                <a:gd name="T15" fmla="*/ 1 h 160"/>
                <a:gd name="T16" fmla="*/ 1 w 332"/>
                <a:gd name="T17" fmla="*/ 1 h 160"/>
                <a:gd name="T18" fmla="*/ 1 w 332"/>
                <a:gd name="T19" fmla="*/ 1 h 160"/>
                <a:gd name="T20" fmla="*/ 1 w 332"/>
                <a:gd name="T21" fmla="*/ 1 h 160"/>
                <a:gd name="T22" fmla="*/ 1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1 w 332"/>
                <a:gd name="T47" fmla="*/ 1 h 160"/>
                <a:gd name="T48" fmla="*/ 1 w 332"/>
                <a:gd name="T49" fmla="*/ 1 h 160"/>
                <a:gd name="T50" fmla="*/ 1 w 332"/>
                <a:gd name="T51" fmla="*/ 1 h 160"/>
                <a:gd name="T52" fmla="*/ 1 w 332"/>
                <a:gd name="T53" fmla="*/ 1 h 160"/>
                <a:gd name="T54" fmla="*/ 1 w 332"/>
                <a:gd name="T55" fmla="*/ 1 h 160"/>
                <a:gd name="T56" fmla="*/ 2 w 332"/>
                <a:gd name="T57" fmla="*/ 1 h 160"/>
                <a:gd name="T58" fmla="*/ 2 w 332"/>
                <a:gd name="T59" fmla="*/ 1 h 160"/>
                <a:gd name="T60" fmla="*/ 2 w 332"/>
                <a:gd name="T61" fmla="*/ 2 h 160"/>
                <a:gd name="T62" fmla="*/ 2 w 332"/>
                <a:gd name="T63" fmla="*/ 2 h 160"/>
                <a:gd name="T64" fmla="*/ 2 w 332"/>
                <a:gd name="T65" fmla="*/ 2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80" name="Freeform 198"/>
            <p:cNvSpPr>
              <a:spLocks/>
            </p:cNvSpPr>
            <p:nvPr/>
          </p:nvSpPr>
          <p:spPr bwMode="auto">
            <a:xfrm>
              <a:off x="2926" y="2651"/>
              <a:ext cx="186" cy="670"/>
            </a:xfrm>
            <a:custGeom>
              <a:avLst/>
              <a:gdLst>
                <a:gd name="T0" fmla="*/ 2 w 373"/>
                <a:gd name="T1" fmla="*/ 11 h 1340"/>
                <a:gd name="T2" fmla="*/ 1 w 373"/>
                <a:gd name="T3" fmla="*/ 11 h 1340"/>
                <a:gd name="T4" fmla="*/ 1 w 373"/>
                <a:gd name="T5" fmla="*/ 11 h 1340"/>
                <a:gd name="T6" fmla="*/ 0 w 373"/>
                <a:gd name="T7" fmla="*/ 10 h 1340"/>
                <a:gd name="T8" fmla="*/ 0 w 373"/>
                <a:gd name="T9" fmla="*/ 10 h 1340"/>
                <a:gd name="T10" fmla="*/ 0 w 373"/>
                <a:gd name="T11" fmla="*/ 9 h 1340"/>
                <a:gd name="T12" fmla="*/ 0 w 373"/>
                <a:gd name="T13" fmla="*/ 8 h 1340"/>
                <a:gd name="T14" fmla="*/ 1 w 373"/>
                <a:gd name="T15" fmla="*/ 7 h 1340"/>
                <a:gd name="T16" fmla="*/ 1 w 373"/>
                <a:gd name="T17" fmla="*/ 6 h 1340"/>
                <a:gd name="T18" fmla="*/ 2 w 373"/>
                <a:gd name="T19" fmla="*/ 5 h 1340"/>
                <a:gd name="T20" fmla="*/ 2 w 373"/>
                <a:gd name="T21" fmla="*/ 4 h 1340"/>
                <a:gd name="T22" fmla="*/ 2 w 373"/>
                <a:gd name="T23" fmla="*/ 3 h 1340"/>
                <a:gd name="T24" fmla="*/ 2 w 373"/>
                <a:gd name="T25" fmla="*/ 2 h 1340"/>
                <a:gd name="T26" fmla="*/ 2 w 373"/>
                <a:gd name="T27" fmla="*/ 2 h 1340"/>
                <a:gd name="T28" fmla="*/ 2 w 373"/>
                <a:gd name="T29" fmla="*/ 1 h 1340"/>
                <a:gd name="T30" fmla="*/ 1 w 373"/>
                <a:gd name="T31" fmla="*/ 1 h 1340"/>
                <a:gd name="T32" fmla="*/ 1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1 w 373"/>
                <a:gd name="T61" fmla="*/ 1 h 1340"/>
                <a:gd name="T62" fmla="*/ 1 w 373"/>
                <a:gd name="T63" fmla="*/ 1 h 1340"/>
                <a:gd name="T64" fmla="*/ 1 w 373"/>
                <a:gd name="T65" fmla="*/ 1 h 1340"/>
                <a:gd name="T66" fmla="*/ 1 w 373"/>
                <a:gd name="T67" fmla="*/ 1 h 1340"/>
                <a:gd name="T68" fmla="*/ 2 w 373"/>
                <a:gd name="T69" fmla="*/ 1 h 1340"/>
                <a:gd name="T70" fmla="*/ 2 w 373"/>
                <a:gd name="T71" fmla="*/ 2 h 1340"/>
                <a:gd name="T72" fmla="*/ 2 w 373"/>
                <a:gd name="T73" fmla="*/ 2 h 1340"/>
                <a:gd name="T74" fmla="*/ 2 w 373"/>
                <a:gd name="T75" fmla="*/ 3 h 1340"/>
                <a:gd name="T76" fmla="*/ 2 w 373"/>
                <a:gd name="T77" fmla="*/ 4 h 1340"/>
                <a:gd name="T78" fmla="*/ 2 w 373"/>
                <a:gd name="T79" fmla="*/ 4 h 1340"/>
                <a:gd name="T80" fmla="*/ 2 w 373"/>
                <a:gd name="T81" fmla="*/ 5 h 1340"/>
                <a:gd name="T82" fmla="*/ 1 w 373"/>
                <a:gd name="T83" fmla="*/ 6 h 1340"/>
                <a:gd name="T84" fmla="*/ 1 w 373"/>
                <a:gd name="T85" fmla="*/ 7 h 1340"/>
                <a:gd name="T86" fmla="*/ 0 w 373"/>
                <a:gd name="T87" fmla="*/ 8 h 1340"/>
                <a:gd name="T88" fmla="*/ 0 w 373"/>
                <a:gd name="T89" fmla="*/ 8 h 1340"/>
                <a:gd name="T90" fmla="*/ 0 w 373"/>
                <a:gd name="T91" fmla="*/ 9 h 1340"/>
                <a:gd name="T92" fmla="*/ 0 w 373"/>
                <a:gd name="T93" fmla="*/ 9 h 1340"/>
                <a:gd name="T94" fmla="*/ 0 w 373"/>
                <a:gd name="T95" fmla="*/ 10 h 1340"/>
                <a:gd name="T96" fmla="*/ 0 w 373"/>
                <a:gd name="T97" fmla="*/ 10 h 1340"/>
                <a:gd name="T98" fmla="*/ 0 w 373"/>
                <a:gd name="T99" fmla="*/ 11 h 1340"/>
                <a:gd name="T100" fmla="*/ 1 w 373"/>
                <a:gd name="T101" fmla="*/ 11 h 1340"/>
                <a:gd name="T102" fmla="*/ 1 w 373"/>
                <a:gd name="T103" fmla="*/ 11 h 1340"/>
                <a:gd name="T104" fmla="*/ 2 w 373"/>
                <a:gd name="T105" fmla="*/ 11 h 1340"/>
                <a:gd name="T106" fmla="*/ 2 w 373"/>
                <a:gd name="T107" fmla="*/ 11 h 1340"/>
                <a:gd name="T108" fmla="*/ 2 w 373"/>
                <a:gd name="T109" fmla="*/ 11 h 1340"/>
                <a:gd name="T110" fmla="*/ 2 w 373"/>
                <a:gd name="T111" fmla="*/ 11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81" name="Freeform 199"/>
            <p:cNvSpPr>
              <a:spLocks/>
            </p:cNvSpPr>
            <p:nvPr/>
          </p:nvSpPr>
          <p:spPr bwMode="auto">
            <a:xfrm>
              <a:off x="3348" y="3352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82" name="Freeform 200"/>
            <p:cNvSpPr>
              <a:spLocks/>
            </p:cNvSpPr>
            <p:nvPr/>
          </p:nvSpPr>
          <p:spPr bwMode="auto">
            <a:xfrm>
              <a:off x="3367" y="3375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83" name="Freeform 201"/>
            <p:cNvSpPr>
              <a:spLocks/>
            </p:cNvSpPr>
            <p:nvPr/>
          </p:nvSpPr>
          <p:spPr bwMode="auto">
            <a:xfrm>
              <a:off x="2828" y="3366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84" name="Freeform 202"/>
            <p:cNvSpPr>
              <a:spLocks/>
            </p:cNvSpPr>
            <p:nvPr/>
          </p:nvSpPr>
          <p:spPr bwMode="auto">
            <a:xfrm>
              <a:off x="2847" y="3388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85" name="Freeform 203"/>
            <p:cNvSpPr>
              <a:spLocks/>
            </p:cNvSpPr>
            <p:nvPr/>
          </p:nvSpPr>
          <p:spPr bwMode="auto">
            <a:xfrm>
              <a:off x="2862" y="2353"/>
              <a:ext cx="68" cy="74"/>
            </a:xfrm>
            <a:custGeom>
              <a:avLst/>
              <a:gdLst>
                <a:gd name="T0" fmla="*/ 2 w 136"/>
                <a:gd name="T1" fmla="*/ 0 h 149"/>
                <a:gd name="T2" fmla="*/ 2 w 136"/>
                <a:gd name="T3" fmla="*/ 0 h 149"/>
                <a:gd name="T4" fmla="*/ 2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1 h 149"/>
                <a:gd name="T46" fmla="*/ 1 w 136"/>
                <a:gd name="T47" fmla="*/ 1 h 149"/>
                <a:gd name="T48" fmla="*/ 1 w 136"/>
                <a:gd name="T49" fmla="*/ 1 h 149"/>
                <a:gd name="T50" fmla="*/ 1 w 136"/>
                <a:gd name="T51" fmla="*/ 1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2 w 136"/>
                <a:gd name="T61" fmla="*/ 0 h 149"/>
                <a:gd name="T62" fmla="*/ 2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86" name="Freeform 204"/>
            <p:cNvSpPr>
              <a:spLocks/>
            </p:cNvSpPr>
            <p:nvPr/>
          </p:nvSpPr>
          <p:spPr bwMode="auto">
            <a:xfrm>
              <a:off x="2885" y="2380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87" name="Freeform 205"/>
            <p:cNvSpPr>
              <a:spLocks/>
            </p:cNvSpPr>
            <p:nvPr/>
          </p:nvSpPr>
          <p:spPr bwMode="auto">
            <a:xfrm>
              <a:off x="3744" y="3196"/>
              <a:ext cx="64" cy="90"/>
            </a:xfrm>
            <a:custGeom>
              <a:avLst/>
              <a:gdLst>
                <a:gd name="T0" fmla="*/ 0 w 129"/>
                <a:gd name="T1" fmla="*/ 1 h 181"/>
                <a:gd name="T2" fmla="*/ 0 w 129"/>
                <a:gd name="T3" fmla="*/ 1 h 181"/>
                <a:gd name="T4" fmla="*/ 0 w 129"/>
                <a:gd name="T5" fmla="*/ 1 h 181"/>
                <a:gd name="T6" fmla="*/ 0 w 129"/>
                <a:gd name="T7" fmla="*/ 1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1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1 h 181"/>
                <a:gd name="T40" fmla="*/ 0 w 129"/>
                <a:gd name="T41" fmla="*/ 1 h 181"/>
                <a:gd name="T42" fmla="*/ 0 w 129"/>
                <a:gd name="T43" fmla="*/ 1 h 181"/>
                <a:gd name="T44" fmla="*/ 0 w 129"/>
                <a:gd name="T45" fmla="*/ 1 h 181"/>
                <a:gd name="T46" fmla="*/ 0 w 129"/>
                <a:gd name="T47" fmla="*/ 1 h 181"/>
                <a:gd name="T48" fmla="*/ 0 w 129"/>
                <a:gd name="T49" fmla="*/ 1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88" name="Freeform 206"/>
            <p:cNvSpPr>
              <a:spLocks/>
            </p:cNvSpPr>
            <p:nvPr/>
          </p:nvSpPr>
          <p:spPr bwMode="auto">
            <a:xfrm>
              <a:off x="3713" y="3180"/>
              <a:ext cx="45" cy="103"/>
            </a:xfrm>
            <a:custGeom>
              <a:avLst/>
              <a:gdLst>
                <a:gd name="T0" fmla="*/ 1 w 90"/>
                <a:gd name="T1" fmla="*/ 2 h 206"/>
                <a:gd name="T2" fmla="*/ 1 w 90"/>
                <a:gd name="T3" fmla="*/ 2 h 206"/>
                <a:gd name="T4" fmla="*/ 1 w 90"/>
                <a:gd name="T5" fmla="*/ 2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2 h 206"/>
                <a:gd name="T40" fmla="*/ 1 w 90"/>
                <a:gd name="T41" fmla="*/ 2 h 206"/>
                <a:gd name="T42" fmla="*/ 1 w 90"/>
                <a:gd name="T43" fmla="*/ 2 h 206"/>
                <a:gd name="T44" fmla="*/ 1 w 90"/>
                <a:gd name="T45" fmla="*/ 2 h 206"/>
                <a:gd name="T46" fmla="*/ 1 w 90"/>
                <a:gd name="T47" fmla="*/ 2 h 206"/>
                <a:gd name="T48" fmla="*/ 1 w 90"/>
                <a:gd name="T49" fmla="*/ 2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89" name="Freeform 207"/>
            <p:cNvSpPr>
              <a:spLocks/>
            </p:cNvSpPr>
            <p:nvPr/>
          </p:nvSpPr>
          <p:spPr bwMode="auto">
            <a:xfrm>
              <a:off x="3745" y="3250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1 w 201"/>
                <a:gd name="T21" fmla="*/ 1 h 99"/>
                <a:gd name="T22" fmla="*/ 1 w 201"/>
                <a:gd name="T23" fmla="*/ 1 h 99"/>
                <a:gd name="T24" fmla="*/ 1 w 201"/>
                <a:gd name="T25" fmla="*/ 1 h 99"/>
                <a:gd name="T26" fmla="*/ 1 w 201"/>
                <a:gd name="T27" fmla="*/ 1 h 99"/>
                <a:gd name="T28" fmla="*/ 1 w 201"/>
                <a:gd name="T29" fmla="*/ 1 h 99"/>
                <a:gd name="T30" fmla="*/ 1 w 201"/>
                <a:gd name="T31" fmla="*/ 1 h 99"/>
                <a:gd name="T32" fmla="*/ 1 w 201"/>
                <a:gd name="T33" fmla="*/ 1 h 99"/>
                <a:gd name="T34" fmla="*/ 1 w 201"/>
                <a:gd name="T35" fmla="*/ 1 h 99"/>
                <a:gd name="T36" fmla="*/ 1 w 201"/>
                <a:gd name="T37" fmla="*/ 1 h 99"/>
                <a:gd name="T38" fmla="*/ 1 w 201"/>
                <a:gd name="T39" fmla="*/ 1 h 99"/>
                <a:gd name="T40" fmla="*/ 1 w 201"/>
                <a:gd name="T41" fmla="*/ 0 h 99"/>
                <a:gd name="T42" fmla="*/ 1 w 201"/>
                <a:gd name="T43" fmla="*/ 1 h 99"/>
                <a:gd name="T44" fmla="*/ 1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90" name="Freeform 208"/>
            <p:cNvSpPr>
              <a:spLocks/>
            </p:cNvSpPr>
            <p:nvPr/>
          </p:nvSpPr>
          <p:spPr bwMode="auto">
            <a:xfrm>
              <a:off x="3743" y="3295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2 w 198"/>
                <a:gd name="T13" fmla="*/ 1 h 100"/>
                <a:gd name="T14" fmla="*/ 2 w 198"/>
                <a:gd name="T15" fmla="*/ 1 h 100"/>
                <a:gd name="T16" fmla="*/ 2 w 198"/>
                <a:gd name="T17" fmla="*/ 1 h 100"/>
                <a:gd name="T18" fmla="*/ 2 w 198"/>
                <a:gd name="T19" fmla="*/ 1 h 100"/>
                <a:gd name="T20" fmla="*/ 2 w 198"/>
                <a:gd name="T21" fmla="*/ 1 h 100"/>
                <a:gd name="T22" fmla="*/ 2 w 198"/>
                <a:gd name="T23" fmla="*/ 1 h 100"/>
                <a:gd name="T24" fmla="*/ 2 w 198"/>
                <a:gd name="T25" fmla="*/ 1 h 100"/>
                <a:gd name="T26" fmla="*/ 2 w 198"/>
                <a:gd name="T27" fmla="*/ 1 h 100"/>
                <a:gd name="T28" fmla="*/ 2 w 198"/>
                <a:gd name="T29" fmla="*/ 1 h 100"/>
                <a:gd name="T30" fmla="*/ 2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91" name="Freeform 209"/>
            <p:cNvSpPr>
              <a:spLocks/>
            </p:cNvSpPr>
            <p:nvPr/>
          </p:nvSpPr>
          <p:spPr bwMode="auto">
            <a:xfrm>
              <a:off x="3735" y="3304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2 h 174"/>
                <a:gd name="T12" fmla="*/ 1 w 136"/>
                <a:gd name="T13" fmla="*/ 2 h 174"/>
                <a:gd name="T14" fmla="*/ 1 w 136"/>
                <a:gd name="T15" fmla="*/ 2 h 174"/>
                <a:gd name="T16" fmla="*/ 1 w 136"/>
                <a:gd name="T17" fmla="*/ 2 h 174"/>
                <a:gd name="T18" fmla="*/ 1 w 136"/>
                <a:gd name="T19" fmla="*/ 2 h 174"/>
                <a:gd name="T20" fmla="*/ 2 w 136"/>
                <a:gd name="T21" fmla="*/ 2 h 174"/>
                <a:gd name="T22" fmla="*/ 2 w 136"/>
                <a:gd name="T23" fmla="*/ 2 h 174"/>
                <a:gd name="T24" fmla="*/ 2 w 136"/>
                <a:gd name="T25" fmla="*/ 2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92" name="Freeform 210"/>
            <p:cNvSpPr>
              <a:spLocks/>
            </p:cNvSpPr>
            <p:nvPr/>
          </p:nvSpPr>
          <p:spPr bwMode="auto">
            <a:xfrm>
              <a:off x="3490" y="3260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1 w 469"/>
                <a:gd name="T19" fmla="*/ 0 h 163"/>
                <a:gd name="T20" fmla="*/ 1 w 469"/>
                <a:gd name="T21" fmla="*/ 0 h 163"/>
                <a:gd name="T22" fmla="*/ 1 w 469"/>
                <a:gd name="T23" fmla="*/ 1 h 163"/>
                <a:gd name="T24" fmla="*/ 1 w 469"/>
                <a:gd name="T25" fmla="*/ 1 h 163"/>
                <a:gd name="T26" fmla="*/ 2 w 469"/>
                <a:gd name="T27" fmla="*/ 1 h 163"/>
                <a:gd name="T28" fmla="*/ 2 w 469"/>
                <a:gd name="T29" fmla="*/ 1 h 163"/>
                <a:gd name="T30" fmla="*/ 2 w 469"/>
                <a:gd name="T31" fmla="*/ 1 h 163"/>
                <a:gd name="T32" fmla="*/ 3 w 469"/>
                <a:gd name="T33" fmla="*/ 1 h 163"/>
                <a:gd name="T34" fmla="*/ 3 w 469"/>
                <a:gd name="T35" fmla="*/ 1 h 163"/>
                <a:gd name="T36" fmla="*/ 3 w 469"/>
                <a:gd name="T37" fmla="*/ 1 h 163"/>
                <a:gd name="T38" fmla="*/ 3 w 469"/>
                <a:gd name="T39" fmla="*/ 0 h 163"/>
                <a:gd name="T40" fmla="*/ 3 w 469"/>
                <a:gd name="T41" fmla="*/ 0 h 163"/>
                <a:gd name="T42" fmla="*/ 3 w 469"/>
                <a:gd name="T43" fmla="*/ 0 h 163"/>
                <a:gd name="T44" fmla="*/ 3 w 469"/>
                <a:gd name="T45" fmla="*/ 0 h 163"/>
                <a:gd name="T46" fmla="*/ 3 w 469"/>
                <a:gd name="T47" fmla="*/ 0 h 163"/>
                <a:gd name="T48" fmla="*/ 3 w 469"/>
                <a:gd name="T49" fmla="*/ 0 h 163"/>
                <a:gd name="T50" fmla="*/ 3 w 469"/>
                <a:gd name="T51" fmla="*/ 0 h 163"/>
                <a:gd name="T52" fmla="*/ 3 w 469"/>
                <a:gd name="T53" fmla="*/ 0 h 163"/>
                <a:gd name="T54" fmla="*/ 3 w 469"/>
                <a:gd name="T55" fmla="*/ 0 h 163"/>
                <a:gd name="T56" fmla="*/ 3 w 469"/>
                <a:gd name="T57" fmla="*/ 0 h 163"/>
                <a:gd name="T58" fmla="*/ 3 w 469"/>
                <a:gd name="T59" fmla="*/ 0 h 163"/>
                <a:gd name="T60" fmla="*/ 3 w 469"/>
                <a:gd name="T61" fmla="*/ 0 h 163"/>
                <a:gd name="T62" fmla="*/ 3 w 469"/>
                <a:gd name="T63" fmla="*/ 1 h 163"/>
                <a:gd name="T64" fmla="*/ 3 w 469"/>
                <a:gd name="T65" fmla="*/ 1 h 163"/>
                <a:gd name="T66" fmla="*/ 2 w 469"/>
                <a:gd name="T67" fmla="*/ 1 h 163"/>
                <a:gd name="T68" fmla="*/ 2 w 469"/>
                <a:gd name="T69" fmla="*/ 1 h 163"/>
                <a:gd name="T70" fmla="*/ 2 w 469"/>
                <a:gd name="T71" fmla="*/ 1 h 163"/>
                <a:gd name="T72" fmla="*/ 1 w 469"/>
                <a:gd name="T73" fmla="*/ 1 h 163"/>
                <a:gd name="T74" fmla="*/ 1 w 469"/>
                <a:gd name="T75" fmla="*/ 0 h 163"/>
                <a:gd name="T76" fmla="*/ 1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93" name="Freeform 211"/>
            <p:cNvSpPr>
              <a:spLocks/>
            </p:cNvSpPr>
            <p:nvPr/>
          </p:nvSpPr>
          <p:spPr bwMode="auto">
            <a:xfrm>
              <a:off x="3587" y="3175"/>
              <a:ext cx="71" cy="73"/>
            </a:xfrm>
            <a:custGeom>
              <a:avLst/>
              <a:gdLst>
                <a:gd name="T0" fmla="*/ 1 w 142"/>
                <a:gd name="T1" fmla="*/ 2 h 145"/>
                <a:gd name="T2" fmla="*/ 1 w 142"/>
                <a:gd name="T3" fmla="*/ 2 h 145"/>
                <a:gd name="T4" fmla="*/ 1 w 142"/>
                <a:gd name="T5" fmla="*/ 2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2 w 142"/>
                <a:gd name="T45" fmla="*/ 1 h 145"/>
                <a:gd name="T46" fmla="*/ 2 w 142"/>
                <a:gd name="T47" fmla="*/ 1 h 145"/>
                <a:gd name="T48" fmla="*/ 2 w 142"/>
                <a:gd name="T49" fmla="*/ 1 h 145"/>
                <a:gd name="T50" fmla="*/ 2 w 142"/>
                <a:gd name="T51" fmla="*/ 1 h 145"/>
                <a:gd name="T52" fmla="*/ 2 w 142"/>
                <a:gd name="T53" fmla="*/ 1 h 145"/>
                <a:gd name="T54" fmla="*/ 2 w 142"/>
                <a:gd name="T55" fmla="*/ 1 h 145"/>
                <a:gd name="T56" fmla="*/ 1 w 142"/>
                <a:gd name="T57" fmla="*/ 1 h 145"/>
                <a:gd name="T58" fmla="*/ 1 w 142"/>
                <a:gd name="T59" fmla="*/ 2 h 145"/>
                <a:gd name="T60" fmla="*/ 1 w 142"/>
                <a:gd name="T61" fmla="*/ 2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94" name="Freeform 212"/>
            <p:cNvSpPr>
              <a:spLocks/>
            </p:cNvSpPr>
            <p:nvPr/>
          </p:nvSpPr>
          <p:spPr bwMode="auto">
            <a:xfrm>
              <a:off x="3611" y="3201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95" name="Freeform 213"/>
            <p:cNvSpPr>
              <a:spLocks/>
            </p:cNvSpPr>
            <p:nvPr/>
          </p:nvSpPr>
          <p:spPr bwMode="auto">
            <a:xfrm>
              <a:off x="3406" y="3166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96" name="Freeform 214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0 w 113"/>
                <a:gd name="T1" fmla="*/ 2 h 156"/>
                <a:gd name="T2" fmla="*/ 0 w 113"/>
                <a:gd name="T3" fmla="*/ 2 h 156"/>
                <a:gd name="T4" fmla="*/ 0 w 113"/>
                <a:gd name="T5" fmla="*/ 2 h 156"/>
                <a:gd name="T6" fmla="*/ 0 w 113"/>
                <a:gd name="T7" fmla="*/ 2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2 h 156"/>
                <a:gd name="T32" fmla="*/ 0 w 113"/>
                <a:gd name="T33" fmla="*/ 2 h 156"/>
                <a:gd name="T34" fmla="*/ 0 w 113"/>
                <a:gd name="T35" fmla="*/ 2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97" name="Freeform 215"/>
            <p:cNvSpPr>
              <a:spLocks/>
            </p:cNvSpPr>
            <p:nvPr/>
          </p:nvSpPr>
          <p:spPr bwMode="auto">
            <a:xfrm>
              <a:off x="3392" y="3081"/>
              <a:ext cx="56" cy="78"/>
            </a:xfrm>
            <a:custGeom>
              <a:avLst/>
              <a:gdLst>
                <a:gd name="T0" fmla="*/ 0 w 113"/>
                <a:gd name="T1" fmla="*/ 2 h 156"/>
                <a:gd name="T2" fmla="*/ 0 w 113"/>
                <a:gd name="T3" fmla="*/ 2 h 156"/>
                <a:gd name="T4" fmla="*/ 0 w 113"/>
                <a:gd name="T5" fmla="*/ 2 h 156"/>
                <a:gd name="T6" fmla="*/ 0 w 113"/>
                <a:gd name="T7" fmla="*/ 2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2 h 156"/>
                <a:gd name="T32" fmla="*/ 0 w 113"/>
                <a:gd name="T33" fmla="*/ 2 h 156"/>
                <a:gd name="T34" fmla="*/ 0 w 113"/>
                <a:gd name="T35" fmla="*/ 2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98" name="Freeform 216"/>
            <p:cNvSpPr>
              <a:spLocks/>
            </p:cNvSpPr>
            <p:nvPr/>
          </p:nvSpPr>
          <p:spPr bwMode="auto">
            <a:xfrm>
              <a:off x="3434" y="3114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2 w 152"/>
                <a:gd name="T19" fmla="*/ 0 h 123"/>
                <a:gd name="T20" fmla="*/ 2 w 152"/>
                <a:gd name="T21" fmla="*/ 0 h 123"/>
                <a:gd name="T22" fmla="*/ 2 w 152"/>
                <a:gd name="T23" fmla="*/ 0 h 123"/>
                <a:gd name="T24" fmla="*/ 2 w 152"/>
                <a:gd name="T25" fmla="*/ 0 h 123"/>
                <a:gd name="T26" fmla="*/ 2 w 152"/>
                <a:gd name="T27" fmla="*/ 0 h 123"/>
                <a:gd name="T28" fmla="*/ 2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99" name="Freeform 217"/>
            <p:cNvSpPr>
              <a:spLocks/>
            </p:cNvSpPr>
            <p:nvPr/>
          </p:nvSpPr>
          <p:spPr bwMode="auto">
            <a:xfrm>
              <a:off x="3434" y="3184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1 w 153"/>
                <a:gd name="T25" fmla="*/ 1 h 122"/>
                <a:gd name="T26" fmla="*/ 1 w 153"/>
                <a:gd name="T27" fmla="*/ 1 h 122"/>
                <a:gd name="T28" fmla="*/ 1 w 153"/>
                <a:gd name="T29" fmla="*/ 1 h 122"/>
                <a:gd name="T30" fmla="*/ 1 w 153"/>
                <a:gd name="T31" fmla="*/ 1 h 122"/>
                <a:gd name="T32" fmla="*/ 1 w 153"/>
                <a:gd name="T33" fmla="*/ 1 h 122"/>
                <a:gd name="T34" fmla="*/ 1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00" name="Freeform 218"/>
            <p:cNvSpPr>
              <a:spLocks/>
            </p:cNvSpPr>
            <p:nvPr/>
          </p:nvSpPr>
          <p:spPr bwMode="auto">
            <a:xfrm>
              <a:off x="3392" y="3199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2 h 156"/>
                <a:gd name="T16" fmla="*/ 0 w 112"/>
                <a:gd name="T17" fmla="*/ 2 h 156"/>
                <a:gd name="T18" fmla="*/ 0 w 112"/>
                <a:gd name="T19" fmla="*/ 2 h 156"/>
                <a:gd name="T20" fmla="*/ 0 w 112"/>
                <a:gd name="T21" fmla="*/ 2 h 156"/>
                <a:gd name="T22" fmla="*/ 0 w 112"/>
                <a:gd name="T23" fmla="*/ 2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01" name="Freeform 219"/>
            <p:cNvSpPr>
              <a:spLocks/>
            </p:cNvSpPr>
            <p:nvPr/>
          </p:nvSpPr>
          <p:spPr bwMode="auto">
            <a:xfrm>
              <a:off x="3330" y="3182"/>
              <a:ext cx="75" cy="62"/>
            </a:xfrm>
            <a:custGeom>
              <a:avLst/>
              <a:gdLst>
                <a:gd name="T0" fmla="*/ 1 w 151"/>
                <a:gd name="T1" fmla="*/ 1 h 123"/>
                <a:gd name="T2" fmla="*/ 1 w 151"/>
                <a:gd name="T3" fmla="*/ 1 h 123"/>
                <a:gd name="T4" fmla="*/ 1 w 151"/>
                <a:gd name="T5" fmla="*/ 1 h 123"/>
                <a:gd name="T6" fmla="*/ 1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1 w 151"/>
                <a:gd name="T47" fmla="*/ 1 h 123"/>
                <a:gd name="T48" fmla="*/ 1 w 151"/>
                <a:gd name="T49" fmla="*/ 1 h 123"/>
                <a:gd name="T50" fmla="*/ 1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02" name="Freeform 220"/>
            <p:cNvSpPr>
              <a:spLocks/>
            </p:cNvSpPr>
            <p:nvPr/>
          </p:nvSpPr>
          <p:spPr bwMode="auto">
            <a:xfrm>
              <a:off x="3329" y="3113"/>
              <a:ext cx="76" cy="62"/>
            </a:xfrm>
            <a:custGeom>
              <a:avLst/>
              <a:gdLst>
                <a:gd name="T0" fmla="*/ 2 w 152"/>
                <a:gd name="T1" fmla="*/ 1 h 123"/>
                <a:gd name="T2" fmla="*/ 2 w 152"/>
                <a:gd name="T3" fmla="*/ 1 h 123"/>
                <a:gd name="T4" fmla="*/ 2 w 152"/>
                <a:gd name="T5" fmla="*/ 1 h 123"/>
                <a:gd name="T6" fmla="*/ 2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2 w 152"/>
                <a:gd name="T47" fmla="*/ 1 h 123"/>
                <a:gd name="T48" fmla="*/ 2 w 152"/>
                <a:gd name="T49" fmla="*/ 1 h 123"/>
                <a:gd name="T50" fmla="*/ 2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03" name="Freeform 221"/>
            <p:cNvSpPr>
              <a:spLocks/>
            </p:cNvSpPr>
            <p:nvPr/>
          </p:nvSpPr>
          <p:spPr bwMode="auto">
            <a:xfrm>
              <a:off x="3017" y="3114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2 w 136"/>
                <a:gd name="T27" fmla="*/ 1 h 148"/>
                <a:gd name="T28" fmla="*/ 2 w 136"/>
                <a:gd name="T29" fmla="*/ 1 h 148"/>
                <a:gd name="T30" fmla="*/ 2 w 136"/>
                <a:gd name="T31" fmla="*/ 1 h 148"/>
                <a:gd name="T32" fmla="*/ 2 w 136"/>
                <a:gd name="T33" fmla="*/ 1 h 148"/>
                <a:gd name="T34" fmla="*/ 2 w 136"/>
                <a:gd name="T35" fmla="*/ 1 h 148"/>
                <a:gd name="T36" fmla="*/ 2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2 h 148"/>
                <a:gd name="T46" fmla="*/ 1 w 136"/>
                <a:gd name="T47" fmla="*/ 2 h 148"/>
                <a:gd name="T48" fmla="*/ 1 w 136"/>
                <a:gd name="T49" fmla="*/ 2 h 148"/>
                <a:gd name="T50" fmla="*/ 1 w 136"/>
                <a:gd name="T51" fmla="*/ 2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04" name="Freeform 222"/>
            <p:cNvSpPr>
              <a:spLocks/>
            </p:cNvSpPr>
            <p:nvPr/>
          </p:nvSpPr>
          <p:spPr bwMode="auto">
            <a:xfrm>
              <a:off x="3041" y="3140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05" name="Freeform 223"/>
            <p:cNvSpPr>
              <a:spLocks/>
            </p:cNvSpPr>
            <p:nvPr/>
          </p:nvSpPr>
          <p:spPr bwMode="auto">
            <a:xfrm>
              <a:off x="3104" y="2590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2 w 136"/>
                <a:gd name="T27" fmla="*/ 1 h 147"/>
                <a:gd name="T28" fmla="*/ 2 w 136"/>
                <a:gd name="T29" fmla="*/ 1 h 147"/>
                <a:gd name="T30" fmla="*/ 2 w 136"/>
                <a:gd name="T31" fmla="*/ 1 h 147"/>
                <a:gd name="T32" fmla="*/ 2 w 136"/>
                <a:gd name="T33" fmla="*/ 1 h 147"/>
                <a:gd name="T34" fmla="*/ 2 w 136"/>
                <a:gd name="T35" fmla="*/ 1 h 147"/>
                <a:gd name="T36" fmla="*/ 2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2 h 147"/>
                <a:gd name="T46" fmla="*/ 1 w 136"/>
                <a:gd name="T47" fmla="*/ 2 h 147"/>
                <a:gd name="T48" fmla="*/ 1 w 136"/>
                <a:gd name="T49" fmla="*/ 2 h 147"/>
                <a:gd name="T50" fmla="*/ 1 w 136"/>
                <a:gd name="T51" fmla="*/ 2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06" name="Freeform 224"/>
            <p:cNvSpPr>
              <a:spLocks/>
            </p:cNvSpPr>
            <p:nvPr/>
          </p:nvSpPr>
          <p:spPr bwMode="auto">
            <a:xfrm>
              <a:off x="3129" y="2616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07" name="Freeform 225"/>
            <p:cNvSpPr>
              <a:spLocks/>
            </p:cNvSpPr>
            <p:nvPr/>
          </p:nvSpPr>
          <p:spPr bwMode="auto">
            <a:xfrm>
              <a:off x="3055" y="2362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08" name="Freeform 226"/>
            <p:cNvSpPr>
              <a:spLocks/>
            </p:cNvSpPr>
            <p:nvPr/>
          </p:nvSpPr>
          <p:spPr bwMode="auto">
            <a:xfrm>
              <a:off x="3063" y="2369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09" name="Freeform 227"/>
            <p:cNvSpPr>
              <a:spLocks/>
            </p:cNvSpPr>
            <p:nvPr/>
          </p:nvSpPr>
          <p:spPr bwMode="auto">
            <a:xfrm>
              <a:off x="2814" y="247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10" name="Freeform 228"/>
            <p:cNvSpPr>
              <a:spLocks/>
            </p:cNvSpPr>
            <p:nvPr/>
          </p:nvSpPr>
          <p:spPr bwMode="auto">
            <a:xfrm>
              <a:off x="2821" y="248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11" name="Freeform 229"/>
            <p:cNvSpPr>
              <a:spLocks/>
            </p:cNvSpPr>
            <p:nvPr/>
          </p:nvSpPr>
          <p:spPr bwMode="auto">
            <a:xfrm>
              <a:off x="2798" y="2274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12" name="Freeform 230"/>
            <p:cNvSpPr>
              <a:spLocks/>
            </p:cNvSpPr>
            <p:nvPr/>
          </p:nvSpPr>
          <p:spPr bwMode="auto">
            <a:xfrm>
              <a:off x="2805" y="228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13" name="Freeform 231"/>
            <p:cNvSpPr>
              <a:spLocks/>
            </p:cNvSpPr>
            <p:nvPr/>
          </p:nvSpPr>
          <p:spPr bwMode="auto">
            <a:xfrm>
              <a:off x="2918" y="259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14" name="Freeform 232"/>
            <p:cNvSpPr>
              <a:spLocks/>
            </p:cNvSpPr>
            <p:nvPr/>
          </p:nvSpPr>
          <p:spPr bwMode="auto">
            <a:xfrm>
              <a:off x="2925" y="260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15" name="Freeform 233"/>
            <p:cNvSpPr>
              <a:spLocks/>
            </p:cNvSpPr>
            <p:nvPr/>
          </p:nvSpPr>
          <p:spPr bwMode="auto">
            <a:xfrm>
              <a:off x="2819" y="265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16" name="Freeform 234"/>
            <p:cNvSpPr>
              <a:spLocks/>
            </p:cNvSpPr>
            <p:nvPr/>
          </p:nvSpPr>
          <p:spPr bwMode="auto">
            <a:xfrm>
              <a:off x="2827" y="2662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17" name="Freeform 235"/>
            <p:cNvSpPr>
              <a:spLocks/>
            </p:cNvSpPr>
            <p:nvPr/>
          </p:nvSpPr>
          <p:spPr bwMode="auto">
            <a:xfrm>
              <a:off x="3120" y="2711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18" name="Freeform 236"/>
            <p:cNvSpPr>
              <a:spLocks/>
            </p:cNvSpPr>
            <p:nvPr/>
          </p:nvSpPr>
          <p:spPr bwMode="auto">
            <a:xfrm>
              <a:off x="3128" y="271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19" name="Freeform 237"/>
            <p:cNvSpPr>
              <a:spLocks/>
            </p:cNvSpPr>
            <p:nvPr/>
          </p:nvSpPr>
          <p:spPr bwMode="auto">
            <a:xfrm>
              <a:off x="3136" y="2454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20" name="Freeform 238"/>
            <p:cNvSpPr>
              <a:spLocks/>
            </p:cNvSpPr>
            <p:nvPr/>
          </p:nvSpPr>
          <p:spPr bwMode="auto">
            <a:xfrm>
              <a:off x="3144" y="246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21" name="Freeform 239"/>
            <p:cNvSpPr>
              <a:spLocks/>
            </p:cNvSpPr>
            <p:nvPr/>
          </p:nvSpPr>
          <p:spPr bwMode="auto">
            <a:xfrm>
              <a:off x="3139" y="2831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22" name="Freeform 240"/>
            <p:cNvSpPr>
              <a:spLocks/>
            </p:cNvSpPr>
            <p:nvPr/>
          </p:nvSpPr>
          <p:spPr bwMode="auto">
            <a:xfrm>
              <a:off x="3147" y="2838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23" name="Freeform 241"/>
            <p:cNvSpPr>
              <a:spLocks/>
            </p:cNvSpPr>
            <p:nvPr/>
          </p:nvSpPr>
          <p:spPr bwMode="auto">
            <a:xfrm>
              <a:off x="3001" y="2926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24" name="Freeform 242"/>
            <p:cNvSpPr>
              <a:spLocks/>
            </p:cNvSpPr>
            <p:nvPr/>
          </p:nvSpPr>
          <p:spPr bwMode="auto">
            <a:xfrm>
              <a:off x="3008" y="293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25" name="Freeform 243"/>
            <p:cNvSpPr>
              <a:spLocks/>
            </p:cNvSpPr>
            <p:nvPr/>
          </p:nvSpPr>
          <p:spPr bwMode="auto">
            <a:xfrm>
              <a:off x="2878" y="2958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26" name="Freeform 244"/>
            <p:cNvSpPr>
              <a:spLocks/>
            </p:cNvSpPr>
            <p:nvPr/>
          </p:nvSpPr>
          <p:spPr bwMode="auto">
            <a:xfrm>
              <a:off x="2885" y="296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27" name="Freeform 245"/>
            <p:cNvSpPr>
              <a:spLocks/>
            </p:cNvSpPr>
            <p:nvPr/>
          </p:nvSpPr>
          <p:spPr bwMode="auto">
            <a:xfrm>
              <a:off x="2806" y="2879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28" name="Freeform 246"/>
            <p:cNvSpPr>
              <a:spLocks/>
            </p:cNvSpPr>
            <p:nvPr/>
          </p:nvSpPr>
          <p:spPr bwMode="auto">
            <a:xfrm>
              <a:off x="2813" y="2886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29" name="Freeform 247"/>
            <p:cNvSpPr>
              <a:spLocks/>
            </p:cNvSpPr>
            <p:nvPr/>
          </p:nvSpPr>
          <p:spPr bwMode="auto">
            <a:xfrm>
              <a:off x="2920" y="307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30" name="Freeform 248"/>
            <p:cNvSpPr>
              <a:spLocks/>
            </p:cNvSpPr>
            <p:nvPr/>
          </p:nvSpPr>
          <p:spPr bwMode="auto">
            <a:xfrm>
              <a:off x="2928" y="307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31" name="Freeform 249"/>
            <p:cNvSpPr>
              <a:spLocks/>
            </p:cNvSpPr>
            <p:nvPr/>
          </p:nvSpPr>
          <p:spPr bwMode="auto">
            <a:xfrm>
              <a:off x="2865" y="32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32" name="Freeform 250"/>
            <p:cNvSpPr>
              <a:spLocks/>
            </p:cNvSpPr>
            <p:nvPr/>
          </p:nvSpPr>
          <p:spPr bwMode="auto">
            <a:xfrm>
              <a:off x="2872" y="3213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33" name="Freeform 251"/>
            <p:cNvSpPr>
              <a:spLocks/>
            </p:cNvSpPr>
            <p:nvPr/>
          </p:nvSpPr>
          <p:spPr bwMode="auto">
            <a:xfrm>
              <a:off x="2942" y="3332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34" name="Freeform 252"/>
            <p:cNvSpPr>
              <a:spLocks/>
            </p:cNvSpPr>
            <p:nvPr/>
          </p:nvSpPr>
          <p:spPr bwMode="auto">
            <a:xfrm>
              <a:off x="2949" y="3339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35" name="Freeform 253"/>
            <p:cNvSpPr>
              <a:spLocks/>
            </p:cNvSpPr>
            <p:nvPr/>
          </p:nvSpPr>
          <p:spPr bwMode="auto">
            <a:xfrm>
              <a:off x="3086" y="3252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36" name="Freeform 254"/>
            <p:cNvSpPr>
              <a:spLocks/>
            </p:cNvSpPr>
            <p:nvPr/>
          </p:nvSpPr>
          <p:spPr bwMode="auto">
            <a:xfrm>
              <a:off x="3093" y="3259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37" name="Freeform 255"/>
            <p:cNvSpPr>
              <a:spLocks/>
            </p:cNvSpPr>
            <p:nvPr/>
          </p:nvSpPr>
          <p:spPr bwMode="auto">
            <a:xfrm>
              <a:off x="3083" y="300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38" name="Freeform 256"/>
            <p:cNvSpPr>
              <a:spLocks/>
            </p:cNvSpPr>
            <p:nvPr/>
          </p:nvSpPr>
          <p:spPr bwMode="auto">
            <a:xfrm>
              <a:off x="3090" y="300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39" name="Freeform 257"/>
            <p:cNvSpPr>
              <a:spLocks/>
            </p:cNvSpPr>
            <p:nvPr/>
          </p:nvSpPr>
          <p:spPr bwMode="auto">
            <a:xfrm>
              <a:off x="3171" y="319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40" name="Freeform 258"/>
            <p:cNvSpPr>
              <a:spLocks/>
            </p:cNvSpPr>
            <p:nvPr/>
          </p:nvSpPr>
          <p:spPr bwMode="auto">
            <a:xfrm>
              <a:off x="3178" y="320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41" name="Freeform 259"/>
            <p:cNvSpPr>
              <a:spLocks/>
            </p:cNvSpPr>
            <p:nvPr/>
          </p:nvSpPr>
          <p:spPr bwMode="auto">
            <a:xfrm>
              <a:off x="3283" y="3094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42" name="Freeform 260"/>
            <p:cNvSpPr>
              <a:spLocks/>
            </p:cNvSpPr>
            <p:nvPr/>
          </p:nvSpPr>
          <p:spPr bwMode="auto">
            <a:xfrm>
              <a:off x="3291" y="3102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43" name="Freeform 261"/>
            <p:cNvSpPr>
              <a:spLocks/>
            </p:cNvSpPr>
            <p:nvPr/>
          </p:nvSpPr>
          <p:spPr bwMode="auto">
            <a:xfrm>
              <a:off x="3280" y="327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44" name="Freeform 262"/>
            <p:cNvSpPr>
              <a:spLocks/>
            </p:cNvSpPr>
            <p:nvPr/>
          </p:nvSpPr>
          <p:spPr bwMode="auto">
            <a:xfrm>
              <a:off x="3288" y="3280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45" name="Freeform 263"/>
            <p:cNvSpPr>
              <a:spLocks/>
            </p:cNvSpPr>
            <p:nvPr/>
          </p:nvSpPr>
          <p:spPr bwMode="auto">
            <a:xfrm>
              <a:off x="3264" y="3390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46" name="Freeform 264"/>
            <p:cNvSpPr>
              <a:spLocks/>
            </p:cNvSpPr>
            <p:nvPr/>
          </p:nvSpPr>
          <p:spPr bwMode="auto">
            <a:xfrm>
              <a:off x="3272" y="33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47" name="Freeform 265"/>
            <p:cNvSpPr>
              <a:spLocks/>
            </p:cNvSpPr>
            <p:nvPr/>
          </p:nvSpPr>
          <p:spPr bwMode="auto">
            <a:xfrm>
              <a:off x="3480" y="331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48" name="Freeform 266"/>
            <p:cNvSpPr>
              <a:spLocks/>
            </p:cNvSpPr>
            <p:nvPr/>
          </p:nvSpPr>
          <p:spPr bwMode="auto">
            <a:xfrm>
              <a:off x="3487" y="332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49" name="Freeform 267"/>
            <p:cNvSpPr>
              <a:spLocks/>
            </p:cNvSpPr>
            <p:nvPr/>
          </p:nvSpPr>
          <p:spPr bwMode="auto">
            <a:xfrm>
              <a:off x="3586" y="3398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50" name="Freeform 268"/>
            <p:cNvSpPr>
              <a:spLocks/>
            </p:cNvSpPr>
            <p:nvPr/>
          </p:nvSpPr>
          <p:spPr bwMode="auto">
            <a:xfrm>
              <a:off x="3594" y="340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51" name="Freeform 269"/>
            <p:cNvSpPr>
              <a:spLocks/>
            </p:cNvSpPr>
            <p:nvPr/>
          </p:nvSpPr>
          <p:spPr bwMode="auto">
            <a:xfrm>
              <a:off x="3541" y="3129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52" name="Freeform 270"/>
            <p:cNvSpPr>
              <a:spLocks/>
            </p:cNvSpPr>
            <p:nvPr/>
          </p:nvSpPr>
          <p:spPr bwMode="auto">
            <a:xfrm>
              <a:off x="3549" y="3136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53" name="Freeform 271"/>
            <p:cNvSpPr>
              <a:spLocks/>
            </p:cNvSpPr>
            <p:nvPr/>
          </p:nvSpPr>
          <p:spPr bwMode="auto">
            <a:xfrm>
              <a:off x="3696" y="311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54" name="Freeform 272"/>
            <p:cNvSpPr>
              <a:spLocks/>
            </p:cNvSpPr>
            <p:nvPr/>
          </p:nvSpPr>
          <p:spPr bwMode="auto">
            <a:xfrm>
              <a:off x="3703" y="311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55" name="Freeform 273"/>
            <p:cNvSpPr>
              <a:spLocks/>
            </p:cNvSpPr>
            <p:nvPr/>
          </p:nvSpPr>
          <p:spPr bwMode="auto">
            <a:xfrm>
              <a:off x="3669" y="325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56" name="Freeform 274"/>
            <p:cNvSpPr>
              <a:spLocks/>
            </p:cNvSpPr>
            <p:nvPr/>
          </p:nvSpPr>
          <p:spPr bwMode="auto">
            <a:xfrm>
              <a:off x="3677" y="326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57" name="Freeform 275"/>
            <p:cNvSpPr>
              <a:spLocks/>
            </p:cNvSpPr>
            <p:nvPr/>
          </p:nvSpPr>
          <p:spPr bwMode="auto">
            <a:xfrm>
              <a:off x="3693" y="3382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58" name="Freeform 276"/>
            <p:cNvSpPr>
              <a:spLocks/>
            </p:cNvSpPr>
            <p:nvPr/>
          </p:nvSpPr>
          <p:spPr bwMode="auto">
            <a:xfrm>
              <a:off x="3701" y="3390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59" name="Freeform 277"/>
            <p:cNvSpPr>
              <a:spLocks/>
            </p:cNvSpPr>
            <p:nvPr/>
          </p:nvSpPr>
          <p:spPr bwMode="auto">
            <a:xfrm>
              <a:off x="3842" y="3409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60" name="Freeform 278"/>
            <p:cNvSpPr>
              <a:spLocks/>
            </p:cNvSpPr>
            <p:nvPr/>
          </p:nvSpPr>
          <p:spPr bwMode="auto">
            <a:xfrm>
              <a:off x="3850" y="3417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61" name="Freeform 279"/>
            <p:cNvSpPr>
              <a:spLocks/>
            </p:cNvSpPr>
            <p:nvPr/>
          </p:nvSpPr>
          <p:spPr bwMode="auto">
            <a:xfrm>
              <a:off x="3869" y="3310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62" name="Freeform 280"/>
            <p:cNvSpPr>
              <a:spLocks/>
            </p:cNvSpPr>
            <p:nvPr/>
          </p:nvSpPr>
          <p:spPr bwMode="auto">
            <a:xfrm>
              <a:off x="3876" y="3318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63" name="Freeform 281"/>
            <p:cNvSpPr>
              <a:spLocks/>
            </p:cNvSpPr>
            <p:nvPr/>
          </p:nvSpPr>
          <p:spPr bwMode="auto">
            <a:xfrm>
              <a:off x="3869" y="318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64" name="Freeform 282"/>
            <p:cNvSpPr>
              <a:spLocks/>
            </p:cNvSpPr>
            <p:nvPr/>
          </p:nvSpPr>
          <p:spPr bwMode="auto">
            <a:xfrm>
              <a:off x="3876" y="3189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65" name="Freeform 283"/>
            <p:cNvSpPr>
              <a:spLocks/>
            </p:cNvSpPr>
            <p:nvPr/>
          </p:nvSpPr>
          <p:spPr bwMode="auto">
            <a:xfrm>
              <a:off x="2809" y="3310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66" name="Freeform 284"/>
            <p:cNvSpPr>
              <a:spLocks/>
            </p:cNvSpPr>
            <p:nvPr/>
          </p:nvSpPr>
          <p:spPr bwMode="auto">
            <a:xfrm>
              <a:off x="2816" y="3318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67" name="Freeform 285"/>
            <p:cNvSpPr>
              <a:spLocks/>
            </p:cNvSpPr>
            <p:nvPr/>
          </p:nvSpPr>
          <p:spPr bwMode="auto">
            <a:xfrm>
              <a:off x="2947" y="223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68" name="Freeform 286"/>
            <p:cNvSpPr>
              <a:spLocks/>
            </p:cNvSpPr>
            <p:nvPr/>
          </p:nvSpPr>
          <p:spPr bwMode="auto">
            <a:xfrm>
              <a:off x="2954" y="224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" dur="20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20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" dur="20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7" dur="20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40" grpId="0" animBg="1"/>
      <p:bldP spid="5140" grpId="1" animBg="1"/>
      <p:bldP spid="5145" grpId="0" animBg="1"/>
      <p:bldP spid="5162" grpId="0" animBg="1"/>
      <p:bldP spid="5162" grpId="1" animBg="1"/>
      <p:bldP spid="5163" grpId="0" animBg="1"/>
      <p:bldP spid="5163" grpId="1" animBg="1"/>
      <p:bldP spid="5170" grpId="0" animBg="1"/>
      <p:bldP spid="5170" grpId="1" animBg="1"/>
      <p:bldP spid="5171" grpId="0" animBg="1"/>
      <p:bldP spid="5171" grpId="1" animBg="1"/>
      <p:bldP spid="5172" grpId="0" animBg="1"/>
      <p:bldP spid="5172" grpId="1" animBg="1"/>
      <p:bldP spid="5175" grpId="0" animBg="1"/>
      <p:bldP spid="5175" grpId="1" animBg="1"/>
      <p:bldP spid="5179" grpId="0" animBg="1"/>
      <p:bldP spid="5180" grpId="0" animBg="1"/>
      <p:bldP spid="5181" grpId="0" animBg="1"/>
      <p:bldP spid="5182" grpId="0" animBg="1"/>
      <p:bldP spid="5183" grpId="0" animBg="1"/>
      <p:bldP spid="5184" grpId="0" animBg="1"/>
      <p:bldP spid="53" grpId="0" animBg="1"/>
      <p:bldP spid="53" grpId="1" animBg="1"/>
      <p:bldP spid="54" grpId="0" animBg="1"/>
      <p:bldP spid="54" grpId="1" animBg="1"/>
      <p:bldP spid="55" grpId="0" animBg="1"/>
      <p:bldP spid="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2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Hộp Văn bản 123">
            <a:extLst>
              <a:ext uri="{FF2B5EF4-FFF2-40B4-BE49-F238E27FC236}">
                <a16:creationId xmlns:a16="http://schemas.microsoft.com/office/drawing/2014/main" id="{C3FEF617-8188-4934-A212-CAE2320171BB}"/>
              </a:ext>
            </a:extLst>
          </p:cNvPr>
          <p:cNvSpPr txBox="1"/>
          <p:nvPr/>
        </p:nvSpPr>
        <p:spPr>
          <a:xfrm>
            <a:off x="3193142" y="670467"/>
            <a:ext cx="648546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</a:t>
            </a:r>
            <a:r>
              <a:rPr kumimoji="0" lang="en-US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alt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tốt</a:t>
            </a:r>
            <a:r>
              <a:rPr kumimoji="0" lang="en-US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  <p:grpSp>
        <p:nvGrpSpPr>
          <p:cNvPr id="125" name="Google Shape;4908;p63">
            <a:extLst>
              <a:ext uri="{FF2B5EF4-FFF2-40B4-BE49-F238E27FC236}">
                <a16:creationId xmlns:a16="http://schemas.microsoft.com/office/drawing/2014/main" id="{15D9EA17-82F9-4B50-824B-895BFD1A899B}"/>
              </a:ext>
            </a:extLst>
          </p:cNvPr>
          <p:cNvGrpSpPr/>
          <p:nvPr/>
        </p:nvGrpSpPr>
        <p:grpSpPr>
          <a:xfrm>
            <a:off x="2286440" y="4009845"/>
            <a:ext cx="4050190" cy="2110947"/>
            <a:chOff x="719953" y="2542959"/>
            <a:chExt cx="4050190" cy="2110947"/>
          </a:xfrm>
        </p:grpSpPr>
        <p:sp>
          <p:nvSpPr>
            <p:cNvPr id="294" name="Google Shape;4909;p63">
              <a:extLst>
                <a:ext uri="{FF2B5EF4-FFF2-40B4-BE49-F238E27FC236}">
                  <a16:creationId xmlns:a16="http://schemas.microsoft.com/office/drawing/2014/main" id="{BAA099E4-4B66-450B-A9A6-EF1D6B556BCA}"/>
                </a:ext>
              </a:extLst>
            </p:cNvPr>
            <p:cNvSpPr/>
            <p:nvPr/>
          </p:nvSpPr>
          <p:spPr>
            <a:xfrm>
              <a:off x="941980" y="44785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4910;p63">
              <a:extLst>
                <a:ext uri="{FF2B5EF4-FFF2-40B4-BE49-F238E27FC236}">
                  <a16:creationId xmlns:a16="http://schemas.microsoft.com/office/drawing/2014/main" id="{4189215B-F153-4658-B9C4-52190437A133}"/>
                </a:ext>
              </a:extLst>
            </p:cNvPr>
            <p:cNvSpPr/>
            <p:nvPr/>
          </p:nvSpPr>
          <p:spPr>
            <a:xfrm>
              <a:off x="3300680" y="44785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96" name="Google Shape;4911;p63">
              <a:extLst>
                <a:ext uri="{FF2B5EF4-FFF2-40B4-BE49-F238E27FC236}">
                  <a16:creationId xmlns:a16="http://schemas.microsoft.com/office/drawing/2014/main" id="{6A5A594F-3EB7-4F93-99E2-C32DC2A73AE9}"/>
                </a:ext>
              </a:extLst>
            </p:cNvPr>
            <p:cNvGrpSpPr/>
            <p:nvPr/>
          </p:nvGrpSpPr>
          <p:grpSpPr>
            <a:xfrm>
              <a:off x="719953" y="2542959"/>
              <a:ext cx="4050190" cy="2060642"/>
              <a:chOff x="-1685572" y="1610345"/>
              <a:chExt cx="1004661" cy="511142"/>
            </a:xfrm>
          </p:grpSpPr>
          <p:sp>
            <p:nvSpPr>
              <p:cNvPr id="297" name="Google Shape;4912;p63">
                <a:extLst>
                  <a:ext uri="{FF2B5EF4-FFF2-40B4-BE49-F238E27FC236}">
                    <a16:creationId xmlns:a16="http://schemas.microsoft.com/office/drawing/2014/main" id="{8015E670-A6E2-4766-BAC3-4FA4243347BA}"/>
                  </a:ext>
                </a:extLst>
              </p:cNvPr>
              <p:cNvSpPr/>
              <p:nvPr/>
            </p:nvSpPr>
            <p:spPr>
              <a:xfrm>
                <a:off x="-1271555" y="1956276"/>
                <a:ext cx="226226" cy="9126"/>
              </a:xfrm>
              <a:custGeom>
                <a:avLst/>
                <a:gdLst/>
                <a:ahLst/>
                <a:cxnLst/>
                <a:rect l="l" t="t" r="r" b="b"/>
                <a:pathLst>
                  <a:path w="38523" h="1554" extrusionOk="0">
                    <a:moveTo>
                      <a:pt x="19274" y="0"/>
                    </a:moveTo>
                    <a:cubicBezTo>
                      <a:pt x="16091" y="0"/>
                      <a:pt x="12883" y="75"/>
                      <a:pt x="9700" y="125"/>
                    </a:cubicBezTo>
                    <a:cubicBezTo>
                      <a:pt x="7494" y="176"/>
                      <a:pt x="5289" y="251"/>
                      <a:pt x="3083" y="351"/>
                    </a:cubicBezTo>
                    <a:cubicBezTo>
                      <a:pt x="2131" y="401"/>
                      <a:pt x="1053" y="276"/>
                      <a:pt x="126" y="627"/>
                    </a:cubicBezTo>
                    <a:cubicBezTo>
                      <a:pt x="1" y="652"/>
                      <a:pt x="1" y="927"/>
                      <a:pt x="126" y="952"/>
                    </a:cubicBezTo>
                    <a:cubicBezTo>
                      <a:pt x="1028" y="1303"/>
                      <a:pt x="2031" y="1178"/>
                      <a:pt x="2933" y="1228"/>
                    </a:cubicBezTo>
                    <a:cubicBezTo>
                      <a:pt x="5139" y="1328"/>
                      <a:pt x="7319" y="1379"/>
                      <a:pt x="9525" y="1429"/>
                    </a:cubicBezTo>
                    <a:cubicBezTo>
                      <a:pt x="12758" y="1529"/>
                      <a:pt x="16016" y="1554"/>
                      <a:pt x="19274" y="1554"/>
                    </a:cubicBezTo>
                    <a:cubicBezTo>
                      <a:pt x="22457" y="1554"/>
                      <a:pt x="25640" y="1504"/>
                      <a:pt x="28823" y="1454"/>
                    </a:cubicBezTo>
                    <a:cubicBezTo>
                      <a:pt x="31028" y="1404"/>
                      <a:pt x="33234" y="1328"/>
                      <a:pt x="35439" y="1228"/>
                    </a:cubicBezTo>
                    <a:cubicBezTo>
                      <a:pt x="36392" y="1178"/>
                      <a:pt x="37470" y="1303"/>
                      <a:pt x="38397" y="952"/>
                    </a:cubicBezTo>
                    <a:cubicBezTo>
                      <a:pt x="38522" y="927"/>
                      <a:pt x="38522" y="652"/>
                      <a:pt x="38397" y="627"/>
                    </a:cubicBezTo>
                    <a:cubicBezTo>
                      <a:pt x="37495" y="276"/>
                      <a:pt x="36492" y="401"/>
                      <a:pt x="35590" y="351"/>
                    </a:cubicBezTo>
                    <a:cubicBezTo>
                      <a:pt x="33384" y="251"/>
                      <a:pt x="31204" y="201"/>
                      <a:pt x="28998" y="150"/>
                    </a:cubicBezTo>
                    <a:cubicBezTo>
                      <a:pt x="25765" y="50"/>
                      <a:pt x="22507" y="0"/>
                      <a:pt x="192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4913;p63">
                <a:extLst>
                  <a:ext uri="{FF2B5EF4-FFF2-40B4-BE49-F238E27FC236}">
                    <a16:creationId xmlns:a16="http://schemas.microsoft.com/office/drawing/2014/main" id="{8C2C2B76-DE68-428E-AB52-B7089239EA71}"/>
                  </a:ext>
                </a:extLst>
              </p:cNvPr>
              <p:cNvSpPr/>
              <p:nvPr/>
            </p:nvSpPr>
            <p:spPr>
              <a:xfrm>
                <a:off x="-1279207" y="1929621"/>
                <a:ext cx="46123" cy="62530"/>
              </a:xfrm>
              <a:custGeom>
                <a:avLst/>
                <a:gdLst/>
                <a:ahLst/>
                <a:cxnLst/>
                <a:rect l="l" t="t" r="r" b="b"/>
                <a:pathLst>
                  <a:path w="7854" h="10648" extrusionOk="0">
                    <a:moveTo>
                      <a:pt x="7690" y="0"/>
                    </a:moveTo>
                    <a:cubicBezTo>
                      <a:pt x="7667" y="0"/>
                      <a:pt x="7643" y="9"/>
                      <a:pt x="7620" y="28"/>
                    </a:cubicBezTo>
                    <a:cubicBezTo>
                      <a:pt x="6266" y="830"/>
                      <a:pt x="0" y="4263"/>
                      <a:pt x="101" y="5316"/>
                    </a:cubicBezTo>
                    <a:cubicBezTo>
                      <a:pt x="276" y="6845"/>
                      <a:pt x="6767" y="10128"/>
                      <a:pt x="7620" y="10629"/>
                    </a:cubicBezTo>
                    <a:cubicBezTo>
                      <a:pt x="7640" y="10642"/>
                      <a:pt x="7661" y="10647"/>
                      <a:pt x="7681" y="10647"/>
                    </a:cubicBezTo>
                    <a:cubicBezTo>
                      <a:pt x="7780" y="10647"/>
                      <a:pt x="7853" y="10508"/>
                      <a:pt x="7770" y="10404"/>
                    </a:cubicBezTo>
                    <a:cubicBezTo>
                      <a:pt x="6742" y="9201"/>
                      <a:pt x="5690" y="8048"/>
                      <a:pt x="4562" y="6945"/>
                    </a:cubicBezTo>
                    <a:cubicBezTo>
                      <a:pt x="4261" y="6669"/>
                      <a:pt x="3534" y="5817"/>
                      <a:pt x="2782" y="5266"/>
                    </a:cubicBezTo>
                    <a:cubicBezTo>
                      <a:pt x="4612" y="3988"/>
                      <a:pt x="7294" y="780"/>
                      <a:pt x="7770" y="228"/>
                    </a:cubicBezTo>
                    <a:cubicBezTo>
                      <a:pt x="7851" y="147"/>
                      <a:pt x="7784" y="0"/>
                      <a:pt x="76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4914;p63">
                <a:extLst>
                  <a:ext uri="{FF2B5EF4-FFF2-40B4-BE49-F238E27FC236}">
                    <a16:creationId xmlns:a16="http://schemas.microsoft.com/office/drawing/2014/main" id="{0FF7C6CA-D8AB-440B-9A68-FE99F865D08E}"/>
                  </a:ext>
                </a:extLst>
              </p:cNvPr>
              <p:cNvSpPr/>
              <p:nvPr/>
            </p:nvSpPr>
            <p:spPr>
              <a:xfrm>
                <a:off x="-1077763" y="1929621"/>
                <a:ext cx="46269" cy="62530"/>
              </a:xfrm>
              <a:custGeom>
                <a:avLst/>
                <a:gdLst/>
                <a:ahLst/>
                <a:cxnLst/>
                <a:rect l="l" t="t" r="r" b="b"/>
                <a:pathLst>
                  <a:path w="7879" h="10648" extrusionOk="0">
                    <a:moveTo>
                      <a:pt x="177" y="0"/>
                    </a:moveTo>
                    <a:cubicBezTo>
                      <a:pt x="69" y="0"/>
                      <a:pt x="2" y="147"/>
                      <a:pt x="84" y="228"/>
                    </a:cubicBezTo>
                    <a:cubicBezTo>
                      <a:pt x="560" y="780"/>
                      <a:pt x="3241" y="3988"/>
                      <a:pt x="5096" y="5266"/>
                    </a:cubicBezTo>
                    <a:cubicBezTo>
                      <a:pt x="4344" y="5817"/>
                      <a:pt x="3592" y="6669"/>
                      <a:pt x="3317" y="6945"/>
                    </a:cubicBezTo>
                    <a:cubicBezTo>
                      <a:pt x="2164" y="8048"/>
                      <a:pt x="1136" y="9201"/>
                      <a:pt x="84" y="10404"/>
                    </a:cubicBezTo>
                    <a:cubicBezTo>
                      <a:pt x="0" y="10508"/>
                      <a:pt x="73" y="10647"/>
                      <a:pt x="187" y="10647"/>
                    </a:cubicBezTo>
                    <a:cubicBezTo>
                      <a:pt x="210" y="10647"/>
                      <a:pt x="234" y="10642"/>
                      <a:pt x="259" y="10629"/>
                    </a:cubicBezTo>
                    <a:cubicBezTo>
                      <a:pt x="1111" y="10128"/>
                      <a:pt x="7577" y="6845"/>
                      <a:pt x="7753" y="5316"/>
                    </a:cubicBezTo>
                    <a:cubicBezTo>
                      <a:pt x="7878" y="4263"/>
                      <a:pt x="1612" y="830"/>
                      <a:pt x="259" y="28"/>
                    </a:cubicBezTo>
                    <a:cubicBezTo>
                      <a:pt x="230" y="9"/>
                      <a:pt x="202" y="0"/>
                      <a:pt x="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4915;p63">
                <a:extLst>
                  <a:ext uri="{FF2B5EF4-FFF2-40B4-BE49-F238E27FC236}">
                    <a16:creationId xmlns:a16="http://schemas.microsoft.com/office/drawing/2014/main" id="{685B792C-B28D-4766-91BF-5C836C10EF38}"/>
                  </a:ext>
                </a:extLst>
              </p:cNvPr>
              <p:cNvSpPr/>
              <p:nvPr/>
            </p:nvSpPr>
            <p:spPr>
              <a:xfrm>
                <a:off x="-1685572" y="1845351"/>
                <a:ext cx="118630" cy="235481"/>
              </a:xfrm>
              <a:custGeom>
                <a:avLst/>
                <a:gdLst/>
                <a:ahLst/>
                <a:cxnLst/>
                <a:rect l="l" t="t" r="r" b="b"/>
                <a:pathLst>
                  <a:path w="20201" h="40099" extrusionOk="0">
                    <a:moveTo>
                      <a:pt x="6431" y="1"/>
                    </a:moveTo>
                    <a:cubicBezTo>
                      <a:pt x="5642" y="1"/>
                      <a:pt x="4948" y="64"/>
                      <a:pt x="4361" y="142"/>
                    </a:cubicBezTo>
                    <a:cubicBezTo>
                      <a:pt x="3609" y="217"/>
                      <a:pt x="3033" y="368"/>
                      <a:pt x="2607" y="468"/>
                    </a:cubicBezTo>
                    <a:cubicBezTo>
                      <a:pt x="2206" y="568"/>
                      <a:pt x="1955" y="668"/>
                      <a:pt x="1905" y="668"/>
                    </a:cubicBezTo>
                    <a:cubicBezTo>
                      <a:pt x="652" y="1145"/>
                      <a:pt x="0" y="2548"/>
                      <a:pt x="451" y="3801"/>
                    </a:cubicBezTo>
                    <a:cubicBezTo>
                      <a:pt x="822" y="4796"/>
                      <a:pt x="1753" y="5411"/>
                      <a:pt x="2751" y="5411"/>
                    </a:cubicBezTo>
                    <a:cubicBezTo>
                      <a:pt x="3035" y="5411"/>
                      <a:pt x="3325" y="5361"/>
                      <a:pt x="3609" y="5255"/>
                    </a:cubicBezTo>
                    <a:lnTo>
                      <a:pt x="3609" y="5255"/>
                    </a:lnTo>
                    <a:cubicBezTo>
                      <a:pt x="3600" y="5259"/>
                      <a:pt x="3596" y="5261"/>
                      <a:pt x="3597" y="5261"/>
                    </a:cubicBezTo>
                    <a:cubicBezTo>
                      <a:pt x="3599" y="5261"/>
                      <a:pt x="3704" y="5217"/>
                      <a:pt x="3910" y="5155"/>
                    </a:cubicBezTo>
                    <a:cubicBezTo>
                      <a:pt x="4160" y="5079"/>
                      <a:pt x="4561" y="4954"/>
                      <a:pt x="5088" y="4854"/>
                    </a:cubicBezTo>
                    <a:cubicBezTo>
                      <a:pt x="5602" y="4766"/>
                      <a:pt x="6247" y="4685"/>
                      <a:pt x="6971" y="4685"/>
                    </a:cubicBezTo>
                    <a:cubicBezTo>
                      <a:pt x="7694" y="4685"/>
                      <a:pt x="8496" y="4766"/>
                      <a:pt x="9323" y="5004"/>
                    </a:cubicBezTo>
                    <a:cubicBezTo>
                      <a:pt x="10150" y="5230"/>
                      <a:pt x="10978" y="5631"/>
                      <a:pt x="11780" y="6232"/>
                    </a:cubicBezTo>
                    <a:cubicBezTo>
                      <a:pt x="12582" y="6834"/>
                      <a:pt x="13333" y="7636"/>
                      <a:pt x="13960" y="8638"/>
                    </a:cubicBezTo>
                    <a:cubicBezTo>
                      <a:pt x="14612" y="9616"/>
                      <a:pt x="15138" y="10794"/>
                      <a:pt x="15564" y="12047"/>
                    </a:cubicBezTo>
                    <a:lnTo>
                      <a:pt x="15664" y="12272"/>
                    </a:lnTo>
                    <a:lnTo>
                      <a:pt x="15664" y="12323"/>
                    </a:lnTo>
                    <a:lnTo>
                      <a:pt x="15689" y="12373"/>
                    </a:lnTo>
                    <a:lnTo>
                      <a:pt x="15714" y="12498"/>
                    </a:lnTo>
                    <a:lnTo>
                      <a:pt x="15815" y="12774"/>
                    </a:lnTo>
                    <a:lnTo>
                      <a:pt x="15865" y="12999"/>
                    </a:lnTo>
                    <a:cubicBezTo>
                      <a:pt x="15940" y="13275"/>
                      <a:pt x="16015" y="13626"/>
                      <a:pt x="16090" y="13927"/>
                    </a:cubicBezTo>
                    <a:cubicBezTo>
                      <a:pt x="16216" y="14578"/>
                      <a:pt x="16316" y="15230"/>
                      <a:pt x="16366" y="15907"/>
                    </a:cubicBezTo>
                    <a:cubicBezTo>
                      <a:pt x="16592" y="18613"/>
                      <a:pt x="16316" y="21471"/>
                      <a:pt x="15940" y="24152"/>
                    </a:cubicBezTo>
                    <a:cubicBezTo>
                      <a:pt x="15564" y="26859"/>
                      <a:pt x="15088" y="29441"/>
                      <a:pt x="14963" y="31796"/>
                    </a:cubicBezTo>
                    <a:cubicBezTo>
                      <a:pt x="14887" y="32949"/>
                      <a:pt x="14912" y="34077"/>
                      <a:pt x="15063" y="35105"/>
                    </a:cubicBezTo>
                    <a:cubicBezTo>
                      <a:pt x="15213" y="36132"/>
                      <a:pt x="15514" y="37060"/>
                      <a:pt x="15890" y="37786"/>
                    </a:cubicBezTo>
                    <a:cubicBezTo>
                      <a:pt x="16266" y="38513"/>
                      <a:pt x="16742" y="39014"/>
                      <a:pt x="17043" y="39340"/>
                    </a:cubicBezTo>
                    <a:cubicBezTo>
                      <a:pt x="17193" y="39491"/>
                      <a:pt x="17344" y="39591"/>
                      <a:pt x="17419" y="39666"/>
                    </a:cubicBezTo>
                    <a:cubicBezTo>
                      <a:pt x="17519" y="39741"/>
                      <a:pt x="17569" y="39791"/>
                      <a:pt x="17569" y="39791"/>
                    </a:cubicBezTo>
                    <a:cubicBezTo>
                      <a:pt x="17820" y="39997"/>
                      <a:pt x="18128" y="40098"/>
                      <a:pt x="18437" y="40098"/>
                    </a:cubicBezTo>
                    <a:cubicBezTo>
                      <a:pt x="18806" y="40098"/>
                      <a:pt x="19176" y="39953"/>
                      <a:pt x="19449" y="39666"/>
                    </a:cubicBezTo>
                    <a:cubicBezTo>
                      <a:pt x="19975" y="39090"/>
                      <a:pt x="19925" y="38212"/>
                      <a:pt x="19374" y="37711"/>
                    </a:cubicBezTo>
                    <a:lnTo>
                      <a:pt x="19298" y="37636"/>
                    </a:lnTo>
                    <a:cubicBezTo>
                      <a:pt x="19298" y="37636"/>
                      <a:pt x="19273" y="37611"/>
                      <a:pt x="19223" y="37561"/>
                    </a:cubicBezTo>
                    <a:cubicBezTo>
                      <a:pt x="19173" y="37511"/>
                      <a:pt x="19098" y="37461"/>
                      <a:pt x="19023" y="37360"/>
                    </a:cubicBezTo>
                    <a:cubicBezTo>
                      <a:pt x="18847" y="37185"/>
                      <a:pt x="18622" y="36909"/>
                      <a:pt x="18421" y="36483"/>
                    </a:cubicBezTo>
                    <a:cubicBezTo>
                      <a:pt x="18221" y="36082"/>
                      <a:pt x="18045" y="35481"/>
                      <a:pt x="17970" y="34729"/>
                    </a:cubicBezTo>
                    <a:cubicBezTo>
                      <a:pt x="17895" y="33977"/>
                      <a:pt x="17895" y="33050"/>
                      <a:pt x="17995" y="32022"/>
                    </a:cubicBezTo>
                    <a:cubicBezTo>
                      <a:pt x="18196" y="29942"/>
                      <a:pt x="18747" y="27435"/>
                      <a:pt x="19248" y="24679"/>
                    </a:cubicBezTo>
                    <a:cubicBezTo>
                      <a:pt x="19724" y="21922"/>
                      <a:pt x="20201" y="18864"/>
                      <a:pt x="20050" y="15681"/>
                    </a:cubicBezTo>
                    <a:cubicBezTo>
                      <a:pt x="20000" y="14879"/>
                      <a:pt x="19925" y="14077"/>
                      <a:pt x="19800" y="13275"/>
                    </a:cubicBezTo>
                    <a:cubicBezTo>
                      <a:pt x="19750" y="12874"/>
                      <a:pt x="19674" y="12473"/>
                      <a:pt x="19574" y="12047"/>
                    </a:cubicBezTo>
                    <a:lnTo>
                      <a:pt x="19499" y="11746"/>
                    </a:lnTo>
                    <a:lnTo>
                      <a:pt x="19424" y="11470"/>
                    </a:lnTo>
                    <a:lnTo>
                      <a:pt x="19399" y="11345"/>
                    </a:lnTo>
                    <a:lnTo>
                      <a:pt x="19349" y="11195"/>
                    </a:lnTo>
                    <a:lnTo>
                      <a:pt x="19273" y="10894"/>
                    </a:lnTo>
                    <a:cubicBezTo>
                      <a:pt x="18847" y="9390"/>
                      <a:pt x="18271" y="7887"/>
                      <a:pt x="17469" y="6508"/>
                    </a:cubicBezTo>
                    <a:cubicBezTo>
                      <a:pt x="16692" y="5130"/>
                      <a:pt x="15689" y="3876"/>
                      <a:pt x="14486" y="2874"/>
                    </a:cubicBezTo>
                    <a:cubicBezTo>
                      <a:pt x="13308" y="1871"/>
                      <a:pt x="11980" y="1170"/>
                      <a:pt x="10702" y="719"/>
                    </a:cubicBezTo>
                    <a:cubicBezTo>
                      <a:pt x="9424" y="267"/>
                      <a:pt x="8196" y="92"/>
                      <a:pt x="7118" y="17"/>
                    </a:cubicBezTo>
                    <a:cubicBezTo>
                      <a:pt x="6882" y="6"/>
                      <a:pt x="6653" y="1"/>
                      <a:pt x="64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4916;p63">
                <a:extLst>
                  <a:ext uri="{FF2B5EF4-FFF2-40B4-BE49-F238E27FC236}">
                    <a16:creationId xmlns:a16="http://schemas.microsoft.com/office/drawing/2014/main" id="{2CC9EDC8-6935-4E4D-A266-C73826EC5A3C}"/>
                  </a:ext>
                </a:extLst>
              </p:cNvPr>
              <p:cNvSpPr/>
              <p:nvPr/>
            </p:nvSpPr>
            <p:spPr>
              <a:xfrm>
                <a:off x="-1684398" y="1853349"/>
                <a:ext cx="116135" cy="227483"/>
              </a:xfrm>
              <a:custGeom>
                <a:avLst/>
                <a:gdLst/>
                <a:ahLst/>
                <a:cxnLst/>
                <a:rect l="l" t="t" r="r" b="b"/>
                <a:pathLst>
                  <a:path w="19776" h="38737" extrusionOk="0">
                    <a:moveTo>
                      <a:pt x="4406" y="0"/>
                    </a:moveTo>
                    <a:cubicBezTo>
                      <a:pt x="3081" y="0"/>
                      <a:pt x="1759" y="162"/>
                      <a:pt x="427" y="384"/>
                    </a:cubicBezTo>
                    <a:cubicBezTo>
                      <a:pt x="76" y="986"/>
                      <a:pt x="1" y="1738"/>
                      <a:pt x="251" y="2439"/>
                    </a:cubicBezTo>
                    <a:cubicBezTo>
                      <a:pt x="622" y="3434"/>
                      <a:pt x="1553" y="4049"/>
                      <a:pt x="2551" y="4049"/>
                    </a:cubicBezTo>
                    <a:cubicBezTo>
                      <a:pt x="2835" y="4049"/>
                      <a:pt x="3125" y="3999"/>
                      <a:pt x="3409" y="3893"/>
                    </a:cubicBezTo>
                    <a:lnTo>
                      <a:pt x="3409" y="3893"/>
                    </a:lnTo>
                    <a:cubicBezTo>
                      <a:pt x="3400" y="3897"/>
                      <a:pt x="3396" y="3899"/>
                      <a:pt x="3397" y="3899"/>
                    </a:cubicBezTo>
                    <a:cubicBezTo>
                      <a:pt x="3399" y="3899"/>
                      <a:pt x="3504" y="3855"/>
                      <a:pt x="3710" y="3793"/>
                    </a:cubicBezTo>
                    <a:cubicBezTo>
                      <a:pt x="3960" y="3717"/>
                      <a:pt x="4361" y="3592"/>
                      <a:pt x="4888" y="3492"/>
                    </a:cubicBezTo>
                    <a:cubicBezTo>
                      <a:pt x="5402" y="3404"/>
                      <a:pt x="6047" y="3323"/>
                      <a:pt x="6771" y="3323"/>
                    </a:cubicBezTo>
                    <a:cubicBezTo>
                      <a:pt x="7494" y="3323"/>
                      <a:pt x="8296" y="3404"/>
                      <a:pt x="9123" y="3642"/>
                    </a:cubicBezTo>
                    <a:cubicBezTo>
                      <a:pt x="9950" y="3868"/>
                      <a:pt x="10778" y="4269"/>
                      <a:pt x="11580" y="4870"/>
                    </a:cubicBezTo>
                    <a:cubicBezTo>
                      <a:pt x="12382" y="5472"/>
                      <a:pt x="13133" y="6274"/>
                      <a:pt x="13760" y="7276"/>
                    </a:cubicBezTo>
                    <a:cubicBezTo>
                      <a:pt x="14412" y="8254"/>
                      <a:pt x="14938" y="9432"/>
                      <a:pt x="15364" y="10685"/>
                    </a:cubicBezTo>
                    <a:lnTo>
                      <a:pt x="15464" y="10910"/>
                    </a:lnTo>
                    <a:lnTo>
                      <a:pt x="15464" y="10961"/>
                    </a:lnTo>
                    <a:lnTo>
                      <a:pt x="15489" y="11011"/>
                    </a:lnTo>
                    <a:lnTo>
                      <a:pt x="15514" y="11136"/>
                    </a:lnTo>
                    <a:lnTo>
                      <a:pt x="15615" y="11412"/>
                    </a:lnTo>
                    <a:lnTo>
                      <a:pt x="15665" y="11637"/>
                    </a:lnTo>
                    <a:cubicBezTo>
                      <a:pt x="15740" y="11913"/>
                      <a:pt x="15815" y="12264"/>
                      <a:pt x="15890" y="12565"/>
                    </a:cubicBezTo>
                    <a:cubicBezTo>
                      <a:pt x="16016" y="13216"/>
                      <a:pt x="16116" y="13868"/>
                      <a:pt x="16166" y="14545"/>
                    </a:cubicBezTo>
                    <a:cubicBezTo>
                      <a:pt x="16392" y="17251"/>
                      <a:pt x="16116" y="20109"/>
                      <a:pt x="15740" y="22790"/>
                    </a:cubicBezTo>
                    <a:cubicBezTo>
                      <a:pt x="15364" y="25497"/>
                      <a:pt x="14888" y="28079"/>
                      <a:pt x="14763" y="30434"/>
                    </a:cubicBezTo>
                    <a:cubicBezTo>
                      <a:pt x="14687" y="31587"/>
                      <a:pt x="14712" y="32715"/>
                      <a:pt x="14863" y="33743"/>
                    </a:cubicBezTo>
                    <a:cubicBezTo>
                      <a:pt x="15013" y="34770"/>
                      <a:pt x="15314" y="35698"/>
                      <a:pt x="15690" y="36424"/>
                    </a:cubicBezTo>
                    <a:cubicBezTo>
                      <a:pt x="16066" y="37151"/>
                      <a:pt x="16542" y="37652"/>
                      <a:pt x="16843" y="37978"/>
                    </a:cubicBezTo>
                    <a:cubicBezTo>
                      <a:pt x="16993" y="38129"/>
                      <a:pt x="17144" y="38229"/>
                      <a:pt x="17219" y="38304"/>
                    </a:cubicBezTo>
                    <a:cubicBezTo>
                      <a:pt x="17319" y="38379"/>
                      <a:pt x="17369" y="38429"/>
                      <a:pt x="17369" y="38429"/>
                    </a:cubicBezTo>
                    <a:cubicBezTo>
                      <a:pt x="17620" y="38635"/>
                      <a:pt x="17928" y="38736"/>
                      <a:pt x="18237" y="38736"/>
                    </a:cubicBezTo>
                    <a:cubicBezTo>
                      <a:pt x="18606" y="38736"/>
                      <a:pt x="18976" y="38591"/>
                      <a:pt x="19249" y="38304"/>
                    </a:cubicBezTo>
                    <a:cubicBezTo>
                      <a:pt x="19775" y="37728"/>
                      <a:pt x="19725" y="36850"/>
                      <a:pt x="19174" y="36349"/>
                    </a:cubicBezTo>
                    <a:lnTo>
                      <a:pt x="19098" y="36274"/>
                    </a:lnTo>
                    <a:cubicBezTo>
                      <a:pt x="19098" y="36274"/>
                      <a:pt x="19073" y="36249"/>
                      <a:pt x="19023" y="36199"/>
                    </a:cubicBezTo>
                    <a:cubicBezTo>
                      <a:pt x="18973" y="36149"/>
                      <a:pt x="18898" y="36099"/>
                      <a:pt x="18823" y="35998"/>
                    </a:cubicBezTo>
                    <a:cubicBezTo>
                      <a:pt x="18647" y="35823"/>
                      <a:pt x="18422" y="35547"/>
                      <a:pt x="18221" y="35121"/>
                    </a:cubicBezTo>
                    <a:cubicBezTo>
                      <a:pt x="18021" y="34720"/>
                      <a:pt x="17845" y="34119"/>
                      <a:pt x="17770" y="33367"/>
                    </a:cubicBezTo>
                    <a:cubicBezTo>
                      <a:pt x="17695" y="32640"/>
                      <a:pt x="17695" y="31763"/>
                      <a:pt x="17795" y="30785"/>
                    </a:cubicBezTo>
                    <a:cubicBezTo>
                      <a:pt x="17244" y="28655"/>
                      <a:pt x="16918" y="26500"/>
                      <a:pt x="17043" y="24269"/>
                    </a:cubicBezTo>
                    <a:cubicBezTo>
                      <a:pt x="17169" y="20660"/>
                      <a:pt x="18472" y="17251"/>
                      <a:pt x="18547" y="13718"/>
                    </a:cubicBezTo>
                    <a:cubicBezTo>
                      <a:pt x="18622" y="10384"/>
                      <a:pt x="17369" y="7251"/>
                      <a:pt x="15138" y="4820"/>
                    </a:cubicBezTo>
                    <a:cubicBezTo>
                      <a:pt x="12933" y="2414"/>
                      <a:pt x="9976" y="710"/>
                      <a:pt x="6717" y="184"/>
                    </a:cubicBezTo>
                    <a:cubicBezTo>
                      <a:pt x="5944" y="55"/>
                      <a:pt x="5175" y="0"/>
                      <a:pt x="4406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4917;p63">
                <a:extLst>
                  <a:ext uri="{FF2B5EF4-FFF2-40B4-BE49-F238E27FC236}">
                    <a16:creationId xmlns:a16="http://schemas.microsoft.com/office/drawing/2014/main" id="{FB217A0C-67BE-4729-976B-92E5BDF054CE}"/>
                  </a:ext>
                </a:extLst>
              </p:cNvPr>
              <p:cNvSpPr/>
              <p:nvPr/>
            </p:nvSpPr>
            <p:spPr>
              <a:xfrm>
                <a:off x="-1685572" y="1845738"/>
                <a:ext cx="32087" cy="31389"/>
              </a:xfrm>
              <a:custGeom>
                <a:avLst/>
                <a:gdLst/>
                <a:ahLst/>
                <a:cxnLst/>
                <a:rect l="l" t="t" r="r" b="b"/>
                <a:pathLst>
                  <a:path w="5464" h="5345" extrusionOk="0">
                    <a:moveTo>
                      <a:pt x="4937" y="1"/>
                    </a:moveTo>
                    <a:cubicBezTo>
                      <a:pt x="4737" y="26"/>
                      <a:pt x="4561" y="51"/>
                      <a:pt x="4361" y="76"/>
                    </a:cubicBezTo>
                    <a:cubicBezTo>
                      <a:pt x="3609" y="151"/>
                      <a:pt x="3033" y="302"/>
                      <a:pt x="2607" y="402"/>
                    </a:cubicBezTo>
                    <a:cubicBezTo>
                      <a:pt x="2206" y="502"/>
                      <a:pt x="1955" y="602"/>
                      <a:pt x="1905" y="602"/>
                    </a:cubicBezTo>
                    <a:cubicBezTo>
                      <a:pt x="652" y="1079"/>
                      <a:pt x="0" y="2482"/>
                      <a:pt x="451" y="3735"/>
                    </a:cubicBezTo>
                    <a:cubicBezTo>
                      <a:pt x="822" y="4730"/>
                      <a:pt x="1753" y="5345"/>
                      <a:pt x="2751" y="5345"/>
                    </a:cubicBezTo>
                    <a:cubicBezTo>
                      <a:pt x="3035" y="5345"/>
                      <a:pt x="3325" y="5295"/>
                      <a:pt x="3609" y="5189"/>
                    </a:cubicBezTo>
                    <a:lnTo>
                      <a:pt x="3609" y="5189"/>
                    </a:lnTo>
                    <a:cubicBezTo>
                      <a:pt x="3600" y="5193"/>
                      <a:pt x="3596" y="5195"/>
                      <a:pt x="3597" y="5195"/>
                    </a:cubicBezTo>
                    <a:cubicBezTo>
                      <a:pt x="3599" y="5195"/>
                      <a:pt x="3704" y="5151"/>
                      <a:pt x="3910" y="5089"/>
                    </a:cubicBezTo>
                    <a:cubicBezTo>
                      <a:pt x="4160" y="5013"/>
                      <a:pt x="4561" y="4888"/>
                      <a:pt x="5088" y="4788"/>
                    </a:cubicBezTo>
                    <a:cubicBezTo>
                      <a:pt x="5188" y="4788"/>
                      <a:pt x="5288" y="4763"/>
                      <a:pt x="5414" y="4738"/>
                    </a:cubicBezTo>
                    <a:cubicBezTo>
                      <a:pt x="5464" y="3134"/>
                      <a:pt x="5338" y="1480"/>
                      <a:pt x="49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4918;p63">
                <a:extLst>
                  <a:ext uri="{FF2B5EF4-FFF2-40B4-BE49-F238E27FC236}">
                    <a16:creationId xmlns:a16="http://schemas.microsoft.com/office/drawing/2014/main" id="{A5FE0DEE-ACF4-45D9-A603-C28B10EFB508}"/>
                  </a:ext>
                </a:extLst>
              </p:cNvPr>
              <p:cNvSpPr/>
              <p:nvPr/>
            </p:nvSpPr>
            <p:spPr>
              <a:xfrm>
                <a:off x="-1637447" y="1846331"/>
                <a:ext cx="10159" cy="29439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5013" extrusionOk="0">
                    <a:moveTo>
                      <a:pt x="276" y="0"/>
                    </a:moveTo>
                    <a:cubicBezTo>
                      <a:pt x="276" y="953"/>
                      <a:pt x="276" y="1905"/>
                      <a:pt x="226" y="2882"/>
                    </a:cubicBezTo>
                    <a:cubicBezTo>
                      <a:pt x="201" y="3459"/>
                      <a:pt x="101" y="4035"/>
                      <a:pt x="1" y="4612"/>
                    </a:cubicBezTo>
                    <a:cubicBezTo>
                      <a:pt x="351" y="4662"/>
                      <a:pt x="752" y="4737"/>
                      <a:pt x="1128" y="4837"/>
                    </a:cubicBezTo>
                    <a:cubicBezTo>
                      <a:pt x="1304" y="4887"/>
                      <a:pt x="1479" y="4938"/>
                      <a:pt x="1655" y="5013"/>
                    </a:cubicBezTo>
                    <a:cubicBezTo>
                      <a:pt x="1730" y="3434"/>
                      <a:pt x="1529" y="1805"/>
                      <a:pt x="1279" y="201"/>
                    </a:cubicBezTo>
                    <a:cubicBezTo>
                      <a:pt x="953" y="125"/>
                      <a:pt x="602" y="5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4919;p63">
                <a:extLst>
                  <a:ext uri="{FF2B5EF4-FFF2-40B4-BE49-F238E27FC236}">
                    <a16:creationId xmlns:a16="http://schemas.microsoft.com/office/drawing/2014/main" id="{3EBBE60A-6C28-42DE-BAC2-3CBB170F86A5}"/>
                  </a:ext>
                </a:extLst>
              </p:cNvPr>
              <p:cNvSpPr/>
              <p:nvPr/>
            </p:nvSpPr>
            <p:spPr>
              <a:xfrm>
                <a:off x="-1618902" y="1855604"/>
                <a:ext cx="13107" cy="28705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4888" extrusionOk="0">
                    <a:moveTo>
                      <a:pt x="1579" y="0"/>
                    </a:moveTo>
                    <a:cubicBezTo>
                      <a:pt x="1204" y="1454"/>
                      <a:pt x="652" y="2832"/>
                      <a:pt x="0" y="4186"/>
                    </a:cubicBezTo>
                    <a:cubicBezTo>
                      <a:pt x="126" y="4286"/>
                      <a:pt x="276" y="4386"/>
                      <a:pt x="427" y="4486"/>
                    </a:cubicBezTo>
                    <a:cubicBezTo>
                      <a:pt x="602" y="4612"/>
                      <a:pt x="752" y="4762"/>
                      <a:pt x="928" y="4887"/>
                    </a:cubicBezTo>
                    <a:cubicBezTo>
                      <a:pt x="1605" y="3484"/>
                      <a:pt x="2056" y="1980"/>
                      <a:pt x="2231" y="451"/>
                    </a:cubicBezTo>
                    <a:cubicBezTo>
                      <a:pt x="2031" y="276"/>
                      <a:pt x="1805" y="151"/>
                      <a:pt x="1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4920;p63">
                <a:extLst>
                  <a:ext uri="{FF2B5EF4-FFF2-40B4-BE49-F238E27FC236}">
                    <a16:creationId xmlns:a16="http://schemas.microsoft.com/office/drawing/2014/main" id="{B868825E-198B-497C-857F-192F12ECD08E}"/>
                  </a:ext>
                </a:extLst>
              </p:cNvPr>
              <p:cNvSpPr/>
              <p:nvPr/>
            </p:nvSpPr>
            <p:spPr>
              <a:xfrm>
                <a:off x="-1605507" y="1876651"/>
                <a:ext cx="20313" cy="21787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3710" extrusionOk="0">
                    <a:moveTo>
                      <a:pt x="3083" y="0"/>
                    </a:moveTo>
                    <a:cubicBezTo>
                      <a:pt x="2657" y="476"/>
                      <a:pt x="2181" y="927"/>
                      <a:pt x="1805" y="1303"/>
                    </a:cubicBezTo>
                    <a:cubicBezTo>
                      <a:pt x="1253" y="1880"/>
                      <a:pt x="652" y="2381"/>
                      <a:pt x="0" y="2832"/>
                    </a:cubicBezTo>
                    <a:cubicBezTo>
                      <a:pt x="126" y="2983"/>
                      <a:pt x="226" y="3133"/>
                      <a:pt x="326" y="3308"/>
                    </a:cubicBezTo>
                    <a:cubicBezTo>
                      <a:pt x="401" y="3434"/>
                      <a:pt x="476" y="3559"/>
                      <a:pt x="577" y="3709"/>
                    </a:cubicBezTo>
                    <a:cubicBezTo>
                      <a:pt x="1504" y="2882"/>
                      <a:pt x="2356" y="1955"/>
                      <a:pt x="3133" y="1028"/>
                    </a:cubicBezTo>
                    <a:cubicBezTo>
                      <a:pt x="3183" y="952"/>
                      <a:pt x="3308" y="777"/>
                      <a:pt x="3459" y="577"/>
                    </a:cubicBezTo>
                    <a:cubicBezTo>
                      <a:pt x="3334" y="376"/>
                      <a:pt x="3208" y="201"/>
                      <a:pt x="30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4921;p63">
                <a:extLst>
                  <a:ext uri="{FF2B5EF4-FFF2-40B4-BE49-F238E27FC236}">
                    <a16:creationId xmlns:a16="http://schemas.microsoft.com/office/drawing/2014/main" id="{5ED0B983-3CFE-409D-A092-AAE82114C1BD}"/>
                  </a:ext>
                </a:extLst>
              </p:cNvPr>
              <p:cNvSpPr/>
              <p:nvPr/>
            </p:nvSpPr>
            <p:spPr>
              <a:xfrm>
                <a:off x="-1595500" y="1900493"/>
                <a:ext cx="22527" cy="20313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3459" extrusionOk="0">
                    <a:moveTo>
                      <a:pt x="3434" y="0"/>
                    </a:moveTo>
                    <a:cubicBezTo>
                      <a:pt x="2381" y="802"/>
                      <a:pt x="1203" y="1429"/>
                      <a:pt x="0" y="2005"/>
                    </a:cubicBezTo>
                    <a:cubicBezTo>
                      <a:pt x="76" y="2231"/>
                      <a:pt x="151" y="2431"/>
                      <a:pt x="226" y="2657"/>
                    </a:cubicBezTo>
                    <a:lnTo>
                      <a:pt x="326" y="2882"/>
                    </a:lnTo>
                    <a:lnTo>
                      <a:pt x="326" y="2933"/>
                    </a:lnTo>
                    <a:lnTo>
                      <a:pt x="351" y="2983"/>
                    </a:lnTo>
                    <a:lnTo>
                      <a:pt x="376" y="3108"/>
                    </a:lnTo>
                    <a:lnTo>
                      <a:pt x="477" y="3384"/>
                    </a:lnTo>
                    <a:lnTo>
                      <a:pt x="502" y="3459"/>
                    </a:lnTo>
                    <a:cubicBezTo>
                      <a:pt x="1705" y="2857"/>
                      <a:pt x="2858" y="2080"/>
                      <a:pt x="3835" y="1178"/>
                    </a:cubicBezTo>
                    <a:cubicBezTo>
                      <a:pt x="3710" y="777"/>
                      <a:pt x="3584" y="401"/>
                      <a:pt x="34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4922;p63">
                <a:extLst>
                  <a:ext uri="{FF2B5EF4-FFF2-40B4-BE49-F238E27FC236}">
                    <a16:creationId xmlns:a16="http://schemas.microsoft.com/office/drawing/2014/main" id="{71E1E2CF-1EA6-44C5-8E84-33EA1A0D3459}"/>
                  </a:ext>
                </a:extLst>
              </p:cNvPr>
              <p:cNvSpPr/>
              <p:nvPr/>
            </p:nvSpPr>
            <p:spPr>
              <a:xfrm>
                <a:off x="-1589463" y="1932874"/>
                <a:ext cx="21640" cy="14429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2457" extrusionOk="0">
                    <a:moveTo>
                      <a:pt x="3634" y="0"/>
                    </a:moveTo>
                    <a:cubicBezTo>
                      <a:pt x="2807" y="301"/>
                      <a:pt x="1955" y="526"/>
                      <a:pt x="1429" y="702"/>
                    </a:cubicBezTo>
                    <a:cubicBezTo>
                      <a:pt x="952" y="852"/>
                      <a:pt x="476" y="952"/>
                      <a:pt x="0" y="1053"/>
                    </a:cubicBezTo>
                    <a:cubicBezTo>
                      <a:pt x="50" y="1504"/>
                      <a:pt x="50" y="1980"/>
                      <a:pt x="75" y="2456"/>
                    </a:cubicBezTo>
                    <a:cubicBezTo>
                      <a:pt x="877" y="2256"/>
                      <a:pt x="1679" y="1980"/>
                      <a:pt x="2506" y="1604"/>
                    </a:cubicBezTo>
                    <a:cubicBezTo>
                      <a:pt x="2857" y="1429"/>
                      <a:pt x="3258" y="1253"/>
                      <a:pt x="3684" y="1028"/>
                    </a:cubicBezTo>
                    <a:cubicBezTo>
                      <a:pt x="3684" y="927"/>
                      <a:pt x="3684" y="852"/>
                      <a:pt x="3684" y="777"/>
                    </a:cubicBezTo>
                    <a:cubicBezTo>
                      <a:pt x="3659" y="526"/>
                      <a:pt x="3659" y="251"/>
                      <a:pt x="36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4923;p63">
                <a:extLst>
                  <a:ext uri="{FF2B5EF4-FFF2-40B4-BE49-F238E27FC236}">
                    <a16:creationId xmlns:a16="http://schemas.microsoft.com/office/drawing/2014/main" id="{CDF42423-4C16-4101-8D5A-A67788B23698}"/>
                  </a:ext>
                </a:extLst>
              </p:cNvPr>
              <p:cNvSpPr/>
              <p:nvPr/>
            </p:nvSpPr>
            <p:spPr>
              <a:xfrm>
                <a:off x="-1590203" y="1959952"/>
                <a:ext cx="21793" cy="12961"/>
              </a:xfrm>
              <a:custGeom>
                <a:avLst/>
                <a:gdLst/>
                <a:ahLst/>
                <a:cxnLst/>
                <a:rect l="l" t="t" r="r" b="b"/>
                <a:pathLst>
                  <a:path w="3711" h="2207" extrusionOk="0">
                    <a:moveTo>
                      <a:pt x="3710" y="1"/>
                    </a:moveTo>
                    <a:cubicBezTo>
                      <a:pt x="2532" y="402"/>
                      <a:pt x="1329" y="677"/>
                      <a:pt x="101" y="903"/>
                    </a:cubicBezTo>
                    <a:cubicBezTo>
                      <a:pt x="76" y="1329"/>
                      <a:pt x="26" y="1755"/>
                      <a:pt x="1" y="2206"/>
                    </a:cubicBezTo>
                    <a:cubicBezTo>
                      <a:pt x="1254" y="2006"/>
                      <a:pt x="2482" y="1580"/>
                      <a:pt x="3610" y="1003"/>
                    </a:cubicBezTo>
                    <a:cubicBezTo>
                      <a:pt x="3660" y="677"/>
                      <a:pt x="3685" y="326"/>
                      <a:pt x="37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4924;p63">
                <a:extLst>
                  <a:ext uri="{FF2B5EF4-FFF2-40B4-BE49-F238E27FC236}">
                    <a16:creationId xmlns:a16="http://schemas.microsoft.com/office/drawing/2014/main" id="{6B278B53-27C8-4557-9BC3-DC0547349BC8}"/>
                  </a:ext>
                </a:extLst>
              </p:cNvPr>
              <p:cNvSpPr/>
              <p:nvPr/>
            </p:nvSpPr>
            <p:spPr>
              <a:xfrm>
                <a:off x="-1592851" y="1987183"/>
                <a:ext cx="20759" cy="6542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1114" extrusionOk="0">
                    <a:moveTo>
                      <a:pt x="3534" y="0"/>
                    </a:moveTo>
                    <a:cubicBezTo>
                      <a:pt x="2407" y="126"/>
                      <a:pt x="1254" y="201"/>
                      <a:pt x="101" y="201"/>
                    </a:cubicBezTo>
                    <a:cubicBezTo>
                      <a:pt x="76" y="451"/>
                      <a:pt x="26" y="727"/>
                      <a:pt x="1" y="978"/>
                    </a:cubicBezTo>
                    <a:cubicBezTo>
                      <a:pt x="750" y="1063"/>
                      <a:pt x="1511" y="1113"/>
                      <a:pt x="2275" y="1113"/>
                    </a:cubicBezTo>
                    <a:cubicBezTo>
                      <a:pt x="2636" y="1113"/>
                      <a:pt x="2997" y="1102"/>
                      <a:pt x="3359" y="1078"/>
                    </a:cubicBezTo>
                    <a:cubicBezTo>
                      <a:pt x="3384" y="903"/>
                      <a:pt x="3409" y="727"/>
                      <a:pt x="3459" y="527"/>
                    </a:cubicBezTo>
                    <a:cubicBezTo>
                      <a:pt x="3484" y="351"/>
                      <a:pt x="3509" y="176"/>
                      <a:pt x="35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4925;p63">
                <a:extLst>
                  <a:ext uri="{FF2B5EF4-FFF2-40B4-BE49-F238E27FC236}">
                    <a16:creationId xmlns:a16="http://schemas.microsoft.com/office/drawing/2014/main" id="{F1C65936-34F8-4024-A393-3EE4894E851B}"/>
                  </a:ext>
                </a:extLst>
              </p:cNvPr>
              <p:cNvSpPr/>
              <p:nvPr/>
            </p:nvSpPr>
            <p:spPr>
              <a:xfrm>
                <a:off x="-1595794" y="2007937"/>
                <a:ext cx="19873" cy="7217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229" extrusionOk="0">
                    <a:moveTo>
                      <a:pt x="126" y="0"/>
                    </a:moveTo>
                    <a:cubicBezTo>
                      <a:pt x="76" y="276"/>
                      <a:pt x="50" y="526"/>
                      <a:pt x="0" y="802"/>
                    </a:cubicBezTo>
                    <a:cubicBezTo>
                      <a:pt x="1053" y="1028"/>
                      <a:pt x="2106" y="1178"/>
                      <a:pt x="3158" y="1228"/>
                    </a:cubicBezTo>
                    <a:cubicBezTo>
                      <a:pt x="3233" y="852"/>
                      <a:pt x="3309" y="451"/>
                      <a:pt x="3384" y="50"/>
                    </a:cubicBezTo>
                    <a:lnTo>
                      <a:pt x="3384" y="50"/>
                    </a:lnTo>
                    <a:cubicBezTo>
                      <a:pt x="2927" y="71"/>
                      <a:pt x="2475" y="83"/>
                      <a:pt x="2025" y="83"/>
                    </a:cubicBezTo>
                    <a:cubicBezTo>
                      <a:pt x="1388" y="83"/>
                      <a:pt x="757" y="59"/>
                      <a:pt x="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4926;p63">
                <a:extLst>
                  <a:ext uri="{FF2B5EF4-FFF2-40B4-BE49-F238E27FC236}">
                    <a16:creationId xmlns:a16="http://schemas.microsoft.com/office/drawing/2014/main" id="{6453647C-1934-4328-BC29-0A9AE1B59B25}"/>
                  </a:ext>
                </a:extLst>
              </p:cNvPr>
              <p:cNvSpPr/>
              <p:nvPr/>
            </p:nvSpPr>
            <p:spPr>
              <a:xfrm>
                <a:off x="-1598002" y="2032660"/>
                <a:ext cx="18258" cy="8597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1464" extrusionOk="0">
                    <a:moveTo>
                      <a:pt x="3108" y="1"/>
                    </a:moveTo>
                    <a:lnTo>
                      <a:pt x="3108" y="1"/>
                    </a:lnTo>
                    <a:cubicBezTo>
                      <a:pt x="2081" y="201"/>
                      <a:pt x="1053" y="377"/>
                      <a:pt x="25" y="502"/>
                    </a:cubicBezTo>
                    <a:cubicBezTo>
                      <a:pt x="0" y="828"/>
                      <a:pt x="0" y="1154"/>
                      <a:pt x="0" y="1454"/>
                    </a:cubicBezTo>
                    <a:cubicBezTo>
                      <a:pt x="226" y="1460"/>
                      <a:pt x="452" y="1463"/>
                      <a:pt x="679" y="1463"/>
                    </a:cubicBezTo>
                    <a:cubicBezTo>
                      <a:pt x="1462" y="1463"/>
                      <a:pt x="2250" y="1426"/>
                      <a:pt x="3008" y="1329"/>
                    </a:cubicBezTo>
                    <a:cubicBezTo>
                      <a:pt x="3033" y="953"/>
                      <a:pt x="3058" y="552"/>
                      <a:pt x="3083" y="126"/>
                    </a:cubicBezTo>
                    <a:cubicBezTo>
                      <a:pt x="3083" y="76"/>
                      <a:pt x="3108" y="51"/>
                      <a:pt x="31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4927;p63">
                <a:extLst>
                  <a:ext uri="{FF2B5EF4-FFF2-40B4-BE49-F238E27FC236}">
                    <a16:creationId xmlns:a16="http://schemas.microsoft.com/office/drawing/2014/main" id="{A5AD84F5-D0ED-4D68-86A9-4979AB24146A}"/>
                  </a:ext>
                </a:extLst>
              </p:cNvPr>
              <p:cNvSpPr/>
              <p:nvPr/>
            </p:nvSpPr>
            <p:spPr>
              <a:xfrm>
                <a:off x="-1596381" y="2050912"/>
                <a:ext cx="17958" cy="9572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1630" extrusionOk="0">
                    <a:moveTo>
                      <a:pt x="2807" y="0"/>
                    </a:moveTo>
                    <a:cubicBezTo>
                      <a:pt x="1905" y="326"/>
                      <a:pt x="952" y="602"/>
                      <a:pt x="0" y="802"/>
                    </a:cubicBezTo>
                    <a:cubicBezTo>
                      <a:pt x="50" y="1103"/>
                      <a:pt x="125" y="1354"/>
                      <a:pt x="226" y="1630"/>
                    </a:cubicBezTo>
                    <a:cubicBezTo>
                      <a:pt x="1178" y="1529"/>
                      <a:pt x="2130" y="1329"/>
                      <a:pt x="3058" y="1028"/>
                    </a:cubicBezTo>
                    <a:cubicBezTo>
                      <a:pt x="2958" y="752"/>
                      <a:pt x="2882" y="401"/>
                      <a:pt x="28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4928;p63">
                <a:extLst>
                  <a:ext uri="{FF2B5EF4-FFF2-40B4-BE49-F238E27FC236}">
                    <a16:creationId xmlns:a16="http://schemas.microsoft.com/office/drawing/2014/main" id="{FA701BFB-4CFA-4828-9C04-960EF31C1FCA}"/>
                  </a:ext>
                </a:extLst>
              </p:cNvPr>
              <p:cNvSpPr/>
              <p:nvPr/>
            </p:nvSpPr>
            <p:spPr>
              <a:xfrm>
                <a:off x="-1409759" y="1872382"/>
                <a:ext cx="60645" cy="224159"/>
              </a:xfrm>
              <a:custGeom>
                <a:avLst/>
                <a:gdLst/>
                <a:ahLst/>
                <a:cxnLst/>
                <a:rect l="l" t="t" r="r" b="b"/>
                <a:pathLst>
                  <a:path w="10327" h="38171" extrusionOk="0">
                    <a:moveTo>
                      <a:pt x="9424" y="0"/>
                    </a:moveTo>
                    <a:lnTo>
                      <a:pt x="9424" y="0"/>
                    </a:lnTo>
                    <a:cubicBezTo>
                      <a:pt x="1" y="19198"/>
                      <a:pt x="3660" y="38171"/>
                      <a:pt x="3660" y="38171"/>
                    </a:cubicBezTo>
                    <a:lnTo>
                      <a:pt x="10327" y="38171"/>
                    </a:lnTo>
                    <a:cubicBezTo>
                      <a:pt x="7921" y="27369"/>
                      <a:pt x="9424" y="1"/>
                      <a:pt x="94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4929;p63">
                <a:extLst>
                  <a:ext uri="{FF2B5EF4-FFF2-40B4-BE49-F238E27FC236}">
                    <a16:creationId xmlns:a16="http://schemas.microsoft.com/office/drawing/2014/main" id="{3DA3AFCB-25D8-4CFA-B416-49D629DF816D}"/>
                  </a:ext>
                </a:extLst>
              </p:cNvPr>
              <p:cNvSpPr/>
              <p:nvPr/>
            </p:nvSpPr>
            <p:spPr>
              <a:xfrm>
                <a:off x="-1404274" y="2077972"/>
                <a:ext cx="85627" cy="35728"/>
              </a:xfrm>
              <a:custGeom>
                <a:avLst/>
                <a:gdLst/>
                <a:ahLst/>
                <a:cxnLst/>
                <a:rect l="l" t="t" r="r" b="b"/>
                <a:pathLst>
                  <a:path w="14581" h="6084" extrusionOk="0">
                    <a:moveTo>
                      <a:pt x="9765" y="0"/>
                    </a:moveTo>
                    <a:cubicBezTo>
                      <a:pt x="7494" y="0"/>
                      <a:pt x="4714" y="1697"/>
                      <a:pt x="2977" y="3162"/>
                    </a:cubicBezTo>
                    <a:cubicBezTo>
                      <a:pt x="0" y="5660"/>
                      <a:pt x="4543" y="6083"/>
                      <a:pt x="7920" y="6083"/>
                    </a:cubicBezTo>
                    <a:cubicBezTo>
                      <a:pt x="8609" y="6083"/>
                      <a:pt x="9250" y="6065"/>
                      <a:pt x="9769" y="6044"/>
                    </a:cubicBezTo>
                    <a:cubicBezTo>
                      <a:pt x="12801" y="5944"/>
                      <a:pt x="14581" y="4315"/>
                      <a:pt x="12475" y="1332"/>
                    </a:cubicBezTo>
                    <a:cubicBezTo>
                      <a:pt x="11793" y="377"/>
                      <a:pt x="10835" y="0"/>
                      <a:pt x="97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4930;p63">
                <a:extLst>
                  <a:ext uri="{FF2B5EF4-FFF2-40B4-BE49-F238E27FC236}">
                    <a16:creationId xmlns:a16="http://schemas.microsoft.com/office/drawing/2014/main" id="{A0777F34-91BD-4F50-8D59-A5EE84523C00}"/>
                  </a:ext>
                </a:extLst>
              </p:cNvPr>
              <p:cNvSpPr/>
              <p:nvPr/>
            </p:nvSpPr>
            <p:spPr>
              <a:xfrm>
                <a:off x="-1404274" y="2082553"/>
                <a:ext cx="75033" cy="31148"/>
              </a:xfrm>
              <a:custGeom>
                <a:avLst/>
                <a:gdLst/>
                <a:ahLst/>
                <a:cxnLst/>
                <a:rect l="l" t="t" r="r" b="b"/>
                <a:pathLst>
                  <a:path w="12777" h="5304" extrusionOk="0">
                    <a:moveTo>
                      <a:pt x="6711" y="1"/>
                    </a:moveTo>
                    <a:cubicBezTo>
                      <a:pt x="5332" y="628"/>
                      <a:pt x="3979" y="1530"/>
                      <a:pt x="2977" y="2382"/>
                    </a:cubicBezTo>
                    <a:cubicBezTo>
                      <a:pt x="0" y="4880"/>
                      <a:pt x="4543" y="5303"/>
                      <a:pt x="7920" y="5303"/>
                    </a:cubicBezTo>
                    <a:cubicBezTo>
                      <a:pt x="8609" y="5303"/>
                      <a:pt x="9250" y="5285"/>
                      <a:pt x="9769" y="5264"/>
                    </a:cubicBezTo>
                    <a:cubicBezTo>
                      <a:pt x="11072" y="5239"/>
                      <a:pt x="12149" y="4888"/>
                      <a:pt x="12776" y="4287"/>
                    </a:cubicBezTo>
                    <a:lnTo>
                      <a:pt x="12776" y="4287"/>
                    </a:lnTo>
                    <a:cubicBezTo>
                      <a:pt x="12425" y="4362"/>
                      <a:pt x="12049" y="4412"/>
                      <a:pt x="11698" y="4437"/>
                    </a:cubicBezTo>
                    <a:cubicBezTo>
                      <a:pt x="11347" y="4476"/>
                      <a:pt x="10976" y="4522"/>
                      <a:pt x="10609" y="4522"/>
                    </a:cubicBezTo>
                    <a:cubicBezTo>
                      <a:pt x="10268" y="4522"/>
                      <a:pt x="9932" y="4482"/>
                      <a:pt x="9618" y="4362"/>
                    </a:cubicBezTo>
                    <a:cubicBezTo>
                      <a:pt x="9092" y="4186"/>
                      <a:pt x="8866" y="3760"/>
                      <a:pt x="8766" y="3234"/>
                    </a:cubicBezTo>
                    <a:cubicBezTo>
                      <a:pt x="8641" y="2582"/>
                      <a:pt x="8566" y="1956"/>
                      <a:pt x="8190" y="1404"/>
                    </a:cubicBezTo>
                    <a:cubicBezTo>
                      <a:pt x="7814" y="828"/>
                      <a:pt x="7262" y="377"/>
                      <a:pt x="6711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4931;p63">
                <a:extLst>
                  <a:ext uri="{FF2B5EF4-FFF2-40B4-BE49-F238E27FC236}">
                    <a16:creationId xmlns:a16="http://schemas.microsoft.com/office/drawing/2014/main" id="{94CFC52F-2A59-40CC-8032-8DFFF745700A}"/>
                  </a:ext>
                </a:extLst>
              </p:cNvPr>
              <p:cNvSpPr/>
              <p:nvPr/>
            </p:nvSpPr>
            <p:spPr>
              <a:xfrm>
                <a:off x="-1347352" y="2088736"/>
                <a:ext cx="6037" cy="23472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3997" extrusionOk="0">
                    <a:moveTo>
                      <a:pt x="76" y="1"/>
                    </a:moveTo>
                    <a:cubicBezTo>
                      <a:pt x="25" y="1"/>
                      <a:pt x="0" y="26"/>
                      <a:pt x="0" y="76"/>
                    </a:cubicBezTo>
                    <a:cubicBezTo>
                      <a:pt x="176" y="602"/>
                      <a:pt x="326" y="1179"/>
                      <a:pt x="376" y="1755"/>
                    </a:cubicBezTo>
                    <a:cubicBezTo>
                      <a:pt x="451" y="2457"/>
                      <a:pt x="176" y="3108"/>
                      <a:pt x="76" y="3760"/>
                    </a:cubicBezTo>
                    <a:cubicBezTo>
                      <a:pt x="54" y="3887"/>
                      <a:pt x="123" y="3997"/>
                      <a:pt x="236" y="3997"/>
                    </a:cubicBezTo>
                    <a:cubicBezTo>
                      <a:pt x="256" y="3997"/>
                      <a:pt x="278" y="3993"/>
                      <a:pt x="301" y="3986"/>
                    </a:cubicBezTo>
                    <a:cubicBezTo>
                      <a:pt x="1028" y="3810"/>
                      <a:pt x="978" y="2356"/>
                      <a:pt x="928" y="1755"/>
                    </a:cubicBezTo>
                    <a:cubicBezTo>
                      <a:pt x="878" y="1279"/>
                      <a:pt x="677" y="126"/>
                      <a:pt x="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4932;p63">
                <a:extLst>
                  <a:ext uri="{FF2B5EF4-FFF2-40B4-BE49-F238E27FC236}">
                    <a16:creationId xmlns:a16="http://schemas.microsoft.com/office/drawing/2014/main" id="{CFE16520-F930-4EEC-B9FF-B2A005A7A209}"/>
                  </a:ext>
                </a:extLst>
              </p:cNvPr>
              <p:cNvSpPr/>
              <p:nvPr/>
            </p:nvSpPr>
            <p:spPr>
              <a:xfrm>
                <a:off x="-1335577" y="2091473"/>
                <a:ext cx="6037" cy="19197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3269" extrusionOk="0">
                    <a:moveTo>
                      <a:pt x="500" y="0"/>
                    </a:moveTo>
                    <a:cubicBezTo>
                      <a:pt x="477" y="0"/>
                      <a:pt x="451" y="18"/>
                      <a:pt x="451" y="36"/>
                    </a:cubicBezTo>
                    <a:cubicBezTo>
                      <a:pt x="627" y="537"/>
                      <a:pt x="627" y="1063"/>
                      <a:pt x="602" y="1565"/>
                    </a:cubicBezTo>
                    <a:cubicBezTo>
                      <a:pt x="602" y="1916"/>
                      <a:pt x="502" y="2266"/>
                      <a:pt x="326" y="2567"/>
                    </a:cubicBezTo>
                    <a:cubicBezTo>
                      <a:pt x="226" y="2768"/>
                      <a:pt x="76" y="2893"/>
                      <a:pt x="25" y="3119"/>
                    </a:cubicBezTo>
                    <a:cubicBezTo>
                      <a:pt x="0" y="3219"/>
                      <a:pt x="76" y="3269"/>
                      <a:pt x="151" y="3269"/>
                    </a:cubicBezTo>
                    <a:cubicBezTo>
                      <a:pt x="677" y="3144"/>
                      <a:pt x="878" y="2367"/>
                      <a:pt x="953" y="1890"/>
                    </a:cubicBezTo>
                    <a:cubicBezTo>
                      <a:pt x="1028" y="1214"/>
                      <a:pt x="928" y="587"/>
                      <a:pt x="527" y="11"/>
                    </a:cubicBezTo>
                    <a:cubicBezTo>
                      <a:pt x="519" y="3"/>
                      <a:pt x="510" y="0"/>
                      <a:pt x="5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4933;p63">
                <a:extLst>
                  <a:ext uri="{FF2B5EF4-FFF2-40B4-BE49-F238E27FC236}">
                    <a16:creationId xmlns:a16="http://schemas.microsoft.com/office/drawing/2014/main" id="{D8FEAB7E-360F-43E7-A3D8-5AA28630D7C8}"/>
                  </a:ext>
                </a:extLst>
              </p:cNvPr>
              <p:cNvSpPr/>
              <p:nvPr/>
            </p:nvSpPr>
            <p:spPr>
              <a:xfrm>
                <a:off x="-1632150" y="1862815"/>
                <a:ext cx="277740" cy="252782"/>
              </a:xfrm>
              <a:custGeom>
                <a:avLst/>
                <a:gdLst/>
                <a:ahLst/>
                <a:cxnLst/>
                <a:rect l="l" t="t" r="r" b="b"/>
                <a:pathLst>
                  <a:path w="47295" h="43045" extrusionOk="0">
                    <a:moveTo>
                      <a:pt x="32658" y="0"/>
                    </a:moveTo>
                    <a:cubicBezTo>
                      <a:pt x="1" y="28121"/>
                      <a:pt x="8221" y="40853"/>
                      <a:pt x="14387" y="42532"/>
                    </a:cubicBezTo>
                    <a:cubicBezTo>
                      <a:pt x="15747" y="42901"/>
                      <a:pt x="17815" y="43045"/>
                      <a:pt x="20216" y="43045"/>
                    </a:cubicBezTo>
                    <a:cubicBezTo>
                      <a:pt x="28742" y="43045"/>
                      <a:pt x="41455" y="41228"/>
                      <a:pt x="41455" y="41228"/>
                    </a:cubicBezTo>
                    <a:cubicBezTo>
                      <a:pt x="39074" y="27469"/>
                      <a:pt x="47294" y="1629"/>
                      <a:pt x="47294" y="1629"/>
                    </a:cubicBezTo>
                    <a:lnTo>
                      <a:pt x="326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4934;p63">
                <a:extLst>
                  <a:ext uri="{FF2B5EF4-FFF2-40B4-BE49-F238E27FC236}">
                    <a16:creationId xmlns:a16="http://schemas.microsoft.com/office/drawing/2014/main" id="{56F812AA-5595-4DA8-A2E4-B29151C8B452}"/>
                  </a:ext>
                </a:extLst>
              </p:cNvPr>
              <p:cNvSpPr/>
              <p:nvPr/>
            </p:nvSpPr>
            <p:spPr>
              <a:xfrm>
                <a:off x="-1470398" y="2028684"/>
                <a:ext cx="88317" cy="86995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4814" extrusionOk="0">
                    <a:moveTo>
                      <a:pt x="14011" y="1"/>
                    </a:moveTo>
                    <a:lnTo>
                      <a:pt x="14011" y="1"/>
                    </a:lnTo>
                    <a:cubicBezTo>
                      <a:pt x="11480" y="1329"/>
                      <a:pt x="10001" y="2858"/>
                      <a:pt x="7946" y="5014"/>
                    </a:cubicBezTo>
                    <a:cubicBezTo>
                      <a:pt x="5164" y="7921"/>
                      <a:pt x="2106" y="11204"/>
                      <a:pt x="1" y="14813"/>
                    </a:cubicBezTo>
                    <a:cubicBezTo>
                      <a:pt x="7495" y="14537"/>
                      <a:pt x="15039" y="13786"/>
                      <a:pt x="15039" y="13786"/>
                    </a:cubicBezTo>
                    <a:cubicBezTo>
                      <a:pt x="12858" y="10327"/>
                      <a:pt x="13560" y="5014"/>
                      <a:pt x="14011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4935;p63">
                <a:extLst>
                  <a:ext uri="{FF2B5EF4-FFF2-40B4-BE49-F238E27FC236}">
                    <a16:creationId xmlns:a16="http://schemas.microsoft.com/office/drawing/2014/main" id="{4115083A-DE36-413F-B0A6-7FDAC75D5A22}"/>
                  </a:ext>
                </a:extLst>
              </p:cNvPr>
              <p:cNvSpPr/>
              <p:nvPr/>
            </p:nvSpPr>
            <p:spPr>
              <a:xfrm>
                <a:off x="-1506308" y="1905937"/>
                <a:ext cx="42247" cy="36897"/>
              </a:xfrm>
              <a:custGeom>
                <a:avLst/>
                <a:gdLst/>
                <a:ahLst/>
                <a:cxnLst/>
                <a:rect l="l" t="t" r="r" b="b"/>
                <a:pathLst>
                  <a:path w="7194" h="6283" extrusionOk="0">
                    <a:moveTo>
                      <a:pt x="3259" y="1"/>
                    </a:moveTo>
                    <a:cubicBezTo>
                      <a:pt x="2106" y="1153"/>
                      <a:pt x="1003" y="2281"/>
                      <a:pt x="1" y="3359"/>
                    </a:cubicBezTo>
                    <a:cubicBezTo>
                      <a:pt x="76" y="3434"/>
                      <a:pt x="151" y="3509"/>
                      <a:pt x="226" y="3560"/>
                    </a:cubicBezTo>
                    <a:cubicBezTo>
                      <a:pt x="1535" y="4723"/>
                      <a:pt x="3722" y="6282"/>
                      <a:pt x="5660" y="6282"/>
                    </a:cubicBezTo>
                    <a:cubicBezTo>
                      <a:pt x="6059" y="6282"/>
                      <a:pt x="6449" y="6216"/>
                      <a:pt x="6818" y="6066"/>
                    </a:cubicBezTo>
                    <a:cubicBezTo>
                      <a:pt x="7018" y="5991"/>
                      <a:pt x="7194" y="5790"/>
                      <a:pt x="7118" y="5565"/>
                    </a:cubicBezTo>
                    <a:cubicBezTo>
                      <a:pt x="6467" y="3509"/>
                      <a:pt x="4988" y="1830"/>
                      <a:pt x="3509" y="251"/>
                    </a:cubicBezTo>
                    <a:cubicBezTo>
                      <a:pt x="3434" y="176"/>
                      <a:pt x="3359" y="76"/>
                      <a:pt x="32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4936;p63">
                <a:extLst>
                  <a:ext uri="{FF2B5EF4-FFF2-40B4-BE49-F238E27FC236}">
                    <a16:creationId xmlns:a16="http://schemas.microsoft.com/office/drawing/2014/main" id="{0E08BF66-9A7F-4E72-9276-3EE6E4D68891}"/>
                  </a:ext>
                </a:extLst>
              </p:cNvPr>
              <p:cNvSpPr/>
              <p:nvPr/>
            </p:nvSpPr>
            <p:spPr>
              <a:xfrm>
                <a:off x="-1547815" y="1956717"/>
                <a:ext cx="54761" cy="35623"/>
              </a:xfrm>
              <a:custGeom>
                <a:avLst/>
                <a:gdLst/>
                <a:ahLst/>
                <a:cxnLst/>
                <a:rect l="l" t="t" r="r" b="b"/>
                <a:pathLst>
                  <a:path w="9325" h="6066" extrusionOk="0">
                    <a:moveTo>
                      <a:pt x="2532" y="0"/>
                    </a:moveTo>
                    <a:cubicBezTo>
                      <a:pt x="1605" y="1178"/>
                      <a:pt x="753" y="2331"/>
                      <a:pt x="1" y="3434"/>
                    </a:cubicBezTo>
                    <a:cubicBezTo>
                      <a:pt x="753" y="3960"/>
                      <a:pt x="1555" y="4411"/>
                      <a:pt x="2382" y="4812"/>
                    </a:cubicBezTo>
                    <a:cubicBezTo>
                      <a:pt x="3681" y="5477"/>
                      <a:pt x="5142" y="6066"/>
                      <a:pt x="6560" y="6066"/>
                    </a:cubicBezTo>
                    <a:cubicBezTo>
                      <a:pt x="7439" y="6066"/>
                      <a:pt x="8302" y="5839"/>
                      <a:pt x="9099" y="5263"/>
                    </a:cubicBezTo>
                    <a:cubicBezTo>
                      <a:pt x="9249" y="5138"/>
                      <a:pt x="9324" y="4938"/>
                      <a:pt x="9224" y="4762"/>
                    </a:cubicBezTo>
                    <a:cubicBezTo>
                      <a:pt x="8297" y="3033"/>
                      <a:pt x="6768" y="2331"/>
                      <a:pt x="5038" y="1529"/>
                    </a:cubicBezTo>
                    <a:cubicBezTo>
                      <a:pt x="4161" y="1103"/>
                      <a:pt x="3359" y="552"/>
                      <a:pt x="2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4937;p63">
                <a:extLst>
                  <a:ext uri="{FF2B5EF4-FFF2-40B4-BE49-F238E27FC236}">
                    <a16:creationId xmlns:a16="http://schemas.microsoft.com/office/drawing/2014/main" id="{0C2B1D50-C2F8-4B90-B4FD-98764CD36992}"/>
                  </a:ext>
                </a:extLst>
              </p:cNvPr>
              <p:cNvSpPr/>
              <p:nvPr/>
            </p:nvSpPr>
            <p:spPr>
              <a:xfrm>
                <a:off x="-1577988" y="2015882"/>
                <a:ext cx="69037" cy="27090"/>
              </a:xfrm>
              <a:custGeom>
                <a:avLst/>
                <a:gdLst/>
                <a:ahLst/>
                <a:cxnLst/>
                <a:rect l="l" t="t" r="r" b="b"/>
                <a:pathLst>
                  <a:path w="11756" h="4613" extrusionOk="0">
                    <a:moveTo>
                      <a:pt x="1379" y="1"/>
                    </a:moveTo>
                    <a:cubicBezTo>
                      <a:pt x="753" y="1404"/>
                      <a:pt x="302" y="2707"/>
                      <a:pt x="1" y="3910"/>
                    </a:cubicBezTo>
                    <a:cubicBezTo>
                      <a:pt x="1430" y="4336"/>
                      <a:pt x="2908" y="4612"/>
                      <a:pt x="4462" y="4612"/>
                    </a:cubicBezTo>
                    <a:cubicBezTo>
                      <a:pt x="6668" y="4612"/>
                      <a:pt x="10277" y="4286"/>
                      <a:pt x="11655" y="2331"/>
                    </a:cubicBezTo>
                    <a:cubicBezTo>
                      <a:pt x="11755" y="2181"/>
                      <a:pt x="11680" y="1980"/>
                      <a:pt x="11530" y="1880"/>
                    </a:cubicBezTo>
                    <a:cubicBezTo>
                      <a:pt x="9826" y="853"/>
                      <a:pt x="7094" y="1103"/>
                      <a:pt x="5164" y="878"/>
                    </a:cubicBezTo>
                    <a:cubicBezTo>
                      <a:pt x="3810" y="727"/>
                      <a:pt x="2582" y="427"/>
                      <a:pt x="13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4938;p63">
                <a:extLst>
                  <a:ext uri="{FF2B5EF4-FFF2-40B4-BE49-F238E27FC236}">
                    <a16:creationId xmlns:a16="http://schemas.microsoft.com/office/drawing/2014/main" id="{D45C66D1-8CE4-4F57-B139-D3D5ED96B5C5}"/>
                  </a:ext>
                </a:extLst>
              </p:cNvPr>
              <p:cNvSpPr/>
              <p:nvPr/>
            </p:nvSpPr>
            <p:spPr>
              <a:xfrm>
                <a:off x="-1443755" y="1862815"/>
                <a:ext cx="89344" cy="42834"/>
              </a:xfrm>
              <a:custGeom>
                <a:avLst/>
                <a:gdLst/>
                <a:ahLst/>
                <a:cxnLst/>
                <a:rect l="l" t="t" r="r" b="b"/>
                <a:pathLst>
                  <a:path w="15214" h="7294" extrusionOk="0">
                    <a:moveTo>
                      <a:pt x="577" y="0"/>
                    </a:moveTo>
                    <a:cubicBezTo>
                      <a:pt x="376" y="176"/>
                      <a:pt x="201" y="326"/>
                      <a:pt x="0" y="501"/>
                    </a:cubicBezTo>
                    <a:cubicBezTo>
                      <a:pt x="201" y="652"/>
                      <a:pt x="426" y="802"/>
                      <a:pt x="602" y="928"/>
                    </a:cubicBezTo>
                    <a:cubicBezTo>
                      <a:pt x="2632" y="2431"/>
                      <a:pt x="4662" y="3760"/>
                      <a:pt x="6943" y="4862"/>
                    </a:cubicBezTo>
                    <a:cubicBezTo>
                      <a:pt x="9223" y="5915"/>
                      <a:pt x="11730" y="6717"/>
                      <a:pt x="14261" y="7293"/>
                    </a:cubicBezTo>
                    <a:cubicBezTo>
                      <a:pt x="14787" y="3835"/>
                      <a:pt x="15213" y="1629"/>
                      <a:pt x="15213" y="1629"/>
                    </a:cubicBezTo>
                    <a:lnTo>
                      <a:pt x="577" y="0"/>
                    </a:ln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4939;p63">
                <a:extLst>
                  <a:ext uri="{FF2B5EF4-FFF2-40B4-BE49-F238E27FC236}">
                    <a16:creationId xmlns:a16="http://schemas.microsoft.com/office/drawing/2014/main" id="{4751E7EE-3B53-417C-B0B5-4D7964B40F6B}"/>
                  </a:ext>
                </a:extLst>
              </p:cNvPr>
              <p:cNvSpPr/>
              <p:nvPr/>
            </p:nvSpPr>
            <p:spPr>
              <a:xfrm>
                <a:off x="-1484151" y="2073720"/>
                <a:ext cx="137246" cy="44995"/>
              </a:xfrm>
              <a:custGeom>
                <a:avLst/>
                <a:gdLst/>
                <a:ahLst/>
                <a:cxnLst/>
                <a:rect l="l" t="t" r="r" b="b"/>
                <a:pathLst>
                  <a:path w="23371" h="7662" extrusionOk="0">
                    <a:moveTo>
                      <a:pt x="14469" y="1"/>
                    </a:moveTo>
                    <a:cubicBezTo>
                      <a:pt x="12444" y="1"/>
                      <a:pt x="11117" y="742"/>
                      <a:pt x="9812" y="1254"/>
                    </a:cubicBezTo>
                    <a:cubicBezTo>
                      <a:pt x="6152" y="2658"/>
                      <a:pt x="2167" y="4989"/>
                      <a:pt x="764" y="6568"/>
                    </a:cubicBezTo>
                    <a:cubicBezTo>
                      <a:pt x="1" y="7411"/>
                      <a:pt x="4460" y="7661"/>
                      <a:pt x="9326" y="7661"/>
                    </a:cubicBezTo>
                    <a:cubicBezTo>
                      <a:pt x="13567" y="7661"/>
                      <a:pt x="18117" y="7471"/>
                      <a:pt x="19787" y="7320"/>
                    </a:cubicBezTo>
                    <a:cubicBezTo>
                      <a:pt x="23371" y="6994"/>
                      <a:pt x="22719" y="2282"/>
                      <a:pt x="18258" y="728"/>
                    </a:cubicBezTo>
                    <a:cubicBezTo>
                      <a:pt x="16747" y="199"/>
                      <a:pt x="15515" y="1"/>
                      <a:pt x="14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4940;p63">
                <a:extLst>
                  <a:ext uri="{FF2B5EF4-FFF2-40B4-BE49-F238E27FC236}">
                    <a16:creationId xmlns:a16="http://schemas.microsoft.com/office/drawing/2014/main" id="{10CB02F3-E074-4763-B32A-F5C15A4498F9}"/>
                  </a:ext>
                </a:extLst>
              </p:cNvPr>
              <p:cNvSpPr/>
              <p:nvPr/>
            </p:nvSpPr>
            <p:spPr>
              <a:xfrm>
                <a:off x="-1484134" y="2073873"/>
                <a:ext cx="92486" cy="44866"/>
              </a:xfrm>
              <a:custGeom>
                <a:avLst/>
                <a:gdLst/>
                <a:ahLst/>
                <a:cxnLst/>
                <a:rect l="l" t="t" r="r" b="b"/>
                <a:pathLst>
                  <a:path w="15749" h="7640" extrusionOk="0">
                    <a:moveTo>
                      <a:pt x="14069" y="0"/>
                    </a:moveTo>
                    <a:cubicBezTo>
                      <a:pt x="12265" y="75"/>
                      <a:pt x="11012" y="752"/>
                      <a:pt x="9809" y="1228"/>
                    </a:cubicBezTo>
                    <a:cubicBezTo>
                      <a:pt x="6149" y="2632"/>
                      <a:pt x="2164" y="4963"/>
                      <a:pt x="761" y="6542"/>
                    </a:cubicBezTo>
                    <a:cubicBezTo>
                      <a:pt x="0" y="7389"/>
                      <a:pt x="4488" y="7640"/>
                      <a:pt x="9369" y="7640"/>
                    </a:cubicBezTo>
                    <a:cubicBezTo>
                      <a:pt x="11563" y="7640"/>
                      <a:pt x="13837" y="7589"/>
                      <a:pt x="15748" y="7519"/>
                    </a:cubicBezTo>
                    <a:cubicBezTo>
                      <a:pt x="14495" y="6817"/>
                      <a:pt x="13493" y="5865"/>
                      <a:pt x="13267" y="4512"/>
                    </a:cubicBezTo>
                    <a:cubicBezTo>
                      <a:pt x="13042" y="3083"/>
                      <a:pt x="13443" y="1479"/>
                      <a:pt x="14069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4941;p63">
                <a:extLst>
                  <a:ext uri="{FF2B5EF4-FFF2-40B4-BE49-F238E27FC236}">
                    <a16:creationId xmlns:a16="http://schemas.microsoft.com/office/drawing/2014/main" id="{B4834B11-3C9B-4FD9-8E06-0CE2B75BC043}"/>
                  </a:ext>
                </a:extLst>
              </p:cNvPr>
              <p:cNvSpPr/>
              <p:nvPr/>
            </p:nvSpPr>
            <p:spPr>
              <a:xfrm>
                <a:off x="-1390033" y="2093000"/>
                <a:ext cx="18105" cy="24459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4165" extrusionOk="0">
                    <a:moveTo>
                      <a:pt x="308" y="1"/>
                    </a:moveTo>
                    <a:cubicBezTo>
                      <a:pt x="297" y="1"/>
                      <a:pt x="286" y="1"/>
                      <a:pt x="276" y="1"/>
                    </a:cubicBezTo>
                    <a:cubicBezTo>
                      <a:pt x="100" y="1"/>
                      <a:pt x="0" y="202"/>
                      <a:pt x="125" y="327"/>
                    </a:cubicBezTo>
                    <a:cubicBezTo>
                      <a:pt x="752" y="854"/>
                      <a:pt x="1354" y="1179"/>
                      <a:pt x="1805" y="1906"/>
                    </a:cubicBezTo>
                    <a:cubicBezTo>
                      <a:pt x="2005" y="2232"/>
                      <a:pt x="2130" y="2608"/>
                      <a:pt x="2206" y="3009"/>
                    </a:cubicBezTo>
                    <a:cubicBezTo>
                      <a:pt x="2306" y="3360"/>
                      <a:pt x="2256" y="3761"/>
                      <a:pt x="2381" y="4112"/>
                    </a:cubicBezTo>
                    <a:cubicBezTo>
                      <a:pt x="2397" y="4143"/>
                      <a:pt x="2422" y="4164"/>
                      <a:pt x="2450" y="4164"/>
                    </a:cubicBezTo>
                    <a:cubicBezTo>
                      <a:pt x="2468" y="4164"/>
                      <a:pt x="2487" y="4156"/>
                      <a:pt x="2506" y="4137"/>
                    </a:cubicBezTo>
                    <a:cubicBezTo>
                      <a:pt x="3083" y="3560"/>
                      <a:pt x="2657" y="2432"/>
                      <a:pt x="2381" y="1806"/>
                    </a:cubicBezTo>
                    <a:cubicBezTo>
                      <a:pt x="2034" y="1038"/>
                      <a:pt x="1198" y="1"/>
                      <a:pt x="3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4942;p63">
                <a:extLst>
                  <a:ext uri="{FF2B5EF4-FFF2-40B4-BE49-F238E27FC236}">
                    <a16:creationId xmlns:a16="http://schemas.microsoft.com/office/drawing/2014/main" id="{401EB50D-D405-4A5F-9D1F-6E4B67BCD515}"/>
                  </a:ext>
                </a:extLst>
              </p:cNvPr>
              <p:cNvSpPr/>
              <p:nvPr/>
            </p:nvSpPr>
            <p:spPr>
              <a:xfrm>
                <a:off x="-1377172" y="2087697"/>
                <a:ext cx="19967" cy="27536"/>
              </a:xfrm>
              <a:custGeom>
                <a:avLst/>
                <a:gdLst/>
                <a:ahLst/>
                <a:cxnLst/>
                <a:rect l="l" t="t" r="r" b="b"/>
                <a:pathLst>
                  <a:path w="3400" h="4689" extrusionOk="0">
                    <a:moveTo>
                      <a:pt x="385" y="0"/>
                    </a:moveTo>
                    <a:cubicBezTo>
                      <a:pt x="194" y="0"/>
                      <a:pt x="1" y="212"/>
                      <a:pt x="191" y="378"/>
                    </a:cubicBezTo>
                    <a:cubicBezTo>
                      <a:pt x="993" y="1030"/>
                      <a:pt x="1695" y="1456"/>
                      <a:pt x="2196" y="2408"/>
                    </a:cubicBezTo>
                    <a:cubicBezTo>
                      <a:pt x="2522" y="3035"/>
                      <a:pt x="2647" y="3636"/>
                      <a:pt x="2547" y="4338"/>
                    </a:cubicBezTo>
                    <a:cubicBezTo>
                      <a:pt x="2522" y="4513"/>
                      <a:pt x="2472" y="4513"/>
                      <a:pt x="2547" y="4664"/>
                    </a:cubicBezTo>
                    <a:cubicBezTo>
                      <a:pt x="2572" y="4664"/>
                      <a:pt x="2597" y="4689"/>
                      <a:pt x="2622" y="4689"/>
                    </a:cubicBezTo>
                    <a:cubicBezTo>
                      <a:pt x="3399" y="4363"/>
                      <a:pt x="3048" y="2985"/>
                      <a:pt x="2848" y="2433"/>
                    </a:cubicBezTo>
                    <a:cubicBezTo>
                      <a:pt x="2497" y="1456"/>
                      <a:pt x="1494" y="153"/>
                      <a:pt x="417" y="2"/>
                    </a:cubicBezTo>
                    <a:cubicBezTo>
                      <a:pt x="406" y="1"/>
                      <a:pt x="396" y="0"/>
                      <a:pt x="3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4943;p63">
                <a:extLst>
                  <a:ext uri="{FF2B5EF4-FFF2-40B4-BE49-F238E27FC236}">
                    <a16:creationId xmlns:a16="http://schemas.microsoft.com/office/drawing/2014/main" id="{EFEB0C54-7694-4076-8612-9227E6599D3A}"/>
                  </a:ext>
                </a:extLst>
              </p:cNvPr>
              <p:cNvSpPr/>
              <p:nvPr/>
            </p:nvSpPr>
            <p:spPr>
              <a:xfrm>
                <a:off x="-1541191" y="1973212"/>
                <a:ext cx="177584" cy="145262"/>
              </a:xfrm>
              <a:custGeom>
                <a:avLst/>
                <a:gdLst/>
                <a:ahLst/>
                <a:cxnLst/>
                <a:rect l="l" t="t" r="r" b="b"/>
                <a:pathLst>
                  <a:path w="30240" h="24736" extrusionOk="0">
                    <a:moveTo>
                      <a:pt x="21831" y="0"/>
                    </a:moveTo>
                    <a:cubicBezTo>
                      <a:pt x="20506" y="0"/>
                      <a:pt x="19035" y="191"/>
                      <a:pt x="17469" y="575"/>
                    </a:cubicBezTo>
                    <a:cubicBezTo>
                      <a:pt x="9499" y="2530"/>
                      <a:pt x="3509" y="12379"/>
                      <a:pt x="3509" y="12379"/>
                    </a:cubicBezTo>
                    <a:cubicBezTo>
                      <a:pt x="627" y="16013"/>
                      <a:pt x="1" y="24284"/>
                      <a:pt x="5364" y="24435"/>
                    </a:cubicBezTo>
                    <a:cubicBezTo>
                      <a:pt x="10728" y="24585"/>
                      <a:pt x="16166" y="24735"/>
                      <a:pt x="16166" y="24735"/>
                    </a:cubicBezTo>
                    <a:cubicBezTo>
                      <a:pt x="16166" y="24735"/>
                      <a:pt x="23685" y="17066"/>
                      <a:pt x="27319" y="9372"/>
                    </a:cubicBezTo>
                    <a:cubicBezTo>
                      <a:pt x="30239" y="3189"/>
                      <a:pt x="27253" y="0"/>
                      <a:pt x="218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4944;p63">
                <a:extLst>
                  <a:ext uri="{FF2B5EF4-FFF2-40B4-BE49-F238E27FC236}">
                    <a16:creationId xmlns:a16="http://schemas.microsoft.com/office/drawing/2014/main" id="{185F65F0-EB86-4BF5-8808-096BE7DFFBE9}"/>
                  </a:ext>
                </a:extLst>
              </p:cNvPr>
              <p:cNvSpPr/>
              <p:nvPr/>
            </p:nvSpPr>
            <p:spPr>
              <a:xfrm>
                <a:off x="-1512786" y="1973201"/>
                <a:ext cx="138650" cy="61233"/>
              </a:xfrm>
              <a:custGeom>
                <a:avLst/>
                <a:gdLst/>
                <a:ahLst/>
                <a:cxnLst/>
                <a:rect l="l" t="t" r="r" b="b"/>
                <a:pathLst>
                  <a:path w="23610" h="10427" extrusionOk="0">
                    <a:moveTo>
                      <a:pt x="16997" y="1"/>
                    </a:moveTo>
                    <a:cubicBezTo>
                      <a:pt x="15670" y="1"/>
                      <a:pt x="14198" y="192"/>
                      <a:pt x="12632" y="577"/>
                    </a:cubicBezTo>
                    <a:cubicBezTo>
                      <a:pt x="6893" y="1980"/>
                      <a:pt x="2206" y="7444"/>
                      <a:pt x="1" y="10426"/>
                    </a:cubicBezTo>
                    <a:cubicBezTo>
                      <a:pt x="5067" y="6553"/>
                      <a:pt x="11795" y="3485"/>
                      <a:pt x="18197" y="3485"/>
                    </a:cubicBezTo>
                    <a:cubicBezTo>
                      <a:pt x="19459" y="3485"/>
                      <a:pt x="20709" y="3604"/>
                      <a:pt x="21931" y="3860"/>
                    </a:cubicBezTo>
                    <a:cubicBezTo>
                      <a:pt x="22607" y="4010"/>
                      <a:pt x="23159" y="4261"/>
                      <a:pt x="23610" y="4587"/>
                    </a:cubicBezTo>
                    <a:cubicBezTo>
                      <a:pt x="23369" y="1546"/>
                      <a:pt x="20769" y="1"/>
                      <a:pt x="16997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4945;p63">
                <a:extLst>
                  <a:ext uri="{FF2B5EF4-FFF2-40B4-BE49-F238E27FC236}">
                    <a16:creationId xmlns:a16="http://schemas.microsoft.com/office/drawing/2014/main" id="{D2907F4C-9492-415A-B839-EA90FE59FB9B}"/>
                  </a:ext>
                </a:extLst>
              </p:cNvPr>
              <p:cNvSpPr/>
              <p:nvPr/>
            </p:nvSpPr>
            <p:spPr>
              <a:xfrm>
                <a:off x="-1473340" y="1975702"/>
                <a:ext cx="38571" cy="53264"/>
              </a:xfrm>
              <a:custGeom>
                <a:avLst/>
                <a:gdLst/>
                <a:ahLst/>
                <a:cxnLst/>
                <a:rect l="l" t="t" r="r" b="b"/>
                <a:pathLst>
                  <a:path w="6568" h="9070" extrusionOk="0">
                    <a:moveTo>
                      <a:pt x="6567" y="0"/>
                    </a:moveTo>
                    <a:cubicBezTo>
                      <a:pt x="6341" y="50"/>
                      <a:pt x="6116" y="101"/>
                      <a:pt x="5915" y="151"/>
                    </a:cubicBezTo>
                    <a:cubicBezTo>
                      <a:pt x="4712" y="451"/>
                      <a:pt x="3560" y="928"/>
                      <a:pt x="2482" y="1504"/>
                    </a:cubicBezTo>
                    <a:cubicBezTo>
                      <a:pt x="953" y="3534"/>
                      <a:pt x="1" y="5990"/>
                      <a:pt x="326" y="8622"/>
                    </a:cubicBezTo>
                    <a:cubicBezTo>
                      <a:pt x="358" y="8876"/>
                      <a:pt x="611" y="9069"/>
                      <a:pt x="836" y="9069"/>
                    </a:cubicBezTo>
                    <a:cubicBezTo>
                      <a:pt x="967" y="9069"/>
                      <a:pt x="1089" y="9004"/>
                      <a:pt x="1153" y="8848"/>
                    </a:cubicBezTo>
                    <a:cubicBezTo>
                      <a:pt x="3409" y="3434"/>
                      <a:pt x="6241" y="326"/>
                      <a:pt x="65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4946;p63">
                <a:extLst>
                  <a:ext uri="{FF2B5EF4-FFF2-40B4-BE49-F238E27FC236}">
                    <a16:creationId xmlns:a16="http://schemas.microsoft.com/office/drawing/2014/main" id="{781BE321-8CFA-47C6-81E5-381986B8E369}"/>
                  </a:ext>
                </a:extLst>
              </p:cNvPr>
              <p:cNvSpPr/>
              <p:nvPr/>
            </p:nvSpPr>
            <p:spPr>
              <a:xfrm>
                <a:off x="-1434869" y="1975556"/>
                <a:ext cx="51314" cy="51067"/>
              </a:xfrm>
              <a:custGeom>
                <a:avLst/>
                <a:gdLst/>
                <a:ahLst/>
                <a:cxnLst/>
                <a:rect l="l" t="t" r="r" b="b"/>
                <a:pathLst>
                  <a:path w="8738" h="8696" extrusionOk="0">
                    <a:moveTo>
                      <a:pt x="6733" y="0"/>
                    </a:moveTo>
                    <a:cubicBezTo>
                      <a:pt x="6608" y="75"/>
                      <a:pt x="6482" y="126"/>
                      <a:pt x="6382" y="151"/>
                    </a:cubicBezTo>
                    <a:cubicBezTo>
                      <a:pt x="3274" y="1454"/>
                      <a:pt x="643" y="4436"/>
                      <a:pt x="91" y="7820"/>
                    </a:cubicBezTo>
                    <a:cubicBezTo>
                      <a:pt x="1" y="8291"/>
                      <a:pt x="355" y="8696"/>
                      <a:pt x="747" y="8696"/>
                    </a:cubicBezTo>
                    <a:cubicBezTo>
                      <a:pt x="898" y="8696"/>
                      <a:pt x="1055" y="8636"/>
                      <a:pt x="1194" y="8497"/>
                    </a:cubicBezTo>
                    <a:cubicBezTo>
                      <a:pt x="3274" y="6441"/>
                      <a:pt x="4202" y="3885"/>
                      <a:pt x="6758" y="2256"/>
                    </a:cubicBezTo>
                    <a:cubicBezTo>
                      <a:pt x="7359" y="1855"/>
                      <a:pt x="8036" y="1429"/>
                      <a:pt x="8738" y="1053"/>
                    </a:cubicBezTo>
                    <a:cubicBezTo>
                      <a:pt x="8187" y="602"/>
                      <a:pt x="7510" y="251"/>
                      <a:pt x="67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4947;p63">
                <a:extLst>
                  <a:ext uri="{FF2B5EF4-FFF2-40B4-BE49-F238E27FC236}">
                    <a16:creationId xmlns:a16="http://schemas.microsoft.com/office/drawing/2014/main" id="{1966DD33-96E1-4A57-B401-229AD739EE06}"/>
                  </a:ext>
                </a:extLst>
              </p:cNvPr>
              <p:cNvSpPr/>
              <p:nvPr/>
            </p:nvSpPr>
            <p:spPr>
              <a:xfrm>
                <a:off x="-1444078" y="1632367"/>
                <a:ext cx="83483" cy="73776"/>
              </a:xfrm>
              <a:custGeom>
                <a:avLst/>
                <a:gdLst/>
                <a:ahLst/>
                <a:cxnLst/>
                <a:rect l="l" t="t" r="r" b="b"/>
                <a:pathLst>
                  <a:path w="14216" h="12563" extrusionOk="0">
                    <a:moveTo>
                      <a:pt x="7431" y="1"/>
                    </a:moveTo>
                    <a:cubicBezTo>
                      <a:pt x="3444" y="1"/>
                      <a:pt x="1" y="5295"/>
                      <a:pt x="1484" y="8590"/>
                    </a:cubicBezTo>
                    <a:cubicBezTo>
                      <a:pt x="2614" y="11138"/>
                      <a:pt x="5656" y="12563"/>
                      <a:pt x="8316" y="12563"/>
                    </a:cubicBezTo>
                    <a:cubicBezTo>
                      <a:pt x="9843" y="12563"/>
                      <a:pt x="11244" y="12093"/>
                      <a:pt x="12085" y="11097"/>
                    </a:cubicBezTo>
                    <a:cubicBezTo>
                      <a:pt x="13213" y="8365"/>
                      <a:pt x="14216" y="3528"/>
                      <a:pt x="10055" y="821"/>
                    </a:cubicBezTo>
                    <a:cubicBezTo>
                      <a:pt x="9185" y="250"/>
                      <a:pt x="8295" y="1"/>
                      <a:pt x="74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4948;p63">
                <a:extLst>
                  <a:ext uri="{FF2B5EF4-FFF2-40B4-BE49-F238E27FC236}">
                    <a16:creationId xmlns:a16="http://schemas.microsoft.com/office/drawing/2014/main" id="{25F08503-3ADE-4BF7-853E-CEC6C3483E2E}"/>
                  </a:ext>
                </a:extLst>
              </p:cNvPr>
              <p:cNvSpPr/>
              <p:nvPr/>
            </p:nvSpPr>
            <p:spPr>
              <a:xfrm>
                <a:off x="-1430218" y="1632396"/>
                <a:ext cx="62119" cy="29668"/>
              </a:xfrm>
              <a:custGeom>
                <a:avLst/>
                <a:gdLst/>
                <a:ahLst/>
                <a:cxnLst/>
                <a:rect l="l" t="t" r="r" b="b"/>
                <a:pathLst>
                  <a:path w="10578" h="5052" extrusionOk="0">
                    <a:moveTo>
                      <a:pt x="5080" y="1"/>
                    </a:moveTo>
                    <a:cubicBezTo>
                      <a:pt x="3051" y="1"/>
                      <a:pt x="1162" y="1370"/>
                      <a:pt x="1" y="3147"/>
                    </a:cubicBezTo>
                    <a:cubicBezTo>
                      <a:pt x="753" y="3648"/>
                      <a:pt x="1630" y="4074"/>
                      <a:pt x="2382" y="4575"/>
                    </a:cubicBezTo>
                    <a:cubicBezTo>
                      <a:pt x="2751" y="4764"/>
                      <a:pt x="3069" y="4829"/>
                      <a:pt x="3383" y="4829"/>
                    </a:cubicBezTo>
                    <a:cubicBezTo>
                      <a:pt x="3900" y="4829"/>
                      <a:pt x="4402" y="4653"/>
                      <a:pt x="5089" y="4575"/>
                    </a:cubicBezTo>
                    <a:cubicBezTo>
                      <a:pt x="5525" y="4540"/>
                      <a:pt x="5960" y="4523"/>
                      <a:pt x="6395" y="4523"/>
                    </a:cubicBezTo>
                    <a:cubicBezTo>
                      <a:pt x="7811" y="4523"/>
                      <a:pt x="9216" y="4706"/>
                      <a:pt x="10577" y="5052"/>
                    </a:cubicBezTo>
                    <a:cubicBezTo>
                      <a:pt x="10277" y="3473"/>
                      <a:pt x="9450" y="1944"/>
                      <a:pt x="7695" y="816"/>
                    </a:cubicBezTo>
                    <a:cubicBezTo>
                      <a:pt x="6828" y="248"/>
                      <a:pt x="5942" y="1"/>
                      <a:pt x="508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4949;p63">
                <a:extLst>
                  <a:ext uri="{FF2B5EF4-FFF2-40B4-BE49-F238E27FC236}">
                    <a16:creationId xmlns:a16="http://schemas.microsoft.com/office/drawing/2014/main" id="{84067379-ECDA-4883-BE37-4AC041E7EE5E}"/>
                  </a:ext>
                </a:extLst>
              </p:cNvPr>
              <p:cNvSpPr/>
              <p:nvPr/>
            </p:nvSpPr>
            <p:spPr>
              <a:xfrm>
                <a:off x="-1512786" y="1666850"/>
                <a:ext cx="233878" cy="210923"/>
              </a:xfrm>
              <a:custGeom>
                <a:avLst/>
                <a:gdLst/>
                <a:ahLst/>
                <a:cxnLst/>
                <a:rect l="l" t="t" r="r" b="b"/>
                <a:pathLst>
                  <a:path w="39826" h="35917" extrusionOk="0">
                    <a:moveTo>
                      <a:pt x="18383" y="0"/>
                    </a:moveTo>
                    <a:cubicBezTo>
                      <a:pt x="16931" y="0"/>
                      <a:pt x="15412" y="167"/>
                      <a:pt x="13860" y="563"/>
                    </a:cubicBezTo>
                    <a:cubicBezTo>
                      <a:pt x="11630" y="1114"/>
                      <a:pt x="1" y="19485"/>
                      <a:pt x="1880" y="24523"/>
                    </a:cubicBezTo>
                    <a:cubicBezTo>
                      <a:pt x="3630" y="29173"/>
                      <a:pt x="15487" y="35917"/>
                      <a:pt x="23137" y="35917"/>
                    </a:cubicBezTo>
                    <a:cubicBezTo>
                      <a:pt x="23815" y="35917"/>
                      <a:pt x="24461" y="35863"/>
                      <a:pt x="25064" y="35751"/>
                    </a:cubicBezTo>
                    <a:cubicBezTo>
                      <a:pt x="32457" y="34373"/>
                      <a:pt x="38823" y="30062"/>
                      <a:pt x="39349" y="26804"/>
                    </a:cubicBezTo>
                    <a:cubicBezTo>
                      <a:pt x="39826" y="23922"/>
                      <a:pt x="33610" y="9235"/>
                      <a:pt x="31179" y="5049"/>
                    </a:cubicBezTo>
                    <a:cubicBezTo>
                      <a:pt x="31254" y="4999"/>
                      <a:pt x="31304" y="4949"/>
                      <a:pt x="31354" y="4899"/>
                    </a:cubicBezTo>
                    <a:cubicBezTo>
                      <a:pt x="31827" y="4544"/>
                      <a:pt x="32634" y="4168"/>
                      <a:pt x="33291" y="4168"/>
                    </a:cubicBezTo>
                    <a:cubicBezTo>
                      <a:pt x="33331" y="4168"/>
                      <a:pt x="33371" y="4169"/>
                      <a:pt x="33409" y="4172"/>
                    </a:cubicBezTo>
                    <a:cubicBezTo>
                      <a:pt x="33435" y="4172"/>
                      <a:pt x="33460" y="4172"/>
                      <a:pt x="33460" y="4147"/>
                    </a:cubicBezTo>
                    <a:lnTo>
                      <a:pt x="33485" y="4147"/>
                    </a:lnTo>
                    <a:cubicBezTo>
                      <a:pt x="33685" y="4147"/>
                      <a:pt x="33760" y="3871"/>
                      <a:pt x="33535" y="3821"/>
                    </a:cubicBezTo>
                    <a:cubicBezTo>
                      <a:pt x="33096" y="3746"/>
                      <a:pt x="32658" y="3702"/>
                      <a:pt x="32228" y="3702"/>
                    </a:cubicBezTo>
                    <a:cubicBezTo>
                      <a:pt x="31799" y="3702"/>
                      <a:pt x="31379" y="3746"/>
                      <a:pt x="30978" y="3846"/>
                    </a:cubicBezTo>
                    <a:cubicBezTo>
                      <a:pt x="31906" y="3044"/>
                      <a:pt x="33008" y="2443"/>
                      <a:pt x="34262" y="2217"/>
                    </a:cubicBezTo>
                    <a:cubicBezTo>
                      <a:pt x="34287" y="2192"/>
                      <a:pt x="34287" y="2192"/>
                      <a:pt x="34312" y="2167"/>
                    </a:cubicBezTo>
                    <a:cubicBezTo>
                      <a:pt x="34362" y="2117"/>
                      <a:pt x="34337" y="2017"/>
                      <a:pt x="34237" y="2017"/>
                    </a:cubicBezTo>
                    <a:cubicBezTo>
                      <a:pt x="34179" y="2015"/>
                      <a:pt x="34121" y="2014"/>
                      <a:pt x="34062" y="2014"/>
                    </a:cubicBezTo>
                    <a:cubicBezTo>
                      <a:pt x="32671" y="2014"/>
                      <a:pt x="31052" y="2581"/>
                      <a:pt x="29825" y="3495"/>
                    </a:cubicBezTo>
                    <a:cubicBezTo>
                      <a:pt x="27869" y="2107"/>
                      <a:pt x="23547" y="0"/>
                      <a:pt x="183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4950;p63">
                <a:extLst>
                  <a:ext uri="{FF2B5EF4-FFF2-40B4-BE49-F238E27FC236}">
                    <a16:creationId xmlns:a16="http://schemas.microsoft.com/office/drawing/2014/main" id="{14DEA736-72F7-4607-99BE-2D1840E3A0AF}"/>
                  </a:ext>
                </a:extLst>
              </p:cNvPr>
              <p:cNvSpPr/>
              <p:nvPr/>
            </p:nvSpPr>
            <p:spPr>
              <a:xfrm>
                <a:off x="-1512786" y="1666815"/>
                <a:ext cx="124080" cy="150524"/>
              </a:xfrm>
              <a:custGeom>
                <a:avLst/>
                <a:gdLst/>
                <a:ahLst/>
                <a:cxnLst/>
                <a:rect l="l" t="t" r="r" b="b"/>
                <a:pathLst>
                  <a:path w="21129" h="25632" extrusionOk="0">
                    <a:moveTo>
                      <a:pt x="18343" y="1"/>
                    </a:moveTo>
                    <a:cubicBezTo>
                      <a:pt x="16901" y="1"/>
                      <a:pt x="15394" y="163"/>
                      <a:pt x="13860" y="569"/>
                    </a:cubicBezTo>
                    <a:cubicBezTo>
                      <a:pt x="11630" y="1120"/>
                      <a:pt x="1" y="19491"/>
                      <a:pt x="1880" y="24529"/>
                    </a:cubicBezTo>
                    <a:cubicBezTo>
                      <a:pt x="2031" y="24880"/>
                      <a:pt x="2206" y="25256"/>
                      <a:pt x="2457" y="25632"/>
                    </a:cubicBezTo>
                    <a:cubicBezTo>
                      <a:pt x="2582" y="25206"/>
                      <a:pt x="2733" y="24780"/>
                      <a:pt x="2858" y="24379"/>
                    </a:cubicBezTo>
                    <a:cubicBezTo>
                      <a:pt x="3760" y="21697"/>
                      <a:pt x="4662" y="19015"/>
                      <a:pt x="6141" y="16559"/>
                    </a:cubicBezTo>
                    <a:cubicBezTo>
                      <a:pt x="8773" y="11922"/>
                      <a:pt x="11931" y="6960"/>
                      <a:pt x="16241" y="3451"/>
                    </a:cubicBezTo>
                    <a:cubicBezTo>
                      <a:pt x="17770" y="2173"/>
                      <a:pt x="19399" y="1095"/>
                      <a:pt x="21129" y="193"/>
                    </a:cubicBezTo>
                    <a:cubicBezTo>
                      <a:pt x="20236" y="73"/>
                      <a:pt x="19304" y="1"/>
                      <a:pt x="18343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4951;p63">
                <a:extLst>
                  <a:ext uri="{FF2B5EF4-FFF2-40B4-BE49-F238E27FC236}">
                    <a16:creationId xmlns:a16="http://schemas.microsoft.com/office/drawing/2014/main" id="{E976999C-2D15-4103-8115-B2F34240C2BB}"/>
                  </a:ext>
                </a:extLst>
              </p:cNvPr>
              <p:cNvSpPr/>
              <p:nvPr/>
            </p:nvSpPr>
            <p:spPr>
              <a:xfrm>
                <a:off x="-1482026" y="1737708"/>
                <a:ext cx="75955" cy="21053"/>
              </a:xfrm>
              <a:custGeom>
                <a:avLst/>
                <a:gdLst/>
                <a:ahLst/>
                <a:cxnLst/>
                <a:rect l="l" t="t" r="r" b="b"/>
                <a:pathLst>
                  <a:path w="12934" h="3585" extrusionOk="0">
                    <a:moveTo>
                      <a:pt x="427" y="1"/>
                    </a:moveTo>
                    <a:cubicBezTo>
                      <a:pt x="277" y="277"/>
                      <a:pt x="151" y="552"/>
                      <a:pt x="1" y="803"/>
                    </a:cubicBezTo>
                    <a:cubicBezTo>
                      <a:pt x="1028" y="1429"/>
                      <a:pt x="2231" y="1805"/>
                      <a:pt x="3309" y="2181"/>
                    </a:cubicBezTo>
                    <a:cubicBezTo>
                      <a:pt x="5249" y="2834"/>
                      <a:pt x="7828" y="3584"/>
                      <a:pt x="10156" y="3584"/>
                    </a:cubicBezTo>
                    <a:cubicBezTo>
                      <a:pt x="10956" y="3584"/>
                      <a:pt x="11727" y="3496"/>
                      <a:pt x="12432" y="3284"/>
                    </a:cubicBezTo>
                    <a:cubicBezTo>
                      <a:pt x="12908" y="3134"/>
                      <a:pt x="12933" y="2507"/>
                      <a:pt x="12432" y="2357"/>
                    </a:cubicBezTo>
                    <a:cubicBezTo>
                      <a:pt x="11430" y="2081"/>
                      <a:pt x="10427" y="2106"/>
                      <a:pt x="9399" y="2056"/>
                    </a:cubicBezTo>
                    <a:cubicBezTo>
                      <a:pt x="7745" y="1956"/>
                      <a:pt x="6141" y="1630"/>
                      <a:pt x="4562" y="1279"/>
                    </a:cubicBezTo>
                    <a:cubicBezTo>
                      <a:pt x="3134" y="953"/>
                      <a:pt x="1730" y="577"/>
                      <a:pt x="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4952;p63">
                <a:extLst>
                  <a:ext uri="{FF2B5EF4-FFF2-40B4-BE49-F238E27FC236}">
                    <a16:creationId xmlns:a16="http://schemas.microsoft.com/office/drawing/2014/main" id="{777BB893-3DBC-406E-9DF9-35011F5EA4BC}"/>
                  </a:ext>
                </a:extLst>
              </p:cNvPr>
              <p:cNvSpPr/>
              <p:nvPr/>
            </p:nvSpPr>
            <p:spPr>
              <a:xfrm>
                <a:off x="-1490999" y="1756547"/>
                <a:ext cx="100525" cy="25269"/>
              </a:xfrm>
              <a:custGeom>
                <a:avLst/>
                <a:gdLst/>
                <a:ahLst/>
                <a:cxnLst/>
                <a:rect l="l" t="t" r="r" b="b"/>
                <a:pathLst>
                  <a:path w="17118" h="4303" extrusionOk="0">
                    <a:moveTo>
                      <a:pt x="351" y="1"/>
                    </a:moveTo>
                    <a:cubicBezTo>
                      <a:pt x="226" y="277"/>
                      <a:pt x="125" y="527"/>
                      <a:pt x="0" y="803"/>
                    </a:cubicBezTo>
                    <a:cubicBezTo>
                      <a:pt x="2005" y="1906"/>
                      <a:pt x="4135" y="2733"/>
                      <a:pt x="6441" y="3259"/>
                    </a:cubicBezTo>
                    <a:cubicBezTo>
                      <a:pt x="8428" y="3700"/>
                      <a:pt x="11104" y="4303"/>
                      <a:pt x="13528" y="4303"/>
                    </a:cubicBezTo>
                    <a:cubicBezTo>
                      <a:pt x="14682" y="4303"/>
                      <a:pt x="15779" y="4166"/>
                      <a:pt x="16717" y="3810"/>
                    </a:cubicBezTo>
                    <a:cubicBezTo>
                      <a:pt x="17118" y="3660"/>
                      <a:pt x="17118" y="3209"/>
                      <a:pt x="16717" y="3059"/>
                    </a:cubicBezTo>
                    <a:cubicBezTo>
                      <a:pt x="15514" y="2607"/>
                      <a:pt x="14211" y="2658"/>
                      <a:pt x="12958" y="2532"/>
                    </a:cubicBezTo>
                    <a:cubicBezTo>
                      <a:pt x="11128" y="2382"/>
                      <a:pt x="9323" y="2156"/>
                      <a:pt x="7519" y="1856"/>
                    </a:cubicBezTo>
                    <a:cubicBezTo>
                      <a:pt x="5113" y="1429"/>
                      <a:pt x="2657" y="853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4953;p63">
                <a:extLst>
                  <a:ext uri="{FF2B5EF4-FFF2-40B4-BE49-F238E27FC236}">
                    <a16:creationId xmlns:a16="http://schemas.microsoft.com/office/drawing/2014/main" id="{D17E9351-3AA0-4000-9007-F401859C12F3}"/>
                  </a:ext>
                </a:extLst>
              </p:cNvPr>
              <p:cNvSpPr/>
              <p:nvPr/>
            </p:nvSpPr>
            <p:spPr>
              <a:xfrm>
                <a:off x="-1341573" y="1766154"/>
                <a:ext cx="17060" cy="20049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3414" extrusionOk="0">
                    <a:moveTo>
                      <a:pt x="1407" y="1"/>
                    </a:moveTo>
                    <a:cubicBezTo>
                      <a:pt x="0" y="1"/>
                      <a:pt x="103" y="3210"/>
                      <a:pt x="1472" y="3402"/>
                    </a:cubicBezTo>
                    <a:cubicBezTo>
                      <a:pt x="1519" y="3410"/>
                      <a:pt x="1563" y="3413"/>
                      <a:pt x="1606" y="3413"/>
                    </a:cubicBezTo>
                    <a:cubicBezTo>
                      <a:pt x="2905" y="3413"/>
                      <a:pt x="2568" y="189"/>
                      <a:pt x="1598" y="19"/>
                    </a:cubicBezTo>
                    <a:cubicBezTo>
                      <a:pt x="1532" y="7"/>
                      <a:pt x="1468" y="1"/>
                      <a:pt x="14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4954;p63">
                <a:extLst>
                  <a:ext uri="{FF2B5EF4-FFF2-40B4-BE49-F238E27FC236}">
                    <a16:creationId xmlns:a16="http://schemas.microsoft.com/office/drawing/2014/main" id="{AA784661-6F30-4942-81C4-21FFFF86FE13}"/>
                  </a:ext>
                </a:extLst>
              </p:cNvPr>
              <p:cNvSpPr/>
              <p:nvPr/>
            </p:nvSpPr>
            <p:spPr>
              <a:xfrm>
                <a:off x="-1337785" y="1775967"/>
                <a:ext cx="6841" cy="7593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1293" extrusionOk="0">
                    <a:moveTo>
                      <a:pt x="365" y="1"/>
                    </a:moveTo>
                    <a:cubicBezTo>
                      <a:pt x="297" y="1"/>
                      <a:pt x="229" y="32"/>
                      <a:pt x="201" y="102"/>
                    </a:cubicBezTo>
                    <a:cubicBezTo>
                      <a:pt x="0" y="503"/>
                      <a:pt x="0" y="1155"/>
                      <a:pt x="552" y="1280"/>
                    </a:cubicBezTo>
                    <a:cubicBezTo>
                      <a:pt x="583" y="1289"/>
                      <a:pt x="615" y="1293"/>
                      <a:pt x="647" y="1293"/>
                    </a:cubicBezTo>
                    <a:cubicBezTo>
                      <a:pt x="900" y="1293"/>
                      <a:pt x="1164" y="1043"/>
                      <a:pt x="1053" y="754"/>
                    </a:cubicBezTo>
                    <a:cubicBezTo>
                      <a:pt x="1003" y="579"/>
                      <a:pt x="878" y="478"/>
                      <a:pt x="752" y="353"/>
                    </a:cubicBezTo>
                    <a:cubicBezTo>
                      <a:pt x="677" y="253"/>
                      <a:pt x="602" y="153"/>
                      <a:pt x="502" y="52"/>
                    </a:cubicBezTo>
                    <a:cubicBezTo>
                      <a:pt x="469" y="19"/>
                      <a:pt x="417" y="1"/>
                      <a:pt x="3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4955;p63">
                <a:extLst>
                  <a:ext uri="{FF2B5EF4-FFF2-40B4-BE49-F238E27FC236}">
                    <a16:creationId xmlns:a16="http://schemas.microsoft.com/office/drawing/2014/main" id="{2F997353-F5EA-4A23-AA79-6B60E53A72E7}"/>
                  </a:ext>
                </a:extLst>
              </p:cNvPr>
              <p:cNvSpPr/>
              <p:nvPr/>
            </p:nvSpPr>
            <p:spPr>
              <a:xfrm>
                <a:off x="-1337997" y="1772244"/>
                <a:ext cx="3617" cy="2584"/>
              </a:xfrm>
              <a:custGeom>
                <a:avLst/>
                <a:gdLst/>
                <a:ahLst/>
                <a:cxnLst/>
                <a:rect l="l" t="t" r="r" b="b"/>
                <a:pathLst>
                  <a:path w="616" h="440" extrusionOk="0">
                    <a:moveTo>
                      <a:pt x="300" y="1"/>
                    </a:moveTo>
                    <a:cubicBezTo>
                      <a:pt x="280" y="1"/>
                      <a:pt x="259" y="4"/>
                      <a:pt x="237" y="10"/>
                    </a:cubicBezTo>
                    <a:cubicBezTo>
                      <a:pt x="1" y="80"/>
                      <a:pt x="76" y="440"/>
                      <a:pt x="316" y="440"/>
                    </a:cubicBezTo>
                    <a:cubicBezTo>
                      <a:pt x="331" y="440"/>
                      <a:pt x="346" y="439"/>
                      <a:pt x="362" y="436"/>
                    </a:cubicBezTo>
                    <a:cubicBezTo>
                      <a:pt x="616" y="367"/>
                      <a:pt x="530" y="1"/>
                      <a:pt x="3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4956;p63">
                <a:extLst>
                  <a:ext uri="{FF2B5EF4-FFF2-40B4-BE49-F238E27FC236}">
                    <a16:creationId xmlns:a16="http://schemas.microsoft.com/office/drawing/2014/main" id="{DFC06B78-8B1E-40D7-9259-43CE4BAE4436}"/>
                  </a:ext>
                </a:extLst>
              </p:cNvPr>
              <p:cNvSpPr/>
              <p:nvPr/>
            </p:nvSpPr>
            <p:spPr>
              <a:xfrm>
                <a:off x="-1505122" y="1779511"/>
                <a:ext cx="220013" cy="94060"/>
              </a:xfrm>
              <a:custGeom>
                <a:avLst/>
                <a:gdLst/>
                <a:ahLst/>
                <a:cxnLst/>
                <a:rect l="l" t="t" r="r" b="b"/>
                <a:pathLst>
                  <a:path w="37465" h="16017" extrusionOk="0">
                    <a:moveTo>
                      <a:pt x="9808" y="1"/>
                    </a:moveTo>
                    <a:cubicBezTo>
                      <a:pt x="4224" y="1"/>
                      <a:pt x="1" y="811"/>
                      <a:pt x="575" y="4348"/>
                    </a:cubicBezTo>
                    <a:cubicBezTo>
                      <a:pt x="1403" y="9285"/>
                      <a:pt x="13007" y="15426"/>
                      <a:pt x="20225" y="15977"/>
                    </a:cubicBezTo>
                    <a:cubicBezTo>
                      <a:pt x="20585" y="16003"/>
                      <a:pt x="20953" y="16016"/>
                      <a:pt x="21326" y="16016"/>
                    </a:cubicBezTo>
                    <a:cubicBezTo>
                      <a:pt x="28419" y="16016"/>
                      <a:pt x="37464" y="11391"/>
                      <a:pt x="37393" y="7105"/>
                    </a:cubicBezTo>
                    <a:cubicBezTo>
                      <a:pt x="37393" y="7105"/>
                      <a:pt x="25413" y="714"/>
                      <a:pt x="16866" y="263"/>
                    </a:cubicBezTo>
                    <a:cubicBezTo>
                      <a:pt x="14442" y="128"/>
                      <a:pt x="12018" y="1"/>
                      <a:pt x="9808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4957;p63">
                <a:extLst>
                  <a:ext uri="{FF2B5EF4-FFF2-40B4-BE49-F238E27FC236}">
                    <a16:creationId xmlns:a16="http://schemas.microsoft.com/office/drawing/2014/main" id="{8F3AC8E9-A8FB-4B3E-8A53-2A559310ABBE}"/>
                  </a:ext>
                </a:extLst>
              </p:cNvPr>
              <p:cNvSpPr/>
              <p:nvPr/>
            </p:nvSpPr>
            <p:spPr>
              <a:xfrm>
                <a:off x="-1457296" y="1805564"/>
                <a:ext cx="172188" cy="73823"/>
              </a:xfrm>
              <a:custGeom>
                <a:avLst/>
                <a:gdLst/>
                <a:ahLst/>
                <a:cxnLst/>
                <a:rect l="l" t="t" r="r" b="b"/>
                <a:pathLst>
                  <a:path w="29321" h="12571" extrusionOk="0">
                    <a:moveTo>
                      <a:pt x="12534" y="0"/>
                    </a:moveTo>
                    <a:cubicBezTo>
                      <a:pt x="11501" y="0"/>
                      <a:pt x="10470" y="47"/>
                      <a:pt x="9449" y="150"/>
                    </a:cubicBezTo>
                    <a:cubicBezTo>
                      <a:pt x="6968" y="351"/>
                      <a:pt x="3935" y="827"/>
                      <a:pt x="2181" y="2656"/>
                    </a:cubicBezTo>
                    <a:cubicBezTo>
                      <a:pt x="0" y="4862"/>
                      <a:pt x="1479" y="7719"/>
                      <a:pt x="3584" y="10200"/>
                    </a:cubicBezTo>
                    <a:cubicBezTo>
                      <a:pt x="6517" y="11453"/>
                      <a:pt x="9574" y="12331"/>
                      <a:pt x="12081" y="12531"/>
                    </a:cubicBezTo>
                    <a:cubicBezTo>
                      <a:pt x="12441" y="12557"/>
                      <a:pt x="12809" y="12570"/>
                      <a:pt x="13182" y="12570"/>
                    </a:cubicBezTo>
                    <a:cubicBezTo>
                      <a:pt x="20275" y="12570"/>
                      <a:pt x="29320" y="7945"/>
                      <a:pt x="29249" y="3659"/>
                    </a:cubicBezTo>
                    <a:cubicBezTo>
                      <a:pt x="29249" y="3659"/>
                      <a:pt x="27620" y="2782"/>
                      <a:pt x="25138" y="1654"/>
                    </a:cubicBezTo>
                    <a:cubicBezTo>
                      <a:pt x="23635" y="1328"/>
                      <a:pt x="22156" y="1027"/>
                      <a:pt x="20627" y="777"/>
                    </a:cubicBezTo>
                    <a:cubicBezTo>
                      <a:pt x="17993" y="323"/>
                      <a:pt x="15254" y="0"/>
                      <a:pt x="12534" y="0"/>
                    </a:cubicBezTo>
                    <a:close/>
                  </a:path>
                </a:pathLst>
              </a:custGeom>
              <a:solidFill>
                <a:srgbClr val="FFF9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4958;p63">
                <a:extLst>
                  <a:ext uri="{FF2B5EF4-FFF2-40B4-BE49-F238E27FC236}">
                    <a16:creationId xmlns:a16="http://schemas.microsoft.com/office/drawing/2014/main" id="{CE77C330-75E4-456B-9CA9-F77BF5BAF0D6}"/>
                  </a:ext>
                </a:extLst>
              </p:cNvPr>
              <p:cNvSpPr/>
              <p:nvPr/>
            </p:nvSpPr>
            <p:spPr>
              <a:xfrm>
                <a:off x="-1317919" y="1724424"/>
                <a:ext cx="44901" cy="115583"/>
              </a:xfrm>
              <a:custGeom>
                <a:avLst/>
                <a:gdLst/>
                <a:ahLst/>
                <a:cxnLst/>
                <a:rect l="l" t="t" r="r" b="b"/>
                <a:pathLst>
                  <a:path w="7646" h="19682" extrusionOk="0">
                    <a:moveTo>
                      <a:pt x="475" y="0"/>
                    </a:moveTo>
                    <a:cubicBezTo>
                      <a:pt x="443" y="0"/>
                      <a:pt x="418" y="19"/>
                      <a:pt x="402" y="57"/>
                    </a:cubicBezTo>
                    <a:cubicBezTo>
                      <a:pt x="1" y="985"/>
                      <a:pt x="1830" y="14594"/>
                      <a:pt x="2081" y="15496"/>
                    </a:cubicBezTo>
                    <a:cubicBezTo>
                      <a:pt x="2557" y="17275"/>
                      <a:pt x="4663" y="19681"/>
                      <a:pt x="4663" y="19681"/>
                    </a:cubicBezTo>
                    <a:cubicBezTo>
                      <a:pt x="4663" y="19681"/>
                      <a:pt x="7645" y="17877"/>
                      <a:pt x="7570" y="15020"/>
                    </a:cubicBezTo>
                    <a:cubicBezTo>
                      <a:pt x="7498" y="12270"/>
                      <a:pt x="1319" y="0"/>
                      <a:pt x="4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4959;p63">
                <a:extLst>
                  <a:ext uri="{FF2B5EF4-FFF2-40B4-BE49-F238E27FC236}">
                    <a16:creationId xmlns:a16="http://schemas.microsoft.com/office/drawing/2014/main" id="{846D9B06-2C95-4F83-9F78-85C22A02C56D}"/>
                  </a:ext>
                </a:extLst>
              </p:cNvPr>
              <p:cNvSpPr/>
              <p:nvPr/>
            </p:nvSpPr>
            <p:spPr>
              <a:xfrm>
                <a:off x="-1317919" y="1724465"/>
                <a:ext cx="32680" cy="115541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19675" extrusionOk="0">
                    <a:moveTo>
                      <a:pt x="502" y="0"/>
                    </a:moveTo>
                    <a:cubicBezTo>
                      <a:pt x="452" y="0"/>
                      <a:pt x="427" y="0"/>
                      <a:pt x="402" y="50"/>
                    </a:cubicBezTo>
                    <a:cubicBezTo>
                      <a:pt x="1" y="978"/>
                      <a:pt x="1830" y="14587"/>
                      <a:pt x="2081" y="15489"/>
                    </a:cubicBezTo>
                    <a:cubicBezTo>
                      <a:pt x="2557" y="17268"/>
                      <a:pt x="4663" y="19674"/>
                      <a:pt x="4663" y="19674"/>
                    </a:cubicBezTo>
                    <a:cubicBezTo>
                      <a:pt x="4663" y="19674"/>
                      <a:pt x="5064" y="19424"/>
                      <a:pt x="5565" y="18998"/>
                    </a:cubicBezTo>
                    <a:cubicBezTo>
                      <a:pt x="4938" y="17945"/>
                      <a:pt x="4437" y="16867"/>
                      <a:pt x="4061" y="15664"/>
                    </a:cubicBezTo>
                    <a:cubicBezTo>
                      <a:pt x="3184" y="12933"/>
                      <a:pt x="2206" y="10276"/>
                      <a:pt x="1705" y="7419"/>
                    </a:cubicBezTo>
                    <a:cubicBezTo>
                      <a:pt x="1254" y="4963"/>
                      <a:pt x="1129" y="2456"/>
                      <a:pt x="502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4960;p63">
                <a:extLst>
                  <a:ext uri="{FF2B5EF4-FFF2-40B4-BE49-F238E27FC236}">
                    <a16:creationId xmlns:a16="http://schemas.microsoft.com/office/drawing/2014/main" id="{0CC9EDF7-7A41-4C4B-8E0D-D88AD2DC0D43}"/>
                  </a:ext>
                </a:extLst>
              </p:cNvPr>
              <p:cNvSpPr/>
              <p:nvPr/>
            </p:nvSpPr>
            <p:spPr>
              <a:xfrm>
                <a:off x="-1393568" y="1828373"/>
                <a:ext cx="83020" cy="3835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653" extrusionOk="0">
                    <a:moveTo>
                      <a:pt x="6877" y="0"/>
                    </a:moveTo>
                    <a:cubicBezTo>
                      <a:pt x="4668" y="0"/>
                      <a:pt x="2464" y="72"/>
                      <a:pt x="276" y="276"/>
                    </a:cubicBezTo>
                    <a:cubicBezTo>
                      <a:pt x="1" y="301"/>
                      <a:pt x="1" y="652"/>
                      <a:pt x="276" y="652"/>
                    </a:cubicBezTo>
                    <a:cubicBezTo>
                      <a:pt x="4863" y="552"/>
                      <a:pt x="9474" y="452"/>
                      <a:pt x="14061" y="276"/>
                    </a:cubicBezTo>
                    <a:cubicBezTo>
                      <a:pt x="14136" y="276"/>
                      <a:pt x="14136" y="176"/>
                      <a:pt x="14061" y="176"/>
                    </a:cubicBezTo>
                    <a:cubicBezTo>
                      <a:pt x="11674" y="85"/>
                      <a:pt x="9273" y="0"/>
                      <a:pt x="6877" y="0"/>
                    </a:cubicBezTo>
                    <a:close/>
                  </a:path>
                </a:pathLst>
              </a:custGeom>
              <a:solidFill>
                <a:srgbClr val="FFF9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4961;p63">
                <a:extLst>
                  <a:ext uri="{FF2B5EF4-FFF2-40B4-BE49-F238E27FC236}">
                    <a16:creationId xmlns:a16="http://schemas.microsoft.com/office/drawing/2014/main" id="{7C34FBE0-A5A3-46ED-9440-C3DA7E10254D}"/>
                  </a:ext>
                </a:extLst>
              </p:cNvPr>
              <p:cNvSpPr/>
              <p:nvPr/>
            </p:nvSpPr>
            <p:spPr>
              <a:xfrm>
                <a:off x="-1384196" y="1835121"/>
                <a:ext cx="73301" cy="18610"/>
              </a:xfrm>
              <a:custGeom>
                <a:avLst/>
                <a:gdLst/>
                <a:ahLst/>
                <a:cxnLst/>
                <a:rect l="l" t="t" r="r" b="b"/>
                <a:pathLst>
                  <a:path w="12482" h="3169" extrusionOk="0">
                    <a:moveTo>
                      <a:pt x="12388" y="0"/>
                    </a:moveTo>
                    <a:cubicBezTo>
                      <a:pt x="12381" y="0"/>
                      <a:pt x="12373" y="2"/>
                      <a:pt x="12365" y="4"/>
                    </a:cubicBezTo>
                    <a:cubicBezTo>
                      <a:pt x="8329" y="907"/>
                      <a:pt x="4094" y="1558"/>
                      <a:pt x="184" y="2862"/>
                    </a:cubicBezTo>
                    <a:cubicBezTo>
                      <a:pt x="0" y="2931"/>
                      <a:pt x="69" y="3168"/>
                      <a:pt x="256" y="3168"/>
                    </a:cubicBezTo>
                    <a:cubicBezTo>
                      <a:pt x="273" y="3168"/>
                      <a:pt x="291" y="3166"/>
                      <a:pt x="309" y="3162"/>
                    </a:cubicBezTo>
                    <a:cubicBezTo>
                      <a:pt x="4319" y="2385"/>
                      <a:pt x="8605" y="1583"/>
                      <a:pt x="12415" y="105"/>
                    </a:cubicBezTo>
                    <a:cubicBezTo>
                      <a:pt x="12482" y="82"/>
                      <a:pt x="12449" y="0"/>
                      <a:pt x="12388" y="0"/>
                    </a:cubicBezTo>
                    <a:close/>
                  </a:path>
                </a:pathLst>
              </a:custGeom>
              <a:solidFill>
                <a:srgbClr val="FFF9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4962;p63">
                <a:extLst>
                  <a:ext uri="{FF2B5EF4-FFF2-40B4-BE49-F238E27FC236}">
                    <a16:creationId xmlns:a16="http://schemas.microsoft.com/office/drawing/2014/main" id="{CCA5B308-23D1-402E-9F2D-A17580B2A4D6}"/>
                  </a:ext>
                </a:extLst>
              </p:cNvPr>
              <p:cNvSpPr/>
              <p:nvPr/>
            </p:nvSpPr>
            <p:spPr>
              <a:xfrm>
                <a:off x="-1382299" y="1803756"/>
                <a:ext cx="72138" cy="22145"/>
              </a:xfrm>
              <a:custGeom>
                <a:avLst/>
                <a:gdLst/>
                <a:ahLst/>
                <a:cxnLst/>
                <a:rect l="l" t="t" r="r" b="b"/>
                <a:pathLst>
                  <a:path w="12284" h="3771" extrusionOk="0">
                    <a:moveTo>
                      <a:pt x="245" y="1"/>
                    </a:moveTo>
                    <a:cubicBezTo>
                      <a:pt x="93" y="1"/>
                      <a:pt x="1" y="239"/>
                      <a:pt x="162" y="308"/>
                    </a:cubicBezTo>
                    <a:cubicBezTo>
                      <a:pt x="4022" y="1661"/>
                      <a:pt x="8107" y="3140"/>
                      <a:pt x="12192" y="3766"/>
                    </a:cubicBezTo>
                    <a:cubicBezTo>
                      <a:pt x="12200" y="3769"/>
                      <a:pt x="12208" y="3770"/>
                      <a:pt x="12215" y="3770"/>
                    </a:cubicBezTo>
                    <a:cubicBezTo>
                      <a:pt x="12271" y="3770"/>
                      <a:pt x="12284" y="3689"/>
                      <a:pt x="12217" y="3666"/>
                    </a:cubicBezTo>
                    <a:cubicBezTo>
                      <a:pt x="8307" y="2413"/>
                      <a:pt x="4322" y="859"/>
                      <a:pt x="287" y="7"/>
                    </a:cubicBezTo>
                    <a:cubicBezTo>
                      <a:pt x="273" y="3"/>
                      <a:pt x="259" y="1"/>
                      <a:pt x="245" y="1"/>
                    </a:cubicBezTo>
                    <a:close/>
                  </a:path>
                </a:pathLst>
              </a:custGeom>
              <a:solidFill>
                <a:srgbClr val="FFF9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4963;p63">
                <a:extLst>
                  <a:ext uri="{FF2B5EF4-FFF2-40B4-BE49-F238E27FC236}">
                    <a16:creationId xmlns:a16="http://schemas.microsoft.com/office/drawing/2014/main" id="{4B8786A7-6FAE-4A30-9DB4-E1189DB1B7BD}"/>
                  </a:ext>
                </a:extLst>
              </p:cNvPr>
              <p:cNvSpPr/>
              <p:nvPr/>
            </p:nvSpPr>
            <p:spPr>
              <a:xfrm>
                <a:off x="-1393715" y="1826705"/>
                <a:ext cx="83014" cy="3336"/>
              </a:xfrm>
              <a:custGeom>
                <a:avLst/>
                <a:gdLst/>
                <a:ahLst/>
                <a:cxnLst/>
                <a:rect l="l" t="t" r="r" b="b"/>
                <a:pathLst>
                  <a:path w="14136" h="568" extrusionOk="0">
                    <a:moveTo>
                      <a:pt x="4102" y="0"/>
                    </a:moveTo>
                    <a:cubicBezTo>
                      <a:pt x="2825" y="0"/>
                      <a:pt x="1550" y="33"/>
                      <a:pt x="276" y="109"/>
                    </a:cubicBezTo>
                    <a:cubicBezTo>
                      <a:pt x="1" y="134"/>
                      <a:pt x="1" y="485"/>
                      <a:pt x="276" y="510"/>
                    </a:cubicBezTo>
                    <a:cubicBezTo>
                      <a:pt x="3987" y="530"/>
                      <a:pt x="7714" y="567"/>
                      <a:pt x="11431" y="567"/>
                    </a:cubicBezTo>
                    <a:cubicBezTo>
                      <a:pt x="12308" y="567"/>
                      <a:pt x="13185" y="565"/>
                      <a:pt x="14061" y="560"/>
                    </a:cubicBezTo>
                    <a:cubicBezTo>
                      <a:pt x="14136" y="560"/>
                      <a:pt x="14136" y="460"/>
                      <a:pt x="14061" y="435"/>
                    </a:cubicBezTo>
                    <a:cubicBezTo>
                      <a:pt x="10748" y="218"/>
                      <a:pt x="7422" y="0"/>
                      <a:pt x="4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4964;p63">
                <a:extLst>
                  <a:ext uri="{FF2B5EF4-FFF2-40B4-BE49-F238E27FC236}">
                    <a16:creationId xmlns:a16="http://schemas.microsoft.com/office/drawing/2014/main" id="{28B70544-82E4-4BBE-A839-E7E6347FBB7A}"/>
                  </a:ext>
                </a:extLst>
              </p:cNvPr>
              <p:cNvSpPr/>
              <p:nvPr/>
            </p:nvSpPr>
            <p:spPr>
              <a:xfrm>
                <a:off x="-1385082" y="1835121"/>
                <a:ext cx="73747" cy="16255"/>
              </a:xfrm>
              <a:custGeom>
                <a:avLst/>
                <a:gdLst/>
                <a:ahLst/>
                <a:cxnLst/>
                <a:rect l="l" t="t" r="r" b="b"/>
                <a:pathLst>
                  <a:path w="12558" h="2768" extrusionOk="0">
                    <a:moveTo>
                      <a:pt x="12488" y="0"/>
                    </a:moveTo>
                    <a:cubicBezTo>
                      <a:pt x="12481" y="0"/>
                      <a:pt x="12474" y="2"/>
                      <a:pt x="12465" y="4"/>
                    </a:cubicBezTo>
                    <a:cubicBezTo>
                      <a:pt x="8405" y="756"/>
                      <a:pt x="4145" y="1308"/>
                      <a:pt x="185" y="2461"/>
                    </a:cubicBezTo>
                    <a:cubicBezTo>
                      <a:pt x="1" y="2530"/>
                      <a:pt x="49" y="2767"/>
                      <a:pt x="232" y="2767"/>
                    </a:cubicBezTo>
                    <a:cubicBezTo>
                      <a:pt x="249" y="2767"/>
                      <a:pt x="266" y="2765"/>
                      <a:pt x="285" y="2761"/>
                    </a:cubicBezTo>
                    <a:cubicBezTo>
                      <a:pt x="4320" y="2135"/>
                      <a:pt x="8656" y="1458"/>
                      <a:pt x="12491" y="105"/>
                    </a:cubicBezTo>
                    <a:cubicBezTo>
                      <a:pt x="12557" y="82"/>
                      <a:pt x="12545" y="0"/>
                      <a:pt x="124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4965;p63">
                <a:extLst>
                  <a:ext uri="{FF2B5EF4-FFF2-40B4-BE49-F238E27FC236}">
                    <a16:creationId xmlns:a16="http://schemas.microsoft.com/office/drawing/2014/main" id="{A53D34C9-63F4-4E7F-8339-3B24A8F30423}"/>
                  </a:ext>
                </a:extLst>
              </p:cNvPr>
              <p:cNvSpPr/>
              <p:nvPr/>
            </p:nvSpPr>
            <p:spPr>
              <a:xfrm>
                <a:off x="-1381547" y="1801553"/>
                <a:ext cx="71386" cy="24347"/>
              </a:xfrm>
              <a:custGeom>
                <a:avLst/>
                <a:gdLst/>
                <a:ahLst/>
                <a:cxnLst/>
                <a:rect l="l" t="t" r="r" b="b"/>
                <a:pathLst>
                  <a:path w="12156" h="4146" extrusionOk="0">
                    <a:moveTo>
                      <a:pt x="267" y="0"/>
                    </a:moveTo>
                    <a:cubicBezTo>
                      <a:pt x="112" y="0"/>
                      <a:pt x="0" y="238"/>
                      <a:pt x="184" y="307"/>
                    </a:cubicBezTo>
                    <a:cubicBezTo>
                      <a:pt x="3969" y="1786"/>
                      <a:pt x="8004" y="3390"/>
                      <a:pt x="12064" y="4141"/>
                    </a:cubicBezTo>
                    <a:cubicBezTo>
                      <a:pt x="12072" y="4144"/>
                      <a:pt x="12080" y="4145"/>
                      <a:pt x="12087" y="4145"/>
                    </a:cubicBezTo>
                    <a:cubicBezTo>
                      <a:pt x="12143" y="4145"/>
                      <a:pt x="12156" y="4064"/>
                      <a:pt x="12089" y="4041"/>
                    </a:cubicBezTo>
                    <a:cubicBezTo>
                      <a:pt x="8229" y="2663"/>
                      <a:pt x="4320" y="984"/>
                      <a:pt x="310" y="6"/>
                    </a:cubicBezTo>
                    <a:cubicBezTo>
                      <a:pt x="295" y="2"/>
                      <a:pt x="281" y="0"/>
                      <a:pt x="2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4966;p63">
                <a:extLst>
                  <a:ext uri="{FF2B5EF4-FFF2-40B4-BE49-F238E27FC236}">
                    <a16:creationId xmlns:a16="http://schemas.microsoft.com/office/drawing/2014/main" id="{AA018D40-134F-45CB-BE9C-81D7AA70B519}"/>
                  </a:ext>
                </a:extLst>
              </p:cNvPr>
              <p:cNvSpPr/>
              <p:nvPr/>
            </p:nvSpPr>
            <p:spPr>
              <a:xfrm>
                <a:off x="-1305551" y="1807461"/>
                <a:ext cx="32534" cy="3254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5542" extrusionOk="0">
                    <a:moveTo>
                      <a:pt x="4407" y="1"/>
                    </a:moveTo>
                    <a:cubicBezTo>
                      <a:pt x="2386" y="1"/>
                      <a:pt x="917" y="751"/>
                      <a:pt x="0" y="1406"/>
                    </a:cubicBezTo>
                    <a:cubicBezTo>
                      <a:pt x="476" y="3186"/>
                      <a:pt x="2557" y="5541"/>
                      <a:pt x="2557" y="5541"/>
                    </a:cubicBezTo>
                    <a:cubicBezTo>
                      <a:pt x="2557" y="5541"/>
                      <a:pt x="5539" y="3737"/>
                      <a:pt x="5464" y="880"/>
                    </a:cubicBezTo>
                    <a:cubicBezTo>
                      <a:pt x="5464" y="654"/>
                      <a:pt x="5414" y="379"/>
                      <a:pt x="5339" y="53"/>
                    </a:cubicBezTo>
                    <a:cubicBezTo>
                      <a:pt x="5016" y="17"/>
                      <a:pt x="4705" y="1"/>
                      <a:pt x="44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4967;p63">
                <a:extLst>
                  <a:ext uri="{FF2B5EF4-FFF2-40B4-BE49-F238E27FC236}">
                    <a16:creationId xmlns:a16="http://schemas.microsoft.com/office/drawing/2014/main" id="{5B5693AA-2A54-4D89-8B7D-7DBC0AB922FF}"/>
                  </a:ext>
                </a:extLst>
              </p:cNvPr>
              <p:cNvSpPr/>
              <p:nvPr/>
            </p:nvSpPr>
            <p:spPr>
              <a:xfrm>
                <a:off x="-1300988" y="1810063"/>
                <a:ext cx="18252" cy="10571"/>
              </a:xfrm>
              <a:custGeom>
                <a:avLst/>
                <a:gdLst/>
                <a:ahLst/>
                <a:cxnLst/>
                <a:rect l="l" t="t" r="r" b="b"/>
                <a:pathLst>
                  <a:path w="3108" h="1800" extrusionOk="0">
                    <a:moveTo>
                      <a:pt x="2119" y="0"/>
                    </a:moveTo>
                    <a:cubicBezTo>
                      <a:pt x="1784" y="0"/>
                      <a:pt x="1453" y="61"/>
                      <a:pt x="1153" y="211"/>
                    </a:cubicBezTo>
                    <a:cubicBezTo>
                      <a:pt x="552" y="487"/>
                      <a:pt x="0" y="1013"/>
                      <a:pt x="376" y="1640"/>
                    </a:cubicBezTo>
                    <a:cubicBezTo>
                      <a:pt x="441" y="1743"/>
                      <a:pt x="571" y="1800"/>
                      <a:pt x="700" y="1800"/>
                    </a:cubicBezTo>
                    <a:cubicBezTo>
                      <a:pt x="822" y="1800"/>
                      <a:pt x="942" y="1749"/>
                      <a:pt x="1003" y="1640"/>
                    </a:cubicBezTo>
                    <a:cubicBezTo>
                      <a:pt x="1178" y="1289"/>
                      <a:pt x="1479" y="1113"/>
                      <a:pt x="1830" y="913"/>
                    </a:cubicBezTo>
                    <a:cubicBezTo>
                      <a:pt x="2181" y="712"/>
                      <a:pt x="2557" y="512"/>
                      <a:pt x="2958" y="362"/>
                    </a:cubicBezTo>
                    <a:cubicBezTo>
                      <a:pt x="3083" y="311"/>
                      <a:pt x="3108" y="136"/>
                      <a:pt x="2958" y="111"/>
                    </a:cubicBezTo>
                    <a:cubicBezTo>
                      <a:pt x="2684" y="43"/>
                      <a:pt x="2400" y="0"/>
                      <a:pt x="21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4968;p63">
                <a:extLst>
                  <a:ext uri="{FF2B5EF4-FFF2-40B4-BE49-F238E27FC236}">
                    <a16:creationId xmlns:a16="http://schemas.microsoft.com/office/drawing/2014/main" id="{D666ACE9-31BA-4BEA-960D-14203D7ACA68}"/>
                  </a:ext>
                </a:extLst>
              </p:cNvPr>
              <p:cNvSpPr/>
              <p:nvPr/>
            </p:nvSpPr>
            <p:spPr>
              <a:xfrm>
                <a:off x="-1297752" y="1822565"/>
                <a:ext cx="3835" cy="3406"/>
              </a:xfrm>
              <a:custGeom>
                <a:avLst/>
                <a:gdLst/>
                <a:ahLst/>
                <a:cxnLst/>
                <a:rect l="l" t="t" r="r" b="b"/>
                <a:pathLst>
                  <a:path w="653" h="580" extrusionOk="0">
                    <a:moveTo>
                      <a:pt x="326" y="1"/>
                    </a:moveTo>
                    <a:cubicBezTo>
                      <a:pt x="310" y="1"/>
                      <a:pt x="293" y="4"/>
                      <a:pt x="276" y="12"/>
                    </a:cubicBezTo>
                    <a:cubicBezTo>
                      <a:pt x="151" y="12"/>
                      <a:pt x="76" y="62"/>
                      <a:pt x="26" y="162"/>
                    </a:cubicBezTo>
                    <a:cubicBezTo>
                      <a:pt x="1" y="263"/>
                      <a:pt x="26" y="338"/>
                      <a:pt x="76" y="438"/>
                    </a:cubicBezTo>
                    <a:cubicBezTo>
                      <a:pt x="115" y="516"/>
                      <a:pt x="230" y="579"/>
                      <a:pt x="339" y="579"/>
                    </a:cubicBezTo>
                    <a:cubicBezTo>
                      <a:pt x="369" y="579"/>
                      <a:pt x="399" y="574"/>
                      <a:pt x="427" y="563"/>
                    </a:cubicBezTo>
                    <a:cubicBezTo>
                      <a:pt x="427" y="563"/>
                      <a:pt x="452" y="563"/>
                      <a:pt x="452" y="538"/>
                    </a:cubicBezTo>
                    <a:cubicBezTo>
                      <a:pt x="602" y="488"/>
                      <a:pt x="652" y="388"/>
                      <a:pt x="627" y="263"/>
                    </a:cubicBezTo>
                    <a:cubicBezTo>
                      <a:pt x="627" y="238"/>
                      <a:pt x="627" y="238"/>
                      <a:pt x="627" y="213"/>
                    </a:cubicBezTo>
                    <a:cubicBezTo>
                      <a:pt x="627" y="137"/>
                      <a:pt x="502" y="37"/>
                      <a:pt x="427" y="12"/>
                    </a:cubicBezTo>
                    <a:cubicBezTo>
                      <a:pt x="393" y="12"/>
                      <a:pt x="360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4969;p63">
                <a:extLst>
                  <a:ext uri="{FF2B5EF4-FFF2-40B4-BE49-F238E27FC236}">
                    <a16:creationId xmlns:a16="http://schemas.microsoft.com/office/drawing/2014/main" id="{2AED8DF0-B0A3-4E64-8F22-5FC5F55B55E7}"/>
                  </a:ext>
                </a:extLst>
              </p:cNvPr>
              <p:cNvSpPr/>
              <p:nvPr/>
            </p:nvSpPr>
            <p:spPr>
              <a:xfrm>
                <a:off x="-1308940" y="1780688"/>
                <a:ext cx="27824" cy="17958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3058" extrusionOk="0">
                    <a:moveTo>
                      <a:pt x="4211" y="0"/>
                    </a:moveTo>
                    <a:cubicBezTo>
                      <a:pt x="2657" y="501"/>
                      <a:pt x="1229" y="1278"/>
                      <a:pt x="1" y="2256"/>
                    </a:cubicBezTo>
                    <a:cubicBezTo>
                      <a:pt x="26" y="2532"/>
                      <a:pt x="76" y="2807"/>
                      <a:pt x="101" y="3058"/>
                    </a:cubicBezTo>
                    <a:cubicBezTo>
                      <a:pt x="1053" y="2506"/>
                      <a:pt x="2031" y="2030"/>
                      <a:pt x="3109" y="1654"/>
                    </a:cubicBezTo>
                    <a:cubicBezTo>
                      <a:pt x="3610" y="1479"/>
                      <a:pt x="4186" y="1354"/>
                      <a:pt x="4738" y="1253"/>
                    </a:cubicBezTo>
                    <a:cubicBezTo>
                      <a:pt x="4587" y="852"/>
                      <a:pt x="4412" y="426"/>
                      <a:pt x="42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4970;p63">
                <a:extLst>
                  <a:ext uri="{FF2B5EF4-FFF2-40B4-BE49-F238E27FC236}">
                    <a16:creationId xmlns:a16="http://schemas.microsoft.com/office/drawing/2014/main" id="{0A57CBAB-79FD-45D8-ACB2-9379BC650AFC}"/>
                  </a:ext>
                </a:extLst>
              </p:cNvPr>
              <p:cNvSpPr/>
              <p:nvPr/>
            </p:nvSpPr>
            <p:spPr>
              <a:xfrm>
                <a:off x="-1311588" y="1765085"/>
                <a:ext cx="23701" cy="14869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2532" extrusionOk="0">
                    <a:moveTo>
                      <a:pt x="3459" y="1"/>
                    </a:moveTo>
                    <a:cubicBezTo>
                      <a:pt x="2833" y="201"/>
                      <a:pt x="2231" y="452"/>
                      <a:pt x="1680" y="652"/>
                    </a:cubicBezTo>
                    <a:cubicBezTo>
                      <a:pt x="1103" y="853"/>
                      <a:pt x="502" y="1103"/>
                      <a:pt x="1" y="1454"/>
                    </a:cubicBezTo>
                    <a:cubicBezTo>
                      <a:pt x="51" y="1830"/>
                      <a:pt x="76" y="2181"/>
                      <a:pt x="126" y="2532"/>
                    </a:cubicBezTo>
                    <a:cubicBezTo>
                      <a:pt x="1354" y="1955"/>
                      <a:pt x="2682" y="1579"/>
                      <a:pt x="4036" y="1279"/>
                    </a:cubicBezTo>
                    <a:cubicBezTo>
                      <a:pt x="3860" y="853"/>
                      <a:pt x="3660" y="427"/>
                      <a:pt x="34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4971;p63">
                <a:extLst>
                  <a:ext uri="{FF2B5EF4-FFF2-40B4-BE49-F238E27FC236}">
                    <a16:creationId xmlns:a16="http://schemas.microsoft.com/office/drawing/2014/main" id="{4F7D480D-32CE-4A40-BA5C-3051FC4EE3E9}"/>
                  </a:ext>
                </a:extLst>
              </p:cNvPr>
              <p:cNvSpPr/>
              <p:nvPr/>
            </p:nvSpPr>
            <p:spPr>
              <a:xfrm>
                <a:off x="-1313502" y="1750956"/>
                <a:ext cx="17817" cy="12074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2056" extrusionOk="0">
                    <a:moveTo>
                      <a:pt x="2557" y="0"/>
                    </a:moveTo>
                    <a:cubicBezTo>
                      <a:pt x="2081" y="151"/>
                      <a:pt x="1605" y="326"/>
                      <a:pt x="1154" y="502"/>
                    </a:cubicBezTo>
                    <a:cubicBezTo>
                      <a:pt x="728" y="652"/>
                      <a:pt x="352" y="828"/>
                      <a:pt x="1" y="1028"/>
                    </a:cubicBezTo>
                    <a:cubicBezTo>
                      <a:pt x="26" y="1379"/>
                      <a:pt x="76" y="1705"/>
                      <a:pt x="101" y="2056"/>
                    </a:cubicBezTo>
                    <a:cubicBezTo>
                      <a:pt x="527" y="1805"/>
                      <a:pt x="978" y="1579"/>
                      <a:pt x="1429" y="1404"/>
                    </a:cubicBezTo>
                    <a:cubicBezTo>
                      <a:pt x="1931" y="1229"/>
                      <a:pt x="2482" y="1053"/>
                      <a:pt x="3033" y="928"/>
                    </a:cubicBezTo>
                    <a:cubicBezTo>
                      <a:pt x="2883" y="602"/>
                      <a:pt x="2733" y="301"/>
                      <a:pt x="25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4972;p63">
                <a:extLst>
                  <a:ext uri="{FF2B5EF4-FFF2-40B4-BE49-F238E27FC236}">
                    <a16:creationId xmlns:a16="http://schemas.microsoft.com/office/drawing/2014/main" id="{A2EF7925-0BF3-459E-9BBD-941DDAF27102}"/>
                  </a:ext>
                </a:extLst>
              </p:cNvPr>
              <p:cNvSpPr/>
              <p:nvPr/>
            </p:nvSpPr>
            <p:spPr>
              <a:xfrm>
                <a:off x="-1492467" y="1647330"/>
                <a:ext cx="81833" cy="71392"/>
              </a:xfrm>
              <a:custGeom>
                <a:avLst/>
                <a:gdLst/>
                <a:ahLst/>
                <a:cxnLst/>
                <a:rect l="l" t="t" r="r" b="b"/>
                <a:pathLst>
                  <a:path w="13935" h="12157" extrusionOk="0">
                    <a:moveTo>
                      <a:pt x="6669" y="1"/>
                    </a:moveTo>
                    <a:cubicBezTo>
                      <a:pt x="963" y="1"/>
                      <a:pt x="0" y="8692"/>
                      <a:pt x="3608" y="11155"/>
                    </a:cubicBezTo>
                    <a:cubicBezTo>
                      <a:pt x="4646" y="11851"/>
                      <a:pt x="5884" y="12157"/>
                      <a:pt x="7138" y="12157"/>
                    </a:cubicBezTo>
                    <a:cubicBezTo>
                      <a:pt x="10308" y="12157"/>
                      <a:pt x="13575" y="10204"/>
                      <a:pt x="13934" y="7671"/>
                    </a:cubicBezTo>
                    <a:cubicBezTo>
                      <a:pt x="13458" y="4764"/>
                      <a:pt x="11779" y="128"/>
                      <a:pt x="6791" y="2"/>
                    </a:cubicBezTo>
                    <a:cubicBezTo>
                      <a:pt x="6750" y="1"/>
                      <a:pt x="6710" y="1"/>
                      <a:pt x="66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4973;p63">
                <a:extLst>
                  <a:ext uri="{FF2B5EF4-FFF2-40B4-BE49-F238E27FC236}">
                    <a16:creationId xmlns:a16="http://schemas.microsoft.com/office/drawing/2014/main" id="{D262BAD0-7FBC-4423-A6B7-02CA4AD5D02E}"/>
                  </a:ext>
                </a:extLst>
              </p:cNvPr>
              <p:cNvSpPr/>
              <p:nvPr/>
            </p:nvSpPr>
            <p:spPr>
              <a:xfrm>
                <a:off x="-1460979" y="1678572"/>
                <a:ext cx="37983" cy="26174"/>
              </a:xfrm>
              <a:custGeom>
                <a:avLst/>
                <a:gdLst/>
                <a:ahLst/>
                <a:cxnLst/>
                <a:rect l="l" t="t" r="r" b="b"/>
                <a:pathLst>
                  <a:path w="6468" h="4457" extrusionOk="0">
                    <a:moveTo>
                      <a:pt x="3089" y="1"/>
                    </a:moveTo>
                    <a:cubicBezTo>
                      <a:pt x="2461" y="1"/>
                      <a:pt x="1868" y="245"/>
                      <a:pt x="1455" y="873"/>
                    </a:cubicBezTo>
                    <a:cubicBezTo>
                      <a:pt x="1" y="3103"/>
                      <a:pt x="2031" y="4457"/>
                      <a:pt x="3334" y="4457"/>
                    </a:cubicBezTo>
                    <a:cubicBezTo>
                      <a:pt x="4637" y="4457"/>
                      <a:pt x="5916" y="3379"/>
                      <a:pt x="6216" y="2402"/>
                    </a:cubicBezTo>
                    <a:cubicBezTo>
                      <a:pt x="6467" y="1541"/>
                      <a:pt x="4667" y="1"/>
                      <a:pt x="30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4974;p63">
                <a:extLst>
                  <a:ext uri="{FF2B5EF4-FFF2-40B4-BE49-F238E27FC236}">
                    <a16:creationId xmlns:a16="http://schemas.microsoft.com/office/drawing/2014/main" id="{92B4196E-A856-4945-BACA-1D40BDD02035}"/>
                  </a:ext>
                </a:extLst>
              </p:cNvPr>
              <p:cNvSpPr/>
              <p:nvPr/>
            </p:nvSpPr>
            <p:spPr>
              <a:xfrm>
                <a:off x="-1464866" y="1677297"/>
                <a:ext cx="45107" cy="18011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3067" extrusionOk="0">
                    <a:moveTo>
                      <a:pt x="3783" y="1"/>
                    </a:moveTo>
                    <a:cubicBezTo>
                      <a:pt x="2238" y="1"/>
                      <a:pt x="951" y="1087"/>
                      <a:pt x="111" y="2368"/>
                    </a:cubicBezTo>
                    <a:cubicBezTo>
                      <a:pt x="0" y="2535"/>
                      <a:pt x="150" y="2675"/>
                      <a:pt x="307" y="2675"/>
                    </a:cubicBezTo>
                    <a:cubicBezTo>
                      <a:pt x="361" y="2675"/>
                      <a:pt x="417" y="2658"/>
                      <a:pt x="462" y="2619"/>
                    </a:cubicBezTo>
                    <a:cubicBezTo>
                      <a:pt x="1552" y="1711"/>
                      <a:pt x="2354" y="679"/>
                      <a:pt x="3780" y="679"/>
                    </a:cubicBezTo>
                    <a:cubicBezTo>
                      <a:pt x="3929" y="679"/>
                      <a:pt x="4084" y="690"/>
                      <a:pt x="4247" y="714"/>
                    </a:cubicBezTo>
                    <a:cubicBezTo>
                      <a:pt x="5650" y="914"/>
                      <a:pt x="6753" y="1792"/>
                      <a:pt x="7355" y="3020"/>
                    </a:cubicBezTo>
                    <a:cubicBezTo>
                      <a:pt x="7371" y="3053"/>
                      <a:pt x="7396" y="3067"/>
                      <a:pt x="7423" y="3067"/>
                    </a:cubicBezTo>
                    <a:cubicBezTo>
                      <a:pt x="7477" y="3067"/>
                      <a:pt x="7538" y="3011"/>
                      <a:pt x="7555" y="2944"/>
                    </a:cubicBezTo>
                    <a:cubicBezTo>
                      <a:pt x="7680" y="1365"/>
                      <a:pt x="5726" y="338"/>
                      <a:pt x="4422" y="62"/>
                    </a:cubicBezTo>
                    <a:cubicBezTo>
                      <a:pt x="4205" y="21"/>
                      <a:pt x="3992" y="1"/>
                      <a:pt x="3783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4975;p63">
                <a:extLst>
                  <a:ext uri="{FF2B5EF4-FFF2-40B4-BE49-F238E27FC236}">
                    <a16:creationId xmlns:a16="http://schemas.microsoft.com/office/drawing/2014/main" id="{B4DF82E4-0EEF-4D85-A510-C133C797A424}"/>
                  </a:ext>
                </a:extLst>
              </p:cNvPr>
              <p:cNvSpPr/>
              <p:nvPr/>
            </p:nvSpPr>
            <p:spPr>
              <a:xfrm>
                <a:off x="-764811" y="1870350"/>
                <a:ext cx="63587" cy="235939"/>
              </a:xfrm>
              <a:custGeom>
                <a:avLst/>
                <a:gdLst/>
                <a:ahLst/>
                <a:cxnLst/>
                <a:rect l="l" t="t" r="r" b="b"/>
                <a:pathLst>
                  <a:path w="10828" h="40177" extrusionOk="0">
                    <a:moveTo>
                      <a:pt x="6365" y="1"/>
                    </a:moveTo>
                    <a:cubicBezTo>
                      <a:pt x="6272" y="1"/>
                      <a:pt x="6178" y="23"/>
                      <a:pt x="6091" y="71"/>
                    </a:cubicBezTo>
                    <a:cubicBezTo>
                      <a:pt x="5815" y="196"/>
                      <a:pt x="5715" y="522"/>
                      <a:pt x="5841" y="797"/>
                    </a:cubicBezTo>
                    <a:lnTo>
                      <a:pt x="5841" y="822"/>
                    </a:lnTo>
                    <a:cubicBezTo>
                      <a:pt x="5841" y="822"/>
                      <a:pt x="5866" y="848"/>
                      <a:pt x="5891" y="923"/>
                    </a:cubicBezTo>
                    <a:cubicBezTo>
                      <a:pt x="5941" y="973"/>
                      <a:pt x="5966" y="1073"/>
                      <a:pt x="6041" y="1223"/>
                    </a:cubicBezTo>
                    <a:cubicBezTo>
                      <a:pt x="6141" y="1474"/>
                      <a:pt x="6317" y="1875"/>
                      <a:pt x="6517" y="2376"/>
                    </a:cubicBezTo>
                    <a:cubicBezTo>
                      <a:pt x="6718" y="2903"/>
                      <a:pt x="6918" y="3529"/>
                      <a:pt x="7169" y="4256"/>
                    </a:cubicBezTo>
                    <a:cubicBezTo>
                      <a:pt x="7394" y="4983"/>
                      <a:pt x="7645" y="5810"/>
                      <a:pt x="7871" y="6712"/>
                    </a:cubicBezTo>
                    <a:cubicBezTo>
                      <a:pt x="7971" y="7163"/>
                      <a:pt x="8071" y="7640"/>
                      <a:pt x="8196" y="8141"/>
                    </a:cubicBezTo>
                    <a:cubicBezTo>
                      <a:pt x="8272" y="8642"/>
                      <a:pt x="8397" y="9143"/>
                      <a:pt x="8472" y="9670"/>
                    </a:cubicBezTo>
                    <a:cubicBezTo>
                      <a:pt x="8673" y="10722"/>
                      <a:pt x="8798" y="11850"/>
                      <a:pt x="8898" y="13028"/>
                    </a:cubicBezTo>
                    <a:cubicBezTo>
                      <a:pt x="8973" y="14181"/>
                      <a:pt x="9049" y="15384"/>
                      <a:pt x="8998" y="16612"/>
                    </a:cubicBezTo>
                    <a:cubicBezTo>
                      <a:pt x="8998" y="17840"/>
                      <a:pt x="8873" y="19068"/>
                      <a:pt x="8748" y="20296"/>
                    </a:cubicBezTo>
                    <a:cubicBezTo>
                      <a:pt x="8648" y="20898"/>
                      <a:pt x="8572" y="21524"/>
                      <a:pt x="8447" y="22126"/>
                    </a:cubicBezTo>
                    <a:cubicBezTo>
                      <a:pt x="8322" y="22727"/>
                      <a:pt x="8221" y="23329"/>
                      <a:pt x="8046" y="23905"/>
                    </a:cubicBezTo>
                    <a:cubicBezTo>
                      <a:pt x="7896" y="24507"/>
                      <a:pt x="7745" y="25083"/>
                      <a:pt x="7570" y="25635"/>
                    </a:cubicBezTo>
                    <a:cubicBezTo>
                      <a:pt x="7470" y="25935"/>
                      <a:pt x="7394" y="26211"/>
                      <a:pt x="7294" y="26487"/>
                    </a:cubicBezTo>
                    <a:cubicBezTo>
                      <a:pt x="7194" y="26762"/>
                      <a:pt x="7094" y="27038"/>
                      <a:pt x="6993" y="27314"/>
                    </a:cubicBezTo>
                    <a:cubicBezTo>
                      <a:pt x="6893" y="27564"/>
                      <a:pt x="6793" y="27840"/>
                      <a:pt x="6693" y="28116"/>
                    </a:cubicBezTo>
                    <a:cubicBezTo>
                      <a:pt x="6592" y="28366"/>
                      <a:pt x="6467" y="28617"/>
                      <a:pt x="6367" y="28868"/>
                    </a:cubicBezTo>
                    <a:cubicBezTo>
                      <a:pt x="6141" y="29369"/>
                      <a:pt x="5916" y="29870"/>
                      <a:pt x="5665" y="30346"/>
                    </a:cubicBezTo>
                    <a:cubicBezTo>
                      <a:pt x="5565" y="30572"/>
                      <a:pt x="5440" y="30798"/>
                      <a:pt x="5314" y="31048"/>
                    </a:cubicBezTo>
                    <a:cubicBezTo>
                      <a:pt x="5214" y="31274"/>
                      <a:pt x="5089" y="31499"/>
                      <a:pt x="4963" y="31700"/>
                    </a:cubicBezTo>
                    <a:cubicBezTo>
                      <a:pt x="4713" y="32126"/>
                      <a:pt x="4462" y="32552"/>
                      <a:pt x="4236" y="32928"/>
                    </a:cubicBezTo>
                    <a:cubicBezTo>
                      <a:pt x="3986" y="33329"/>
                      <a:pt x="3735" y="33680"/>
                      <a:pt x="3510" y="34031"/>
                    </a:cubicBezTo>
                    <a:cubicBezTo>
                      <a:pt x="3284" y="34382"/>
                      <a:pt x="3059" y="34732"/>
                      <a:pt x="2833" y="35008"/>
                    </a:cubicBezTo>
                    <a:cubicBezTo>
                      <a:pt x="2607" y="35309"/>
                      <a:pt x="2382" y="35585"/>
                      <a:pt x="2206" y="35860"/>
                    </a:cubicBezTo>
                    <a:cubicBezTo>
                      <a:pt x="2106" y="35986"/>
                      <a:pt x="2006" y="36111"/>
                      <a:pt x="1906" y="36211"/>
                    </a:cubicBezTo>
                    <a:cubicBezTo>
                      <a:pt x="1830" y="36336"/>
                      <a:pt x="1730" y="36437"/>
                      <a:pt x="1655" y="36537"/>
                    </a:cubicBezTo>
                    <a:cubicBezTo>
                      <a:pt x="953" y="37364"/>
                      <a:pt x="552" y="37840"/>
                      <a:pt x="552" y="37840"/>
                    </a:cubicBezTo>
                    <a:lnTo>
                      <a:pt x="502" y="37890"/>
                    </a:lnTo>
                    <a:cubicBezTo>
                      <a:pt x="1" y="38467"/>
                      <a:pt x="76" y="39344"/>
                      <a:pt x="653" y="39845"/>
                    </a:cubicBezTo>
                    <a:cubicBezTo>
                      <a:pt x="919" y="40067"/>
                      <a:pt x="1240" y="40176"/>
                      <a:pt x="1556" y="40176"/>
                    </a:cubicBezTo>
                    <a:cubicBezTo>
                      <a:pt x="1953" y="40176"/>
                      <a:pt x="2342" y="40005"/>
                      <a:pt x="2607" y="39670"/>
                    </a:cubicBezTo>
                    <a:cubicBezTo>
                      <a:pt x="2632" y="39670"/>
                      <a:pt x="2632" y="39645"/>
                      <a:pt x="2658" y="39645"/>
                    </a:cubicBezTo>
                    <a:cubicBezTo>
                      <a:pt x="2658" y="39645"/>
                      <a:pt x="3059" y="39118"/>
                      <a:pt x="3760" y="38216"/>
                    </a:cubicBezTo>
                    <a:cubicBezTo>
                      <a:pt x="3861" y="38091"/>
                      <a:pt x="3936" y="37966"/>
                      <a:pt x="4036" y="37840"/>
                    </a:cubicBezTo>
                    <a:cubicBezTo>
                      <a:pt x="4136" y="37715"/>
                      <a:pt x="4236" y="37590"/>
                      <a:pt x="4337" y="37439"/>
                    </a:cubicBezTo>
                    <a:cubicBezTo>
                      <a:pt x="4537" y="37138"/>
                      <a:pt x="4738" y="36838"/>
                      <a:pt x="4963" y="36512"/>
                    </a:cubicBezTo>
                    <a:cubicBezTo>
                      <a:pt x="5214" y="36186"/>
                      <a:pt x="5440" y="35810"/>
                      <a:pt x="5665" y="35434"/>
                    </a:cubicBezTo>
                    <a:cubicBezTo>
                      <a:pt x="5891" y="35033"/>
                      <a:pt x="6141" y="34657"/>
                      <a:pt x="6392" y="34206"/>
                    </a:cubicBezTo>
                    <a:cubicBezTo>
                      <a:pt x="6617" y="33780"/>
                      <a:pt x="6868" y="33329"/>
                      <a:pt x="7119" y="32853"/>
                    </a:cubicBezTo>
                    <a:cubicBezTo>
                      <a:pt x="7244" y="32627"/>
                      <a:pt x="7369" y="32377"/>
                      <a:pt x="7470" y="32126"/>
                    </a:cubicBezTo>
                    <a:cubicBezTo>
                      <a:pt x="7595" y="31875"/>
                      <a:pt x="7720" y="31625"/>
                      <a:pt x="7820" y="31374"/>
                    </a:cubicBezTo>
                    <a:cubicBezTo>
                      <a:pt x="8071" y="30848"/>
                      <a:pt x="8297" y="30321"/>
                      <a:pt x="8497" y="29745"/>
                    </a:cubicBezTo>
                    <a:cubicBezTo>
                      <a:pt x="8597" y="29469"/>
                      <a:pt x="8723" y="29194"/>
                      <a:pt x="8823" y="28918"/>
                    </a:cubicBezTo>
                    <a:cubicBezTo>
                      <a:pt x="8923" y="28617"/>
                      <a:pt x="9023" y="28341"/>
                      <a:pt x="9124" y="28041"/>
                    </a:cubicBezTo>
                    <a:cubicBezTo>
                      <a:pt x="9199" y="27740"/>
                      <a:pt x="9324" y="27464"/>
                      <a:pt x="9399" y="27163"/>
                    </a:cubicBezTo>
                    <a:cubicBezTo>
                      <a:pt x="9475" y="26863"/>
                      <a:pt x="9575" y="26537"/>
                      <a:pt x="9650" y="26236"/>
                    </a:cubicBezTo>
                    <a:cubicBezTo>
                      <a:pt x="9825" y="25635"/>
                      <a:pt x="9951" y="25008"/>
                      <a:pt x="10101" y="24381"/>
                    </a:cubicBezTo>
                    <a:cubicBezTo>
                      <a:pt x="10252" y="23730"/>
                      <a:pt x="10327" y="23103"/>
                      <a:pt x="10427" y="22452"/>
                    </a:cubicBezTo>
                    <a:cubicBezTo>
                      <a:pt x="10527" y="21800"/>
                      <a:pt x="10602" y="21148"/>
                      <a:pt x="10678" y="20497"/>
                    </a:cubicBezTo>
                    <a:cubicBezTo>
                      <a:pt x="10753" y="19194"/>
                      <a:pt x="10828" y="17890"/>
                      <a:pt x="10803" y="16612"/>
                    </a:cubicBezTo>
                    <a:cubicBezTo>
                      <a:pt x="10778" y="15334"/>
                      <a:pt x="10653" y="14056"/>
                      <a:pt x="10527" y="12853"/>
                    </a:cubicBezTo>
                    <a:cubicBezTo>
                      <a:pt x="10377" y="11650"/>
                      <a:pt x="10201" y="10472"/>
                      <a:pt x="9951" y="9394"/>
                    </a:cubicBezTo>
                    <a:cubicBezTo>
                      <a:pt x="9851" y="8843"/>
                      <a:pt x="9700" y="8316"/>
                      <a:pt x="9600" y="7815"/>
                    </a:cubicBezTo>
                    <a:cubicBezTo>
                      <a:pt x="9450" y="7314"/>
                      <a:pt x="9349" y="6812"/>
                      <a:pt x="9199" y="6361"/>
                    </a:cubicBezTo>
                    <a:cubicBezTo>
                      <a:pt x="8923" y="5409"/>
                      <a:pt x="8622" y="4582"/>
                      <a:pt x="8372" y="3830"/>
                    </a:cubicBezTo>
                    <a:cubicBezTo>
                      <a:pt x="8096" y="3103"/>
                      <a:pt x="7846" y="2452"/>
                      <a:pt x="7620" y="1925"/>
                    </a:cubicBezTo>
                    <a:cubicBezTo>
                      <a:pt x="7394" y="1424"/>
                      <a:pt x="7194" y="998"/>
                      <a:pt x="7069" y="722"/>
                    </a:cubicBezTo>
                    <a:cubicBezTo>
                      <a:pt x="6993" y="597"/>
                      <a:pt x="6943" y="497"/>
                      <a:pt x="6918" y="421"/>
                    </a:cubicBezTo>
                    <a:cubicBezTo>
                      <a:pt x="6868" y="346"/>
                      <a:pt x="6843" y="296"/>
                      <a:pt x="6843" y="296"/>
                    </a:cubicBezTo>
                    <a:cubicBezTo>
                      <a:pt x="6757" y="107"/>
                      <a:pt x="6565" y="1"/>
                      <a:pt x="63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4976;p63">
                <a:extLst>
                  <a:ext uri="{FF2B5EF4-FFF2-40B4-BE49-F238E27FC236}">
                    <a16:creationId xmlns:a16="http://schemas.microsoft.com/office/drawing/2014/main" id="{BD4B849C-EEE6-4CD3-BF87-F7E99A7CCD7C}"/>
                  </a:ext>
                </a:extLst>
              </p:cNvPr>
              <p:cNvSpPr/>
              <p:nvPr/>
            </p:nvSpPr>
            <p:spPr>
              <a:xfrm>
                <a:off x="-764811" y="2035749"/>
                <a:ext cx="46957" cy="70540"/>
              </a:xfrm>
              <a:custGeom>
                <a:avLst/>
                <a:gdLst/>
                <a:ahLst/>
                <a:cxnLst/>
                <a:rect l="l" t="t" r="r" b="b"/>
                <a:pathLst>
                  <a:path w="7996" h="12012" extrusionOk="0">
                    <a:moveTo>
                      <a:pt x="6668" y="1"/>
                    </a:moveTo>
                    <a:cubicBezTo>
                      <a:pt x="6567" y="227"/>
                      <a:pt x="6467" y="477"/>
                      <a:pt x="6367" y="703"/>
                    </a:cubicBezTo>
                    <a:cubicBezTo>
                      <a:pt x="6141" y="1204"/>
                      <a:pt x="5916" y="1705"/>
                      <a:pt x="5665" y="2181"/>
                    </a:cubicBezTo>
                    <a:cubicBezTo>
                      <a:pt x="5565" y="2407"/>
                      <a:pt x="5440" y="2633"/>
                      <a:pt x="5314" y="2883"/>
                    </a:cubicBezTo>
                    <a:cubicBezTo>
                      <a:pt x="5214" y="3109"/>
                      <a:pt x="5089" y="3334"/>
                      <a:pt x="4963" y="3535"/>
                    </a:cubicBezTo>
                    <a:cubicBezTo>
                      <a:pt x="4713" y="3961"/>
                      <a:pt x="4462" y="4387"/>
                      <a:pt x="4236" y="4763"/>
                    </a:cubicBezTo>
                    <a:cubicBezTo>
                      <a:pt x="3986" y="5164"/>
                      <a:pt x="3735" y="5515"/>
                      <a:pt x="3510" y="5866"/>
                    </a:cubicBezTo>
                    <a:cubicBezTo>
                      <a:pt x="3284" y="6217"/>
                      <a:pt x="3059" y="6567"/>
                      <a:pt x="2833" y="6843"/>
                    </a:cubicBezTo>
                    <a:cubicBezTo>
                      <a:pt x="2607" y="7144"/>
                      <a:pt x="2382" y="7420"/>
                      <a:pt x="2206" y="7695"/>
                    </a:cubicBezTo>
                    <a:cubicBezTo>
                      <a:pt x="2106" y="7821"/>
                      <a:pt x="2006" y="7946"/>
                      <a:pt x="1906" y="8046"/>
                    </a:cubicBezTo>
                    <a:cubicBezTo>
                      <a:pt x="1830" y="8171"/>
                      <a:pt x="1730" y="8272"/>
                      <a:pt x="1655" y="8372"/>
                    </a:cubicBezTo>
                    <a:cubicBezTo>
                      <a:pt x="953" y="9199"/>
                      <a:pt x="552" y="9675"/>
                      <a:pt x="552" y="9675"/>
                    </a:cubicBezTo>
                    <a:lnTo>
                      <a:pt x="502" y="9725"/>
                    </a:lnTo>
                    <a:cubicBezTo>
                      <a:pt x="1" y="10302"/>
                      <a:pt x="76" y="11179"/>
                      <a:pt x="653" y="11680"/>
                    </a:cubicBezTo>
                    <a:cubicBezTo>
                      <a:pt x="919" y="11902"/>
                      <a:pt x="1240" y="12011"/>
                      <a:pt x="1556" y="12011"/>
                    </a:cubicBezTo>
                    <a:cubicBezTo>
                      <a:pt x="1953" y="12011"/>
                      <a:pt x="2342" y="11840"/>
                      <a:pt x="2607" y="11505"/>
                    </a:cubicBezTo>
                    <a:cubicBezTo>
                      <a:pt x="2632" y="11505"/>
                      <a:pt x="2632" y="11480"/>
                      <a:pt x="2658" y="11480"/>
                    </a:cubicBezTo>
                    <a:cubicBezTo>
                      <a:pt x="2658" y="11480"/>
                      <a:pt x="3059" y="10953"/>
                      <a:pt x="3760" y="10051"/>
                    </a:cubicBezTo>
                    <a:cubicBezTo>
                      <a:pt x="3861" y="9926"/>
                      <a:pt x="3936" y="9801"/>
                      <a:pt x="4036" y="9675"/>
                    </a:cubicBezTo>
                    <a:cubicBezTo>
                      <a:pt x="4136" y="9550"/>
                      <a:pt x="4236" y="9425"/>
                      <a:pt x="4337" y="9274"/>
                    </a:cubicBezTo>
                    <a:cubicBezTo>
                      <a:pt x="4537" y="8973"/>
                      <a:pt x="4738" y="8673"/>
                      <a:pt x="4963" y="8347"/>
                    </a:cubicBezTo>
                    <a:cubicBezTo>
                      <a:pt x="5214" y="8021"/>
                      <a:pt x="5440" y="7645"/>
                      <a:pt x="5665" y="7269"/>
                    </a:cubicBezTo>
                    <a:cubicBezTo>
                      <a:pt x="5891" y="6868"/>
                      <a:pt x="6141" y="6492"/>
                      <a:pt x="6392" y="6041"/>
                    </a:cubicBezTo>
                    <a:cubicBezTo>
                      <a:pt x="6617" y="5615"/>
                      <a:pt x="6868" y="5164"/>
                      <a:pt x="7119" y="4688"/>
                    </a:cubicBezTo>
                    <a:cubicBezTo>
                      <a:pt x="7244" y="4462"/>
                      <a:pt x="7369" y="4212"/>
                      <a:pt x="7470" y="3961"/>
                    </a:cubicBezTo>
                    <a:cubicBezTo>
                      <a:pt x="7595" y="3710"/>
                      <a:pt x="7720" y="3460"/>
                      <a:pt x="7820" y="3209"/>
                    </a:cubicBezTo>
                    <a:cubicBezTo>
                      <a:pt x="7896" y="3084"/>
                      <a:pt x="7946" y="2958"/>
                      <a:pt x="7996" y="2833"/>
                    </a:cubicBezTo>
                    <a:cubicBezTo>
                      <a:pt x="7595" y="1856"/>
                      <a:pt x="7144" y="928"/>
                      <a:pt x="6668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4977;p63">
                <a:extLst>
                  <a:ext uri="{FF2B5EF4-FFF2-40B4-BE49-F238E27FC236}">
                    <a16:creationId xmlns:a16="http://schemas.microsoft.com/office/drawing/2014/main" id="{7059B1C5-C79F-4EDC-83CD-3F39D47137C4}"/>
                  </a:ext>
                </a:extLst>
              </p:cNvPr>
              <p:cNvSpPr/>
              <p:nvPr/>
            </p:nvSpPr>
            <p:spPr>
              <a:xfrm>
                <a:off x="-760102" y="1811155"/>
                <a:ext cx="57410" cy="68309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11632" extrusionOk="0">
                    <a:moveTo>
                      <a:pt x="2156" y="0"/>
                    </a:moveTo>
                    <a:cubicBezTo>
                      <a:pt x="2156" y="0"/>
                      <a:pt x="1" y="2807"/>
                      <a:pt x="101" y="6842"/>
                    </a:cubicBezTo>
                    <a:cubicBezTo>
                      <a:pt x="190" y="9659"/>
                      <a:pt x="2614" y="11632"/>
                      <a:pt x="4543" y="11632"/>
                    </a:cubicBezTo>
                    <a:cubicBezTo>
                      <a:pt x="4794" y="11632"/>
                      <a:pt x="5036" y="11598"/>
                      <a:pt x="5264" y="11529"/>
                    </a:cubicBezTo>
                    <a:cubicBezTo>
                      <a:pt x="9775" y="10176"/>
                      <a:pt x="8597" y="5840"/>
                      <a:pt x="4988" y="3885"/>
                    </a:cubicBezTo>
                    <a:cubicBezTo>
                      <a:pt x="2332" y="2431"/>
                      <a:pt x="2156" y="0"/>
                      <a:pt x="21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4978;p63">
                <a:extLst>
                  <a:ext uri="{FF2B5EF4-FFF2-40B4-BE49-F238E27FC236}">
                    <a16:creationId xmlns:a16="http://schemas.microsoft.com/office/drawing/2014/main" id="{BDED6915-4553-4EA1-B3B3-1C550C25274B}"/>
                  </a:ext>
                </a:extLst>
              </p:cNvPr>
              <p:cNvSpPr/>
              <p:nvPr/>
            </p:nvSpPr>
            <p:spPr>
              <a:xfrm>
                <a:off x="-747587" y="1811155"/>
                <a:ext cx="41213" cy="60493"/>
              </a:xfrm>
              <a:custGeom>
                <a:avLst/>
                <a:gdLst/>
                <a:ahLst/>
                <a:cxnLst/>
                <a:rect l="l" t="t" r="r" b="b"/>
                <a:pathLst>
                  <a:path w="7018" h="10301" extrusionOk="0">
                    <a:moveTo>
                      <a:pt x="0" y="0"/>
                    </a:moveTo>
                    <a:cubicBezTo>
                      <a:pt x="226" y="1729"/>
                      <a:pt x="1103" y="4336"/>
                      <a:pt x="2882" y="5840"/>
                    </a:cubicBezTo>
                    <a:cubicBezTo>
                      <a:pt x="3835" y="6642"/>
                      <a:pt x="5088" y="8371"/>
                      <a:pt x="5288" y="10301"/>
                    </a:cubicBezTo>
                    <a:cubicBezTo>
                      <a:pt x="7018" y="8421"/>
                      <a:pt x="5689" y="5439"/>
                      <a:pt x="2857" y="3885"/>
                    </a:cubicBezTo>
                    <a:cubicBezTo>
                      <a:pt x="201" y="2431"/>
                      <a:pt x="25" y="0"/>
                      <a:pt x="25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4979;p63">
                <a:extLst>
                  <a:ext uri="{FF2B5EF4-FFF2-40B4-BE49-F238E27FC236}">
                    <a16:creationId xmlns:a16="http://schemas.microsoft.com/office/drawing/2014/main" id="{29DC5E45-8614-4C1A-86FE-5847A225427C}"/>
                  </a:ext>
                </a:extLst>
              </p:cNvPr>
              <p:cNvSpPr/>
              <p:nvPr/>
            </p:nvSpPr>
            <p:spPr>
              <a:xfrm>
                <a:off x="-755832" y="1811155"/>
                <a:ext cx="43868" cy="68297"/>
              </a:xfrm>
              <a:custGeom>
                <a:avLst/>
                <a:gdLst/>
                <a:ahLst/>
                <a:cxnLst/>
                <a:rect l="l" t="t" r="r" b="b"/>
                <a:pathLst>
                  <a:path w="7470" h="11630" extrusionOk="0">
                    <a:moveTo>
                      <a:pt x="1429" y="0"/>
                    </a:moveTo>
                    <a:cubicBezTo>
                      <a:pt x="1429" y="0"/>
                      <a:pt x="1279" y="201"/>
                      <a:pt x="1053" y="552"/>
                    </a:cubicBezTo>
                    <a:cubicBezTo>
                      <a:pt x="552" y="2105"/>
                      <a:pt x="126" y="3609"/>
                      <a:pt x="51" y="5339"/>
                    </a:cubicBezTo>
                    <a:cubicBezTo>
                      <a:pt x="1" y="6917"/>
                      <a:pt x="76" y="8371"/>
                      <a:pt x="427" y="9750"/>
                    </a:cubicBezTo>
                    <a:cubicBezTo>
                      <a:pt x="652" y="10025"/>
                      <a:pt x="878" y="10251"/>
                      <a:pt x="1129" y="10476"/>
                    </a:cubicBezTo>
                    <a:cubicBezTo>
                      <a:pt x="803" y="9699"/>
                      <a:pt x="527" y="8872"/>
                      <a:pt x="477" y="7995"/>
                    </a:cubicBezTo>
                    <a:cubicBezTo>
                      <a:pt x="427" y="6892"/>
                      <a:pt x="452" y="5765"/>
                      <a:pt x="477" y="4662"/>
                    </a:cubicBezTo>
                    <a:cubicBezTo>
                      <a:pt x="502" y="3434"/>
                      <a:pt x="778" y="2281"/>
                      <a:pt x="1103" y="1128"/>
                    </a:cubicBezTo>
                    <a:lnTo>
                      <a:pt x="1103" y="1128"/>
                    </a:lnTo>
                    <a:cubicBezTo>
                      <a:pt x="878" y="2657"/>
                      <a:pt x="803" y="4161"/>
                      <a:pt x="1229" y="5765"/>
                    </a:cubicBezTo>
                    <a:cubicBezTo>
                      <a:pt x="1780" y="7720"/>
                      <a:pt x="2707" y="9599"/>
                      <a:pt x="3159" y="11554"/>
                    </a:cubicBezTo>
                    <a:cubicBezTo>
                      <a:pt x="3334" y="11579"/>
                      <a:pt x="3509" y="11604"/>
                      <a:pt x="3660" y="11629"/>
                    </a:cubicBezTo>
                    <a:cubicBezTo>
                      <a:pt x="3359" y="10276"/>
                      <a:pt x="2657" y="8998"/>
                      <a:pt x="2206" y="7569"/>
                    </a:cubicBezTo>
                    <a:cubicBezTo>
                      <a:pt x="1780" y="6191"/>
                      <a:pt x="1204" y="4712"/>
                      <a:pt x="1229" y="3258"/>
                    </a:cubicBezTo>
                    <a:cubicBezTo>
                      <a:pt x="1229" y="2657"/>
                      <a:pt x="1279" y="2055"/>
                      <a:pt x="1354" y="1454"/>
                    </a:cubicBezTo>
                    <a:cubicBezTo>
                      <a:pt x="1504" y="2657"/>
                      <a:pt x="1931" y="3810"/>
                      <a:pt x="2532" y="4938"/>
                    </a:cubicBezTo>
                    <a:cubicBezTo>
                      <a:pt x="3660" y="7068"/>
                      <a:pt x="4988" y="8897"/>
                      <a:pt x="5590" y="11103"/>
                    </a:cubicBezTo>
                    <a:cubicBezTo>
                      <a:pt x="5865" y="10978"/>
                      <a:pt x="6091" y="10827"/>
                      <a:pt x="6291" y="10652"/>
                    </a:cubicBezTo>
                    <a:cubicBezTo>
                      <a:pt x="5916" y="9399"/>
                      <a:pt x="5189" y="8271"/>
                      <a:pt x="4437" y="7018"/>
                    </a:cubicBezTo>
                    <a:cubicBezTo>
                      <a:pt x="3535" y="5489"/>
                      <a:pt x="2707" y="4060"/>
                      <a:pt x="2181" y="2532"/>
                    </a:cubicBezTo>
                    <a:lnTo>
                      <a:pt x="2181" y="2532"/>
                    </a:lnTo>
                    <a:cubicBezTo>
                      <a:pt x="3459" y="4912"/>
                      <a:pt x="6016" y="6617"/>
                      <a:pt x="7344" y="9123"/>
                    </a:cubicBezTo>
                    <a:cubicBezTo>
                      <a:pt x="7419" y="8923"/>
                      <a:pt x="7444" y="8722"/>
                      <a:pt x="7469" y="8496"/>
                    </a:cubicBezTo>
                    <a:cubicBezTo>
                      <a:pt x="6542" y="6115"/>
                      <a:pt x="4286" y="4712"/>
                      <a:pt x="2783" y="2732"/>
                    </a:cubicBezTo>
                    <a:cubicBezTo>
                      <a:pt x="1530" y="1429"/>
                      <a:pt x="1429" y="0"/>
                      <a:pt x="1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4980;p63">
                <a:extLst>
                  <a:ext uri="{FF2B5EF4-FFF2-40B4-BE49-F238E27FC236}">
                    <a16:creationId xmlns:a16="http://schemas.microsoft.com/office/drawing/2014/main" id="{F0C46444-E307-4863-B0FD-E7E9956D2C1C}"/>
                  </a:ext>
                </a:extLst>
              </p:cNvPr>
              <p:cNvSpPr/>
              <p:nvPr/>
            </p:nvSpPr>
            <p:spPr>
              <a:xfrm>
                <a:off x="-958645" y="1864137"/>
                <a:ext cx="277734" cy="253839"/>
              </a:xfrm>
              <a:custGeom>
                <a:avLst/>
                <a:gdLst/>
                <a:ahLst/>
                <a:cxnLst/>
                <a:rect l="l" t="t" r="r" b="b"/>
                <a:pathLst>
                  <a:path w="47294" h="43225" extrusionOk="0">
                    <a:moveTo>
                      <a:pt x="14637" y="1"/>
                    </a:moveTo>
                    <a:lnTo>
                      <a:pt x="0" y="1630"/>
                    </a:lnTo>
                    <a:cubicBezTo>
                      <a:pt x="0" y="1630"/>
                      <a:pt x="5063" y="28547"/>
                      <a:pt x="2682" y="42307"/>
                    </a:cubicBezTo>
                    <a:cubicBezTo>
                      <a:pt x="2682" y="42307"/>
                      <a:pt x="14260" y="43224"/>
                      <a:pt x="23415" y="43224"/>
                    </a:cubicBezTo>
                    <a:cubicBezTo>
                      <a:pt x="27450" y="43224"/>
                      <a:pt x="31014" y="43046"/>
                      <a:pt x="32908" y="42532"/>
                    </a:cubicBezTo>
                    <a:cubicBezTo>
                      <a:pt x="39073" y="40828"/>
                      <a:pt x="47294" y="28096"/>
                      <a:pt x="146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4981;p63">
                <a:extLst>
                  <a:ext uri="{FF2B5EF4-FFF2-40B4-BE49-F238E27FC236}">
                    <a16:creationId xmlns:a16="http://schemas.microsoft.com/office/drawing/2014/main" id="{EBA936EF-6D00-4D01-8641-B2D58CD459AE}"/>
                  </a:ext>
                </a:extLst>
              </p:cNvPr>
              <p:cNvSpPr/>
              <p:nvPr/>
            </p:nvSpPr>
            <p:spPr>
              <a:xfrm>
                <a:off x="-958645" y="1864137"/>
                <a:ext cx="116869" cy="73453"/>
              </a:xfrm>
              <a:custGeom>
                <a:avLst/>
                <a:gdLst/>
                <a:ahLst/>
                <a:cxnLst/>
                <a:rect l="l" t="t" r="r" b="b"/>
                <a:pathLst>
                  <a:path w="19901" h="12508" extrusionOk="0">
                    <a:moveTo>
                      <a:pt x="14637" y="1"/>
                    </a:moveTo>
                    <a:lnTo>
                      <a:pt x="0" y="1630"/>
                    </a:lnTo>
                    <a:cubicBezTo>
                      <a:pt x="0" y="1630"/>
                      <a:pt x="852" y="6191"/>
                      <a:pt x="1704" y="12507"/>
                    </a:cubicBezTo>
                    <a:cubicBezTo>
                      <a:pt x="8171" y="10928"/>
                      <a:pt x="14862" y="8572"/>
                      <a:pt x="19900" y="4738"/>
                    </a:cubicBezTo>
                    <a:cubicBezTo>
                      <a:pt x="18271" y="3209"/>
                      <a:pt x="16517" y="1630"/>
                      <a:pt x="1463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4982;p63">
                <a:extLst>
                  <a:ext uri="{FF2B5EF4-FFF2-40B4-BE49-F238E27FC236}">
                    <a16:creationId xmlns:a16="http://schemas.microsoft.com/office/drawing/2014/main" id="{114DFD0C-CF56-422A-A908-3CB7347929F7}"/>
                  </a:ext>
                </a:extLst>
              </p:cNvPr>
              <p:cNvSpPr/>
              <p:nvPr/>
            </p:nvSpPr>
            <p:spPr>
              <a:xfrm>
                <a:off x="-958645" y="1873703"/>
                <a:ext cx="58437" cy="226960"/>
              </a:xfrm>
              <a:custGeom>
                <a:avLst/>
                <a:gdLst/>
                <a:ahLst/>
                <a:cxnLst/>
                <a:rect l="l" t="t" r="r" b="b"/>
                <a:pathLst>
                  <a:path w="9951" h="3864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2"/>
                      <a:pt x="2406" y="27345"/>
                      <a:pt x="0" y="38171"/>
                    </a:cubicBezTo>
                    <a:lnTo>
                      <a:pt x="9950" y="38648"/>
                    </a:lnTo>
                    <a:cubicBezTo>
                      <a:pt x="9950" y="38648"/>
                      <a:pt x="8797" y="19299"/>
                      <a:pt x="3559" y="318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4983;p63">
                <a:extLst>
                  <a:ext uri="{FF2B5EF4-FFF2-40B4-BE49-F238E27FC236}">
                    <a16:creationId xmlns:a16="http://schemas.microsoft.com/office/drawing/2014/main" id="{7B02CF97-0198-459A-AB60-510E1FCC76A4}"/>
                  </a:ext>
                </a:extLst>
              </p:cNvPr>
              <p:cNvSpPr/>
              <p:nvPr/>
            </p:nvSpPr>
            <p:spPr>
              <a:xfrm>
                <a:off x="-994414" y="2079293"/>
                <a:ext cx="85633" cy="35728"/>
              </a:xfrm>
              <a:custGeom>
                <a:avLst/>
                <a:gdLst/>
                <a:ahLst/>
                <a:cxnLst/>
                <a:rect l="l" t="t" r="r" b="b"/>
                <a:pathLst>
                  <a:path w="14582" h="6084" extrusionOk="0">
                    <a:moveTo>
                      <a:pt x="4816" y="1"/>
                    </a:moveTo>
                    <a:cubicBezTo>
                      <a:pt x="3746" y="1"/>
                      <a:pt x="2789" y="378"/>
                      <a:pt x="2106" y="1333"/>
                    </a:cubicBezTo>
                    <a:cubicBezTo>
                      <a:pt x="1" y="4315"/>
                      <a:pt x="1780" y="5944"/>
                      <a:pt x="4813" y="6045"/>
                    </a:cubicBezTo>
                    <a:cubicBezTo>
                      <a:pt x="5331" y="6066"/>
                      <a:pt x="5972" y="6084"/>
                      <a:pt x="6661" y="6084"/>
                    </a:cubicBezTo>
                    <a:cubicBezTo>
                      <a:pt x="10039" y="6084"/>
                      <a:pt x="14581" y="5660"/>
                      <a:pt x="11605" y="3162"/>
                    </a:cubicBezTo>
                    <a:cubicBezTo>
                      <a:pt x="9867" y="1697"/>
                      <a:pt x="7088" y="1"/>
                      <a:pt x="48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4984;p63">
                <a:extLst>
                  <a:ext uri="{FF2B5EF4-FFF2-40B4-BE49-F238E27FC236}">
                    <a16:creationId xmlns:a16="http://schemas.microsoft.com/office/drawing/2014/main" id="{90D1320A-8887-4034-9044-E3CEE7737BEE}"/>
                  </a:ext>
                </a:extLst>
              </p:cNvPr>
              <p:cNvSpPr/>
              <p:nvPr/>
            </p:nvSpPr>
            <p:spPr>
              <a:xfrm>
                <a:off x="-980432" y="2084960"/>
                <a:ext cx="10958" cy="29245"/>
              </a:xfrm>
              <a:custGeom>
                <a:avLst/>
                <a:gdLst/>
                <a:ahLst/>
                <a:cxnLst/>
                <a:rect l="l" t="t" r="r" b="b"/>
                <a:pathLst>
                  <a:path w="1866" h="4980" extrusionOk="0">
                    <a:moveTo>
                      <a:pt x="1663" y="1"/>
                    </a:moveTo>
                    <a:cubicBezTo>
                      <a:pt x="1644" y="1"/>
                      <a:pt x="1624" y="6"/>
                      <a:pt x="1605" y="17"/>
                    </a:cubicBezTo>
                    <a:cubicBezTo>
                      <a:pt x="653" y="694"/>
                      <a:pt x="1" y="1721"/>
                      <a:pt x="26" y="2924"/>
                    </a:cubicBezTo>
                    <a:cubicBezTo>
                      <a:pt x="26" y="3501"/>
                      <a:pt x="126" y="4152"/>
                      <a:pt x="377" y="4704"/>
                    </a:cubicBezTo>
                    <a:cubicBezTo>
                      <a:pt x="678" y="4804"/>
                      <a:pt x="1003" y="4904"/>
                      <a:pt x="1379" y="4979"/>
                    </a:cubicBezTo>
                    <a:cubicBezTo>
                      <a:pt x="1003" y="4328"/>
                      <a:pt x="602" y="3776"/>
                      <a:pt x="627" y="2924"/>
                    </a:cubicBezTo>
                    <a:cubicBezTo>
                      <a:pt x="653" y="1897"/>
                      <a:pt x="1028" y="944"/>
                      <a:pt x="1780" y="243"/>
                    </a:cubicBezTo>
                    <a:cubicBezTo>
                      <a:pt x="1865" y="158"/>
                      <a:pt x="1770" y="1"/>
                      <a:pt x="16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4985;p63">
                <a:extLst>
                  <a:ext uri="{FF2B5EF4-FFF2-40B4-BE49-F238E27FC236}">
                    <a16:creationId xmlns:a16="http://schemas.microsoft.com/office/drawing/2014/main" id="{33DB8CAD-8E76-4182-8514-BE1FC3CAD9F0}"/>
                  </a:ext>
                </a:extLst>
              </p:cNvPr>
              <p:cNvSpPr/>
              <p:nvPr/>
            </p:nvSpPr>
            <p:spPr>
              <a:xfrm>
                <a:off x="-949437" y="1974522"/>
                <a:ext cx="177567" cy="143653"/>
              </a:xfrm>
              <a:custGeom>
                <a:avLst/>
                <a:gdLst/>
                <a:ahLst/>
                <a:cxnLst/>
                <a:rect l="l" t="t" r="r" b="b"/>
                <a:pathLst>
                  <a:path w="30237" h="24462" extrusionOk="0">
                    <a:moveTo>
                      <a:pt x="8392" y="0"/>
                    </a:moveTo>
                    <a:cubicBezTo>
                      <a:pt x="2980" y="0"/>
                      <a:pt x="1" y="3177"/>
                      <a:pt x="2918" y="9374"/>
                    </a:cubicBezTo>
                    <a:cubicBezTo>
                      <a:pt x="6553" y="17069"/>
                      <a:pt x="8382" y="23986"/>
                      <a:pt x="8382" y="23986"/>
                    </a:cubicBezTo>
                    <a:cubicBezTo>
                      <a:pt x="8382" y="23986"/>
                      <a:pt x="17175" y="24461"/>
                      <a:pt x="22895" y="24461"/>
                    </a:cubicBezTo>
                    <a:cubicBezTo>
                      <a:pt x="23610" y="24461"/>
                      <a:pt x="24277" y="24454"/>
                      <a:pt x="24873" y="24437"/>
                    </a:cubicBezTo>
                    <a:cubicBezTo>
                      <a:pt x="30237" y="24262"/>
                      <a:pt x="29259" y="14963"/>
                      <a:pt x="26377" y="11304"/>
                    </a:cubicBezTo>
                    <a:cubicBezTo>
                      <a:pt x="26377" y="11304"/>
                      <a:pt x="20738" y="2532"/>
                      <a:pt x="12768" y="577"/>
                    </a:cubicBezTo>
                    <a:cubicBezTo>
                      <a:pt x="11197" y="192"/>
                      <a:pt x="9721" y="0"/>
                      <a:pt x="83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4986;p63">
                <a:extLst>
                  <a:ext uri="{FF2B5EF4-FFF2-40B4-BE49-F238E27FC236}">
                    <a16:creationId xmlns:a16="http://schemas.microsoft.com/office/drawing/2014/main" id="{2A7EB8AF-3B22-4AA7-839A-C85DCC786D28}"/>
                  </a:ext>
                </a:extLst>
              </p:cNvPr>
              <p:cNvSpPr/>
              <p:nvPr/>
            </p:nvSpPr>
            <p:spPr>
              <a:xfrm>
                <a:off x="-935983" y="1974540"/>
                <a:ext cx="143213" cy="68873"/>
              </a:xfrm>
              <a:custGeom>
                <a:avLst/>
                <a:gdLst/>
                <a:ahLst/>
                <a:cxnLst/>
                <a:rect l="l" t="t" r="r" b="b"/>
                <a:pathLst>
                  <a:path w="24387" h="11728" extrusionOk="0">
                    <a:moveTo>
                      <a:pt x="6116" y="1"/>
                    </a:moveTo>
                    <a:cubicBezTo>
                      <a:pt x="3190" y="1"/>
                      <a:pt x="967" y="927"/>
                      <a:pt x="1" y="2755"/>
                    </a:cubicBezTo>
                    <a:cubicBezTo>
                      <a:pt x="1121" y="2522"/>
                      <a:pt x="2241" y="2416"/>
                      <a:pt x="3351" y="2416"/>
                    </a:cubicBezTo>
                    <a:cubicBezTo>
                      <a:pt x="12618" y="2416"/>
                      <a:pt x="21231" y="9780"/>
                      <a:pt x="24387" y="11727"/>
                    </a:cubicBezTo>
                    <a:cubicBezTo>
                      <a:pt x="24287" y="11577"/>
                      <a:pt x="24186" y="11452"/>
                      <a:pt x="24086" y="11301"/>
                    </a:cubicBezTo>
                    <a:cubicBezTo>
                      <a:pt x="24086" y="11301"/>
                      <a:pt x="18447" y="2529"/>
                      <a:pt x="10477" y="574"/>
                    </a:cubicBezTo>
                    <a:cubicBezTo>
                      <a:pt x="8913" y="191"/>
                      <a:pt x="7442" y="1"/>
                      <a:pt x="611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4987;p63">
                <a:extLst>
                  <a:ext uri="{FF2B5EF4-FFF2-40B4-BE49-F238E27FC236}">
                    <a16:creationId xmlns:a16="http://schemas.microsoft.com/office/drawing/2014/main" id="{FDD5C411-59C2-48C8-9E83-2DE9A8D6DC7B}"/>
                  </a:ext>
                </a:extLst>
              </p:cNvPr>
              <p:cNvSpPr/>
              <p:nvPr/>
            </p:nvSpPr>
            <p:spPr>
              <a:xfrm>
                <a:off x="-937451" y="2015442"/>
                <a:ext cx="100385" cy="102446"/>
              </a:xfrm>
              <a:custGeom>
                <a:avLst/>
                <a:gdLst/>
                <a:ahLst/>
                <a:cxnLst/>
                <a:rect l="l" t="t" r="r" b="b"/>
                <a:pathLst>
                  <a:path w="17094" h="1744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76" y="752"/>
                      <a:pt x="476" y="1529"/>
                      <a:pt x="877" y="2406"/>
                    </a:cubicBezTo>
                    <a:cubicBezTo>
                      <a:pt x="4512" y="10101"/>
                      <a:pt x="6341" y="17018"/>
                      <a:pt x="6341" y="17018"/>
                    </a:cubicBezTo>
                    <a:cubicBezTo>
                      <a:pt x="6341" y="17018"/>
                      <a:pt x="11930" y="17319"/>
                      <a:pt x="17093" y="17444"/>
                    </a:cubicBezTo>
                    <a:cubicBezTo>
                      <a:pt x="16316" y="16015"/>
                      <a:pt x="15314" y="14687"/>
                      <a:pt x="13985" y="13484"/>
                    </a:cubicBezTo>
                    <a:cubicBezTo>
                      <a:pt x="11705" y="11354"/>
                      <a:pt x="9123" y="9499"/>
                      <a:pt x="6692" y="7519"/>
                    </a:cubicBezTo>
                    <a:cubicBezTo>
                      <a:pt x="4161" y="5489"/>
                      <a:pt x="1629" y="2958"/>
                      <a:pt x="0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4988;p63">
                <a:extLst>
                  <a:ext uri="{FF2B5EF4-FFF2-40B4-BE49-F238E27FC236}">
                    <a16:creationId xmlns:a16="http://schemas.microsoft.com/office/drawing/2014/main" id="{F0B502B9-C537-455D-BAE8-CF82A7F67B3D}"/>
                  </a:ext>
                </a:extLst>
              </p:cNvPr>
              <p:cNvSpPr/>
              <p:nvPr/>
            </p:nvSpPr>
            <p:spPr>
              <a:xfrm>
                <a:off x="-977337" y="2075024"/>
                <a:ext cx="134527" cy="46463"/>
              </a:xfrm>
              <a:custGeom>
                <a:avLst/>
                <a:gdLst/>
                <a:ahLst/>
                <a:cxnLst/>
                <a:rect l="l" t="t" r="r" b="b"/>
                <a:pathLst>
                  <a:path w="22908" h="7912" extrusionOk="0">
                    <a:moveTo>
                      <a:pt x="9165" y="1"/>
                    </a:moveTo>
                    <a:cubicBezTo>
                      <a:pt x="8018" y="1"/>
                      <a:pt x="6689" y="205"/>
                      <a:pt x="5113" y="757"/>
                    </a:cubicBezTo>
                    <a:cubicBezTo>
                      <a:pt x="652" y="2311"/>
                      <a:pt x="0" y="6997"/>
                      <a:pt x="3584" y="7323"/>
                    </a:cubicBezTo>
                    <a:cubicBezTo>
                      <a:pt x="5749" y="7535"/>
                      <a:pt x="11798" y="7911"/>
                      <a:pt x="16581" y="7911"/>
                    </a:cubicBezTo>
                    <a:cubicBezTo>
                      <a:pt x="19719" y="7911"/>
                      <a:pt x="22312" y="7749"/>
                      <a:pt x="22908" y="7273"/>
                    </a:cubicBezTo>
                    <a:cubicBezTo>
                      <a:pt x="21479" y="5694"/>
                      <a:pt x="17644" y="2586"/>
                      <a:pt x="13985" y="1158"/>
                    </a:cubicBezTo>
                    <a:cubicBezTo>
                      <a:pt x="12725" y="673"/>
                      <a:pt x="11246" y="1"/>
                      <a:pt x="9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4989;p63">
                <a:extLst>
                  <a:ext uri="{FF2B5EF4-FFF2-40B4-BE49-F238E27FC236}">
                    <a16:creationId xmlns:a16="http://schemas.microsoft.com/office/drawing/2014/main" id="{AB776825-82E9-40C4-ABA3-806782EA1C53}"/>
                  </a:ext>
                </a:extLst>
              </p:cNvPr>
              <p:cNvSpPr/>
              <p:nvPr/>
            </p:nvSpPr>
            <p:spPr>
              <a:xfrm>
                <a:off x="-943635" y="2096764"/>
                <a:ext cx="12597" cy="22445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3822" extrusionOk="0">
                    <a:moveTo>
                      <a:pt x="2026" y="1"/>
                    </a:moveTo>
                    <a:cubicBezTo>
                      <a:pt x="2012" y="1"/>
                      <a:pt x="1997" y="4"/>
                      <a:pt x="1981" y="12"/>
                    </a:cubicBezTo>
                    <a:cubicBezTo>
                      <a:pt x="828" y="388"/>
                      <a:pt x="1" y="1641"/>
                      <a:pt x="1" y="2819"/>
                    </a:cubicBezTo>
                    <a:cubicBezTo>
                      <a:pt x="1" y="3095"/>
                      <a:pt x="26" y="3446"/>
                      <a:pt x="76" y="3771"/>
                    </a:cubicBezTo>
                    <a:cubicBezTo>
                      <a:pt x="477" y="3797"/>
                      <a:pt x="903" y="3822"/>
                      <a:pt x="1329" y="3822"/>
                    </a:cubicBezTo>
                    <a:cubicBezTo>
                      <a:pt x="577" y="2644"/>
                      <a:pt x="978" y="1240"/>
                      <a:pt x="2081" y="162"/>
                    </a:cubicBezTo>
                    <a:cubicBezTo>
                      <a:pt x="2144" y="99"/>
                      <a:pt x="2101" y="1"/>
                      <a:pt x="20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4990;p63">
                <a:extLst>
                  <a:ext uri="{FF2B5EF4-FFF2-40B4-BE49-F238E27FC236}">
                    <a16:creationId xmlns:a16="http://schemas.microsoft.com/office/drawing/2014/main" id="{A4DDF36B-DD4D-4D36-80E8-40F4D0BF5200}"/>
                  </a:ext>
                </a:extLst>
              </p:cNvPr>
              <p:cNvSpPr/>
              <p:nvPr/>
            </p:nvSpPr>
            <p:spPr>
              <a:xfrm>
                <a:off x="-964241" y="2091749"/>
                <a:ext cx="13789" cy="26138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4451" extrusionOk="0">
                    <a:moveTo>
                      <a:pt x="2271" y="0"/>
                    </a:moveTo>
                    <a:cubicBezTo>
                      <a:pt x="2259" y="0"/>
                      <a:pt x="2246" y="4"/>
                      <a:pt x="2231" y="14"/>
                    </a:cubicBezTo>
                    <a:cubicBezTo>
                      <a:pt x="1078" y="741"/>
                      <a:pt x="327" y="1643"/>
                      <a:pt x="76" y="3047"/>
                    </a:cubicBezTo>
                    <a:cubicBezTo>
                      <a:pt x="26" y="3347"/>
                      <a:pt x="1" y="3698"/>
                      <a:pt x="26" y="4074"/>
                    </a:cubicBezTo>
                    <a:cubicBezTo>
                      <a:pt x="327" y="4250"/>
                      <a:pt x="652" y="4375"/>
                      <a:pt x="1078" y="4450"/>
                    </a:cubicBezTo>
                    <a:cubicBezTo>
                      <a:pt x="853" y="3874"/>
                      <a:pt x="677" y="3272"/>
                      <a:pt x="878" y="2545"/>
                    </a:cubicBezTo>
                    <a:cubicBezTo>
                      <a:pt x="1129" y="1618"/>
                      <a:pt x="1680" y="841"/>
                      <a:pt x="2307" y="114"/>
                    </a:cubicBezTo>
                    <a:cubicBezTo>
                      <a:pt x="2347" y="74"/>
                      <a:pt x="2322" y="0"/>
                      <a:pt x="22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4991;p63">
                <a:extLst>
                  <a:ext uri="{FF2B5EF4-FFF2-40B4-BE49-F238E27FC236}">
                    <a16:creationId xmlns:a16="http://schemas.microsoft.com/office/drawing/2014/main" id="{4BE0F80F-5AB0-4CA9-9753-4A1595F0295D}"/>
                  </a:ext>
                </a:extLst>
              </p:cNvPr>
              <p:cNvSpPr/>
              <p:nvPr/>
            </p:nvSpPr>
            <p:spPr>
              <a:xfrm>
                <a:off x="-938925" y="2075036"/>
                <a:ext cx="96115" cy="42746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7279" extrusionOk="0">
                    <a:moveTo>
                      <a:pt x="2628" y="1"/>
                    </a:moveTo>
                    <a:cubicBezTo>
                      <a:pt x="1844" y="1"/>
                      <a:pt x="975" y="95"/>
                      <a:pt x="1" y="329"/>
                    </a:cubicBezTo>
                    <a:cubicBezTo>
                      <a:pt x="2808" y="404"/>
                      <a:pt x="5640" y="1055"/>
                      <a:pt x="8171" y="2258"/>
                    </a:cubicBezTo>
                    <a:cubicBezTo>
                      <a:pt x="10713" y="3505"/>
                      <a:pt x="15853" y="7278"/>
                      <a:pt x="16339" y="7278"/>
                    </a:cubicBezTo>
                    <a:cubicBezTo>
                      <a:pt x="16351" y="7278"/>
                      <a:pt x="16360" y="7276"/>
                      <a:pt x="16367" y="7271"/>
                    </a:cubicBezTo>
                    <a:cubicBezTo>
                      <a:pt x="14938" y="5692"/>
                      <a:pt x="11103" y="2584"/>
                      <a:pt x="7444" y="1156"/>
                    </a:cubicBezTo>
                    <a:cubicBezTo>
                      <a:pt x="6188" y="664"/>
                      <a:pt x="4708" y="1"/>
                      <a:pt x="2628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4992;p63">
                <a:extLst>
                  <a:ext uri="{FF2B5EF4-FFF2-40B4-BE49-F238E27FC236}">
                    <a16:creationId xmlns:a16="http://schemas.microsoft.com/office/drawing/2014/main" id="{EB0D051F-B746-42A0-BE3A-FBD072F1A5B3}"/>
                  </a:ext>
                </a:extLst>
              </p:cNvPr>
              <p:cNvSpPr/>
              <p:nvPr/>
            </p:nvSpPr>
            <p:spPr>
              <a:xfrm>
                <a:off x="-1017076" y="1610345"/>
                <a:ext cx="258455" cy="294688"/>
              </a:xfrm>
              <a:custGeom>
                <a:avLst/>
                <a:gdLst/>
                <a:ahLst/>
                <a:cxnLst/>
                <a:rect l="l" t="t" r="r" b="b"/>
                <a:pathLst>
                  <a:path w="44011" h="50181" extrusionOk="0">
                    <a:moveTo>
                      <a:pt x="22500" y="0"/>
                    </a:moveTo>
                    <a:cubicBezTo>
                      <a:pt x="12536" y="0"/>
                      <a:pt x="5412" y="4789"/>
                      <a:pt x="2782" y="7228"/>
                    </a:cubicBezTo>
                    <a:cubicBezTo>
                      <a:pt x="0" y="9759"/>
                      <a:pt x="3033" y="19558"/>
                      <a:pt x="3033" y="19558"/>
                    </a:cubicBezTo>
                    <a:lnTo>
                      <a:pt x="4762" y="43067"/>
                    </a:lnTo>
                    <a:cubicBezTo>
                      <a:pt x="4123" y="48039"/>
                      <a:pt x="4983" y="50181"/>
                      <a:pt x="10346" y="50181"/>
                    </a:cubicBezTo>
                    <a:cubicBezTo>
                      <a:pt x="12769" y="50181"/>
                      <a:pt x="16112" y="49743"/>
                      <a:pt x="20652" y="48932"/>
                    </a:cubicBezTo>
                    <a:cubicBezTo>
                      <a:pt x="35239" y="46326"/>
                      <a:pt x="44011" y="34346"/>
                      <a:pt x="42983" y="21889"/>
                    </a:cubicBezTo>
                    <a:cubicBezTo>
                      <a:pt x="41955" y="9408"/>
                      <a:pt x="32231" y="411"/>
                      <a:pt x="23960" y="35"/>
                    </a:cubicBezTo>
                    <a:cubicBezTo>
                      <a:pt x="23467" y="12"/>
                      <a:pt x="22980" y="0"/>
                      <a:pt x="225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4993;p63">
                <a:extLst>
                  <a:ext uri="{FF2B5EF4-FFF2-40B4-BE49-F238E27FC236}">
                    <a16:creationId xmlns:a16="http://schemas.microsoft.com/office/drawing/2014/main" id="{7C76D522-A2EA-440E-AA49-16A393A0D398}"/>
                  </a:ext>
                </a:extLst>
              </p:cNvPr>
              <p:cNvSpPr/>
              <p:nvPr/>
            </p:nvSpPr>
            <p:spPr>
              <a:xfrm>
                <a:off x="-1001479" y="1650431"/>
                <a:ext cx="20196" cy="40591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6912" extrusionOk="0">
                    <a:moveTo>
                      <a:pt x="577" y="1"/>
                    </a:moveTo>
                    <a:cubicBezTo>
                      <a:pt x="402" y="126"/>
                      <a:pt x="252" y="276"/>
                      <a:pt x="126" y="402"/>
                    </a:cubicBezTo>
                    <a:cubicBezTo>
                      <a:pt x="76" y="427"/>
                      <a:pt x="26" y="477"/>
                      <a:pt x="1" y="527"/>
                    </a:cubicBezTo>
                    <a:cubicBezTo>
                      <a:pt x="101" y="1254"/>
                      <a:pt x="252" y="1955"/>
                      <a:pt x="477" y="2632"/>
                    </a:cubicBezTo>
                    <a:cubicBezTo>
                      <a:pt x="1028" y="4186"/>
                      <a:pt x="1605" y="6166"/>
                      <a:pt x="3184" y="6893"/>
                    </a:cubicBezTo>
                    <a:cubicBezTo>
                      <a:pt x="3205" y="6906"/>
                      <a:pt x="3227" y="6911"/>
                      <a:pt x="3248" y="6911"/>
                    </a:cubicBezTo>
                    <a:cubicBezTo>
                      <a:pt x="3352" y="6911"/>
                      <a:pt x="3438" y="6776"/>
                      <a:pt x="3334" y="6692"/>
                    </a:cubicBezTo>
                    <a:cubicBezTo>
                      <a:pt x="1555" y="5063"/>
                      <a:pt x="828" y="2507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4994;p63">
                <a:extLst>
                  <a:ext uri="{FF2B5EF4-FFF2-40B4-BE49-F238E27FC236}">
                    <a16:creationId xmlns:a16="http://schemas.microsoft.com/office/drawing/2014/main" id="{4C84329D-5CD3-46E8-B278-6CD6470DBE34}"/>
                  </a:ext>
                </a:extLst>
              </p:cNvPr>
              <p:cNvSpPr/>
              <p:nvPr/>
            </p:nvSpPr>
            <p:spPr>
              <a:xfrm>
                <a:off x="-1007510" y="1680310"/>
                <a:ext cx="25322" cy="15503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264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" y="426"/>
                      <a:pt x="50" y="878"/>
                      <a:pt x="101" y="1304"/>
                    </a:cubicBezTo>
                    <a:cubicBezTo>
                      <a:pt x="1154" y="2116"/>
                      <a:pt x="2323" y="2639"/>
                      <a:pt x="3539" y="2639"/>
                    </a:cubicBezTo>
                    <a:cubicBezTo>
                      <a:pt x="3712" y="2639"/>
                      <a:pt x="3886" y="2629"/>
                      <a:pt x="4061" y="2607"/>
                    </a:cubicBezTo>
                    <a:cubicBezTo>
                      <a:pt x="4236" y="2582"/>
                      <a:pt x="4311" y="2281"/>
                      <a:pt x="4111" y="2256"/>
                    </a:cubicBezTo>
                    <a:cubicBezTo>
                      <a:pt x="2456" y="1955"/>
                      <a:pt x="1153" y="1103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4995;p63">
                <a:extLst>
                  <a:ext uri="{FF2B5EF4-FFF2-40B4-BE49-F238E27FC236}">
                    <a16:creationId xmlns:a16="http://schemas.microsoft.com/office/drawing/2014/main" id="{ECFBD15B-AF43-471F-9ED4-353410336EE4}"/>
                  </a:ext>
                </a:extLst>
              </p:cNvPr>
              <p:cNvSpPr/>
              <p:nvPr/>
            </p:nvSpPr>
            <p:spPr>
              <a:xfrm>
                <a:off x="-1006189" y="1694145"/>
                <a:ext cx="23701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1690" extrusionOk="0">
                    <a:moveTo>
                      <a:pt x="1" y="0"/>
                    </a:moveTo>
                    <a:cubicBezTo>
                      <a:pt x="76" y="426"/>
                      <a:pt x="151" y="852"/>
                      <a:pt x="226" y="1278"/>
                    </a:cubicBezTo>
                    <a:cubicBezTo>
                      <a:pt x="847" y="1534"/>
                      <a:pt x="1486" y="1689"/>
                      <a:pt x="2105" y="1689"/>
                    </a:cubicBezTo>
                    <a:cubicBezTo>
                      <a:pt x="2760" y="1689"/>
                      <a:pt x="3394" y="1515"/>
                      <a:pt x="3961" y="1103"/>
                    </a:cubicBezTo>
                    <a:cubicBezTo>
                      <a:pt x="4036" y="1053"/>
                      <a:pt x="4011" y="903"/>
                      <a:pt x="3886" y="903"/>
                    </a:cubicBezTo>
                    <a:cubicBezTo>
                      <a:pt x="2432" y="903"/>
                      <a:pt x="1179" y="55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4996;p63">
                <a:extLst>
                  <a:ext uri="{FF2B5EF4-FFF2-40B4-BE49-F238E27FC236}">
                    <a16:creationId xmlns:a16="http://schemas.microsoft.com/office/drawing/2014/main" id="{105F63F7-55D9-4A1C-B65C-700D5A847D05}"/>
                  </a:ext>
                </a:extLst>
              </p:cNvPr>
              <p:cNvSpPr/>
              <p:nvPr/>
            </p:nvSpPr>
            <p:spPr>
              <a:xfrm>
                <a:off x="-983668" y="1873550"/>
                <a:ext cx="21000" cy="27243"/>
              </a:xfrm>
              <a:custGeom>
                <a:avLst/>
                <a:gdLst/>
                <a:ahLst/>
                <a:cxnLst/>
                <a:rect l="l" t="t" r="r" b="b"/>
                <a:pathLst>
                  <a:path w="3576" h="4639" extrusionOk="0">
                    <a:moveTo>
                      <a:pt x="3487" y="1"/>
                    </a:moveTo>
                    <a:cubicBezTo>
                      <a:pt x="3464" y="1"/>
                      <a:pt x="3443" y="9"/>
                      <a:pt x="3434" y="27"/>
                    </a:cubicBezTo>
                    <a:cubicBezTo>
                      <a:pt x="2808" y="1079"/>
                      <a:pt x="1003" y="2558"/>
                      <a:pt x="1" y="4087"/>
                    </a:cubicBezTo>
                    <a:cubicBezTo>
                      <a:pt x="201" y="4313"/>
                      <a:pt x="452" y="4488"/>
                      <a:pt x="727" y="4638"/>
                    </a:cubicBezTo>
                    <a:cubicBezTo>
                      <a:pt x="953" y="4137"/>
                      <a:pt x="1254" y="3661"/>
                      <a:pt x="1579" y="3235"/>
                    </a:cubicBezTo>
                    <a:cubicBezTo>
                      <a:pt x="2306" y="2232"/>
                      <a:pt x="3108" y="1230"/>
                      <a:pt x="3559" y="77"/>
                    </a:cubicBezTo>
                    <a:cubicBezTo>
                      <a:pt x="3576" y="28"/>
                      <a:pt x="3529" y="1"/>
                      <a:pt x="34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4997;p63">
                <a:extLst>
                  <a:ext uri="{FF2B5EF4-FFF2-40B4-BE49-F238E27FC236}">
                    <a16:creationId xmlns:a16="http://schemas.microsoft.com/office/drawing/2014/main" id="{B47020DF-7B25-44D4-AF85-5968334A5D3C}"/>
                  </a:ext>
                </a:extLst>
              </p:cNvPr>
              <p:cNvSpPr/>
              <p:nvPr/>
            </p:nvSpPr>
            <p:spPr>
              <a:xfrm>
                <a:off x="-989705" y="1867184"/>
                <a:ext cx="18862" cy="21981"/>
              </a:xfrm>
              <a:custGeom>
                <a:avLst/>
                <a:gdLst/>
                <a:ahLst/>
                <a:cxnLst/>
                <a:rect l="l" t="t" r="r" b="b"/>
                <a:pathLst>
                  <a:path w="3212" h="3743" extrusionOk="0">
                    <a:moveTo>
                      <a:pt x="3056" y="0"/>
                    </a:moveTo>
                    <a:cubicBezTo>
                      <a:pt x="3032" y="0"/>
                      <a:pt x="3006" y="10"/>
                      <a:pt x="2983" y="33"/>
                    </a:cubicBezTo>
                    <a:cubicBezTo>
                      <a:pt x="2156" y="860"/>
                      <a:pt x="928" y="1788"/>
                      <a:pt x="1" y="2840"/>
                    </a:cubicBezTo>
                    <a:cubicBezTo>
                      <a:pt x="26" y="3166"/>
                      <a:pt x="101" y="3467"/>
                      <a:pt x="176" y="3742"/>
                    </a:cubicBezTo>
                    <a:cubicBezTo>
                      <a:pt x="928" y="2464"/>
                      <a:pt x="2181" y="1361"/>
                      <a:pt x="3134" y="209"/>
                    </a:cubicBezTo>
                    <a:cubicBezTo>
                      <a:pt x="3211" y="112"/>
                      <a:pt x="3139" y="0"/>
                      <a:pt x="30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4998;p63">
                <a:extLst>
                  <a:ext uri="{FF2B5EF4-FFF2-40B4-BE49-F238E27FC236}">
                    <a16:creationId xmlns:a16="http://schemas.microsoft.com/office/drawing/2014/main" id="{BBDAF010-5C66-40F4-99C8-9677A01ED97E}"/>
                  </a:ext>
                </a:extLst>
              </p:cNvPr>
              <p:cNvSpPr/>
              <p:nvPr/>
            </p:nvSpPr>
            <p:spPr>
              <a:xfrm>
                <a:off x="-971147" y="1839725"/>
                <a:ext cx="103168" cy="55178"/>
              </a:xfrm>
              <a:custGeom>
                <a:avLst/>
                <a:gdLst/>
                <a:ahLst/>
                <a:cxnLst/>
                <a:rect l="l" t="t" r="r" b="b"/>
                <a:pathLst>
                  <a:path w="17568" h="9396" extrusionOk="0">
                    <a:moveTo>
                      <a:pt x="191" y="0"/>
                    </a:moveTo>
                    <a:cubicBezTo>
                      <a:pt x="89" y="0"/>
                      <a:pt x="0" y="106"/>
                      <a:pt x="74" y="198"/>
                    </a:cubicBezTo>
                    <a:cubicBezTo>
                      <a:pt x="2806" y="4233"/>
                      <a:pt x="7894" y="6940"/>
                      <a:pt x="12355" y="8544"/>
                    </a:cubicBezTo>
                    <a:cubicBezTo>
                      <a:pt x="13232" y="8870"/>
                      <a:pt x="14084" y="9145"/>
                      <a:pt x="14986" y="9396"/>
                    </a:cubicBezTo>
                    <a:cubicBezTo>
                      <a:pt x="15864" y="9170"/>
                      <a:pt x="16741" y="8920"/>
                      <a:pt x="17568" y="8619"/>
                    </a:cubicBezTo>
                    <a:cubicBezTo>
                      <a:pt x="16139" y="8343"/>
                      <a:pt x="14736" y="7992"/>
                      <a:pt x="13357" y="7516"/>
                    </a:cubicBezTo>
                    <a:cubicBezTo>
                      <a:pt x="8821" y="5987"/>
                      <a:pt x="3458" y="3807"/>
                      <a:pt x="300" y="47"/>
                    </a:cubicBezTo>
                    <a:cubicBezTo>
                      <a:pt x="266" y="14"/>
                      <a:pt x="228" y="0"/>
                      <a:pt x="1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4999;p63">
                <a:extLst>
                  <a:ext uri="{FF2B5EF4-FFF2-40B4-BE49-F238E27FC236}">
                    <a16:creationId xmlns:a16="http://schemas.microsoft.com/office/drawing/2014/main" id="{3C9C0EEF-7888-4CB8-A2D4-333C193374D4}"/>
                  </a:ext>
                </a:extLst>
              </p:cNvPr>
              <p:cNvSpPr/>
              <p:nvPr/>
            </p:nvSpPr>
            <p:spPr>
              <a:xfrm>
                <a:off x="-962474" y="1872951"/>
                <a:ext cx="48284" cy="29903"/>
              </a:xfrm>
              <a:custGeom>
                <a:avLst/>
                <a:gdLst/>
                <a:ahLst/>
                <a:cxnLst/>
                <a:rect l="l" t="t" r="r" b="b"/>
                <a:pathLst>
                  <a:path w="8222" h="5092" extrusionOk="0">
                    <a:moveTo>
                      <a:pt x="92" y="0"/>
                    </a:moveTo>
                    <a:cubicBezTo>
                      <a:pt x="44" y="0"/>
                      <a:pt x="1" y="25"/>
                      <a:pt x="1" y="79"/>
                    </a:cubicBezTo>
                    <a:cubicBezTo>
                      <a:pt x="101" y="1733"/>
                      <a:pt x="2382" y="3262"/>
                      <a:pt x="3685" y="4014"/>
                    </a:cubicBezTo>
                    <a:cubicBezTo>
                      <a:pt x="4361" y="4415"/>
                      <a:pt x="5088" y="4765"/>
                      <a:pt x="5815" y="5091"/>
                    </a:cubicBezTo>
                    <a:cubicBezTo>
                      <a:pt x="6567" y="4991"/>
                      <a:pt x="7369" y="4866"/>
                      <a:pt x="8221" y="4740"/>
                    </a:cubicBezTo>
                    <a:cubicBezTo>
                      <a:pt x="7394" y="4515"/>
                      <a:pt x="6542" y="4289"/>
                      <a:pt x="5740" y="3938"/>
                    </a:cubicBezTo>
                    <a:cubicBezTo>
                      <a:pt x="4161" y="3287"/>
                      <a:pt x="828" y="1833"/>
                      <a:pt x="201" y="54"/>
                    </a:cubicBezTo>
                    <a:cubicBezTo>
                      <a:pt x="178" y="19"/>
                      <a:pt x="133" y="0"/>
                      <a:pt x="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5000;p63">
                <a:extLst>
                  <a:ext uri="{FF2B5EF4-FFF2-40B4-BE49-F238E27FC236}">
                    <a16:creationId xmlns:a16="http://schemas.microsoft.com/office/drawing/2014/main" id="{6B3B7962-14C6-4053-95A3-B134E7F64535}"/>
                  </a:ext>
                </a:extLst>
              </p:cNvPr>
              <p:cNvSpPr/>
              <p:nvPr/>
            </p:nvSpPr>
            <p:spPr>
              <a:xfrm>
                <a:off x="-968804" y="1880180"/>
                <a:ext cx="20759" cy="24882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4237" extrusionOk="0">
                    <a:moveTo>
                      <a:pt x="728" y="1"/>
                    </a:moveTo>
                    <a:cubicBezTo>
                      <a:pt x="1" y="276"/>
                      <a:pt x="1053" y="2281"/>
                      <a:pt x="1279" y="2682"/>
                    </a:cubicBezTo>
                    <a:cubicBezTo>
                      <a:pt x="1655" y="3234"/>
                      <a:pt x="2056" y="3735"/>
                      <a:pt x="2482" y="4236"/>
                    </a:cubicBezTo>
                    <a:cubicBezTo>
                      <a:pt x="2808" y="4211"/>
                      <a:pt x="3159" y="4211"/>
                      <a:pt x="3535" y="4186"/>
                    </a:cubicBezTo>
                    <a:cubicBezTo>
                      <a:pt x="3309" y="3986"/>
                      <a:pt x="3059" y="3760"/>
                      <a:pt x="2858" y="3509"/>
                    </a:cubicBezTo>
                    <a:cubicBezTo>
                      <a:pt x="2783" y="3434"/>
                      <a:pt x="377" y="527"/>
                      <a:pt x="903" y="201"/>
                    </a:cubicBezTo>
                    <a:cubicBezTo>
                      <a:pt x="928" y="176"/>
                      <a:pt x="928" y="176"/>
                      <a:pt x="903" y="151"/>
                    </a:cubicBezTo>
                    <a:cubicBezTo>
                      <a:pt x="903" y="126"/>
                      <a:pt x="878" y="101"/>
                      <a:pt x="878" y="76"/>
                    </a:cubicBezTo>
                    <a:cubicBezTo>
                      <a:pt x="853" y="26"/>
                      <a:pt x="778" y="1"/>
                      <a:pt x="7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5001;p63">
                <a:extLst>
                  <a:ext uri="{FF2B5EF4-FFF2-40B4-BE49-F238E27FC236}">
                    <a16:creationId xmlns:a16="http://schemas.microsoft.com/office/drawing/2014/main" id="{FFA4144B-1F6A-4ED0-B343-C8E890D9E365}"/>
                  </a:ext>
                </a:extLst>
              </p:cNvPr>
              <p:cNvSpPr/>
              <p:nvPr/>
            </p:nvSpPr>
            <p:spPr>
              <a:xfrm>
                <a:off x="-960119" y="1741560"/>
                <a:ext cx="195907" cy="16173"/>
              </a:xfrm>
              <a:custGeom>
                <a:avLst/>
                <a:gdLst/>
                <a:ahLst/>
                <a:cxnLst/>
                <a:rect l="l" t="t" r="r" b="b"/>
                <a:pathLst>
                  <a:path w="33360" h="2754" extrusionOk="0">
                    <a:moveTo>
                      <a:pt x="22992" y="0"/>
                    </a:moveTo>
                    <a:cubicBezTo>
                      <a:pt x="22312" y="0"/>
                      <a:pt x="21632" y="7"/>
                      <a:pt x="20953" y="22"/>
                    </a:cubicBezTo>
                    <a:cubicBezTo>
                      <a:pt x="17570" y="97"/>
                      <a:pt x="14211" y="347"/>
                      <a:pt x="10853" y="798"/>
                    </a:cubicBezTo>
                    <a:cubicBezTo>
                      <a:pt x="7244" y="1300"/>
                      <a:pt x="3685" y="2252"/>
                      <a:pt x="51" y="2678"/>
                    </a:cubicBezTo>
                    <a:cubicBezTo>
                      <a:pt x="1" y="2678"/>
                      <a:pt x="1" y="2753"/>
                      <a:pt x="51" y="2753"/>
                    </a:cubicBezTo>
                    <a:cubicBezTo>
                      <a:pt x="3459" y="2653"/>
                      <a:pt x="6793" y="1776"/>
                      <a:pt x="10151" y="1400"/>
                    </a:cubicBezTo>
                    <a:cubicBezTo>
                      <a:pt x="13484" y="1049"/>
                      <a:pt x="16843" y="824"/>
                      <a:pt x="20176" y="748"/>
                    </a:cubicBezTo>
                    <a:cubicBezTo>
                      <a:pt x="20582" y="744"/>
                      <a:pt x="20986" y="742"/>
                      <a:pt x="21390" y="742"/>
                    </a:cubicBezTo>
                    <a:cubicBezTo>
                      <a:pt x="25430" y="742"/>
                      <a:pt x="29395" y="969"/>
                      <a:pt x="33359" y="1425"/>
                    </a:cubicBezTo>
                    <a:cubicBezTo>
                      <a:pt x="33359" y="1099"/>
                      <a:pt x="33359" y="773"/>
                      <a:pt x="33334" y="473"/>
                    </a:cubicBezTo>
                    <a:cubicBezTo>
                      <a:pt x="32758" y="423"/>
                      <a:pt x="32181" y="372"/>
                      <a:pt x="31605" y="347"/>
                    </a:cubicBezTo>
                    <a:cubicBezTo>
                      <a:pt x="28730" y="125"/>
                      <a:pt x="25854" y="0"/>
                      <a:pt x="229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5002;p63">
                <a:extLst>
                  <a:ext uri="{FF2B5EF4-FFF2-40B4-BE49-F238E27FC236}">
                    <a16:creationId xmlns:a16="http://schemas.microsoft.com/office/drawing/2014/main" id="{68068627-A689-4E4B-AAF7-86760010FD41}"/>
                  </a:ext>
                </a:extLst>
              </p:cNvPr>
              <p:cNvSpPr/>
              <p:nvPr/>
            </p:nvSpPr>
            <p:spPr>
              <a:xfrm>
                <a:off x="-955850" y="1762578"/>
                <a:ext cx="189136" cy="21059"/>
              </a:xfrm>
              <a:custGeom>
                <a:avLst/>
                <a:gdLst/>
                <a:ahLst/>
                <a:cxnLst/>
                <a:rect l="l" t="t" r="r" b="b"/>
                <a:pathLst>
                  <a:path w="32207" h="3586" extrusionOk="0">
                    <a:moveTo>
                      <a:pt x="8296" y="0"/>
                    </a:moveTo>
                    <a:cubicBezTo>
                      <a:pt x="5550" y="0"/>
                      <a:pt x="2802" y="137"/>
                      <a:pt x="51" y="453"/>
                    </a:cubicBezTo>
                    <a:cubicBezTo>
                      <a:pt x="0" y="478"/>
                      <a:pt x="0" y="578"/>
                      <a:pt x="51" y="578"/>
                    </a:cubicBezTo>
                    <a:cubicBezTo>
                      <a:pt x="1160" y="544"/>
                      <a:pt x="2270" y="528"/>
                      <a:pt x="3380" y="528"/>
                    </a:cubicBezTo>
                    <a:cubicBezTo>
                      <a:pt x="9712" y="528"/>
                      <a:pt x="16033" y="1061"/>
                      <a:pt x="22281" y="1956"/>
                    </a:cubicBezTo>
                    <a:cubicBezTo>
                      <a:pt x="25514" y="2433"/>
                      <a:pt x="28747" y="2984"/>
                      <a:pt x="31955" y="3585"/>
                    </a:cubicBezTo>
                    <a:cubicBezTo>
                      <a:pt x="32056" y="3209"/>
                      <a:pt x="32131" y="2834"/>
                      <a:pt x="32206" y="2458"/>
                    </a:cubicBezTo>
                    <a:cubicBezTo>
                      <a:pt x="32056" y="2433"/>
                      <a:pt x="31905" y="2407"/>
                      <a:pt x="31755" y="2382"/>
                    </a:cubicBezTo>
                    <a:cubicBezTo>
                      <a:pt x="28397" y="1831"/>
                      <a:pt x="25038" y="1305"/>
                      <a:pt x="21655" y="904"/>
                    </a:cubicBezTo>
                    <a:cubicBezTo>
                      <a:pt x="17204" y="361"/>
                      <a:pt x="12753" y="0"/>
                      <a:pt x="82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5003;p63">
                <a:extLst>
                  <a:ext uri="{FF2B5EF4-FFF2-40B4-BE49-F238E27FC236}">
                    <a16:creationId xmlns:a16="http://schemas.microsoft.com/office/drawing/2014/main" id="{36B6409C-9C24-4F31-A125-551038F7CB64}"/>
                  </a:ext>
                </a:extLst>
              </p:cNvPr>
              <p:cNvSpPr/>
              <p:nvPr/>
            </p:nvSpPr>
            <p:spPr>
              <a:xfrm>
                <a:off x="-957617" y="1775538"/>
                <a:ext cx="181037" cy="38565"/>
              </a:xfrm>
              <a:custGeom>
                <a:avLst/>
                <a:gdLst/>
                <a:ahLst/>
                <a:cxnLst/>
                <a:rect l="l" t="t" r="r" b="b"/>
                <a:pathLst>
                  <a:path w="30828" h="6567" extrusionOk="0">
                    <a:moveTo>
                      <a:pt x="2525" y="1"/>
                    </a:moveTo>
                    <a:cubicBezTo>
                      <a:pt x="1732" y="1"/>
                      <a:pt x="941" y="24"/>
                      <a:pt x="151" y="75"/>
                    </a:cubicBezTo>
                    <a:cubicBezTo>
                      <a:pt x="1" y="100"/>
                      <a:pt x="1" y="326"/>
                      <a:pt x="151" y="326"/>
                    </a:cubicBezTo>
                    <a:cubicBezTo>
                      <a:pt x="6993" y="526"/>
                      <a:pt x="13860" y="2030"/>
                      <a:pt x="20502" y="3709"/>
                    </a:cubicBezTo>
                    <a:cubicBezTo>
                      <a:pt x="23660" y="4511"/>
                      <a:pt x="26818" y="5414"/>
                      <a:pt x="29926" y="6416"/>
                    </a:cubicBezTo>
                    <a:cubicBezTo>
                      <a:pt x="30076" y="6466"/>
                      <a:pt x="30226" y="6516"/>
                      <a:pt x="30377" y="6566"/>
                    </a:cubicBezTo>
                    <a:cubicBezTo>
                      <a:pt x="30527" y="6241"/>
                      <a:pt x="30677" y="5915"/>
                      <a:pt x="30828" y="5589"/>
                    </a:cubicBezTo>
                    <a:cubicBezTo>
                      <a:pt x="30627" y="5539"/>
                      <a:pt x="30402" y="5464"/>
                      <a:pt x="30201" y="5414"/>
                    </a:cubicBezTo>
                    <a:cubicBezTo>
                      <a:pt x="26843" y="4361"/>
                      <a:pt x="23434" y="3409"/>
                      <a:pt x="20001" y="2606"/>
                    </a:cubicBezTo>
                    <a:cubicBezTo>
                      <a:pt x="14326" y="1304"/>
                      <a:pt x="8397" y="1"/>
                      <a:pt x="2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5004;p63">
                <a:extLst>
                  <a:ext uri="{FF2B5EF4-FFF2-40B4-BE49-F238E27FC236}">
                    <a16:creationId xmlns:a16="http://schemas.microsoft.com/office/drawing/2014/main" id="{98E8778F-20CD-427E-93AC-AFE3FC5443FF}"/>
                  </a:ext>
                </a:extLst>
              </p:cNvPr>
              <p:cNvSpPr/>
              <p:nvPr/>
            </p:nvSpPr>
            <p:spPr>
              <a:xfrm>
                <a:off x="-955474" y="1791975"/>
                <a:ext cx="166386" cy="44649"/>
              </a:xfrm>
              <a:custGeom>
                <a:avLst/>
                <a:gdLst/>
                <a:ahLst/>
                <a:cxnLst/>
                <a:rect l="l" t="t" r="r" b="b"/>
                <a:pathLst>
                  <a:path w="28333" h="7603" extrusionOk="0">
                    <a:moveTo>
                      <a:pt x="124" y="0"/>
                    </a:moveTo>
                    <a:cubicBezTo>
                      <a:pt x="28" y="0"/>
                      <a:pt x="0" y="164"/>
                      <a:pt x="112" y="209"/>
                    </a:cubicBezTo>
                    <a:cubicBezTo>
                      <a:pt x="6653" y="2615"/>
                      <a:pt x="13395" y="4419"/>
                      <a:pt x="20162" y="5998"/>
                    </a:cubicBezTo>
                    <a:cubicBezTo>
                      <a:pt x="22643" y="6574"/>
                      <a:pt x="25124" y="7126"/>
                      <a:pt x="27631" y="7602"/>
                    </a:cubicBezTo>
                    <a:cubicBezTo>
                      <a:pt x="27881" y="7276"/>
                      <a:pt x="28107" y="6950"/>
                      <a:pt x="28333" y="6600"/>
                    </a:cubicBezTo>
                    <a:cubicBezTo>
                      <a:pt x="18834" y="4945"/>
                      <a:pt x="9410" y="2690"/>
                      <a:pt x="162" y="8"/>
                    </a:cubicBezTo>
                    <a:cubicBezTo>
                      <a:pt x="148" y="3"/>
                      <a:pt x="135" y="0"/>
                      <a:pt x="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5005;p63">
                <a:extLst>
                  <a:ext uri="{FF2B5EF4-FFF2-40B4-BE49-F238E27FC236}">
                    <a16:creationId xmlns:a16="http://schemas.microsoft.com/office/drawing/2014/main" id="{7C6A2647-B92B-42CA-BADE-6984EED8B5AC}"/>
                  </a:ext>
                </a:extLst>
              </p:cNvPr>
              <p:cNvSpPr/>
              <p:nvPr/>
            </p:nvSpPr>
            <p:spPr>
              <a:xfrm>
                <a:off x="-958116" y="1808600"/>
                <a:ext cx="154605" cy="47156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8030" extrusionOk="0">
                    <a:moveTo>
                      <a:pt x="167" y="0"/>
                    </a:moveTo>
                    <a:cubicBezTo>
                      <a:pt x="65" y="0"/>
                      <a:pt x="1" y="144"/>
                      <a:pt x="111" y="210"/>
                    </a:cubicBezTo>
                    <a:cubicBezTo>
                      <a:pt x="2216" y="1738"/>
                      <a:pt x="5173" y="2465"/>
                      <a:pt x="7630" y="3242"/>
                    </a:cubicBezTo>
                    <a:cubicBezTo>
                      <a:pt x="10411" y="4144"/>
                      <a:pt x="13193" y="5047"/>
                      <a:pt x="16026" y="5849"/>
                    </a:cubicBezTo>
                    <a:cubicBezTo>
                      <a:pt x="18958" y="6676"/>
                      <a:pt x="22041" y="7503"/>
                      <a:pt x="25148" y="8029"/>
                    </a:cubicBezTo>
                    <a:cubicBezTo>
                      <a:pt x="25549" y="7653"/>
                      <a:pt x="25950" y="7277"/>
                      <a:pt x="26326" y="6876"/>
                    </a:cubicBezTo>
                    <a:cubicBezTo>
                      <a:pt x="22968" y="6350"/>
                      <a:pt x="19635" y="5723"/>
                      <a:pt x="16301" y="4846"/>
                    </a:cubicBezTo>
                    <a:cubicBezTo>
                      <a:pt x="13469" y="4094"/>
                      <a:pt x="10662" y="3242"/>
                      <a:pt x="7855" y="2415"/>
                    </a:cubicBezTo>
                    <a:cubicBezTo>
                      <a:pt x="5374" y="1663"/>
                      <a:pt x="2517" y="1187"/>
                      <a:pt x="211" y="9"/>
                    </a:cubicBezTo>
                    <a:cubicBezTo>
                      <a:pt x="196" y="3"/>
                      <a:pt x="181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5006;p63">
                <a:extLst>
                  <a:ext uri="{FF2B5EF4-FFF2-40B4-BE49-F238E27FC236}">
                    <a16:creationId xmlns:a16="http://schemas.microsoft.com/office/drawing/2014/main" id="{93C1DB83-F0E9-47C5-9D7F-312D6F052564}"/>
                  </a:ext>
                </a:extLst>
              </p:cNvPr>
              <p:cNvSpPr/>
              <p:nvPr/>
            </p:nvSpPr>
            <p:spPr>
              <a:xfrm>
                <a:off x="-951433" y="1821455"/>
                <a:ext cx="134674" cy="42540"/>
              </a:xfrm>
              <a:custGeom>
                <a:avLst/>
                <a:gdLst/>
                <a:ahLst/>
                <a:cxnLst/>
                <a:rect l="l" t="t" r="r" b="b"/>
                <a:pathLst>
                  <a:path w="22933" h="7244" extrusionOk="0">
                    <a:moveTo>
                      <a:pt x="50" y="1"/>
                    </a:moveTo>
                    <a:cubicBezTo>
                      <a:pt x="25" y="1"/>
                      <a:pt x="0" y="51"/>
                      <a:pt x="25" y="76"/>
                    </a:cubicBezTo>
                    <a:cubicBezTo>
                      <a:pt x="4386" y="2181"/>
                      <a:pt x="9223" y="3610"/>
                      <a:pt x="13860" y="5013"/>
                    </a:cubicBezTo>
                    <a:cubicBezTo>
                      <a:pt x="16667" y="5890"/>
                      <a:pt x="19524" y="6642"/>
                      <a:pt x="22406" y="7244"/>
                    </a:cubicBezTo>
                    <a:cubicBezTo>
                      <a:pt x="22582" y="7093"/>
                      <a:pt x="22757" y="6943"/>
                      <a:pt x="22933" y="6793"/>
                    </a:cubicBezTo>
                    <a:cubicBezTo>
                      <a:pt x="19925" y="6166"/>
                      <a:pt x="16943" y="5414"/>
                      <a:pt x="13985" y="4537"/>
                    </a:cubicBezTo>
                    <a:cubicBezTo>
                      <a:pt x="9349" y="3158"/>
                      <a:pt x="4537" y="1830"/>
                      <a:pt x="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5007;p63">
                <a:extLst>
                  <a:ext uri="{FF2B5EF4-FFF2-40B4-BE49-F238E27FC236}">
                    <a16:creationId xmlns:a16="http://schemas.microsoft.com/office/drawing/2014/main" id="{ADD6E808-D93E-4293-B7B4-B5DA1236778D}"/>
                  </a:ext>
                </a:extLst>
              </p:cNvPr>
              <p:cNvSpPr/>
              <p:nvPr/>
            </p:nvSpPr>
            <p:spPr>
              <a:xfrm>
                <a:off x="-970225" y="1686194"/>
                <a:ext cx="194973" cy="65866"/>
              </a:xfrm>
              <a:custGeom>
                <a:avLst/>
                <a:gdLst/>
                <a:ahLst/>
                <a:cxnLst/>
                <a:rect l="l" t="t" r="r" b="b"/>
                <a:pathLst>
                  <a:path w="33201" h="11216" extrusionOk="0">
                    <a:moveTo>
                      <a:pt x="32599" y="1"/>
                    </a:moveTo>
                    <a:cubicBezTo>
                      <a:pt x="30794" y="101"/>
                      <a:pt x="29015" y="377"/>
                      <a:pt x="27261" y="652"/>
                    </a:cubicBezTo>
                    <a:cubicBezTo>
                      <a:pt x="23551" y="1254"/>
                      <a:pt x="19817" y="2056"/>
                      <a:pt x="16233" y="3159"/>
                    </a:cubicBezTo>
                    <a:cubicBezTo>
                      <a:pt x="10619" y="4863"/>
                      <a:pt x="4153" y="6642"/>
                      <a:pt x="42" y="11054"/>
                    </a:cubicBezTo>
                    <a:cubicBezTo>
                      <a:pt x="0" y="11117"/>
                      <a:pt x="47" y="11215"/>
                      <a:pt x="107" y="11215"/>
                    </a:cubicBezTo>
                    <a:cubicBezTo>
                      <a:pt x="119" y="11215"/>
                      <a:pt x="131" y="11212"/>
                      <a:pt x="143" y="11204"/>
                    </a:cubicBezTo>
                    <a:cubicBezTo>
                      <a:pt x="5105" y="7470"/>
                      <a:pt x="11371" y="5765"/>
                      <a:pt x="17286" y="4161"/>
                    </a:cubicBezTo>
                    <a:cubicBezTo>
                      <a:pt x="20694" y="3234"/>
                      <a:pt x="24128" y="2432"/>
                      <a:pt x="27611" y="1931"/>
                    </a:cubicBezTo>
                    <a:cubicBezTo>
                      <a:pt x="29466" y="1655"/>
                      <a:pt x="31321" y="1505"/>
                      <a:pt x="33200" y="1329"/>
                    </a:cubicBezTo>
                    <a:cubicBezTo>
                      <a:pt x="33000" y="878"/>
                      <a:pt x="32799" y="427"/>
                      <a:pt x="325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5008;p63">
                <a:extLst>
                  <a:ext uri="{FF2B5EF4-FFF2-40B4-BE49-F238E27FC236}">
                    <a16:creationId xmlns:a16="http://schemas.microsoft.com/office/drawing/2014/main" id="{4A19B960-8AAA-47C8-B419-31246A024A5B}"/>
                  </a:ext>
                </a:extLst>
              </p:cNvPr>
              <p:cNvSpPr/>
              <p:nvPr/>
            </p:nvSpPr>
            <p:spPr>
              <a:xfrm>
                <a:off x="-959491" y="1653519"/>
                <a:ext cx="164665" cy="79161"/>
              </a:xfrm>
              <a:custGeom>
                <a:avLst/>
                <a:gdLst/>
                <a:ahLst/>
                <a:cxnLst/>
                <a:rect l="l" t="t" r="r" b="b"/>
                <a:pathLst>
                  <a:path w="28040" h="13480" extrusionOk="0">
                    <a:moveTo>
                      <a:pt x="27187" y="1"/>
                    </a:moveTo>
                    <a:cubicBezTo>
                      <a:pt x="22676" y="1129"/>
                      <a:pt x="18189" y="2933"/>
                      <a:pt x="14029" y="4738"/>
                    </a:cubicBezTo>
                    <a:cubicBezTo>
                      <a:pt x="11021" y="6041"/>
                      <a:pt x="7989" y="7419"/>
                      <a:pt x="5157" y="9124"/>
                    </a:cubicBezTo>
                    <a:cubicBezTo>
                      <a:pt x="3603" y="10051"/>
                      <a:pt x="620" y="11505"/>
                      <a:pt x="19" y="13384"/>
                    </a:cubicBezTo>
                    <a:cubicBezTo>
                      <a:pt x="1" y="13439"/>
                      <a:pt x="48" y="13480"/>
                      <a:pt x="104" y="13480"/>
                    </a:cubicBezTo>
                    <a:cubicBezTo>
                      <a:pt x="125" y="13480"/>
                      <a:pt x="148" y="13474"/>
                      <a:pt x="169" y="13460"/>
                    </a:cubicBezTo>
                    <a:cubicBezTo>
                      <a:pt x="4405" y="9575"/>
                      <a:pt x="10470" y="7119"/>
                      <a:pt x="15758" y="5039"/>
                    </a:cubicBezTo>
                    <a:cubicBezTo>
                      <a:pt x="19768" y="3435"/>
                      <a:pt x="23929" y="2332"/>
                      <a:pt x="28039" y="1028"/>
                    </a:cubicBezTo>
                    <a:cubicBezTo>
                      <a:pt x="27763" y="678"/>
                      <a:pt x="27488" y="327"/>
                      <a:pt x="271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5009;p63">
                <a:extLst>
                  <a:ext uri="{FF2B5EF4-FFF2-40B4-BE49-F238E27FC236}">
                    <a16:creationId xmlns:a16="http://schemas.microsoft.com/office/drawing/2014/main" id="{56FFEE06-AD34-4F8F-ACF3-4D3A52C0F6BD}"/>
                  </a:ext>
                </a:extLst>
              </p:cNvPr>
              <p:cNvSpPr/>
              <p:nvPr/>
            </p:nvSpPr>
            <p:spPr>
              <a:xfrm>
                <a:off x="-970272" y="1618789"/>
                <a:ext cx="135408" cy="103309"/>
              </a:xfrm>
              <a:custGeom>
                <a:avLst/>
                <a:gdLst/>
                <a:ahLst/>
                <a:cxnLst/>
                <a:rect l="l" t="t" r="r" b="b"/>
                <a:pathLst>
                  <a:path w="23058" h="17592" extrusionOk="0">
                    <a:moveTo>
                      <a:pt x="21479" y="0"/>
                    </a:moveTo>
                    <a:cubicBezTo>
                      <a:pt x="18271" y="1429"/>
                      <a:pt x="15188" y="3208"/>
                      <a:pt x="12356" y="5088"/>
                    </a:cubicBezTo>
                    <a:cubicBezTo>
                      <a:pt x="9674" y="6892"/>
                      <a:pt x="6968" y="8822"/>
                      <a:pt x="4562" y="11003"/>
                    </a:cubicBezTo>
                    <a:cubicBezTo>
                      <a:pt x="2682" y="12732"/>
                      <a:pt x="376" y="14812"/>
                      <a:pt x="0" y="17469"/>
                    </a:cubicBezTo>
                    <a:cubicBezTo>
                      <a:pt x="0" y="17544"/>
                      <a:pt x="63" y="17592"/>
                      <a:pt x="124" y="17592"/>
                    </a:cubicBezTo>
                    <a:cubicBezTo>
                      <a:pt x="165" y="17592"/>
                      <a:pt x="206" y="17570"/>
                      <a:pt x="226" y="17519"/>
                    </a:cubicBezTo>
                    <a:cubicBezTo>
                      <a:pt x="1404" y="14436"/>
                      <a:pt x="4712" y="11905"/>
                      <a:pt x="7293" y="9975"/>
                    </a:cubicBezTo>
                    <a:cubicBezTo>
                      <a:pt x="9649" y="8196"/>
                      <a:pt x="12106" y="6516"/>
                      <a:pt x="14662" y="4988"/>
                    </a:cubicBezTo>
                    <a:cubicBezTo>
                      <a:pt x="17394" y="3384"/>
                      <a:pt x="20201" y="2030"/>
                      <a:pt x="23058" y="827"/>
                    </a:cubicBezTo>
                    <a:cubicBezTo>
                      <a:pt x="22532" y="526"/>
                      <a:pt x="22005" y="251"/>
                      <a:pt x="21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5010;p63">
                <a:extLst>
                  <a:ext uri="{FF2B5EF4-FFF2-40B4-BE49-F238E27FC236}">
                    <a16:creationId xmlns:a16="http://schemas.microsoft.com/office/drawing/2014/main" id="{8E5D90F3-BD68-42D2-AE5C-2B304B6DB6E9}"/>
                  </a:ext>
                </a:extLst>
              </p:cNvPr>
              <p:cNvSpPr/>
              <p:nvPr/>
            </p:nvSpPr>
            <p:spPr>
              <a:xfrm>
                <a:off x="-978371" y="1616581"/>
                <a:ext cx="46516" cy="87154"/>
              </a:xfrm>
              <a:custGeom>
                <a:avLst/>
                <a:gdLst/>
                <a:ahLst/>
                <a:cxnLst/>
                <a:rect l="l" t="t" r="r" b="b"/>
                <a:pathLst>
                  <a:path w="7921" h="14841" extrusionOk="0">
                    <a:moveTo>
                      <a:pt x="7921" y="0"/>
                    </a:moveTo>
                    <a:lnTo>
                      <a:pt x="7921" y="0"/>
                    </a:lnTo>
                    <a:cubicBezTo>
                      <a:pt x="7369" y="151"/>
                      <a:pt x="6818" y="301"/>
                      <a:pt x="6292" y="476"/>
                    </a:cubicBezTo>
                    <a:cubicBezTo>
                      <a:pt x="5941" y="953"/>
                      <a:pt x="5615" y="1404"/>
                      <a:pt x="5314" y="1855"/>
                    </a:cubicBezTo>
                    <a:cubicBezTo>
                      <a:pt x="2708" y="5639"/>
                      <a:pt x="1" y="9950"/>
                      <a:pt x="226" y="14737"/>
                    </a:cubicBezTo>
                    <a:cubicBezTo>
                      <a:pt x="226" y="14809"/>
                      <a:pt x="272" y="14841"/>
                      <a:pt x="320" y="14841"/>
                    </a:cubicBezTo>
                    <a:cubicBezTo>
                      <a:pt x="372" y="14841"/>
                      <a:pt x="427" y="14803"/>
                      <a:pt x="427" y="14737"/>
                    </a:cubicBezTo>
                    <a:cubicBezTo>
                      <a:pt x="928" y="10201"/>
                      <a:pt x="3459" y="5940"/>
                      <a:pt x="6091" y="2306"/>
                    </a:cubicBezTo>
                    <a:cubicBezTo>
                      <a:pt x="6667" y="1479"/>
                      <a:pt x="7294" y="702"/>
                      <a:pt x="79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5011;p63">
                <a:extLst>
                  <a:ext uri="{FF2B5EF4-FFF2-40B4-BE49-F238E27FC236}">
                    <a16:creationId xmlns:a16="http://schemas.microsoft.com/office/drawing/2014/main" id="{15E47509-C403-483E-AD47-2F402DA0E689}"/>
                  </a:ext>
                </a:extLst>
              </p:cNvPr>
              <p:cNvSpPr/>
              <p:nvPr/>
            </p:nvSpPr>
            <p:spPr>
              <a:xfrm>
                <a:off x="-992647" y="1683546"/>
                <a:ext cx="44602" cy="207564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35345" extrusionOk="0">
                    <a:moveTo>
                      <a:pt x="527" y="1"/>
                    </a:moveTo>
                    <a:cubicBezTo>
                      <a:pt x="176" y="1705"/>
                      <a:pt x="1" y="3409"/>
                      <a:pt x="126" y="5139"/>
                    </a:cubicBezTo>
                    <a:cubicBezTo>
                      <a:pt x="427" y="8297"/>
                      <a:pt x="1379" y="11354"/>
                      <a:pt x="1655" y="14512"/>
                    </a:cubicBezTo>
                    <a:cubicBezTo>
                      <a:pt x="2332" y="20627"/>
                      <a:pt x="1479" y="26943"/>
                      <a:pt x="2231" y="33084"/>
                    </a:cubicBezTo>
                    <a:cubicBezTo>
                      <a:pt x="2382" y="33936"/>
                      <a:pt x="2607" y="34663"/>
                      <a:pt x="2908" y="35339"/>
                    </a:cubicBezTo>
                    <a:cubicBezTo>
                      <a:pt x="2944" y="35343"/>
                      <a:pt x="2979" y="35345"/>
                      <a:pt x="3015" y="35345"/>
                    </a:cubicBezTo>
                    <a:cubicBezTo>
                      <a:pt x="4972" y="35345"/>
                      <a:pt x="6595" y="30004"/>
                      <a:pt x="6743" y="27444"/>
                    </a:cubicBezTo>
                    <a:cubicBezTo>
                      <a:pt x="7119" y="19775"/>
                      <a:pt x="7595" y="16718"/>
                      <a:pt x="6542" y="11730"/>
                    </a:cubicBezTo>
                    <a:cubicBezTo>
                      <a:pt x="6016" y="9224"/>
                      <a:pt x="5389" y="5239"/>
                      <a:pt x="3961" y="3134"/>
                    </a:cubicBezTo>
                    <a:cubicBezTo>
                      <a:pt x="3134" y="1931"/>
                      <a:pt x="2382" y="377"/>
                      <a:pt x="5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5012;p63">
                <a:extLst>
                  <a:ext uri="{FF2B5EF4-FFF2-40B4-BE49-F238E27FC236}">
                    <a16:creationId xmlns:a16="http://schemas.microsoft.com/office/drawing/2014/main" id="{BD540879-8A70-4E2A-A6A2-A4FF8EA3E631}"/>
                  </a:ext>
                </a:extLst>
              </p:cNvPr>
              <p:cNvSpPr/>
              <p:nvPr/>
            </p:nvSpPr>
            <p:spPr>
              <a:xfrm>
                <a:off x="-907871" y="1669322"/>
                <a:ext cx="65966" cy="55830"/>
              </a:xfrm>
              <a:custGeom>
                <a:avLst/>
                <a:gdLst/>
                <a:ahLst/>
                <a:cxnLst/>
                <a:rect l="l" t="t" r="r" b="b"/>
                <a:pathLst>
                  <a:path w="11233" h="9507" extrusionOk="0">
                    <a:moveTo>
                      <a:pt x="6502" y="1"/>
                    </a:moveTo>
                    <a:cubicBezTo>
                      <a:pt x="3747" y="1"/>
                      <a:pt x="575" y="2021"/>
                      <a:pt x="126" y="4528"/>
                    </a:cubicBezTo>
                    <a:cubicBezTo>
                      <a:pt x="1" y="5155"/>
                      <a:pt x="1881" y="8638"/>
                      <a:pt x="2783" y="9064"/>
                    </a:cubicBezTo>
                    <a:cubicBezTo>
                      <a:pt x="3207" y="9273"/>
                      <a:pt x="4252" y="9507"/>
                      <a:pt x="5449" y="9507"/>
                    </a:cubicBezTo>
                    <a:cubicBezTo>
                      <a:pt x="7995" y="9507"/>
                      <a:pt x="11232" y="8447"/>
                      <a:pt x="10653" y="3826"/>
                    </a:cubicBezTo>
                    <a:cubicBezTo>
                      <a:pt x="10304" y="1077"/>
                      <a:pt x="8514" y="1"/>
                      <a:pt x="65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5013;p63">
                <a:extLst>
                  <a:ext uri="{FF2B5EF4-FFF2-40B4-BE49-F238E27FC236}">
                    <a16:creationId xmlns:a16="http://schemas.microsoft.com/office/drawing/2014/main" id="{43EFFCF7-C405-4F5B-996F-C57A5AFCF76A}"/>
                  </a:ext>
                </a:extLst>
              </p:cNvPr>
              <p:cNvSpPr/>
              <p:nvPr/>
            </p:nvSpPr>
            <p:spPr>
              <a:xfrm>
                <a:off x="-890647" y="1688097"/>
                <a:ext cx="35059" cy="26326"/>
              </a:xfrm>
              <a:custGeom>
                <a:avLst/>
                <a:gdLst/>
                <a:ahLst/>
                <a:cxnLst/>
                <a:rect l="l" t="t" r="r" b="b"/>
                <a:pathLst>
                  <a:path w="5970" h="4483" extrusionOk="0">
                    <a:moveTo>
                      <a:pt x="3104" y="1"/>
                    </a:moveTo>
                    <a:cubicBezTo>
                      <a:pt x="3081" y="1"/>
                      <a:pt x="3057" y="1"/>
                      <a:pt x="3033" y="3"/>
                    </a:cubicBezTo>
                    <a:cubicBezTo>
                      <a:pt x="552" y="128"/>
                      <a:pt x="0" y="3938"/>
                      <a:pt x="0" y="3938"/>
                    </a:cubicBezTo>
                    <a:cubicBezTo>
                      <a:pt x="994" y="4322"/>
                      <a:pt x="1812" y="4483"/>
                      <a:pt x="2475" y="4483"/>
                    </a:cubicBezTo>
                    <a:cubicBezTo>
                      <a:pt x="5969" y="4483"/>
                      <a:pt x="5162" y="1"/>
                      <a:pt x="31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5014;p63">
                <a:extLst>
                  <a:ext uri="{FF2B5EF4-FFF2-40B4-BE49-F238E27FC236}">
                    <a16:creationId xmlns:a16="http://schemas.microsoft.com/office/drawing/2014/main" id="{F2DBE32D-B346-4353-95F5-C510B79494E4}"/>
                  </a:ext>
                </a:extLst>
              </p:cNvPr>
              <p:cNvSpPr/>
              <p:nvPr/>
            </p:nvSpPr>
            <p:spPr>
              <a:xfrm>
                <a:off x="-892415" y="1685859"/>
                <a:ext cx="34941" cy="28106"/>
              </a:xfrm>
              <a:custGeom>
                <a:avLst/>
                <a:gdLst/>
                <a:ahLst/>
                <a:cxnLst/>
                <a:rect l="l" t="t" r="r" b="b"/>
                <a:pathLst>
                  <a:path w="5950" h="4786" extrusionOk="0">
                    <a:moveTo>
                      <a:pt x="3769" y="0"/>
                    </a:moveTo>
                    <a:cubicBezTo>
                      <a:pt x="1763" y="0"/>
                      <a:pt x="0" y="2557"/>
                      <a:pt x="226" y="4720"/>
                    </a:cubicBezTo>
                    <a:cubicBezTo>
                      <a:pt x="226" y="4760"/>
                      <a:pt x="262" y="4786"/>
                      <a:pt x="299" y="4786"/>
                    </a:cubicBezTo>
                    <a:cubicBezTo>
                      <a:pt x="331" y="4786"/>
                      <a:pt x="365" y="4766"/>
                      <a:pt x="376" y="4720"/>
                    </a:cubicBezTo>
                    <a:cubicBezTo>
                      <a:pt x="652" y="3592"/>
                      <a:pt x="1078" y="2314"/>
                      <a:pt x="1980" y="1511"/>
                    </a:cubicBezTo>
                    <a:cubicBezTo>
                      <a:pt x="2589" y="973"/>
                      <a:pt x="3100" y="779"/>
                      <a:pt x="3617" y="779"/>
                    </a:cubicBezTo>
                    <a:cubicBezTo>
                      <a:pt x="4206" y="779"/>
                      <a:pt x="4803" y="1031"/>
                      <a:pt x="5564" y="1311"/>
                    </a:cubicBezTo>
                    <a:cubicBezTo>
                      <a:pt x="5582" y="1315"/>
                      <a:pt x="5600" y="1318"/>
                      <a:pt x="5617" y="1318"/>
                    </a:cubicBezTo>
                    <a:cubicBezTo>
                      <a:pt x="5797" y="1318"/>
                      <a:pt x="5950" y="1097"/>
                      <a:pt x="5790" y="960"/>
                    </a:cubicBezTo>
                    <a:cubicBezTo>
                      <a:pt x="5132" y="284"/>
                      <a:pt x="4438" y="0"/>
                      <a:pt x="3769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5015;p63">
                <a:extLst>
                  <a:ext uri="{FF2B5EF4-FFF2-40B4-BE49-F238E27FC236}">
                    <a16:creationId xmlns:a16="http://schemas.microsoft.com/office/drawing/2014/main" id="{D699CF8F-A77B-4A2F-B900-888CA117C800}"/>
                  </a:ext>
                </a:extLst>
              </p:cNvPr>
              <p:cNvSpPr/>
              <p:nvPr/>
            </p:nvSpPr>
            <p:spPr>
              <a:xfrm>
                <a:off x="-1047983" y="1691791"/>
                <a:ext cx="115248" cy="191631"/>
              </a:xfrm>
              <a:custGeom>
                <a:avLst/>
                <a:gdLst/>
                <a:ahLst/>
                <a:cxnLst/>
                <a:rect l="l" t="t" r="r" b="b"/>
                <a:pathLst>
                  <a:path w="19625" h="32632" extrusionOk="0">
                    <a:moveTo>
                      <a:pt x="12206" y="0"/>
                    </a:moveTo>
                    <a:cubicBezTo>
                      <a:pt x="9424" y="2055"/>
                      <a:pt x="0" y="19624"/>
                      <a:pt x="2105" y="24061"/>
                    </a:cubicBezTo>
                    <a:cubicBezTo>
                      <a:pt x="5539" y="30351"/>
                      <a:pt x="14161" y="32632"/>
                      <a:pt x="14161" y="32632"/>
                    </a:cubicBezTo>
                    <a:cubicBezTo>
                      <a:pt x="14161" y="32632"/>
                      <a:pt x="19624" y="25188"/>
                      <a:pt x="18647" y="15489"/>
                    </a:cubicBezTo>
                    <a:cubicBezTo>
                      <a:pt x="17669" y="5790"/>
                      <a:pt x="12206" y="0"/>
                      <a:pt x="122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5016;p63">
                <a:extLst>
                  <a:ext uri="{FF2B5EF4-FFF2-40B4-BE49-F238E27FC236}">
                    <a16:creationId xmlns:a16="http://schemas.microsoft.com/office/drawing/2014/main" id="{9E073B11-4E16-4C2F-B57B-59971AB6E468}"/>
                  </a:ext>
                </a:extLst>
              </p:cNvPr>
              <p:cNvSpPr/>
              <p:nvPr/>
            </p:nvSpPr>
            <p:spPr>
              <a:xfrm>
                <a:off x="-993234" y="1691791"/>
                <a:ext cx="53581" cy="81986"/>
              </a:xfrm>
              <a:custGeom>
                <a:avLst/>
                <a:gdLst/>
                <a:ahLst/>
                <a:cxnLst/>
                <a:rect l="l" t="t" r="r" b="b"/>
                <a:pathLst>
                  <a:path w="9124" h="13961" extrusionOk="0">
                    <a:moveTo>
                      <a:pt x="2883" y="0"/>
                    </a:moveTo>
                    <a:cubicBezTo>
                      <a:pt x="2206" y="476"/>
                      <a:pt x="1178" y="1855"/>
                      <a:pt x="0" y="3735"/>
                    </a:cubicBezTo>
                    <a:cubicBezTo>
                      <a:pt x="2457" y="4035"/>
                      <a:pt x="4712" y="6542"/>
                      <a:pt x="6141" y="8396"/>
                    </a:cubicBezTo>
                    <a:cubicBezTo>
                      <a:pt x="7419" y="10151"/>
                      <a:pt x="8396" y="12030"/>
                      <a:pt x="9123" y="13960"/>
                    </a:cubicBezTo>
                    <a:cubicBezTo>
                      <a:pt x="7770" y="5188"/>
                      <a:pt x="2883" y="0"/>
                      <a:pt x="288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5017;p63">
                <a:extLst>
                  <a:ext uri="{FF2B5EF4-FFF2-40B4-BE49-F238E27FC236}">
                    <a16:creationId xmlns:a16="http://schemas.microsoft.com/office/drawing/2014/main" id="{0286BB73-F6D8-4E86-AE69-288A1719BA75}"/>
                  </a:ext>
                </a:extLst>
              </p:cNvPr>
              <p:cNvSpPr/>
              <p:nvPr/>
            </p:nvSpPr>
            <p:spPr>
              <a:xfrm>
                <a:off x="-1042539" y="1737120"/>
                <a:ext cx="35916" cy="109364"/>
              </a:xfrm>
              <a:custGeom>
                <a:avLst/>
                <a:gdLst/>
                <a:ahLst/>
                <a:cxnLst/>
                <a:rect l="l" t="t" r="r" b="b"/>
                <a:pathLst>
                  <a:path w="6116" h="18623" extrusionOk="0">
                    <a:moveTo>
                      <a:pt x="6116" y="1"/>
                    </a:moveTo>
                    <a:lnTo>
                      <a:pt x="6116" y="1"/>
                    </a:lnTo>
                    <a:cubicBezTo>
                      <a:pt x="2306" y="3910"/>
                      <a:pt x="0" y="12933"/>
                      <a:pt x="0" y="12933"/>
                    </a:cubicBezTo>
                    <a:cubicBezTo>
                      <a:pt x="151" y="17043"/>
                      <a:pt x="2782" y="18622"/>
                      <a:pt x="2782" y="18622"/>
                    </a:cubicBezTo>
                    <a:cubicBezTo>
                      <a:pt x="2782" y="18622"/>
                      <a:pt x="3409" y="17845"/>
                      <a:pt x="4111" y="14612"/>
                    </a:cubicBezTo>
                    <a:cubicBezTo>
                      <a:pt x="4537" y="12707"/>
                      <a:pt x="6116" y="1"/>
                      <a:pt x="61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5018;p63">
                <a:extLst>
                  <a:ext uri="{FF2B5EF4-FFF2-40B4-BE49-F238E27FC236}">
                    <a16:creationId xmlns:a16="http://schemas.microsoft.com/office/drawing/2014/main" id="{F1D13943-6F71-4355-B129-7796E0D3B882}"/>
                  </a:ext>
                </a:extLst>
              </p:cNvPr>
              <p:cNvSpPr/>
              <p:nvPr/>
            </p:nvSpPr>
            <p:spPr>
              <a:xfrm>
                <a:off x="-1036356" y="1813287"/>
                <a:ext cx="45483" cy="45852"/>
              </a:xfrm>
              <a:custGeom>
                <a:avLst/>
                <a:gdLst/>
                <a:ahLst/>
                <a:cxnLst/>
                <a:rect l="l" t="t" r="r" b="b"/>
                <a:pathLst>
                  <a:path w="7745" h="7808" extrusionOk="0">
                    <a:moveTo>
                      <a:pt x="983" y="0"/>
                    </a:moveTo>
                    <a:cubicBezTo>
                      <a:pt x="436" y="0"/>
                      <a:pt x="0" y="440"/>
                      <a:pt x="0" y="1843"/>
                    </a:cubicBezTo>
                    <a:cubicBezTo>
                      <a:pt x="0" y="5602"/>
                      <a:pt x="4010" y="7808"/>
                      <a:pt x="4010" y="7808"/>
                    </a:cubicBezTo>
                    <a:cubicBezTo>
                      <a:pt x="7744" y="4349"/>
                      <a:pt x="3133" y="1241"/>
                      <a:pt x="3133" y="1241"/>
                    </a:cubicBezTo>
                    <a:cubicBezTo>
                      <a:pt x="3133" y="1241"/>
                      <a:pt x="1902" y="0"/>
                      <a:pt x="9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5019;p63">
                <a:extLst>
                  <a:ext uri="{FF2B5EF4-FFF2-40B4-BE49-F238E27FC236}">
                    <a16:creationId xmlns:a16="http://schemas.microsoft.com/office/drawing/2014/main" id="{114CA9BC-179F-4910-B782-A6F8F6E4485D}"/>
                  </a:ext>
                </a:extLst>
              </p:cNvPr>
              <p:cNvSpPr/>
              <p:nvPr/>
            </p:nvSpPr>
            <p:spPr>
              <a:xfrm>
                <a:off x="-1039451" y="1737120"/>
                <a:ext cx="32827" cy="109364"/>
              </a:xfrm>
              <a:custGeom>
                <a:avLst/>
                <a:gdLst/>
                <a:ahLst/>
                <a:cxnLst/>
                <a:rect l="l" t="t" r="r" b="b"/>
                <a:pathLst>
                  <a:path w="5590" h="18623" extrusionOk="0">
                    <a:moveTo>
                      <a:pt x="5590" y="1"/>
                    </a:moveTo>
                    <a:cubicBezTo>
                      <a:pt x="5439" y="151"/>
                      <a:pt x="5289" y="326"/>
                      <a:pt x="5139" y="477"/>
                    </a:cubicBezTo>
                    <a:cubicBezTo>
                      <a:pt x="4637" y="3334"/>
                      <a:pt x="4186" y="6166"/>
                      <a:pt x="3459" y="8973"/>
                    </a:cubicBezTo>
                    <a:cubicBezTo>
                      <a:pt x="3108" y="10377"/>
                      <a:pt x="2908" y="11855"/>
                      <a:pt x="2281" y="13108"/>
                    </a:cubicBezTo>
                    <a:cubicBezTo>
                      <a:pt x="1730" y="14161"/>
                      <a:pt x="903" y="14938"/>
                      <a:pt x="1" y="15590"/>
                    </a:cubicBezTo>
                    <a:cubicBezTo>
                      <a:pt x="803" y="17745"/>
                      <a:pt x="2256" y="18622"/>
                      <a:pt x="2256" y="18622"/>
                    </a:cubicBezTo>
                    <a:cubicBezTo>
                      <a:pt x="2256" y="18622"/>
                      <a:pt x="2883" y="17845"/>
                      <a:pt x="3585" y="14612"/>
                    </a:cubicBezTo>
                    <a:cubicBezTo>
                      <a:pt x="4011" y="12707"/>
                      <a:pt x="5590" y="1"/>
                      <a:pt x="559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5020;p63">
                <a:extLst>
                  <a:ext uri="{FF2B5EF4-FFF2-40B4-BE49-F238E27FC236}">
                    <a16:creationId xmlns:a16="http://schemas.microsoft.com/office/drawing/2014/main" id="{42CF070C-8C87-4467-AF79-7D910BB34DF0}"/>
                  </a:ext>
                </a:extLst>
              </p:cNvPr>
              <p:cNvSpPr/>
              <p:nvPr/>
            </p:nvSpPr>
            <p:spPr>
              <a:xfrm>
                <a:off x="-1042539" y="1813005"/>
                <a:ext cx="24582" cy="33479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5701" extrusionOk="0">
                    <a:moveTo>
                      <a:pt x="346" y="0"/>
                    </a:moveTo>
                    <a:cubicBezTo>
                      <a:pt x="232" y="0"/>
                      <a:pt x="116" y="4"/>
                      <a:pt x="0" y="11"/>
                    </a:cubicBezTo>
                    <a:cubicBezTo>
                      <a:pt x="151" y="4121"/>
                      <a:pt x="2782" y="5700"/>
                      <a:pt x="2782" y="5700"/>
                    </a:cubicBezTo>
                    <a:cubicBezTo>
                      <a:pt x="2782" y="5700"/>
                      <a:pt x="3409" y="4923"/>
                      <a:pt x="4111" y="1690"/>
                    </a:cubicBezTo>
                    <a:cubicBezTo>
                      <a:pt x="4136" y="1590"/>
                      <a:pt x="4161" y="1440"/>
                      <a:pt x="4186" y="1289"/>
                    </a:cubicBezTo>
                    <a:cubicBezTo>
                      <a:pt x="3118" y="569"/>
                      <a:pt x="1791" y="0"/>
                      <a:pt x="3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5021;p63">
                <a:extLst>
                  <a:ext uri="{FF2B5EF4-FFF2-40B4-BE49-F238E27FC236}">
                    <a16:creationId xmlns:a16="http://schemas.microsoft.com/office/drawing/2014/main" id="{DACBA1FD-E830-46A6-A1C0-4906381DB2A8}"/>
                  </a:ext>
                </a:extLst>
              </p:cNvPr>
              <p:cNvSpPr/>
              <p:nvPr/>
            </p:nvSpPr>
            <p:spPr>
              <a:xfrm>
                <a:off x="-1014721" y="1843090"/>
                <a:ext cx="5009" cy="383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653" extrusionOk="0">
                    <a:moveTo>
                      <a:pt x="426" y="1"/>
                    </a:moveTo>
                    <a:cubicBezTo>
                      <a:pt x="0" y="1"/>
                      <a:pt x="0" y="652"/>
                      <a:pt x="426" y="652"/>
                    </a:cubicBezTo>
                    <a:cubicBezTo>
                      <a:pt x="852" y="652"/>
                      <a:pt x="852" y="1"/>
                      <a:pt x="4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5022;p63">
                <a:extLst>
                  <a:ext uri="{FF2B5EF4-FFF2-40B4-BE49-F238E27FC236}">
                    <a16:creationId xmlns:a16="http://schemas.microsoft.com/office/drawing/2014/main" id="{6E05CD0C-3841-42D5-A84C-8E05211E7940}"/>
                  </a:ext>
                </a:extLst>
              </p:cNvPr>
              <p:cNvSpPr/>
              <p:nvPr/>
            </p:nvSpPr>
            <p:spPr>
              <a:xfrm>
                <a:off x="-1012220" y="1834704"/>
                <a:ext cx="6037" cy="4716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03" extrusionOk="0">
                    <a:moveTo>
                      <a:pt x="502" y="0"/>
                    </a:moveTo>
                    <a:cubicBezTo>
                      <a:pt x="0" y="0"/>
                      <a:pt x="0" y="802"/>
                      <a:pt x="502" y="802"/>
                    </a:cubicBezTo>
                    <a:cubicBezTo>
                      <a:pt x="1028" y="802"/>
                      <a:pt x="1028" y="0"/>
                      <a:pt x="5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5023;p63">
                <a:extLst>
                  <a:ext uri="{FF2B5EF4-FFF2-40B4-BE49-F238E27FC236}">
                    <a16:creationId xmlns:a16="http://schemas.microsoft.com/office/drawing/2014/main" id="{E5C2FB55-D10C-4B3F-AFBD-0BF222E7B483}"/>
                  </a:ext>
                </a:extLst>
              </p:cNvPr>
              <p:cNvSpPr/>
              <p:nvPr/>
            </p:nvSpPr>
            <p:spPr>
              <a:xfrm>
                <a:off x="-1021933" y="1843976"/>
                <a:ext cx="5303" cy="4122"/>
              </a:xfrm>
              <a:custGeom>
                <a:avLst/>
                <a:gdLst/>
                <a:ahLst/>
                <a:cxnLst/>
                <a:rect l="l" t="t" r="r" b="b"/>
                <a:pathLst>
                  <a:path w="903" h="702" extrusionOk="0">
                    <a:moveTo>
                      <a:pt x="451" y="0"/>
                    </a:moveTo>
                    <a:cubicBezTo>
                      <a:pt x="0" y="0"/>
                      <a:pt x="0" y="702"/>
                      <a:pt x="451" y="702"/>
                    </a:cubicBezTo>
                    <a:cubicBezTo>
                      <a:pt x="902" y="702"/>
                      <a:pt x="902" y="0"/>
                      <a:pt x="4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5024;p63">
                <a:extLst>
                  <a:ext uri="{FF2B5EF4-FFF2-40B4-BE49-F238E27FC236}">
                    <a16:creationId xmlns:a16="http://schemas.microsoft.com/office/drawing/2014/main" id="{3772C957-FB66-4512-9C1D-CDC8CB1AFA8A}"/>
                  </a:ext>
                </a:extLst>
              </p:cNvPr>
              <p:cNvSpPr/>
              <p:nvPr/>
            </p:nvSpPr>
            <p:spPr>
              <a:xfrm>
                <a:off x="-1018257" y="1836319"/>
                <a:ext cx="4128" cy="3247"/>
              </a:xfrm>
              <a:custGeom>
                <a:avLst/>
                <a:gdLst/>
                <a:ahLst/>
                <a:cxnLst/>
                <a:rect l="l" t="t" r="r" b="b"/>
                <a:pathLst>
                  <a:path w="703" h="553" extrusionOk="0">
                    <a:moveTo>
                      <a:pt x="352" y="1"/>
                    </a:moveTo>
                    <a:cubicBezTo>
                      <a:pt x="1" y="1"/>
                      <a:pt x="1" y="552"/>
                      <a:pt x="352" y="552"/>
                    </a:cubicBezTo>
                    <a:cubicBezTo>
                      <a:pt x="703" y="552"/>
                      <a:pt x="703" y="1"/>
                      <a:pt x="3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5025;p63">
                <a:extLst>
                  <a:ext uri="{FF2B5EF4-FFF2-40B4-BE49-F238E27FC236}">
                    <a16:creationId xmlns:a16="http://schemas.microsoft.com/office/drawing/2014/main" id="{B10BD955-76ED-410B-B569-151CDC3B0C20}"/>
                  </a:ext>
                </a:extLst>
              </p:cNvPr>
              <p:cNvSpPr/>
              <p:nvPr/>
            </p:nvSpPr>
            <p:spPr>
              <a:xfrm>
                <a:off x="-1034300" y="1815536"/>
                <a:ext cx="13548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971" extrusionOk="0">
                    <a:moveTo>
                      <a:pt x="578" y="0"/>
                    </a:moveTo>
                    <a:cubicBezTo>
                      <a:pt x="447" y="0"/>
                      <a:pt x="320" y="32"/>
                      <a:pt x="201" y="106"/>
                    </a:cubicBezTo>
                    <a:cubicBezTo>
                      <a:pt x="76" y="156"/>
                      <a:pt x="1" y="357"/>
                      <a:pt x="76" y="482"/>
                    </a:cubicBezTo>
                    <a:cubicBezTo>
                      <a:pt x="252" y="708"/>
                      <a:pt x="427" y="733"/>
                      <a:pt x="653" y="858"/>
                    </a:cubicBezTo>
                    <a:cubicBezTo>
                      <a:pt x="828" y="933"/>
                      <a:pt x="978" y="1034"/>
                      <a:pt x="1129" y="1159"/>
                    </a:cubicBezTo>
                    <a:cubicBezTo>
                      <a:pt x="1404" y="1410"/>
                      <a:pt x="1630" y="1861"/>
                      <a:pt x="2006" y="1961"/>
                    </a:cubicBezTo>
                    <a:cubicBezTo>
                      <a:pt x="2013" y="1968"/>
                      <a:pt x="2023" y="1971"/>
                      <a:pt x="2035" y="1971"/>
                    </a:cubicBezTo>
                    <a:cubicBezTo>
                      <a:pt x="2068" y="1971"/>
                      <a:pt x="2113" y="1948"/>
                      <a:pt x="2131" y="1911"/>
                    </a:cubicBezTo>
                    <a:cubicBezTo>
                      <a:pt x="2307" y="1485"/>
                      <a:pt x="2006" y="808"/>
                      <a:pt x="1680" y="532"/>
                    </a:cubicBezTo>
                    <a:cubicBezTo>
                      <a:pt x="1398" y="287"/>
                      <a:pt x="973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5026;p63">
                <a:extLst>
                  <a:ext uri="{FF2B5EF4-FFF2-40B4-BE49-F238E27FC236}">
                    <a16:creationId xmlns:a16="http://schemas.microsoft.com/office/drawing/2014/main" id="{B188B95B-E6D7-4D33-9C1C-8ECE39BC54D4}"/>
                  </a:ext>
                </a:extLst>
              </p:cNvPr>
              <p:cNvSpPr/>
              <p:nvPr/>
            </p:nvSpPr>
            <p:spPr>
              <a:xfrm>
                <a:off x="-1040185" y="1815101"/>
                <a:ext cx="5303" cy="3007"/>
              </a:xfrm>
              <a:custGeom>
                <a:avLst/>
                <a:gdLst/>
                <a:ahLst/>
                <a:cxnLst/>
                <a:rect l="l" t="t" r="r" b="b"/>
                <a:pathLst>
                  <a:path w="903" h="512" extrusionOk="0">
                    <a:moveTo>
                      <a:pt x="373" y="1"/>
                    </a:moveTo>
                    <a:cubicBezTo>
                      <a:pt x="358" y="1"/>
                      <a:pt x="342" y="2"/>
                      <a:pt x="326" y="5"/>
                    </a:cubicBezTo>
                    <a:cubicBezTo>
                      <a:pt x="126" y="5"/>
                      <a:pt x="0" y="230"/>
                      <a:pt x="151" y="381"/>
                    </a:cubicBezTo>
                    <a:cubicBezTo>
                      <a:pt x="262" y="476"/>
                      <a:pt x="373" y="511"/>
                      <a:pt x="491" y="511"/>
                    </a:cubicBezTo>
                    <a:cubicBezTo>
                      <a:pt x="559" y="511"/>
                      <a:pt x="629" y="499"/>
                      <a:pt x="702" y="481"/>
                    </a:cubicBezTo>
                    <a:cubicBezTo>
                      <a:pt x="903" y="431"/>
                      <a:pt x="853" y="180"/>
                      <a:pt x="702" y="130"/>
                    </a:cubicBezTo>
                    <a:cubicBezTo>
                      <a:pt x="568" y="85"/>
                      <a:pt x="494" y="1"/>
                      <a:pt x="3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5027;p63">
                <a:extLst>
                  <a:ext uri="{FF2B5EF4-FFF2-40B4-BE49-F238E27FC236}">
                    <a16:creationId xmlns:a16="http://schemas.microsoft.com/office/drawing/2014/main" id="{F7FD901D-151B-4503-A853-B9CE88A29684}"/>
                  </a:ext>
                </a:extLst>
              </p:cNvPr>
              <p:cNvSpPr/>
              <p:nvPr/>
            </p:nvSpPr>
            <p:spPr>
              <a:xfrm>
                <a:off x="-998132" y="1771821"/>
                <a:ext cx="15098" cy="15298"/>
              </a:xfrm>
              <a:custGeom>
                <a:avLst/>
                <a:gdLst/>
                <a:ahLst/>
                <a:cxnLst/>
                <a:rect l="l" t="t" r="r" b="b"/>
                <a:pathLst>
                  <a:path w="2571" h="2605" extrusionOk="0">
                    <a:moveTo>
                      <a:pt x="1597" y="1"/>
                    </a:moveTo>
                    <a:cubicBezTo>
                      <a:pt x="703" y="1"/>
                      <a:pt x="1" y="1986"/>
                      <a:pt x="834" y="2513"/>
                    </a:cubicBezTo>
                    <a:cubicBezTo>
                      <a:pt x="937" y="2576"/>
                      <a:pt x="1038" y="2605"/>
                      <a:pt x="1136" y="2605"/>
                    </a:cubicBezTo>
                    <a:cubicBezTo>
                      <a:pt x="1970" y="2605"/>
                      <a:pt x="2570" y="535"/>
                      <a:pt x="1987" y="132"/>
                    </a:cubicBezTo>
                    <a:cubicBezTo>
                      <a:pt x="1856" y="41"/>
                      <a:pt x="1725" y="1"/>
                      <a:pt x="1597" y="1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5028;p63">
                <a:extLst>
                  <a:ext uri="{FF2B5EF4-FFF2-40B4-BE49-F238E27FC236}">
                    <a16:creationId xmlns:a16="http://schemas.microsoft.com/office/drawing/2014/main" id="{B95F83D0-A406-4F5D-9B0C-28F5D164453B}"/>
                  </a:ext>
                </a:extLst>
              </p:cNvPr>
              <p:cNvSpPr/>
              <p:nvPr/>
            </p:nvSpPr>
            <p:spPr>
              <a:xfrm>
                <a:off x="-998572" y="1769513"/>
                <a:ext cx="15227" cy="15251"/>
              </a:xfrm>
              <a:custGeom>
                <a:avLst/>
                <a:gdLst/>
                <a:ahLst/>
                <a:cxnLst/>
                <a:rect l="l" t="t" r="r" b="b"/>
                <a:pathLst>
                  <a:path w="2593" h="2597" extrusionOk="0">
                    <a:moveTo>
                      <a:pt x="1608" y="1"/>
                    </a:moveTo>
                    <a:cubicBezTo>
                      <a:pt x="709" y="1"/>
                      <a:pt x="0" y="1998"/>
                      <a:pt x="859" y="2505"/>
                    </a:cubicBezTo>
                    <a:cubicBezTo>
                      <a:pt x="960" y="2568"/>
                      <a:pt x="1059" y="2597"/>
                      <a:pt x="1155" y="2597"/>
                    </a:cubicBezTo>
                    <a:cubicBezTo>
                      <a:pt x="1974" y="2597"/>
                      <a:pt x="2593" y="527"/>
                      <a:pt x="1987" y="124"/>
                    </a:cubicBezTo>
                    <a:cubicBezTo>
                      <a:pt x="1860" y="39"/>
                      <a:pt x="1732" y="1"/>
                      <a:pt x="16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5029;p63">
                <a:extLst>
                  <a:ext uri="{FF2B5EF4-FFF2-40B4-BE49-F238E27FC236}">
                    <a16:creationId xmlns:a16="http://schemas.microsoft.com/office/drawing/2014/main" id="{4FB44074-E10D-4DD5-9056-5DFCB3C3518B}"/>
                  </a:ext>
                </a:extLst>
              </p:cNvPr>
              <p:cNvSpPr/>
              <p:nvPr/>
            </p:nvSpPr>
            <p:spPr>
              <a:xfrm>
                <a:off x="-990585" y="1771797"/>
                <a:ext cx="3388" cy="5831"/>
              </a:xfrm>
              <a:custGeom>
                <a:avLst/>
                <a:gdLst/>
                <a:ahLst/>
                <a:cxnLst/>
                <a:rect l="l" t="t" r="r" b="b"/>
                <a:pathLst>
                  <a:path w="577" h="993" extrusionOk="0">
                    <a:moveTo>
                      <a:pt x="379" y="0"/>
                    </a:moveTo>
                    <a:cubicBezTo>
                      <a:pt x="368" y="0"/>
                      <a:pt x="359" y="3"/>
                      <a:pt x="351" y="10"/>
                    </a:cubicBezTo>
                    <a:cubicBezTo>
                      <a:pt x="76" y="161"/>
                      <a:pt x="1" y="612"/>
                      <a:pt x="101" y="888"/>
                    </a:cubicBezTo>
                    <a:cubicBezTo>
                      <a:pt x="116" y="950"/>
                      <a:pt x="189" y="992"/>
                      <a:pt x="266" y="992"/>
                    </a:cubicBezTo>
                    <a:cubicBezTo>
                      <a:pt x="314" y="992"/>
                      <a:pt x="363" y="976"/>
                      <a:pt x="402" y="938"/>
                    </a:cubicBezTo>
                    <a:cubicBezTo>
                      <a:pt x="552" y="787"/>
                      <a:pt x="552" y="687"/>
                      <a:pt x="577" y="487"/>
                    </a:cubicBezTo>
                    <a:cubicBezTo>
                      <a:pt x="577" y="311"/>
                      <a:pt x="552" y="161"/>
                      <a:pt x="452" y="35"/>
                    </a:cubicBezTo>
                    <a:cubicBezTo>
                      <a:pt x="434" y="18"/>
                      <a:pt x="404" y="0"/>
                      <a:pt x="3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5030;p63">
                <a:extLst>
                  <a:ext uri="{FF2B5EF4-FFF2-40B4-BE49-F238E27FC236}">
                    <a16:creationId xmlns:a16="http://schemas.microsoft.com/office/drawing/2014/main" id="{E202A21E-3527-4DBC-BAE5-82289CAA1846}"/>
                  </a:ext>
                </a:extLst>
              </p:cNvPr>
              <p:cNvSpPr/>
              <p:nvPr/>
            </p:nvSpPr>
            <p:spPr>
              <a:xfrm>
                <a:off x="-992353" y="1778651"/>
                <a:ext cx="3465" cy="3236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51" extrusionOk="0">
                    <a:moveTo>
                      <a:pt x="350" y="1"/>
                    </a:moveTo>
                    <a:cubicBezTo>
                      <a:pt x="307" y="1"/>
                      <a:pt x="265" y="15"/>
                      <a:pt x="226" y="46"/>
                    </a:cubicBezTo>
                    <a:cubicBezTo>
                      <a:pt x="151" y="122"/>
                      <a:pt x="101" y="172"/>
                      <a:pt x="76" y="247"/>
                    </a:cubicBezTo>
                    <a:cubicBezTo>
                      <a:pt x="0" y="398"/>
                      <a:pt x="154" y="550"/>
                      <a:pt x="298" y="550"/>
                    </a:cubicBezTo>
                    <a:cubicBezTo>
                      <a:pt x="345" y="550"/>
                      <a:pt x="390" y="534"/>
                      <a:pt x="427" y="498"/>
                    </a:cubicBezTo>
                    <a:cubicBezTo>
                      <a:pt x="477" y="422"/>
                      <a:pt x="527" y="372"/>
                      <a:pt x="552" y="272"/>
                    </a:cubicBezTo>
                    <a:cubicBezTo>
                      <a:pt x="590" y="122"/>
                      <a:pt x="473" y="1"/>
                      <a:pt x="3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6" name="Google Shape;5031;p63">
            <a:extLst>
              <a:ext uri="{FF2B5EF4-FFF2-40B4-BE49-F238E27FC236}">
                <a16:creationId xmlns:a16="http://schemas.microsoft.com/office/drawing/2014/main" id="{FFB532C7-C4F8-4987-B8C4-450971EB4749}"/>
              </a:ext>
            </a:extLst>
          </p:cNvPr>
          <p:cNvGrpSpPr/>
          <p:nvPr/>
        </p:nvGrpSpPr>
        <p:grpSpPr>
          <a:xfrm>
            <a:off x="8128513" y="4001471"/>
            <a:ext cx="1738050" cy="2127646"/>
            <a:chOff x="6685951" y="2450060"/>
            <a:chExt cx="1738050" cy="2127646"/>
          </a:xfrm>
        </p:grpSpPr>
        <p:sp>
          <p:nvSpPr>
            <p:cNvPr id="202" name="Google Shape;5032;p63">
              <a:extLst>
                <a:ext uri="{FF2B5EF4-FFF2-40B4-BE49-F238E27FC236}">
                  <a16:creationId xmlns:a16="http://schemas.microsoft.com/office/drawing/2014/main" id="{98E382E3-4F18-43B1-A7B7-B2A72839BE6C}"/>
                </a:ext>
              </a:extLst>
            </p:cNvPr>
            <p:cNvSpPr/>
            <p:nvPr/>
          </p:nvSpPr>
          <p:spPr>
            <a:xfrm>
              <a:off x="6996830" y="44023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03" name="Google Shape;5033;p63">
              <a:extLst>
                <a:ext uri="{FF2B5EF4-FFF2-40B4-BE49-F238E27FC236}">
                  <a16:creationId xmlns:a16="http://schemas.microsoft.com/office/drawing/2014/main" id="{2284E8DF-3957-4B58-A8C7-DE2567AFEBC3}"/>
                </a:ext>
              </a:extLst>
            </p:cNvPr>
            <p:cNvGrpSpPr/>
            <p:nvPr/>
          </p:nvGrpSpPr>
          <p:grpSpPr>
            <a:xfrm>
              <a:off x="6685951" y="2450060"/>
              <a:ext cx="1738050" cy="2092632"/>
              <a:chOff x="1610033" y="1062587"/>
              <a:chExt cx="391303" cy="471133"/>
            </a:xfrm>
          </p:grpSpPr>
          <p:sp>
            <p:nvSpPr>
              <p:cNvPr id="204" name="Google Shape;5034;p63">
                <a:extLst>
                  <a:ext uri="{FF2B5EF4-FFF2-40B4-BE49-F238E27FC236}">
                    <a16:creationId xmlns:a16="http://schemas.microsoft.com/office/drawing/2014/main" id="{868F7B8E-FC31-4058-AFC3-AAAF1C0C7A80}"/>
                  </a:ext>
                </a:extLst>
              </p:cNvPr>
              <p:cNvSpPr/>
              <p:nvPr/>
            </p:nvSpPr>
            <p:spPr>
              <a:xfrm>
                <a:off x="1633817" y="1256527"/>
                <a:ext cx="112599" cy="215227"/>
              </a:xfrm>
              <a:custGeom>
                <a:avLst/>
                <a:gdLst/>
                <a:ahLst/>
                <a:cxnLst/>
                <a:rect l="l" t="t" r="r" b="b"/>
                <a:pathLst>
                  <a:path w="19174" h="36650" extrusionOk="0">
                    <a:moveTo>
                      <a:pt x="886" y="1"/>
                    </a:moveTo>
                    <a:cubicBezTo>
                      <a:pt x="623" y="1"/>
                      <a:pt x="397" y="190"/>
                      <a:pt x="352" y="460"/>
                    </a:cubicBezTo>
                    <a:cubicBezTo>
                      <a:pt x="352" y="460"/>
                      <a:pt x="352" y="510"/>
                      <a:pt x="327" y="585"/>
                    </a:cubicBezTo>
                    <a:cubicBezTo>
                      <a:pt x="327" y="660"/>
                      <a:pt x="302" y="786"/>
                      <a:pt x="277" y="936"/>
                    </a:cubicBezTo>
                    <a:cubicBezTo>
                      <a:pt x="227" y="1237"/>
                      <a:pt x="176" y="1688"/>
                      <a:pt x="126" y="2239"/>
                    </a:cubicBezTo>
                    <a:cubicBezTo>
                      <a:pt x="76" y="2816"/>
                      <a:pt x="51" y="3492"/>
                      <a:pt x="26" y="4294"/>
                    </a:cubicBezTo>
                    <a:cubicBezTo>
                      <a:pt x="26" y="5071"/>
                      <a:pt x="1" y="5974"/>
                      <a:pt x="51" y="6951"/>
                    </a:cubicBezTo>
                    <a:cubicBezTo>
                      <a:pt x="51" y="7427"/>
                      <a:pt x="101" y="7928"/>
                      <a:pt x="126" y="8455"/>
                    </a:cubicBezTo>
                    <a:cubicBezTo>
                      <a:pt x="176" y="8981"/>
                      <a:pt x="227" y="9507"/>
                      <a:pt x="302" y="10059"/>
                    </a:cubicBezTo>
                    <a:cubicBezTo>
                      <a:pt x="402" y="11187"/>
                      <a:pt x="602" y="12339"/>
                      <a:pt x="853" y="13542"/>
                    </a:cubicBezTo>
                    <a:cubicBezTo>
                      <a:pt x="1104" y="14720"/>
                      <a:pt x="1404" y="15948"/>
                      <a:pt x="1805" y="17177"/>
                    </a:cubicBezTo>
                    <a:cubicBezTo>
                      <a:pt x="2156" y="18405"/>
                      <a:pt x="2658" y="19608"/>
                      <a:pt x="3159" y="20836"/>
                    </a:cubicBezTo>
                    <a:cubicBezTo>
                      <a:pt x="3435" y="21412"/>
                      <a:pt x="3685" y="22014"/>
                      <a:pt x="3986" y="22590"/>
                    </a:cubicBezTo>
                    <a:cubicBezTo>
                      <a:pt x="4312" y="23167"/>
                      <a:pt x="4587" y="23768"/>
                      <a:pt x="4938" y="24319"/>
                    </a:cubicBezTo>
                    <a:cubicBezTo>
                      <a:pt x="5264" y="24871"/>
                      <a:pt x="5590" y="25422"/>
                      <a:pt x="5941" y="25949"/>
                    </a:cubicBezTo>
                    <a:cubicBezTo>
                      <a:pt x="6116" y="26199"/>
                      <a:pt x="6292" y="26475"/>
                      <a:pt x="6467" y="26725"/>
                    </a:cubicBezTo>
                    <a:cubicBezTo>
                      <a:pt x="6643" y="27001"/>
                      <a:pt x="6843" y="27227"/>
                      <a:pt x="7019" y="27477"/>
                    </a:cubicBezTo>
                    <a:cubicBezTo>
                      <a:pt x="7219" y="27728"/>
                      <a:pt x="7394" y="27979"/>
                      <a:pt x="7570" y="28204"/>
                    </a:cubicBezTo>
                    <a:cubicBezTo>
                      <a:pt x="7770" y="28455"/>
                      <a:pt x="7971" y="28680"/>
                      <a:pt x="8146" y="28906"/>
                    </a:cubicBezTo>
                    <a:cubicBezTo>
                      <a:pt x="8522" y="29357"/>
                      <a:pt x="8898" y="29808"/>
                      <a:pt x="9299" y="30209"/>
                    </a:cubicBezTo>
                    <a:cubicBezTo>
                      <a:pt x="9500" y="30435"/>
                      <a:pt x="9675" y="30635"/>
                      <a:pt x="9876" y="30836"/>
                    </a:cubicBezTo>
                    <a:cubicBezTo>
                      <a:pt x="10051" y="31036"/>
                      <a:pt x="10252" y="31237"/>
                      <a:pt x="10452" y="31412"/>
                    </a:cubicBezTo>
                    <a:cubicBezTo>
                      <a:pt x="10828" y="31763"/>
                      <a:pt x="11204" y="32139"/>
                      <a:pt x="11580" y="32465"/>
                    </a:cubicBezTo>
                    <a:cubicBezTo>
                      <a:pt x="11931" y="32791"/>
                      <a:pt x="12307" y="33091"/>
                      <a:pt x="12658" y="33392"/>
                    </a:cubicBezTo>
                    <a:cubicBezTo>
                      <a:pt x="12983" y="33668"/>
                      <a:pt x="13334" y="33969"/>
                      <a:pt x="13660" y="34194"/>
                    </a:cubicBezTo>
                    <a:cubicBezTo>
                      <a:pt x="13961" y="34420"/>
                      <a:pt x="14262" y="34645"/>
                      <a:pt x="14562" y="34871"/>
                    </a:cubicBezTo>
                    <a:cubicBezTo>
                      <a:pt x="14688" y="34971"/>
                      <a:pt x="14813" y="35071"/>
                      <a:pt x="14963" y="35172"/>
                    </a:cubicBezTo>
                    <a:cubicBezTo>
                      <a:pt x="15089" y="35247"/>
                      <a:pt x="15214" y="35347"/>
                      <a:pt x="15339" y="35422"/>
                    </a:cubicBezTo>
                    <a:cubicBezTo>
                      <a:pt x="16292" y="36049"/>
                      <a:pt x="16843" y="36425"/>
                      <a:pt x="16843" y="36425"/>
                    </a:cubicBezTo>
                    <a:cubicBezTo>
                      <a:pt x="16868" y="36425"/>
                      <a:pt x="16868" y="36425"/>
                      <a:pt x="16893" y="36450"/>
                    </a:cubicBezTo>
                    <a:cubicBezTo>
                      <a:pt x="17114" y="36586"/>
                      <a:pt x="17357" y="36649"/>
                      <a:pt x="17598" y="36649"/>
                    </a:cubicBezTo>
                    <a:cubicBezTo>
                      <a:pt x="18070" y="36649"/>
                      <a:pt x="18533" y="36405"/>
                      <a:pt x="18798" y="35974"/>
                    </a:cubicBezTo>
                    <a:cubicBezTo>
                      <a:pt x="19174" y="35322"/>
                      <a:pt x="18974" y="34470"/>
                      <a:pt x="18322" y="34069"/>
                    </a:cubicBezTo>
                    <a:lnTo>
                      <a:pt x="18247" y="34044"/>
                    </a:lnTo>
                    <a:cubicBezTo>
                      <a:pt x="18247" y="34044"/>
                      <a:pt x="17745" y="33718"/>
                      <a:pt x="16818" y="33167"/>
                    </a:cubicBezTo>
                    <a:cubicBezTo>
                      <a:pt x="16693" y="33091"/>
                      <a:pt x="16567" y="33016"/>
                      <a:pt x="16442" y="32941"/>
                    </a:cubicBezTo>
                    <a:cubicBezTo>
                      <a:pt x="16342" y="32866"/>
                      <a:pt x="16192" y="32766"/>
                      <a:pt x="16066" y="32690"/>
                    </a:cubicBezTo>
                    <a:cubicBezTo>
                      <a:pt x="15791" y="32490"/>
                      <a:pt x="15515" y="32289"/>
                      <a:pt x="15214" y="32089"/>
                    </a:cubicBezTo>
                    <a:cubicBezTo>
                      <a:pt x="14888" y="31888"/>
                      <a:pt x="14588" y="31638"/>
                      <a:pt x="14262" y="31387"/>
                    </a:cubicBezTo>
                    <a:cubicBezTo>
                      <a:pt x="13911" y="31111"/>
                      <a:pt x="13560" y="30861"/>
                      <a:pt x="13209" y="30560"/>
                    </a:cubicBezTo>
                    <a:cubicBezTo>
                      <a:pt x="12858" y="30259"/>
                      <a:pt x="12507" y="29959"/>
                      <a:pt x="12131" y="29633"/>
                    </a:cubicBezTo>
                    <a:cubicBezTo>
                      <a:pt x="11931" y="29457"/>
                      <a:pt x="11755" y="29282"/>
                      <a:pt x="11580" y="29106"/>
                    </a:cubicBezTo>
                    <a:cubicBezTo>
                      <a:pt x="11405" y="28931"/>
                      <a:pt x="11204" y="28756"/>
                      <a:pt x="11029" y="28555"/>
                    </a:cubicBezTo>
                    <a:cubicBezTo>
                      <a:pt x="10628" y="28204"/>
                      <a:pt x="10277" y="27803"/>
                      <a:pt x="9901" y="27402"/>
                    </a:cubicBezTo>
                    <a:cubicBezTo>
                      <a:pt x="9725" y="27177"/>
                      <a:pt x="9525" y="26976"/>
                      <a:pt x="9349" y="26776"/>
                    </a:cubicBezTo>
                    <a:cubicBezTo>
                      <a:pt x="9149" y="26550"/>
                      <a:pt x="8973" y="26324"/>
                      <a:pt x="8798" y="26099"/>
                    </a:cubicBezTo>
                    <a:cubicBezTo>
                      <a:pt x="8623" y="25873"/>
                      <a:pt x="8422" y="25648"/>
                      <a:pt x="8247" y="25422"/>
                    </a:cubicBezTo>
                    <a:cubicBezTo>
                      <a:pt x="8071" y="25197"/>
                      <a:pt x="7896" y="24946"/>
                      <a:pt x="7745" y="24720"/>
                    </a:cubicBezTo>
                    <a:cubicBezTo>
                      <a:pt x="7369" y="24244"/>
                      <a:pt x="7044" y="23743"/>
                      <a:pt x="6718" y="23217"/>
                    </a:cubicBezTo>
                    <a:cubicBezTo>
                      <a:pt x="6367" y="22715"/>
                      <a:pt x="6091" y="22189"/>
                      <a:pt x="5790" y="21663"/>
                    </a:cubicBezTo>
                    <a:cubicBezTo>
                      <a:pt x="5465" y="21111"/>
                      <a:pt x="5214" y="20560"/>
                      <a:pt x="4913" y="20009"/>
                    </a:cubicBezTo>
                    <a:cubicBezTo>
                      <a:pt x="4387" y="18881"/>
                      <a:pt x="3886" y="17753"/>
                      <a:pt x="3485" y="16600"/>
                    </a:cubicBezTo>
                    <a:cubicBezTo>
                      <a:pt x="3084" y="15447"/>
                      <a:pt x="2758" y="14294"/>
                      <a:pt x="2457" y="13167"/>
                    </a:cubicBezTo>
                    <a:cubicBezTo>
                      <a:pt x="2181" y="12039"/>
                      <a:pt x="1931" y="10936"/>
                      <a:pt x="1780" y="9858"/>
                    </a:cubicBezTo>
                    <a:cubicBezTo>
                      <a:pt x="1680" y="9332"/>
                      <a:pt x="1630" y="8806"/>
                      <a:pt x="1580" y="8304"/>
                    </a:cubicBezTo>
                    <a:cubicBezTo>
                      <a:pt x="1530" y="7803"/>
                      <a:pt x="1455" y="7327"/>
                      <a:pt x="1430" y="6851"/>
                    </a:cubicBezTo>
                    <a:cubicBezTo>
                      <a:pt x="1354" y="5923"/>
                      <a:pt x="1329" y="5071"/>
                      <a:pt x="1304" y="4294"/>
                    </a:cubicBezTo>
                    <a:cubicBezTo>
                      <a:pt x="1304" y="3542"/>
                      <a:pt x="1304" y="2866"/>
                      <a:pt x="1329" y="2314"/>
                    </a:cubicBezTo>
                    <a:cubicBezTo>
                      <a:pt x="1354" y="1788"/>
                      <a:pt x="1379" y="1362"/>
                      <a:pt x="1404" y="1061"/>
                    </a:cubicBezTo>
                    <a:cubicBezTo>
                      <a:pt x="1430" y="936"/>
                      <a:pt x="1430" y="811"/>
                      <a:pt x="1455" y="735"/>
                    </a:cubicBezTo>
                    <a:cubicBezTo>
                      <a:pt x="1455" y="660"/>
                      <a:pt x="1455" y="635"/>
                      <a:pt x="1455" y="635"/>
                    </a:cubicBezTo>
                    <a:lnTo>
                      <a:pt x="1455" y="610"/>
                    </a:lnTo>
                    <a:cubicBezTo>
                      <a:pt x="1505" y="309"/>
                      <a:pt x="1279" y="59"/>
                      <a:pt x="978" y="9"/>
                    </a:cubicBezTo>
                    <a:cubicBezTo>
                      <a:pt x="947" y="3"/>
                      <a:pt x="917" y="1"/>
                      <a:pt x="8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5035;p63">
                <a:extLst>
                  <a:ext uri="{FF2B5EF4-FFF2-40B4-BE49-F238E27FC236}">
                    <a16:creationId xmlns:a16="http://schemas.microsoft.com/office/drawing/2014/main" id="{C57A1023-F6B7-4B91-A732-91CFDD2A38D7}"/>
                  </a:ext>
                </a:extLst>
              </p:cNvPr>
              <p:cNvSpPr/>
              <p:nvPr/>
            </p:nvSpPr>
            <p:spPr>
              <a:xfrm>
                <a:off x="1695490" y="1421268"/>
                <a:ext cx="50926" cy="50486"/>
              </a:xfrm>
              <a:custGeom>
                <a:avLst/>
                <a:gdLst/>
                <a:ahLst/>
                <a:cxnLst/>
                <a:rect l="l" t="t" r="r" b="b"/>
                <a:pathLst>
                  <a:path w="8672" h="859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26" y="1580"/>
                      <a:pt x="928" y="3184"/>
                      <a:pt x="1429" y="4738"/>
                    </a:cubicBezTo>
                    <a:cubicBezTo>
                      <a:pt x="1679" y="4938"/>
                      <a:pt x="1930" y="5139"/>
                      <a:pt x="2156" y="5339"/>
                    </a:cubicBezTo>
                    <a:cubicBezTo>
                      <a:pt x="2481" y="5615"/>
                      <a:pt x="2832" y="5916"/>
                      <a:pt x="3158" y="6141"/>
                    </a:cubicBezTo>
                    <a:cubicBezTo>
                      <a:pt x="3459" y="6367"/>
                      <a:pt x="3760" y="6592"/>
                      <a:pt x="4060" y="6818"/>
                    </a:cubicBezTo>
                    <a:cubicBezTo>
                      <a:pt x="4186" y="6918"/>
                      <a:pt x="4311" y="7018"/>
                      <a:pt x="4461" y="7119"/>
                    </a:cubicBezTo>
                    <a:cubicBezTo>
                      <a:pt x="4587" y="7194"/>
                      <a:pt x="4712" y="7294"/>
                      <a:pt x="4837" y="7369"/>
                    </a:cubicBezTo>
                    <a:cubicBezTo>
                      <a:pt x="5790" y="7996"/>
                      <a:pt x="6341" y="8372"/>
                      <a:pt x="6341" y="8372"/>
                    </a:cubicBezTo>
                    <a:cubicBezTo>
                      <a:pt x="6366" y="8372"/>
                      <a:pt x="6366" y="8372"/>
                      <a:pt x="6391" y="8397"/>
                    </a:cubicBezTo>
                    <a:cubicBezTo>
                      <a:pt x="6612" y="8533"/>
                      <a:pt x="6855" y="8596"/>
                      <a:pt x="7096" y="8596"/>
                    </a:cubicBezTo>
                    <a:cubicBezTo>
                      <a:pt x="7568" y="8596"/>
                      <a:pt x="8031" y="8352"/>
                      <a:pt x="8296" y="7921"/>
                    </a:cubicBezTo>
                    <a:cubicBezTo>
                      <a:pt x="8672" y="7269"/>
                      <a:pt x="8472" y="6417"/>
                      <a:pt x="7820" y="6016"/>
                    </a:cubicBezTo>
                    <a:lnTo>
                      <a:pt x="7745" y="5991"/>
                    </a:lnTo>
                    <a:cubicBezTo>
                      <a:pt x="7745" y="5991"/>
                      <a:pt x="7243" y="5665"/>
                      <a:pt x="6316" y="5114"/>
                    </a:cubicBezTo>
                    <a:cubicBezTo>
                      <a:pt x="6191" y="5038"/>
                      <a:pt x="6065" y="4963"/>
                      <a:pt x="5940" y="4888"/>
                    </a:cubicBezTo>
                    <a:cubicBezTo>
                      <a:pt x="5840" y="4813"/>
                      <a:pt x="5690" y="4713"/>
                      <a:pt x="5564" y="4637"/>
                    </a:cubicBezTo>
                    <a:cubicBezTo>
                      <a:pt x="5289" y="4437"/>
                      <a:pt x="5013" y="4236"/>
                      <a:pt x="4712" y="4036"/>
                    </a:cubicBezTo>
                    <a:cubicBezTo>
                      <a:pt x="4386" y="3835"/>
                      <a:pt x="4086" y="3585"/>
                      <a:pt x="3760" y="3334"/>
                    </a:cubicBezTo>
                    <a:cubicBezTo>
                      <a:pt x="3409" y="3058"/>
                      <a:pt x="3058" y="2808"/>
                      <a:pt x="2707" y="2507"/>
                    </a:cubicBezTo>
                    <a:cubicBezTo>
                      <a:pt x="2356" y="2206"/>
                      <a:pt x="2005" y="1906"/>
                      <a:pt x="1629" y="1580"/>
                    </a:cubicBezTo>
                    <a:cubicBezTo>
                      <a:pt x="1429" y="1404"/>
                      <a:pt x="1253" y="1229"/>
                      <a:pt x="1078" y="1053"/>
                    </a:cubicBezTo>
                    <a:cubicBezTo>
                      <a:pt x="903" y="878"/>
                      <a:pt x="702" y="703"/>
                      <a:pt x="527" y="502"/>
                    </a:cubicBezTo>
                    <a:cubicBezTo>
                      <a:pt x="351" y="352"/>
                      <a:pt x="176" y="176"/>
                      <a:pt x="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5036;p63">
                <a:extLst>
                  <a:ext uri="{FF2B5EF4-FFF2-40B4-BE49-F238E27FC236}">
                    <a16:creationId xmlns:a16="http://schemas.microsoft.com/office/drawing/2014/main" id="{502016D7-4FDD-4175-87F8-15EEF9229A87}"/>
                  </a:ext>
                </a:extLst>
              </p:cNvPr>
              <p:cNvSpPr/>
              <p:nvPr/>
            </p:nvSpPr>
            <p:spPr>
              <a:xfrm>
                <a:off x="1610033" y="1203739"/>
                <a:ext cx="54256" cy="69953"/>
              </a:xfrm>
              <a:custGeom>
                <a:avLst/>
                <a:gdLst/>
                <a:ahLst/>
                <a:cxnLst/>
                <a:rect l="l" t="t" r="r" b="b"/>
                <a:pathLst>
                  <a:path w="9239" h="11912" extrusionOk="0">
                    <a:moveTo>
                      <a:pt x="4101" y="0"/>
                    </a:moveTo>
                    <a:cubicBezTo>
                      <a:pt x="4101" y="0"/>
                      <a:pt x="4703" y="2356"/>
                      <a:pt x="2698" y="4587"/>
                    </a:cubicBezTo>
                    <a:cubicBezTo>
                      <a:pt x="1" y="7577"/>
                      <a:pt x="254" y="11911"/>
                      <a:pt x="4653" y="11911"/>
                    </a:cubicBezTo>
                    <a:cubicBezTo>
                      <a:pt x="4751" y="11911"/>
                      <a:pt x="4851" y="11909"/>
                      <a:pt x="4953" y="11905"/>
                    </a:cubicBezTo>
                    <a:cubicBezTo>
                      <a:pt x="7008" y="11805"/>
                      <a:pt x="9239" y="8822"/>
                      <a:pt x="8287" y="5764"/>
                    </a:cubicBezTo>
                    <a:cubicBezTo>
                      <a:pt x="7059" y="1930"/>
                      <a:pt x="4101" y="0"/>
                      <a:pt x="41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5037;p63">
                <a:extLst>
                  <a:ext uri="{FF2B5EF4-FFF2-40B4-BE49-F238E27FC236}">
                    <a16:creationId xmlns:a16="http://schemas.microsoft.com/office/drawing/2014/main" id="{1C5EFB8F-A6AB-4FAD-906E-6661752FBB35}"/>
                  </a:ext>
                </a:extLst>
              </p:cNvPr>
              <p:cNvSpPr/>
              <p:nvPr/>
            </p:nvSpPr>
            <p:spPr>
              <a:xfrm>
                <a:off x="1611595" y="1203739"/>
                <a:ext cx="24823" cy="67264"/>
              </a:xfrm>
              <a:custGeom>
                <a:avLst/>
                <a:gdLst/>
                <a:ahLst/>
                <a:cxnLst/>
                <a:rect l="l" t="t" r="r" b="b"/>
                <a:pathLst>
                  <a:path w="4227" h="11454" extrusionOk="0">
                    <a:moveTo>
                      <a:pt x="3835" y="0"/>
                    </a:moveTo>
                    <a:lnTo>
                      <a:pt x="3835" y="0"/>
                    </a:lnTo>
                    <a:cubicBezTo>
                      <a:pt x="3841" y="25"/>
                      <a:pt x="3846" y="50"/>
                      <a:pt x="3851" y="75"/>
                    </a:cubicBezTo>
                    <a:lnTo>
                      <a:pt x="3851" y="75"/>
                    </a:lnTo>
                    <a:cubicBezTo>
                      <a:pt x="3842" y="26"/>
                      <a:pt x="3835" y="0"/>
                      <a:pt x="3835" y="0"/>
                    </a:cubicBezTo>
                    <a:close/>
                    <a:moveTo>
                      <a:pt x="3851" y="75"/>
                    </a:moveTo>
                    <a:cubicBezTo>
                      <a:pt x="3933" y="492"/>
                      <a:pt x="4227" y="2590"/>
                      <a:pt x="2432" y="4587"/>
                    </a:cubicBezTo>
                    <a:cubicBezTo>
                      <a:pt x="251" y="6993"/>
                      <a:pt x="0" y="10276"/>
                      <a:pt x="2281" y="11454"/>
                    </a:cubicBezTo>
                    <a:cubicBezTo>
                      <a:pt x="1805" y="9574"/>
                      <a:pt x="2432" y="7544"/>
                      <a:pt x="3058" y="6466"/>
                    </a:cubicBezTo>
                    <a:cubicBezTo>
                      <a:pt x="4219" y="4466"/>
                      <a:pt x="4212" y="1783"/>
                      <a:pt x="3851" y="75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5038;p63">
                <a:extLst>
                  <a:ext uri="{FF2B5EF4-FFF2-40B4-BE49-F238E27FC236}">
                    <a16:creationId xmlns:a16="http://schemas.microsoft.com/office/drawing/2014/main" id="{2DDAB001-2634-43B3-8455-A5FBB64F455A}"/>
                  </a:ext>
                </a:extLst>
              </p:cNvPr>
              <p:cNvSpPr/>
              <p:nvPr/>
            </p:nvSpPr>
            <p:spPr>
              <a:xfrm>
                <a:off x="1617039" y="1203739"/>
                <a:ext cx="41366" cy="69618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1855" extrusionOk="0">
                    <a:moveTo>
                      <a:pt x="2908" y="0"/>
                    </a:moveTo>
                    <a:cubicBezTo>
                      <a:pt x="2908" y="0"/>
                      <a:pt x="3259" y="1379"/>
                      <a:pt x="2532" y="3033"/>
                    </a:cubicBezTo>
                    <a:cubicBezTo>
                      <a:pt x="1755" y="5389"/>
                      <a:pt x="76" y="7469"/>
                      <a:pt x="1" y="10025"/>
                    </a:cubicBezTo>
                    <a:cubicBezTo>
                      <a:pt x="101" y="10201"/>
                      <a:pt x="201" y="10401"/>
                      <a:pt x="327" y="10577"/>
                    </a:cubicBezTo>
                    <a:cubicBezTo>
                      <a:pt x="753" y="7769"/>
                      <a:pt x="2607" y="5313"/>
                      <a:pt x="3033" y="2632"/>
                    </a:cubicBezTo>
                    <a:lnTo>
                      <a:pt x="3033" y="2632"/>
                    </a:lnTo>
                    <a:cubicBezTo>
                      <a:pt x="3033" y="4236"/>
                      <a:pt x="2733" y="5865"/>
                      <a:pt x="2382" y="7619"/>
                    </a:cubicBezTo>
                    <a:cubicBezTo>
                      <a:pt x="2081" y="9023"/>
                      <a:pt x="1755" y="10351"/>
                      <a:pt x="1830" y="11654"/>
                    </a:cubicBezTo>
                    <a:cubicBezTo>
                      <a:pt x="2081" y="11754"/>
                      <a:pt x="2332" y="11805"/>
                      <a:pt x="2632" y="11855"/>
                    </a:cubicBezTo>
                    <a:cubicBezTo>
                      <a:pt x="2457" y="9574"/>
                      <a:pt x="3109" y="7394"/>
                      <a:pt x="3485" y="5013"/>
                    </a:cubicBezTo>
                    <a:cubicBezTo>
                      <a:pt x="3660" y="3759"/>
                      <a:pt x="3710" y="2531"/>
                      <a:pt x="3459" y="1353"/>
                    </a:cubicBezTo>
                    <a:lnTo>
                      <a:pt x="3459" y="1353"/>
                    </a:lnTo>
                    <a:cubicBezTo>
                      <a:pt x="3710" y="1880"/>
                      <a:pt x="3961" y="2431"/>
                      <a:pt x="4161" y="3008"/>
                    </a:cubicBezTo>
                    <a:cubicBezTo>
                      <a:pt x="4662" y="4386"/>
                      <a:pt x="4612" y="5940"/>
                      <a:pt x="4662" y="7394"/>
                    </a:cubicBezTo>
                    <a:cubicBezTo>
                      <a:pt x="4713" y="8897"/>
                      <a:pt x="4487" y="10326"/>
                      <a:pt x="4612" y="11704"/>
                    </a:cubicBezTo>
                    <a:cubicBezTo>
                      <a:pt x="4788" y="11629"/>
                      <a:pt x="4938" y="11554"/>
                      <a:pt x="5089" y="11454"/>
                    </a:cubicBezTo>
                    <a:cubicBezTo>
                      <a:pt x="4863" y="9474"/>
                      <a:pt x="5114" y="7394"/>
                      <a:pt x="4988" y="5363"/>
                    </a:cubicBezTo>
                    <a:cubicBezTo>
                      <a:pt x="4863" y="3709"/>
                      <a:pt x="4287" y="2331"/>
                      <a:pt x="3560" y="952"/>
                    </a:cubicBezTo>
                    <a:lnTo>
                      <a:pt x="3560" y="952"/>
                    </a:lnTo>
                    <a:cubicBezTo>
                      <a:pt x="4261" y="1930"/>
                      <a:pt x="4913" y="2932"/>
                      <a:pt x="5339" y="4060"/>
                    </a:cubicBezTo>
                    <a:cubicBezTo>
                      <a:pt x="5715" y="5113"/>
                      <a:pt x="6116" y="6165"/>
                      <a:pt x="6442" y="7243"/>
                    </a:cubicBezTo>
                    <a:cubicBezTo>
                      <a:pt x="6668" y="8070"/>
                      <a:pt x="6693" y="8922"/>
                      <a:pt x="6642" y="9800"/>
                    </a:cubicBezTo>
                    <a:cubicBezTo>
                      <a:pt x="6818" y="9499"/>
                      <a:pt x="6943" y="9198"/>
                      <a:pt x="7043" y="8872"/>
                    </a:cubicBezTo>
                    <a:cubicBezTo>
                      <a:pt x="6943" y="7444"/>
                      <a:pt x="6517" y="6065"/>
                      <a:pt x="5966" y="4587"/>
                    </a:cubicBezTo>
                    <a:cubicBezTo>
                      <a:pt x="5314" y="2957"/>
                      <a:pt x="4412" y="1679"/>
                      <a:pt x="3434" y="401"/>
                    </a:cubicBezTo>
                    <a:cubicBezTo>
                      <a:pt x="3109" y="125"/>
                      <a:pt x="2908" y="0"/>
                      <a:pt x="2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5039;p63">
                <a:extLst>
                  <a:ext uri="{FF2B5EF4-FFF2-40B4-BE49-F238E27FC236}">
                    <a16:creationId xmlns:a16="http://schemas.microsoft.com/office/drawing/2014/main" id="{5B2A5238-6912-4191-AB86-441BFBBFCE6C}"/>
                  </a:ext>
                </a:extLst>
              </p:cNvPr>
              <p:cNvSpPr/>
              <p:nvPr/>
            </p:nvSpPr>
            <p:spPr>
              <a:xfrm>
                <a:off x="1919203" y="1374799"/>
                <a:ext cx="76249" cy="140823"/>
              </a:xfrm>
              <a:custGeom>
                <a:avLst/>
                <a:gdLst/>
                <a:ahLst/>
                <a:cxnLst/>
                <a:rect l="l" t="t" r="r" b="b"/>
                <a:pathLst>
                  <a:path w="12984" h="23980" extrusionOk="0">
                    <a:moveTo>
                      <a:pt x="8322" y="1"/>
                    </a:moveTo>
                    <a:cubicBezTo>
                      <a:pt x="3917" y="1"/>
                      <a:pt x="1" y="4781"/>
                      <a:pt x="1" y="4781"/>
                    </a:cubicBezTo>
                    <a:lnTo>
                      <a:pt x="2482" y="23979"/>
                    </a:lnTo>
                    <a:cubicBezTo>
                      <a:pt x="12983" y="12701"/>
                      <a:pt x="11078" y="621"/>
                      <a:pt x="10226" y="320"/>
                    </a:cubicBezTo>
                    <a:cubicBezTo>
                      <a:pt x="9588" y="98"/>
                      <a:pt x="8950" y="1"/>
                      <a:pt x="83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5040;p63">
                <a:extLst>
                  <a:ext uri="{FF2B5EF4-FFF2-40B4-BE49-F238E27FC236}">
                    <a16:creationId xmlns:a16="http://schemas.microsoft.com/office/drawing/2014/main" id="{795CD9BC-5912-4019-92C1-3FDD0FA68BB6}"/>
                  </a:ext>
                </a:extLst>
              </p:cNvPr>
              <p:cNvSpPr/>
              <p:nvPr/>
            </p:nvSpPr>
            <p:spPr>
              <a:xfrm>
                <a:off x="1929063" y="1480733"/>
                <a:ext cx="52993" cy="41648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2" extrusionOk="0">
                    <a:moveTo>
                      <a:pt x="1710" y="1"/>
                    </a:moveTo>
                    <a:cubicBezTo>
                      <a:pt x="1147" y="1"/>
                      <a:pt x="574" y="64"/>
                      <a:pt x="1" y="201"/>
                    </a:cubicBezTo>
                    <a:lnTo>
                      <a:pt x="803" y="7043"/>
                    </a:lnTo>
                    <a:cubicBezTo>
                      <a:pt x="803" y="7043"/>
                      <a:pt x="1683" y="7091"/>
                      <a:pt x="2868" y="7091"/>
                    </a:cubicBezTo>
                    <a:cubicBezTo>
                      <a:pt x="5303" y="7091"/>
                      <a:pt x="9024" y="6887"/>
                      <a:pt x="9024" y="5639"/>
                    </a:cubicBezTo>
                    <a:cubicBezTo>
                      <a:pt x="9024" y="2992"/>
                      <a:pt x="5585" y="1"/>
                      <a:pt x="17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5041;p63">
                <a:extLst>
                  <a:ext uri="{FF2B5EF4-FFF2-40B4-BE49-F238E27FC236}">
                    <a16:creationId xmlns:a16="http://schemas.microsoft.com/office/drawing/2014/main" id="{C3077C35-437A-4CE8-B8D8-7DD8D5900D7E}"/>
                  </a:ext>
                </a:extLst>
              </p:cNvPr>
              <p:cNvSpPr/>
              <p:nvPr/>
            </p:nvSpPr>
            <p:spPr>
              <a:xfrm>
                <a:off x="1929063" y="1480709"/>
                <a:ext cx="52993" cy="41636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0" extrusionOk="0">
                    <a:moveTo>
                      <a:pt x="1713" y="0"/>
                    </a:moveTo>
                    <a:cubicBezTo>
                      <a:pt x="1149" y="0"/>
                      <a:pt x="575" y="64"/>
                      <a:pt x="1" y="205"/>
                    </a:cubicBezTo>
                    <a:lnTo>
                      <a:pt x="803" y="7047"/>
                    </a:lnTo>
                    <a:cubicBezTo>
                      <a:pt x="803" y="7047"/>
                      <a:pt x="1633" y="7090"/>
                      <a:pt x="2766" y="7090"/>
                    </a:cubicBezTo>
                    <a:cubicBezTo>
                      <a:pt x="5197" y="7090"/>
                      <a:pt x="9024" y="6892"/>
                      <a:pt x="9024" y="5643"/>
                    </a:cubicBezTo>
                    <a:cubicBezTo>
                      <a:pt x="9024" y="5593"/>
                      <a:pt x="9024" y="5543"/>
                      <a:pt x="9024" y="5493"/>
                    </a:cubicBezTo>
                    <a:cubicBezTo>
                      <a:pt x="8472" y="5192"/>
                      <a:pt x="7921" y="4866"/>
                      <a:pt x="7369" y="4541"/>
                    </a:cubicBezTo>
                    <a:cubicBezTo>
                      <a:pt x="6643" y="4190"/>
                      <a:pt x="5715" y="3814"/>
                      <a:pt x="5114" y="3287"/>
                    </a:cubicBezTo>
                    <a:cubicBezTo>
                      <a:pt x="4312" y="2686"/>
                      <a:pt x="3911" y="1408"/>
                      <a:pt x="3585" y="230"/>
                    </a:cubicBezTo>
                    <a:cubicBezTo>
                      <a:pt x="2984" y="83"/>
                      <a:pt x="2356" y="0"/>
                      <a:pt x="171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5042;p63">
                <a:extLst>
                  <a:ext uri="{FF2B5EF4-FFF2-40B4-BE49-F238E27FC236}">
                    <a16:creationId xmlns:a16="http://schemas.microsoft.com/office/drawing/2014/main" id="{AD50102E-6501-4B63-8ABC-E71DAFA47FC6}"/>
                  </a:ext>
                </a:extLst>
              </p:cNvPr>
              <p:cNvSpPr/>
              <p:nvPr/>
            </p:nvSpPr>
            <p:spPr>
              <a:xfrm>
                <a:off x="1692695" y="1374799"/>
                <a:ext cx="76243" cy="140823"/>
              </a:xfrm>
              <a:custGeom>
                <a:avLst/>
                <a:gdLst/>
                <a:ahLst/>
                <a:cxnLst/>
                <a:rect l="l" t="t" r="r" b="b"/>
                <a:pathLst>
                  <a:path w="12983" h="23980" extrusionOk="0">
                    <a:moveTo>
                      <a:pt x="4661" y="1"/>
                    </a:moveTo>
                    <a:cubicBezTo>
                      <a:pt x="4033" y="1"/>
                      <a:pt x="3395" y="98"/>
                      <a:pt x="2757" y="320"/>
                    </a:cubicBezTo>
                    <a:cubicBezTo>
                      <a:pt x="1905" y="621"/>
                      <a:pt x="0" y="12701"/>
                      <a:pt x="10501" y="23979"/>
                    </a:cubicBezTo>
                    <a:lnTo>
                      <a:pt x="12983" y="4781"/>
                    </a:lnTo>
                    <a:cubicBezTo>
                      <a:pt x="12983" y="4781"/>
                      <a:pt x="9066" y="1"/>
                      <a:pt x="46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5043;p63">
                <a:extLst>
                  <a:ext uri="{FF2B5EF4-FFF2-40B4-BE49-F238E27FC236}">
                    <a16:creationId xmlns:a16="http://schemas.microsoft.com/office/drawing/2014/main" id="{16DDC8D6-AD86-4C1F-A80E-1C37FFAC4038}"/>
                  </a:ext>
                </a:extLst>
              </p:cNvPr>
              <p:cNvSpPr/>
              <p:nvPr/>
            </p:nvSpPr>
            <p:spPr>
              <a:xfrm>
                <a:off x="1692695" y="1376525"/>
                <a:ext cx="62554" cy="139096"/>
              </a:xfrm>
              <a:custGeom>
                <a:avLst/>
                <a:gdLst/>
                <a:ahLst/>
                <a:cxnLst/>
                <a:rect l="l" t="t" r="r" b="b"/>
                <a:pathLst>
                  <a:path w="10652" h="23686" extrusionOk="0">
                    <a:moveTo>
                      <a:pt x="2857" y="1"/>
                    </a:moveTo>
                    <a:cubicBezTo>
                      <a:pt x="2832" y="1"/>
                      <a:pt x="2807" y="1"/>
                      <a:pt x="2757" y="26"/>
                    </a:cubicBezTo>
                    <a:cubicBezTo>
                      <a:pt x="1905" y="327"/>
                      <a:pt x="0" y="12407"/>
                      <a:pt x="10501" y="23685"/>
                    </a:cubicBezTo>
                    <a:lnTo>
                      <a:pt x="10652" y="22582"/>
                    </a:lnTo>
                    <a:cubicBezTo>
                      <a:pt x="8221" y="18272"/>
                      <a:pt x="3183" y="8347"/>
                      <a:pt x="285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5044;p63">
                <a:extLst>
                  <a:ext uri="{FF2B5EF4-FFF2-40B4-BE49-F238E27FC236}">
                    <a16:creationId xmlns:a16="http://schemas.microsoft.com/office/drawing/2014/main" id="{712AC131-41EA-4811-B07C-956334524488}"/>
                  </a:ext>
                </a:extLst>
              </p:cNvPr>
              <p:cNvSpPr/>
              <p:nvPr/>
            </p:nvSpPr>
            <p:spPr>
              <a:xfrm>
                <a:off x="1706084" y="1480733"/>
                <a:ext cx="52993" cy="41648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2" extrusionOk="0">
                    <a:moveTo>
                      <a:pt x="7314" y="1"/>
                    </a:moveTo>
                    <a:cubicBezTo>
                      <a:pt x="3439" y="1"/>
                      <a:pt x="1" y="2992"/>
                      <a:pt x="1" y="5639"/>
                    </a:cubicBezTo>
                    <a:cubicBezTo>
                      <a:pt x="1" y="6887"/>
                      <a:pt x="3721" y="7091"/>
                      <a:pt x="6156" y="7091"/>
                    </a:cubicBezTo>
                    <a:cubicBezTo>
                      <a:pt x="7341" y="7091"/>
                      <a:pt x="8221" y="7043"/>
                      <a:pt x="8221" y="7043"/>
                    </a:cubicBezTo>
                    <a:lnTo>
                      <a:pt x="9023" y="201"/>
                    </a:lnTo>
                    <a:cubicBezTo>
                      <a:pt x="8451" y="64"/>
                      <a:pt x="7878" y="1"/>
                      <a:pt x="7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5045;p63">
                <a:extLst>
                  <a:ext uri="{FF2B5EF4-FFF2-40B4-BE49-F238E27FC236}">
                    <a16:creationId xmlns:a16="http://schemas.microsoft.com/office/drawing/2014/main" id="{6A19FEAD-64E0-4C56-9F22-2A0D1C9BC27B}"/>
                  </a:ext>
                </a:extLst>
              </p:cNvPr>
              <p:cNvSpPr/>
              <p:nvPr/>
            </p:nvSpPr>
            <p:spPr>
              <a:xfrm>
                <a:off x="1728458" y="1480762"/>
                <a:ext cx="30619" cy="41624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7088" extrusionOk="0">
                    <a:moveTo>
                      <a:pt x="3507" y="1"/>
                    </a:moveTo>
                    <a:cubicBezTo>
                      <a:pt x="2260" y="1"/>
                      <a:pt x="1053" y="305"/>
                      <a:pt x="0" y="822"/>
                    </a:cubicBezTo>
                    <a:cubicBezTo>
                      <a:pt x="176" y="822"/>
                      <a:pt x="326" y="797"/>
                      <a:pt x="502" y="797"/>
                    </a:cubicBezTo>
                    <a:cubicBezTo>
                      <a:pt x="616" y="797"/>
                      <a:pt x="738" y="797"/>
                      <a:pt x="864" y="797"/>
                    </a:cubicBezTo>
                    <a:cubicBezTo>
                      <a:pt x="1845" y="797"/>
                      <a:pt x="3136" y="836"/>
                      <a:pt x="3935" y="1524"/>
                    </a:cubicBezTo>
                    <a:cubicBezTo>
                      <a:pt x="3208" y="3078"/>
                      <a:pt x="2482" y="5133"/>
                      <a:pt x="2457" y="7088"/>
                    </a:cubicBezTo>
                    <a:cubicBezTo>
                      <a:pt x="3584" y="7088"/>
                      <a:pt x="4411" y="7038"/>
                      <a:pt x="4411" y="7038"/>
                    </a:cubicBezTo>
                    <a:lnTo>
                      <a:pt x="5213" y="196"/>
                    </a:lnTo>
                    <a:cubicBezTo>
                      <a:pt x="4643" y="63"/>
                      <a:pt x="4071" y="1"/>
                      <a:pt x="350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5046;p63">
                <a:extLst>
                  <a:ext uri="{FF2B5EF4-FFF2-40B4-BE49-F238E27FC236}">
                    <a16:creationId xmlns:a16="http://schemas.microsoft.com/office/drawing/2014/main" id="{3D74BE4F-9080-4779-8E14-695CFC63D9D4}"/>
                  </a:ext>
                </a:extLst>
              </p:cNvPr>
              <p:cNvSpPr/>
              <p:nvPr/>
            </p:nvSpPr>
            <p:spPr>
              <a:xfrm>
                <a:off x="1730519" y="1491914"/>
                <a:ext cx="13248" cy="30326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164" extrusionOk="0">
                    <a:moveTo>
                      <a:pt x="2206" y="1"/>
                    </a:moveTo>
                    <a:cubicBezTo>
                      <a:pt x="1128" y="653"/>
                      <a:pt x="627" y="1655"/>
                      <a:pt x="326" y="2858"/>
                    </a:cubicBezTo>
                    <a:cubicBezTo>
                      <a:pt x="151" y="3485"/>
                      <a:pt x="0" y="4337"/>
                      <a:pt x="0" y="5139"/>
                    </a:cubicBezTo>
                    <a:cubicBezTo>
                      <a:pt x="301" y="5139"/>
                      <a:pt x="577" y="5164"/>
                      <a:pt x="852" y="5164"/>
                    </a:cubicBezTo>
                    <a:cubicBezTo>
                      <a:pt x="802" y="4638"/>
                      <a:pt x="752" y="4111"/>
                      <a:pt x="802" y="3585"/>
                    </a:cubicBezTo>
                    <a:cubicBezTo>
                      <a:pt x="877" y="2332"/>
                      <a:pt x="1303" y="928"/>
                      <a:pt x="2231" y="51"/>
                    </a:cubicBezTo>
                    <a:cubicBezTo>
                      <a:pt x="2256" y="26"/>
                      <a:pt x="2231" y="1"/>
                      <a:pt x="22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5047;p63">
                <a:extLst>
                  <a:ext uri="{FF2B5EF4-FFF2-40B4-BE49-F238E27FC236}">
                    <a16:creationId xmlns:a16="http://schemas.microsoft.com/office/drawing/2014/main" id="{09309091-9A37-4E3A-AA46-209856C4C792}"/>
                  </a:ext>
                </a:extLst>
              </p:cNvPr>
              <p:cNvSpPr/>
              <p:nvPr/>
            </p:nvSpPr>
            <p:spPr>
              <a:xfrm>
                <a:off x="1709766" y="1492613"/>
                <a:ext cx="19109" cy="27571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4695" extrusionOk="0">
                    <a:moveTo>
                      <a:pt x="3222" y="0"/>
                    </a:moveTo>
                    <a:cubicBezTo>
                      <a:pt x="3218" y="0"/>
                      <a:pt x="3213" y="2"/>
                      <a:pt x="3208" y="7"/>
                    </a:cubicBezTo>
                    <a:cubicBezTo>
                      <a:pt x="1479" y="408"/>
                      <a:pt x="0" y="2589"/>
                      <a:pt x="251" y="4468"/>
                    </a:cubicBezTo>
                    <a:cubicBezTo>
                      <a:pt x="477" y="4569"/>
                      <a:pt x="727" y="4644"/>
                      <a:pt x="1003" y="4694"/>
                    </a:cubicBezTo>
                    <a:cubicBezTo>
                      <a:pt x="903" y="2864"/>
                      <a:pt x="1329" y="884"/>
                      <a:pt x="3233" y="57"/>
                    </a:cubicBezTo>
                    <a:cubicBezTo>
                      <a:pt x="3254" y="37"/>
                      <a:pt x="3241" y="0"/>
                      <a:pt x="32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5048;p63">
                <a:extLst>
                  <a:ext uri="{FF2B5EF4-FFF2-40B4-BE49-F238E27FC236}">
                    <a16:creationId xmlns:a16="http://schemas.microsoft.com/office/drawing/2014/main" id="{6436446D-3434-4661-868D-A6954DC36A64}"/>
                  </a:ext>
                </a:extLst>
              </p:cNvPr>
              <p:cNvSpPr/>
              <p:nvPr/>
            </p:nvSpPr>
            <p:spPr>
              <a:xfrm>
                <a:off x="1768932" y="1286735"/>
                <a:ext cx="164847" cy="235652"/>
              </a:xfrm>
              <a:custGeom>
                <a:avLst/>
                <a:gdLst/>
                <a:ahLst/>
                <a:cxnLst/>
                <a:rect l="l" t="t" r="r" b="b"/>
                <a:pathLst>
                  <a:path w="28071" h="40128" extrusionOk="0">
                    <a:moveTo>
                      <a:pt x="13936" y="1"/>
                    </a:moveTo>
                    <a:cubicBezTo>
                      <a:pt x="11582" y="1"/>
                      <a:pt x="9176" y="767"/>
                      <a:pt x="7369" y="2584"/>
                    </a:cubicBezTo>
                    <a:cubicBezTo>
                      <a:pt x="2732" y="7221"/>
                      <a:pt x="1" y="40128"/>
                      <a:pt x="1" y="40128"/>
                    </a:cubicBezTo>
                    <a:lnTo>
                      <a:pt x="28071" y="40078"/>
                    </a:lnTo>
                    <a:cubicBezTo>
                      <a:pt x="28071" y="40078"/>
                      <a:pt x="23685" y="8900"/>
                      <a:pt x="22131" y="4539"/>
                    </a:cubicBezTo>
                    <a:cubicBezTo>
                      <a:pt x="21183" y="1878"/>
                      <a:pt x="17622" y="1"/>
                      <a:pt x="139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5049;p63">
                <a:extLst>
                  <a:ext uri="{FF2B5EF4-FFF2-40B4-BE49-F238E27FC236}">
                    <a16:creationId xmlns:a16="http://schemas.microsoft.com/office/drawing/2014/main" id="{3BBC781B-AEBA-4636-AD7E-B90BC694EB7A}"/>
                  </a:ext>
                </a:extLst>
              </p:cNvPr>
              <p:cNvSpPr/>
              <p:nvPr/>
            </p:nvSpPr>
            <p:spPr>
              <a:xfrm>
                <a:off x="1798664" y="1371857"/>
                <a:ext cx="102293" cy="150530"/>
              </a:xfrm>
              <a:custGeom>
                <a:avLst/>
                <a:gdLst/>
                <a:ahLst/>
                <a:cxnLst/>
                <a:rect l="l" t="t" r="r" b="b"/>
                <a:pathLst>
                  <a:path w="17419" h="25633" extrusionOk="0">
                    <a:moveTo>
                      <a:pt x="11512" y="1"/>
                    </a:moveTo>
                    <a:cubicBezTo>
                      <a:pt x="10949" y="1"/>
                      <a:pt x="10393" y="175"/>
                      <a:pt x="9875" y="495"/>
                    </a:cubicBezTo>
                    <a:cubicBezTo>
                      <a:pt x="7644" y="1873"/>
                      <a:pt x="2256" y="6911"/>
                      <a:pt x="978" y="11498"/>
                    </a:cubicBezTo>
                    <a:cubicBezTo>
                      <a:pt x="101" y="14706"/>
                      <a:pt x="0" y="21698"/>
                      <a:pt x="50" y="25633"/>
                    </a:cubicBezTo>
                    <a:lnTo>
                      <a:pt x="16015" y="25608"/>
                    </a:lnTo>
                    <a:cubicBezTo>
                      <a:pt x="17419" y="19367"/>
                      <a:pt x="17269" y="11498"/>
                      <a:pt x="16291" y="6736"/>
                    </a:cubicBezTo>
                    <a:cubicBezTo>
                      <a:pt x="15329" y="1905"/>
                      <a:pt x="13377" y="1"/>
                      <a:pt x="115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5050;p63">
                <a:extLst>
                  <a:ext uri="{FF2B5EF4-FFF2-40B4-BE49-F238E27FC236}">
                    <a16:creationId xmlns:a16="http://schemas.microsoft.com/office/drawing/2014/main" id="{4D3084B1-C86E-4B37-9227-82A5A2D34647}"/>
                  </a:ext>
                </a:extLst>
              </p:cNvPr>
              <p:cNvSpPr/>
              <p:nvPr/>
            </p:nvSpPr>
            <p:spPr>
              <a:xfrm>
                <a:off x="1866010" y="1293018"/>
                <a:ext cx="80136" cy="229368"/>
              </a:xfrm>
              <a:custGeom>
                <a:avLst/>
                <a:gdLst/>
                <a:ahLst/>
                <a:cxnLst/>
                <a:rect l="l" t="t" r="r" b="b"/>
                <a:pathLst>
                  <a:path w="13646" h="39058" extrusionOk="0">
                    <a:moveTo>
                      <a:pt x="1976" y="1"/>
                    </a:moveTo>
                    <a:cubicBezTo>
                      <a:pt x="0" y="1"/>
                      <a:pt x="2342" y="11664"/>
                      <a:pt x="2342" y="11664"/>
                    </a:cubicBezTo>
                    <a:cubicBezTo>
                      <a:pt x="2342" y="11664"/>
                      <a:pt x="5725" y="24522"/>
                      <a:pt x="3796" y="36050"/>
                    </a:cubicBezTo>
                    <a:lnTo>
                      <a:pt x="13044" y="39058"/>
                    </a:lnTo>
                    <a:cubicBezTo>
                      <a:pt x="13044" y="39058"/>
                      <a:pt x="13645" y="28933"/>
                      <a:pt x="11540" y="16928"/>
                    </a:cubicBezTo>
                    <a:cubicBezTo>
                      <a:pt x="9460" y="4948"/>
                      <a:pt x="4923" y="1514"/>
                      <a:pt x="2342" y="110"/>
                    </a:cubicBezTo>
                    <a:cubicBezTo>
                      <a:pt x="2206" y="36"/>
                      <a:pt x="2084" y="1"/>
                      <a:pt x="19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5051;p63">
                <a:extLst>
                  <a:ext uri="{FF2B5EF4-FFF2-40B4-BE49-F238E27FC236}">
                    <a16:creationId xmlns:a16="http://schemas.microsoft.com/office/drawing/2014/main" id="{B7B630D2-4AC8-4825-82BD-85913FF46C58}"/>
                  </a:ext>
                </a:extLst>
              </p:cNvPr>
              <p:cNvSpPr/>
              <p:nvPr/>
            </p:nvSpPr>
            <p:spPr>
              <a:xfrm>
                <a:off x="1881085" y="1367106"/>
                <a:ext cx="23555" cy="140711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2396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02" y="3134"/>
                      <a:pt x="2858" y="13760"/>
                      <a:pt x="1229" y="23434"/>
                    </a:cubicBezTo>
                    <a:lnTo>
                      <a:pt x="2858" y="23961"/>
                    </a:lnTo>
                    <a:cubicBezTo>
                      <a:pt x="2858" y="23961"/>
                      <a:pt x="4011" y="7494"/>
                      <a:pt x="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5052;p63">
                <a:extLst>
                  <a:ext uri="{FF2B5EF4-FFF2-40B4-BE49-F238E27FC236}">
                    <a16:creationId xmlns:a16="http://schemas.microsoft.com/office/drawing/2014/main" id="{785468CC-831D-4B38-AC14-7C6BFB69246F}"/>
                  </a:ext>
                </a:extLst>
              </p:cNvPr>
              <p:cNvSpPr/>
              <p:nvPr/>
            </p:nvSpPr>
            <p:spPr>
              <a:xfrm>
                <a:off x="1854312" y="1487756"/>
                <a:ext cx="97718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16640" h="7827" extrusionOk="0">
                    <a:moveTo>
                      <a:pt x="7102" y="1"/>
                    </a:moveTo>
                    <a:cubicBezTo>
                      <a:pt x="1507" y="1"/>
                      <a:pt x="0" y="4651"/>
                      <a:pt x="48" y="5872"/>
                    </a:cubicBezTo>
                    <a:cubicBezTo>
                      <a:pt x="123" y="7100"/>
                      <a:pt x="3582" y="7827"/>
                      <a:pt x="8118" y="7827"/>
                    </a:cubicBezTo>
                    <a:cubicBezTo>
                      <a:pt x="12655" y="7827"/>
                      <a:pt x="16389" y="7050"/>
                      <a:pt x="16514" y="5872"/>
                    </a:cubicBezTo>
                    <a:cubicBezTo>
                      <a:pt x="16640" y="4694"/>
                      <a:pt x="14184" y="483"/>
                      <a:pt x="7918" y="32"/>
                    </a:cubicBezTo>
                    <a:cubicBezTo>
                      <a:pt x="7637" y="11"/>
                      <a:pt x="7365" y="1"/>
                      <a:pt x="71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5053;p63">
                <a:extLst>
                  <a:ext uri="{FF2B5EF4-FFF2-40B4-BE49-F238E27FC236}">
                    <a16:creationId xmlns:a16="http://schemas.microsoft.com/office/drawing/2014/main" id="{D9AC8F00-276A-4007-9868-002D3FB08C4B}"/>
                  </a:ext>
                </a:extLst>
              </p:cNvPr>
              <p:cNvSpPr/>
              <p:nvPr/>
            </p:nvSpPr>
            <p:spPr>
              <a:xfrm>
                <a:off x="1854312" y="1487756"/>
                <a:ext cx="69166" cy="40667"/>
              </a:xfrm>
              <a:custGeom>
                <a:avLst/>
                <a:gdLst/>
                <a:ahLst/>
                <a:cxnLst/>
                <a:rect l="l" t="t" r="r" b="b"/>
                <a:pathLst>
                  <a:path w="11778" h="6925" extrusionOk="0">
                    <a:moveTo>
                      <a:pt x="7102" y="1"/>
                    </a:moveTo>
                    <a:cubicBezTo>
                      <a:pt x="1507" y="1"/>
                      <a:pt x="0" y="4651"/>
                      <a:pt x="48" y="5872"/>
                    </a:cubicBezTo>
                    <a:cubicBezTo>
                      <a:pt x="73" y="6273"/>
                      <a:pt x="499" y="6624"/>
                      <a:pt x="1176" y="6925"/>
                    </a:cubicBezTo>
                    <a:cubicBezTo>
                      <a:pt x="2028" y="5646"/>
                      <a:pt x="3056" y="4519"/>
                      <a:pt x="4384" y="3691"/>
                    </a:cubicBezTo>
                    <a:cubicBezTo>
                      <a:pt x="6539" y="2338"/>
                      <a:pt x="9146" y="1361"/>
                      <a:pt x="11778" y="909"/>
                    </a:cubicBezTo>
                    <a:cubicBezTo>
                      <a:pt x="10700" y="458"/>
                      <a:pt x="9422" y="133"/>
                      <a:pt x="7918" y="32"/>
                    </a:cubicBezTo>
                    <a:cubicBezTo>
                      <a:pt x="7637" y="11"/>
                      <a:pt x="7365" y="1"/>
                      <a:pt x="7102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5054;p63">
                <a:extLst>
                  <a:ext uri="{FF2B5EF4-FFF2-40B4-BE49-F238E27FC236}">
                    <a16:creationId xmlns:a16="http://schemas.microsoft.com/office/drawing/2014/main" id="{82517BF7-DF02-44EB-BEB8-8EC157A72F8F}"/>
                  </a:ext>
                </a:extLst>
              </p:cNvPr>
              <p:cNvSpPr/>
              <p:nvPr/>
            </p:nvSpPr>
            <p:spPr>
              <a:xfrm>
                <a:off x="1877109" y="1493823"/>
                <a:ext cx="11780" cy="39164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6669" extrusionOk="0">
                    <a:moveTo>
                      <a:pt x="1921" y="1"/>
                    </a:moveTo>
                    <a:cubicBezTo>
                      <a:pt x="1897" y="1"/>
                      <a:pt x="1873" y="9"/>
                      <a:pt x="1855" y="27"/>
                    </a:cubicBezTo>
                    <a:cubicBezTo>
                      <a:pt x="753" y="1907"/>
                      <a:pt x="1" y="4288"/>
                      <a:pt x="201" y="6543"/>
                    </a:cubicBezTo>
                    <a:cubicBezTo>
                      <a:pt x="527" y="6593"/>
                      <a:pt x="853" y="6643"/>
                      <a:pt x="1204" y="6668"/>
                    </a:cubicBezTo>
                    <a:cubicBezTo>
                      <a:pt x="1179" y="5866"/>
                      <a:pt x="1154" y="5090"/>
                      <a:pt x="1204" y="4288"/>
                    </a:cubicBezTo>
                    <a:cubicBezTo>
                      <a:pt x="1279" y="2834"/>
                      <a:pt x="1906" y="1506"/>
                      <a:pt x="2006" y="77"/>
                    </a:cubicBezTo>
                    <a:cubicBezTo>
                      <a:pt x="2006" y="28"/>
                      <a:pt x="1964" y="1"/>
                      <a:pt x="19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5055;p63">
                <a:extLst>
                  <a:ext uri="{FF2B5EF4-FFF2-40B4-BE49-F238E27FC236}">
                    <a16:creationId xmlns:a16="http://schemas.microsoft.com/office/drawing/2014/main" id="{5279BD01-584F-4CEC-8F80-02B4FB563BDA}"/>
                  </a:ext>
                </a:extLst>
              </p:cNvPr>
              <p:cNvSpPr/>
              <p:nvPr/>
            </p:nvSpPr>
            <p:spPr>
              <a:xfrm>
                <a:off x="1902237" y="1494251"/>
                <a:ext cx="13736" cy="39175"/>
              </a:xfrm>
              <a:custGeom>
                <a:avLst/>
                <a:gdLst/>
                <a:ahLst/>
                <a:cxnLst/>
                <a:rect l="l" t="t" r="r" b="b"/>
                <a:pathLst>
                  <a:path w="2339" h="6671" extrusionOk="0">
                    <a:moveTo>
                      <a:pt x="126" y="1"/>
                    </a:moveTo>
                    <a:cubicBezTo>
                      <a:pt x="59" y="1"/>
                      <a:pt x="1" y="50"/>
                      <a:pt x="33" y="129"/>
                    </a:cubicBezTo>
                    <a:cubicBezTo>
                      <a:pt x="434" y="1508"/>
                      <a:pt x="1010" y="2736"/>
                      <a:pt x="1286" y="4164"/>
                    </a:cubicBezTo>
                    <a:cubicBezTo>
                      <a:pt x="1436" y="5017"/>
                      <a:pt x="1486" y="5844"/>
                      <a:pt x="1486" y="6671"/>
                    </a:cubicBezTo>
                    <a:cubicBezTo>
                      <a:pt x="1762" y="6671"/>
                      <a:pt x="2013" y="6646"/>
                      <a:pt x="2288" y="6646"/>
                    </a:cubicBezTo>
                    <a:cubicBezTo>
                      <a:pt x="2338" y="4340"/>
                      <a:pt x="1386" y="1959"/>
                      <a:pt x="233" y="54"/>
                    </a:cubicBezTo>
                    <a:cubicBezTo>
                      <a:pt x="205" y="17"/>
                      <a:pt x="164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5056;p63">
                <a:extLst>
                  <a:ext uri="{FF2B5EF4-FFF2-40B4-BE49-F238E27FC236}">
                    <a16:creationId xmlns:a16="http://schemas.microsoft.com/office/drawing/2014/main" id="{547AEA0C-E79E-42E2-9AC2-0E9922B51E74}"/>
                  </a:ext>
                </a:extLst>
              </p:cNvPr>
              <p:cNvSpPr/>
              <p:nvPr/>
            </p:nvSpPr>
            <p:spPr>
              <a:xfrm>
                <a:off x="1753035" y="1293018"/>
                <a:ext cx="80136" cy="229368"/>
              </a:xfrm>
              <a:custGeom>
                <a:avLst/>
                <a:gdLst/>
                <a:ahLst/>
                <a:cxnLst/>
                <a:rect l="l" t="t" r="r" b="b"/>
                <a:pathLst>
                  <a:path w="13646" h="39058" extrusionOk="0">
                    <a:moveTo>
                      <a:pt x="11671" y="1"/>
                    </a:moveTo>
                    <a:cubicBezTo>
                      <a:pt x="11562" y="1"/>
                      <a:pt x="11440" y="36"/>
                      <a:pt x="11304" y="110"/>
                    </a:cubicBezTo>
                    <a:cubicBezTo>
                      <a:pt x="8698" y="1514"/>
                      <a:pt x="4186" y="4948"/>
                      <a:pt x="2081" y="16928"/>
                    </a:cubicBezTo>
                    <a:cubicBezTo>
                      <a:pt x="1" y="28933"/>
                      <a:pt x="577" y="39058"/>
                      <a:pt x="577" y="39058"/>
                    </a:cubicBezTo>
                    <a:lnTo>
                      <a:pt x="9851" y="36050"/>
                    </a:lnTo>
                    <a:cubicBezTo>
                      <a:pt x="7921" y="24522"/>
                      <a:pt x="11304" y="11664"/>
                      <a:pt x="11304" y="11664"/>
                    </a:cubicBezTo>
                    <a:cubicBezTo>
                      <a:pt x="11304" y="11664"/>
                      <a:pt x="13646" y="1"/>
                      <a:pt x="116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5057;p63">
                <a:extLst>
                  <a:ext uri="{FF2B5EF4-FFF2-40B4-BE49-F238E27FC236}">
                    <a16:creationId xmlns:a16="http://schemas.microsoft.com/office/drawing/2014/main" id="{7ED94018-746C-43F7-B4A4-82293079811E}"/>
                  </a:ext>
                </a:extLst>
              </p:cNvPr>
              <p:cNvSpPr/>
              <p:nvPr/>
            </p:nvSpPr>
            <p:spPr>
              <a:xfrm>
                <a:off x="1801312" y="1341725"/>
                <a:ext cx="21640" cy="152209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25919" extrusionOk="0">
                    <a:moveTo>
                      <a:pt x="3666" y="1"/>
                    </a:moveTo>
                    <a:cubicBezTo>
                      <a:pt x="3662" y="1"/>
                      <a:pt x="3660" y="4"/>
                      <a:pt x="3660" y="12"/>
                    </a:cubicBezTo>
                    <a:cubicBezTo>
                      <a:pt x="2707" y="3922"/>
                      <a:pt x="1805" y="7781"/>
                      <a:pt x="1279" y="11791"/>
                    </a:cubicBezTo>
                    <a:cubicBezTo>
                      <a:pt x="677" y="16328"/>
                      <a:pt x="0" y="21315"/>
                      <a:pt x="1178" y="25802"/>
                    </a:cubicBezTo>
                    <a:cubicBezTo>
                      <a:pt x="1201" y="25881"/>
                      <a:pt x="1274" y="25919"/>
                      <a:pt x="1346" y="25919"/>
                    </a:cubicBezTo>
                    <a:cubicBezTo>
                      <a:pt x="1433" y="25919"/>
                      <a:pt x="1518" y="25862"/>
                      <a:pt x="1504" y="25751"/>
                    </a:cubicBezTo>
                    <a:cubicBezTo>
                      <a:pt x="677" y="17180"/>
                      <a:pt x="2181" y="8458"/>
                      <a:pt x="3685" y="12"/>
                    </a:cubicBezTo>
                    <a:cubicBezTo>
                      <a:pt x="3685" y="12"/>
                      <a:pt x="3674" y="1"/>
                      <a:pt x="366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5058;p63">
                <a:extLst>
                  <a:ext uri="{FF2B5EF4-FFF2-40B4-BE49-F238E27FC236}">
                    <a16:creationId xmlns:a16="http://schemas.microsoft.com/office/drawing/2014/main" id="{C0520024-817A-4B04-A531-F1D7126BDF92}"/>
                  </a:ext>
                </a:extLst>
              </p:cNvPr>
              <p:cNvSpPr/>
              <p:nvPr/>
            </p:nvSpPr>
            <p:spPr>
              <a:xfrm>
                <a:off x="1753035" y="1311470"/>
                <a:ext cx="44602" cy="210917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35916" extrusionOk="0">
                    <a:moveTo>
                      <a:pt x="7595" y="1"/>
                    </a:moveTo>
                    <a:lnTo>
                      <a:pt x="7595" y="1"/>
                    </a:lnTo>
                    <a:cubicBezTo>
                      <a:pt x="5515" y="2432"/>
                      <a:pt x="3359" y="6542"/>
                      <a:pt x="2081" y="13786"/>
                    </a:cubicBezTo>
                    <a:cubicBezTo>
                      <a:pt x="1" y="25791"/>
                      <a:pt x="577" y="35916"/>
                      <a:pt x="577" y="35916"/>
                    </a:cubicBezTo>
                    <a:lnTo>
                      <a:pt x="2708" y="35214"/>
                    </a:lnTo>
                    <a:cubicBezTo>
                      <a:pt x="2131" y="29274"/>
                      <a:pt x="1981" y="23234"/>
                      <a:pt x="2858" y="17369"/>
                    </a:cubicBezTo>
                    <a:cubicBezTo>
                      <a:pt x="3685" y="11555"/>
                      <a:pt x="4637" y="5114"/>
                      <a:pt x="7595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5059;p63">
                <a:extLst>
                  <a:ext uri="{FF2B5EF4-FFF2-40B4-BE49-F238E27FC236}">
                    <a16:creationId xmlns:a16="http://schemas.microsoft.com/office/drawing/2014/main" id="{4D9B03CB-0F1D-495D-BBA7-0DEFA156D8B4}"/>
                  </a:ext>
                </a:extLst>
              </p:cNvPr>
              <p:cNvSpPr/>
              <p:nvPr/>
            </p:nvSpPr>
            <p:spPr>
              <a:xfrm>
                <a:off x="1747004" y="1487756"/>
                <a:ext cx="97859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16664" h="7827" extrusionOk="0">
                    <a:moveTo>
                      <a:pt x="9560" y="1"/>
                    </a:moveTo>
                    <a:cubicBezTo>
                      <a:pt x="9298" y="1"/>
                      <a:pt x="9027" y="11"/>
                      <a:pt x="8747" y="32"/>
                    </a:cubicBezTo>
                    <a:cubicBezTo>
                      <a:pt x="2481" y="483"/>
                      <a:pt x="0" y="4694"/>
                      <a:pt x="151" y="5872"/>
                    </a:cubicBezTo>
                    <a:cubicBezTo>
                      <a:pt x="276" y="7050"/>
                      <a:pt x="4010" y="7827"/>
                      <a:pt x="8547" y="7827"/>
                    </a:cubicBezTo>
                    <a:cubicBezTo>
                      <a:pt x="13058" y="7827"/>
                      <a:pt x="16542" y="7100"/>
                      <a:pt x="16592" y="5872"/>
                    </a:cubicBezTo>
                    <a:cubicBezTo>
                      <a:pt x="16664" y="4651"/>
                      <a:pt x="15135" y="1"/>
                      <a:pt x="95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5060;p63">
                <a:extLst>
                  <a:ext uri="{FF2B5EF4-FFF2-40B4-BE49-F238E27FC236}">
                    <a16:creationId xmlns:a16="http://schemas.microsoft.com/office/drawing/2014/main" id="{327BDA5A-6113-4680-B100-C169CF093A9B}"/>
                  </a:ext>
                </a:extLst>
              </p:cNvPr>
              <p:cNvSpPr/>
              <p:nvPr/>
            </p:nvSpPr>
            <p:spPr>
              <a:xfrm>
                <a:off x="1747004" y="1487727"/>
                <a:ext cx="76389" cy="41577"/>
              </a:xfrm>
              <a:custGeom>
                <a:avLst/>
                <a:gdLst/>
                <a:ahLst/>
                <a:cxnLst/>
                <a:rect l="l" t="t" r="r" b="b"/>
                <a:pathLst>
                  <a:path w="13008" h="7080" extrusionOk="0">
                    <a:moveTo>
                      <a:pt x="9591" y="0"/>
                    </a:moveTo>
                    <a:cubicBezTo>
                      <a:pt x="9319" y="0"/>
                      <a:pt x="9038" y="12"/>
                      <a:pt x="8747" y="37"/>
                    </a:cubicBezTo>
                    <a:cubicBezTo>
                      <a:pt x="2481" y="488"/>
                      <a:pt x="0" y="4699"/>
                      <a:pt x="151" y="5877"/>
                    </a:cubicBezTo>
                    <a:cubicBezTo>
                      <a:pt x="201" y="6353"/>
                      <a:pt x="827" y="6754"/>
                      <a:pt x="1855" y="7080"/>
                    </a:cubicBezTo>
                    <a:cubicBezTo>
                      <a:pt x="3108" y="5551"/>
                      <a:pt x="4737" y="4273"/>
                      <a:pt x="6266" y="3346"/>
                    </a:cubicBezTo>
                    <a:cubicBezTo>
                      <a:pt x="8171" y="2193"/>
                      <a:pt x="10602" y="1140"/>
                      <a:pt x="13008" y="739"/>
                    </a:cubicBezTo>
                    <a:cubicBezTo>
                      <a:pt x="12088" y="300"/>
                      <a:pt x="10959" y="0"/>
                      <a:pt x="9591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5061;p63">
                <a:extLst>
                  <a:ext uri="{FF2B5EF4-FFF2-40B4-BE49-F238E27FC236}">
                    <a16:creationId xmlns:a16="http://schemas.microsoft.com/office/drawing/2014/main" id="{4C883B87-0F9F-40B1-B828-4D7A0D5AC61A}"/>
                  </a:ext>
                </a:extLst>
              </p:cNvPr>
              <p:cNvSpPr/>
              <p:nvPr/>
            </p:nvSpPr>
            <p:spPr>
              <a:xfrm>
                <a:off x="1773641" y="1500359"/>
                <a:ext cx="12779" cy="32481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5531" extrusionOk="0">
                    <a:moveTo>
                      <a:pt x="2093" y="0"/>
                    </a:moveTo>
                    <a:cubicBezTo>
                      <a:pt x="2080" y="0"/>
                      <a:pt x="2067" y="5"/>
                      <a:pt x="2056" y="17"/>
                    </a:cubicBezTo>
                    <a:cubicBezTo>
                      <a:pt x="702" y="1570"/>
                      <a:pt x="1" y="3475"/>
                      <a:pt x="76" y="5455"/>
                    </a:cubicBezTo>
                    <a:cubicBezTo>
                      <a:pt x="301" y="5480"/>
                      <a:pt x="552" y="5505"/>
                      <a:pt x="803" y="5530"/>
                    </a:cubicBezTo>
                    <a:cubicBezTo>
                      <a:pt x="828" y="3651"/>
                      <a:pt x="1179" y="1946"/>
                      <a:pt x="2156" y="92"/>
                    </a:cubicBezTo>
                    <a:cubicBezTo>
                      <a:pt x="2175" y="53"/>
                      <a:pt x="2135" y="0"/>
                      <a:pt x="20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5062;p63">
                <a:extLst>
                  <a:ext uri="{FF2B5EF4-FFF2-40B4-BE49-F238E27FC236}">
                    <a16:creationId xmlns:a16="http://schemas.microsoft.com/office/drawing/2014/main" id="{B4EC3FE1-F4F9-4A0C-8786-591788354534}"/>
                  </a:ext>
                </a:extLst>
              </p:cNvPr>
              <p:cNvSpPr/>
              <p:nvPr/>
            </p:nvSpPr>
            <p:spPr>
              <a:xfrm>
                <a:off x="1802974" y="1492296"/>
                <a:ext cx="14241" cy="4083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6954" extrusionOk="0">
                    <a:moveTo>
                      <a:pt x="33" y="1"/>
                    </a:moveTo>
                    <a:cubicBezTo>
                      <a:pt x="20" y="1"/>
                      <a:pt x="0" y="18"/>
                      <a:pt x="18" y="36"/>
                    </a:cubicBezTo>
                    <a:cubicBezTo>
                      <a:pt x="1246" y="2342"/>
                      <a:pt x="1647" y="4522"/>
                      <a:pt x="1773" y="6954"/>
                    </a:cubicBezTo>
                    <a:cubicBezTo>
                      <a:pt x="1998" y="6928"/>
                      <a:pt x="2224" y="6903"/>
                      <a:pt x="2424" y="6878"/>
                    </a:cubicBezTo>
                    <a:cubicBezTo>
                      <a:pt x="2399" y="4397"/>
                      <a:pt x="1672" y="2116"/>
                      <a:pt x="43" y="11"/>
                    </a:cubicBezTo>
                    <a:cubicBezTo>
                      <a:pt x="43" y="4"/>
                      <a:pt x="39" y="1"/>
                      <a:pt x="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5063;p63">
                <a:extLst>
                  <a:ext uri="{FF2B5EF4-FFF2-40B4-BE49-F238E27FC236}">
                    <a16:creationId xmlns:a16="http://schemas.microsoft.com/office/drawing/2014/main" id="{5B0A86F8-C864-4435-BCDA-DAE518188FBC}"/>
                  </a:ext>
                </a:extLst>
              </p:cNvPr>
              <p:cNvSpPr/>
              <p:nvPr/>
            </p:nvSpPr>
            <p:spPr>
              <a:xfrm>
                <a:off x="1783354" y="1286735"/>
                <a:ext cx="136888" cy="62061"/>
              </a:xfrm>
              <a:custGeom>
                <a:avLst/>
                <a:gdLst/>
                <a:ahLst/>
                <a:cxnLst/>
                <a:rect l="l" t="t" r="r" b="b"/>
                <a:pathLst>
                  <a:path w="23310" h="10568" extrusionOk="0">
                    <a:moveTo>
                      <a:pt x="11503" y="1"/>
                    </a:moveTo>
                    <a:cubicBezTo>
                      <a:pt x="9889" y="1"/>
                      <a:pt x="8248" y="362"/>
                      <a:pt x="6793" y="1180"/>
                    </a:cubicBezTo>
                    <a:cubicBezTo>
                      <a:pt x="6705" y="1105"/>
                      <a:pt x="6611" y="1068"/>
                      <a:pt x="6505" y="1068"/>
                    </a:cubicBezTo>
                    <a:cubicBezTo>
                      <a:pt x="6398" y="1068"/>
                      <a:pt x="6279" y="1105"/>
                      <a:pt x="6141" y="1180"/>
                    </a:cubicBezTo>
                    <a:cubicBezTo>
                      <a:pt x="4512" y="2058"/>
                      <a:pt x="2081" y="3762"/>
                      <a:pt x="1" y="7922"/>
                    </a:cubicBezTo>
                    <a:cubicBezTo>
                      <a:pt x="3785" y="9802"/>
                      <a:pt x="8597" y="10278"/>
                      <a:pt x="12632" y="10529"/>
                    </a:cubicBezTo>
                    <a:cubicBezTo>
                      <a:pt x="13249" y="10555"/>
                      <a:pt x="13866" y="10568"/>
                      <a:pt x="14483" y="10568"/>
                    </a:cubicBezTo>
                    <a:cubicBezTo>
                      <a:pt x="17448" y="10568"/>
                      <a:pt x="20404" y="10261"/>
                      <a:pt x="23309" y="9576"/>
                    </a:cubicBezTo>
                    <a:cubicBezTo>
                      <a:pt x="21455" y="5140"/>
                      <a:pt x="19199" y="2960"/>
                      <a:pt x="17444" y="1782"/>
                    </a:cubicBezTo>
                    <a:cubicBezTo>
                      <a:pt x="17119" y="1581"/>
                      <a:pt x="16768" y="1356"/>
                      <a:pt x="16417" y="1180"/>
                    </a:cubicBezTo>
                    <a:cubicBezTo>
                      <a:pt x="16392" y="1180"/>
                      <a:pt x="16392" y="1180"/>
                      <a:pt x="16392" y="1155"/>
                    </a:cubicBezTo>
                    <a:cubicBezTo>
                      <a:pt x="14971" y="425"/>
                      <a:pt x="13252" y="1"/>
                      <a:pt x="11503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5064;p63">
                <a:extLst>
                  <a:ext uri="{FF2B5EF4-FFF2-40B4-BE49-F238E27FC236}">
                    <a16:creationId xmlns:a16="http://schemas.microsoft.com/office/drawing/2014/main" id="{6F88566F-3629-48D4-AFD3-1A6C60378458}"/>
                  </a:ext>
                </a:extLst>
              </p:cNvPr>
              <p:cNvSpPr/>
              <p:nvPr/>
            </p:nvSpPr>
            <p:spPr>
              <a:xfrm>
                <a:off x="1681361" y="1073070"/>
                <a:ext cx="319241" cy="269107"/>
              </a:xfrm>
              <a:custGeom>
                <a:avLst/>
                <a:gdLst/>
                <a:ahLst/>
                <a:cxnLst/>
                <a:rect l="l" t="t" r="r" b="b"/>
                <a:pathLst>
                  <a:path w="54362" h="45825" extrusionOk="0">
                    <a:moveTo>
                      <a:pt x="28917" y="0"/>
                    </a:moveTo>
                    <a:cubicBezTo>
                      <a:pt x="14867" y="0"/>
                      <a:pt x="1132" y="17639"/>
                      <a:pt x="677" y="25083"/>
                    </a:cubicBezTo>
                    <a:cubicBezTo>
                      <a:pt x="0" y="35885"/>
                      <a:pt x="16316" y="44858"/>
                      <a:pt x="25188" y="45735"/>
                    </a:cubicBezTo>
                    <a:cubicBezTo>
                      <a:pt x="25813" y="45794"/>
                      <a:pt x="26497" y="45824"/>
                      <a:pt x="27229" y="45824"/>
                    </a:cubicBezTo>
                    <a:cubicBezTo>
                      <a:pt x="36081" y="45824"/>
                      <a:pt x="51926" y="41426"/>
                      <a:pt x="53083" y="31148"/>
                    </a:cubicBezTo>
                    <a:cubicBezTo>
                      <a:pt x="54361" y="20020"/>
                      <a:pt x="45640" y="1925"/>
                      <a:pt x="30903" y="121"/>
                    </a:cubicBezTo>
                    <a:cubicBezTo>
                      <a:pt x="30241" y="39"/>
                      <a:pt x="29578" y="0"/>
                      <a:pt x="289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5065;p63">
                <a:extLst>
                  <a:ext uri="{FF2B5EF4-FFF2-40B4-BE49-F238E27FC236}">
                    <a16:creationId xmlns:a16="http://schemas.microsoft.com/office/drawing/2014/main" id="{D5546F6A-44BB-41FD-B628-4015C5F3B214}"/>
                  </a:ext>
                </a:extLst>
              </p:cNvPr>
              <p:cNvSpPr/>
              <p:nvPr/>
            </p:nvSpPr>
            <p:spPr>
              <a:xfrm>
                <a:off x="1683275" y="1073070"/>
                <a:ext cx="184126" cy="232375"/>
              </a:xfrm>
              <a:custGeom>
                <a:avLst/>
                <a:gdLst/>
                <a:ahLst/>
                <a:cxnLst/>
                <a:rect l="l" t="t" r="r" b="b"/>
                <a:pathLst>
                  <a:path w="31354" h="39570" extrusionOk="0">
                    <a:moveTo>
                      <a:pt x="28591" y="0"/>
                    </a:moveTo>
                    <a:cubicBezTo>
                      <a:pt x="14541" y="0"/>
                      <a:pt x="806" y="17639"/>
                      <a:pt x="351" y="25083"/>
                    </a:cubicBezTo>
                    <a:cubicBezTo>
                      <a:pt x="0" y="30697"/>
                      <a:pt x="4261" y="35835"/>
                      <a:pt x="9649" y="39569"/>
                    </a:cubicBezTo>
                    <a:cubicBezTo>
                      <a:pt x="7268" y="36712"/>
                      <a:pt x="4687" y="33579"/>
                      <a:pt x="3935" y="29895"/>
                    </a:cubicBezTo>
                    <a:cubicBezTo>
                      <a:pt x="3083" y="25660"/>
                      <a:pt x="4963" y="21424"/>
                      <a:pt x="7093" y="17890"/>
                    </a:cubicBezTo>
                    <a:cubicBezTo>
                      <a:pt x="9950" y="13103"/>
                      <a:pt x="13709" y="8642"/>
                      <a:pt x="18346" y="5384"/>
                    </a:cubicBezTo>
                    <a:cubicBezTo>
                      <a:pt x="22306" y="2652"/>
                      <a:pt x="26717" y="1248"/>
                      <a:pt x="31354" y="221"/>
                    </a:cubicBezTo>
                    <a:cubicBezTo>
                      <a:pt x="31103" y="196"/>
                      <a:pt x="30827" y="146"/>
                      <a:pt x="30577" y="121"/>
                    </a:cubicBezTo>
                    <a:cubicBezTo>
                      <a:pt x="29915" y="39"/>
                      <a:pt x="29252" y="0"/>
                      <a:pt x="28591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5066;p63">
                <a:extLst>
                  <a:ext uri="{FF2B5EF4-FFF2-40B4-BE49-F238E27FC236}">
                    <a16:creationId xmlns:a16="http://schemas.microsoft.com/office/drawing/2014/main" id="{3F1E32B8-E2C1-4FA7-A495-CB6934F59A50}"/>
                  </a:ext>
                </a:extLst>
              </p:cNvPr>
              <p:cNvSpPr/>
              <p:nvPr/>
            </p:nvSpPr>
            <p:spPr>
              <a:xfrm>
                <a:off x="1811172" y="1076717"/>
                <a:ext cx="25352" cy="84382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14369" extrusionOk="0">
                    <a:moveTo>
                      <a:pt x="2106" y="1"/>
                    </a:moveTo>
                    <a:cubicBezTo>
                      <a:pt x="1956" y="51"/>
                      <a:pt x="1830" y="76"/>
                      <a:pt x="1680" y="126"/>
                    </a:cubicBezTo>
                    <a:cubicBezTo>
                      <a:pt x="1605" y="1780"/>
                      <a:pt x="1805" y="3459"/>
                      <a:pt x="2006" y="5114"/>
                    </a:cubicBezTo>
                    <a:cubicBezTo>
                      <a:pt x="2281" y="7394"/>
                      <a:pt x="2632" y="9650"/>
                      <a:pt x="3184" y="11881"/>
                    </a:cubicBezTo>
                    <a:cubicBezTo>
                      <a:pt x="1555" y="8171"/>
                      <a:pt x="928" y="4437"/>
                      <a:pt x="602" y="452"/>
                    </a:cubicBezTo>
                    <a:cubicBezTo>
                      <a:pt x="427" y="527"/>
                      <a:pt x="276" y="577"/>
                      <a:pt x="101" y="652"/>
                    </a:cubicBezTo>
                    <a:cubicBezTo>
                      <a:pt x="1" y="5339"/>
                      <a:pt x="427" y="10427"/>
                      <a:pt x="3534" y="13961"/>
                    </a:cubicBezTo>
                    <a:cubicBezTo>
                      <a:pt x="3610" y="14036"/>
                      <a:pt x="3685" y="14061"/>
                      <a:pt x="3735" y="14061"/>
                    </a:cubicBezTo>
                    <a:cubicBezTo>
                      <a:pt x="3760" y="14111"/>
                      <a:pt x="3760" y="14136"/>
                      <a:pt x="3785" y="14186"/>
                    </a:cubicBezTo>
                    <a:cubicBezTo>
                      <a:pt x="3824" y="14313"/>
                      <a:pt x="3917" y="14368"/>
                      <a:pt x="4012" y="14368"/>
                    </a:cubicBezTo>
                    <a:cubicBezTo>
                      <a:pt x="4161" y="14368"/>
                      <a:pt x="4317" y="14235"/>
                      <a:pt x="4286" y="14036"/>
                    </a:cubicBezTo>
                    <a:cubicBezTo>
                      <a:pt x="3785" y="11028"/>
                      <a:pt x="3083" y="8046"/>
                      <a:pt x="2607" y="5038"/>
                    </a:cubicBezTo>
                    <a:cubicBezTo>
                      <a:pt x="2331" y="3359"/>
                      <a:pt x="2181" y="1705"/>
                      <a:pt x="2106" y="26"/>
                    </a:cubicBezTo>
                    <a:cubicBezTo>
                      <a:pt x="2106" y="26"/>
                      <a:pt x="2106" y="26"/>
                      <a:pt x="2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5067;p63">
                <a:extLst>
                  <a:ext uri="{FF2B5EF4-FFF2-40B4-BE49-F238E27FC236}">
                    <a16:creationId xmlns:a16="http://schemas.microsoft.com/office/drawing/2014/main" id="{B9AAC16C-3156-45CA-A461-69337944DF6C}"/>
                  </a:ext>
                </a:extLst>
              </p:cNvPr>
              <p:cNvSpPr/>
              <p:nvPr/>
            </p:nvSpPr>
            <p:spPr>
              <a:xfrm>
                <a:off x="1854887" y="1073774"/>
                <a:ext cx="10159" cy="87858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4961" extrusionOk="0">
                    <a:moveTo>
                      <a:pt x="1329" y="1"/>
                    </a:moveTo>
                    <a:cubicBezTo>
                      <a:pt x="476" y="4888"/>
                      <a:pt x="0" y="9850"/>
                      <a:pt x="978" y="14788"/>
                    </a:cubicBezTo>
                    <a:cubicBezTo>
                      <a:pt x="999" y="14907"/>
                      <a:pt x="1092" y="14961"/>
                      <a:pt x="1189" y="14961"/>
                    </a:cubicBezTo>
                    <a:cubicBezTo>
                      <a:pt x="1317" y="14961"/>
                      <a:pt x="1454" y="14869"/>
                      <a:pt x="1454" y="14712"/>
                    </a:cubicBezTo>
                    <a:cubicBezTo>
                      <a:pt x="1128" y="9750"/>
                      <a:pt x="1278" y="4938"/>
                      <a:pt x="1730" y="51"/>
                    </a:cubicBezTo>
                    <a:cubicBezTo>
                      <a:pt x="1604" y="26"/>
                      <a:pt x="1479" y="1"/>
                      <a:pt x="13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5068;p63">
                <a:extLst>
                  <a:ext uri="{FF2B5EF4-FFF2-40B4-BE49-F238E27FC236}">
                    <a16:creationId xmlns:a16="http://schemas.microsoft.com/office/drawing/2014/main" id="{5C87E094-A990-40AF-BFA5-C73AA7427323}"/>
                  </a:ext>
                </a:extLst>
              </p:cNvPr>
              <p:cNvSpPr/>
              <p:nvPr/>
            </p:nvSpPr>
            <p:spPr>
              <a:xfrm>
                <a:off x="1873227" y="1091292"/>
                <a:ext cx="41566" cy="82514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14051" extrusionOk="0">
                    <a:moveTo>
                      <a:pt x="6526" y="0"/>
                    </a:moveTo>
                    <a:cubicBezTo>
                      <a:pt x="6451" y="125"/>
                      <a:pt x="6351" y="226"/>
                      <a:pt x="6251" y="351"/>
                    </a:cubicBezTo>
                    <a:cubicBezTo>
                      <a:pt x="5273" y="1754"/>
                      <a:pt x="4446" y="3283"/>
                      <a:pt x="3644" y="4762"/>
                    </a:cubicBezTo>
                    <a:cubicBezTo>
                      <a:pt x="2115" y="7619"/>
                      <a:pt x="912" y="10627"/>
                      <a:pt x="60" y="13734"/>
                    </a:cubicBezTo>
                    <a:cubicBezTo>
                      <a:pt x="1" y="13928"/>
                      <a:pt x="153" y="14050"/>
                      <a:pt x="313" y="14050"/>
                    </a:cubicBezTo>
                    <a:cubicBezTo>
                      <a:pt x="422" y="14050"/>
                      <a:pt x="536" y="13992"/>
                      <a:pt x="587" y="13860"/>
                    </a:cubicBezTo>
                    <a:cubicBezTo>
                      <a:pt x="1689" y="10902"/>
                      <a:pt x="2892" y="7995"/>
                      <a:pt x="4271" y="5138"/>
                    </a:cubicBezTo>
                    <a:cubicBezTo>
                      <a:pt x="5073" y="3459"/>
                      <a:pt x="6075" y="1905"/>
                      <a:pt x="7078" y="351"/>
                    </a:cubicBezTo>
                    <a:cubicBezTo>
                      <a:pt x="6902" y="226"/>
                      <a:pt x="6727" y="100"/>
                      <a:pt x="6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5069;p63">
                <a:extLst>
                  <a:ext uri="{FF2B5EF4-FFF2-40B4-BE49-F238E27FC236}">
                    <a16:creationId xmlns:a16="http://schemas.microsoft.com/office/drawing/2014/main" id="{0AE86D95-052E-4584-BFB4-C79D28E9748F}"/>
                  </a:ext>
                </a:extLst>
              </p:cNvPr>
              <p:cNvSpPr/>
              <p:nvPr/>
            </p:nvSpPr>
            <p:spPr>
              <a:xfrm>
                <a:off x="1893675" y="1121312"/>
                <a:ext cx="54826" cy="52988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9023" extrusionOk="0">
                    <a:moveTo>
                      <a:pt x="8959" y="1"/>
                    </a:moveTo>
                    <a:cubicBezTo>
                      <a:pt x="5526" y="2106"/>
                      <a:pt x="2794" y="5364"/>
                      <a:pt x="212" y="8447"/>
                    </a:cubicBezTo>
                    <a:cubicBezTo>
                      <a:pt x="0" y="8698"/>
                      <a:pt x="203" y="9022"/>
                      <a:pt x="445" y="9022"/>
                    </a:cubicBezTo>
                    <a:cubicBezTo>
                      <a:pt x="518" y="9022"/>
                      <a:pt x="594" y="8993"/>
                      <a:pt x="663" y="8923"/>
                    </a:cubicBezTo>
                    <a:cubicBezTo>
                      <a:pt x="3345" y="5991"/>
                      <a:pt x="6002" y="2683"/>
                      <a:pt x="9335" y="452"/>
                    </a:cubicBezTo>
                    <a:cubicBezTo>
                      <a:pt x="9210" y="302"/>
                      <a:pt x="9085" y="151"/>
                      <a:pt x="89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5070;p63">
                <a:extLst>
                  <a:ext uri="{FF2B5EF4-FFF2-40B4-BE49-F238E27FC236}">
                    <a16:creationId xmlns:a16="http://schemas.microsoft.com/office/drawing/2014/main" id="{B2983EC7-7822-4907-A43B-6E05A711FB2D}"/>
                  </a:ext>
                </a:extLst>
              </p:cNvPr>
              <p:cNvSpPr/>
              <p:nvPr/>
            </p:nvSpPr>
            <p:spPr>
              <a:xfrm>
                <a:off x="1897257" y="1150311"/>
                <a:ext cx="71110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12109" h="7623" extrusionOk="0">
                    <a:moveTo>
                      <a:pt x="11833" y="0"/>
                    </a:moveTo>
                    <a:cubicBezTo>
                      <a:pt x="7522" y="1479"/>
                      <a:pt x="3738" y="3985"/>
                      <a:pt x="179" y="7243"/>
                    </a:cubicBezTo>
                    <a:cubicBezTo>
                      <a:pt x="1" y="7402"/>
                      <a:pt x="166" y="7622"/>
                      <a:pt x="354" y="7622"/>
                    </a:cubicBezTo>
                    <a:cubicBezTo>
                      <a:pt x="405" y="7622"/>
                      <a:pt x="457" y="7606"/>
                      <a:pt x="505" y="7569"/>
                    </a:cubicBezTo>
                    <a:cubicBezTo>
                      <a:pt x="4239" y="4637"/>
                      <a:pt x="7898" y="2080"/>
                      <a:pt x="12109" y="476"/>
                    </a:cubicBezTo>
                    <a:cubicBezTo>
                      <a:pt x="12008" y="301"/>
                      <a:pt x="11933" y="151"/>
                      <a:pt x="11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5071;p63">
                <a:extLst>
                  <a:ext uri="{FF2B5EF4-FFF2-40B4-BE49-F238E27FC236}">
                    <a16:creationId xmlns:a16="http://schemas.microsoft.com/office/drawing/2014/main" id="{07DC3DBD-CA4A-49FB-87B0-2CB5E4542615}"/>
                  </a:ext>
                </a:extLst>
              </p:cNvPr>
              <p:cNvSpPr/>
              <p:nvPr/>
            </p:nvSpPr>
            <p:spPr>
              <a:xfrm>
                <a:off x="1901527" y="1168410"/>
                <a:ext cx="76113" cy="28270"/>
              </a:xfrm>
              <a:custGeom>
                <a:avLst/>
                <a:gdLst/>
                <a:ahLst/>
                <a:cxnLst/>
                <a:rect l="l" t="t" r="r" b="b"/>
                <a:pathLst>
                  <a:path w="12961" h="4814" extrusionOk="0">
                    <a:moveTo>
                      <a:pt x="12710" y="1"/>
                    </a:moveTo>
                    <a:cubicBezTo>
                      <a:pt x="8399" y="527"/>
                      <a:pt x="4314" y="2332"/>
                      <a:pt x="354" y="4211"/>
                    </a:cubicBezTo>
                    <a:cubicBezTo>
                      <a:pt x="0" y="4366"/>
                      <a:pt x="232" y="4814"/>
                      <a:pt x="549" y="4814"/>
                    </a:cubicBezTo>
                    <a:cubicBezTo>
                      <a:pt x="592" y="4814"/>
                      <a:pt x="636" y="4806"/>
                      <a:pt x="680" y="4788"/>
                    </a:cubicBezTo>
                    <a:cubicBezTo>
                      <a:pt x="4640" y="3109"/>
                      <a:pt x="8700" y="1229"/>
                      <a:pt x="12961" y="527"/>
                    </a:cubicBezTo>
                    <a:cubicBezTo>
                      <a:pt x="12860" y="352"/>
                      <a:pt x="12785" y="176"/>
                      <a:pt x="127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5072;p63">
                <a:extLst>
                  <a:ext uri="{FF2B5EF4-FFF2-40B4-BE49-F238E27FC236}">
                    <a16:creationId xmlns:a16="http://schemas.microsoft.com/office/drawing/2014/main" id="{289FFEBE-A444-47F0-8EB3-A304A09133BB}"/>
                  </a:ext>
                </a:extLst>
              </p:cNvPr>
              <p:cNvSpPr/>
              <p:nvPr/>
            </p:nvSpPr>
            <p:spPr>
              <a:xfrm>
                <a:off x="1874413" y="1194020"/>
                <a:ext cx="112793" cy="27207"/>
              </a:xfrm>
              <a:custGeom>
                <a:avLst/>
                <a:gdLst/>
                <a:ahLst/>
                <a:cxnLst/>
                <a:rect l="l" t="t" r="r" b="b"/>
                <a:pathLst>
                  <a:path w="19207" h="4633" extrusionOk="0">
                    <a:moveTo>
                      <a:pt x="18843" y="1"/>
                    </a:moveTo>
                    <a:cubicBezTo>
                      <a:pt x="12572" y="1"/>
                      <a:pt x="6207" y="1696"/>
                      <a:pt x="410" y="3886"/>
                    </a:cubicBezTo>
                    <a:cubicBezTo>
                      <a:pt x="0" y="4022"/>
                      <a:pt x="107" y="4633"/>
                      <a:pt x="486" y="4633"/>
                    </a:cubicBezTo>
                    <a:cubicBezTo>
                      <a:pt x="524" y="4633"/>
                      <a:pt x="566" y="4626"/>
                      <a:pt x="610" y="4612"/>
                    </a:cubicBezTo>
                    <a:cubicBezTo>
                      <a:pt x="6725" y="2758"/>
                      <a:pt x="12891" y="953"/>
                      <a:pt x="19207" y="728"/>
                    </a:cubicBezTo>
                    <a:cubicBezTo>
                      <a:pt x="19132" y="502"/>
                      <a:pt x="19056" y="251"/>
                      <a:pt x="18981" y="1"/>
                    </a:cubicBezTo>
                    <a:cubicBezTo>
                      <a:pt x="18935" y="1"/>
                      <a:pt x="18889" y="1"/>
                      <a:pt x="18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5073;p63">
                <a:extLst>
                  <a:ext uri="{FF2B5EF4-FFF2-40B4-BE49-F238E27FC236}">
                    <a16:creationId xmlns:a16="http://schemas.microsoft.com/office/drawing/2014/main" id="{312EF2BF-689F-4DD7-A607-0826EF81E1F2}"/>
                  </a:ext>
                </a:extLst>
              </p:cNvPr>
              <p:cNvSpPr/>
              <p:nvPr/>
            </p:nvSpPr>
            <p:spPr>
              <a:xfrm>
                <a:off x="1889958" y="1226918"/>
                <a:ext cx="103726" cy="10970"/>
              </a:xfrm>
              <a:custGeom>
                <a:avLst/>
                <a:gdLst/>
                <a:ahLst/>
                <a:cxnLst/>
                <a:rect l="l" t="t" r="r" b="b"/>
                <a:pathLst>
                  <a:path w="17663" h="1868" extrusionOk="0">
                    <a:moveTo>
                      <a:pt x="7581" y="1"/>
                    </a:moveTo>
                    <a:cubicBezTo>
                      <a:pt x="5203" y="1"/>
                      <a:pt x="2793" y="194"/>
                      <a:pt x="344" y="564"/>
                    </a:cubicBezTo>
                    <a:cubicBezTo>
                      <a:pt x="0" y="613"/>
                      <a:pt x="90" y="1192"/>
                      <a:pt x="423" y="1192"/>
                    </a:cubicBezTo>
                    <a:cubicBezTo>
                      <a:pt x="430" y="1192"/>
                      <a:pt x="437" y="1191"/>
                      <a:pt x="444" y="1191"/>
                    </a:cubicBezTo>
                    <a:cubicBezTo>
                      <a:pt x="3084" y="990"/>
                      <a:pt x="5735" y="812"/>
                      <a:pt x="8390" y="812"/>
                    </a:cubicBezTo>
                    <a:cubicBezTo>
                      <a:pt x="9718" y="812"/>
                      <a:pt x="11046" y="857"/>
                      <a:pt x="12374" y="965"/>
                    </a:cubicBezTo>
                    <a:cubicBezTo>
                      <a:pt x="14179" y="1091"/>
                      <a:pt x="15933" y="1442"/>
                      <a:pt x="17662" y="1868"/>
                    </a:cubicBezTo>
                    <a:cubicBezTo>
                      <a:pt x="17662" y="1667"/>
                      <a:pt x="17637" y="1442"/>
                      <a:pt x="17637" y="1241"/>
                    </a:cubicBezTo>
                    <a:cubicBezTo>
                      <a:pt x="14343" y="399"/>
                      <a:pt x="10996" y="1"/>
                      <a:pt x="7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5074;p63">
                <a:extLst>
                  <a:ext uri="{FF2B5EF4-FFF2-40B4-BE49-F238E27FC236}">
                    <a16:creationId xmlns:a16="http://schemas.microsoft.com/office/drawing/2014/main" id="{3D9F6B0B-7E0D-4994-A8CB-6492200FB232}"/>
                  </a:ext>
                </a:extLst>
              </p:cNvPr>
              <p:cNvSpPr/>
              <p:nvPr/>
            </p:nvSpPr>
            <p:spPr>
              <a:xfrm>
                <a:off x="1865452" y="1244371"/>
                <a:ext cx="116751" cy="90067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5337" extrusionOk="0">
                    <a:moveTo>
                      <a:pt x="324" y="0"/>
                    </a:moveTo>
                    <a:cubicBezTo>
                      <a:pt x="161" y="0"/>
                      <a:pt x="1" y="182"/>
                      <a:pt x="131" y="349"/>
                    </a:cubicBezTo>
                    <a:cubicBezTo>
                      <a:pt x="307" y="650"/>
                      <a:pt x="507" y="926"/>
                      <a:pt x="683" y="1226"/>
                    </a:cubicBezTo>
                    <a:cubicBezTo>
                      <a:pt x="607" y="1352"/>
                      <a:pt x="632" y="1602"/>
                      <a:pt x="833" y="1627"/>
                    </a:cubicBezTo>
                    <a:cubicBezTo>
                      <a:pt x="883" y="1652"/>
                      <a:pt x="908" y="1652"/>
                      <a:pt x="958" y="1652"/>
                    </a:cubicBezTo>
                    <a:cubicBezTo>
                      <a:pt x="2261" y="3733"/>
                      <a:pt x="3289" y="5838"/>
                      <a:pt x="3941" y="8319"/>
                    </a:cubicBezTo>
                    <a:cubicBezTo>
                      <a:pt x="4542" y="10600"/>
                      <a:pt x="5119" y="12956"/>
                      <a:pt x="5545" y="15337"/>
                    </a:cubicBezTo>
                    <a:cubicBezTo>
                      <a:pt x="5695" y="15287"/>
                      <a:pt x="5820" y="15262"/>
                      <a:pt x="5971" y="15211"/>
                    </a:cubicBezTo>
                    <a:cubicBezTo>
                      <a:pt x="5419" y="10575"/>
                      <a:pt x="4367" y="5713"/>
                      <a:pt x="1810" y="1828"/>
                    </a:cubicBezTo>
                    <a:lnTo>
                      <a:pt x="1810" y="1828"/>
                    </a:lnTo>
                    <a:cubicBezTo>
                      <a:pt x="1936" y="1853"/>
                      <a:pt x="2036" y="1878"/>
                      <a:pt x="2136" y="1903"/>
                    </a:cubicBezTo>
                    <a:cubicBezTo>
                      <a:pt x="2111" y="2003"/>
                      <a:pt x="2136" y="2104"/>
                      <a:pt x="2261" y="2179"/>
                    </a:cubicBezTo>
                    <a:cubicBezTo>
                      <a:pt x="4693" y="3282"/>
                      <a:pt x="6973" y="4560"/>
                      <a:pt x="9053" y="6289"/>
                    </a:cubicBezTo>
                    <a:cubicBezTo>
                      <a:pt x="10883" y="7793"/>
                      <a:pt x="12913" y="9748"/>
                      <a:pt x="14116" y="11928"/>
                    </a:cubicBezTo>
                    <a:cubicBezTo>
                      <a:pt x="14241" y="11853"/>
                      <a:pt x="14392" y="11753"/>
                      <a:pt x="14542" y="11678"/>
                    </a:cubicBezTo>
                    <a:cubicBezTo>
                      <a:pt x="13490" y="9572"/>
                      <a:pt x="11710" y="7743"/>
                      <a:pt x="10031" y="6189"/>
                    </a:cubicBezTo>
                    <a:cubicBezTo>
                      <a:pt x="8176" y="4510"/>
                      <a:pt x="6046" y="3156"/>
                      <a:pt x="3740" y="2204"/>
                    </a:cubicBezTo>
                    <a:lnTo>
                      <a:pt x="3740" y="2204"/>
                    </a:lnTo>
                    <a:cubicBezTo>
                      <a:pt x="9254" y="3231"/>
                      <a:pt x="14943" y="4209"/>
                      <a:pt x="19630" y="7216"/>
                    </a:cubicBezTo>
                    <a:cubicBezTo>
                      <a:pt x="19705" y="7091"/>
                      <a:pt x="19780" y="6991"/>
                      <a:pt x="19881" y="6866"/>
                    </a:cubicBezTo>
                    <a:cubicBezTo>
                      <a:pt x="14542" y="3231"/>
                      <a:pt x="7650" y="1978"/>
                      <a:pt x="1359" y="1176"/>
                    </a:cubicBezTo>
                    <a:cubicBezTo>
                      <a:pt x="1084" y="800"/>
                      <a:pt x="808" y="424"/>
                      <a:pt x="482" y="74"/>
                    </a:cubicBezTo>
                    <a:cubicBezTo>
                      <a:pt x="437" y="22"/>
                      <a:pt x="380" y="0"/>
                      <a:pt x="3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5075;p63">
                <a:extLst>
                  <a:ext uri="{FF2B5EF4-FFF2-40B4-BE49-F238E27FC236}">
                    <a16:creationId xmlns:a16="http://schemas.microsoft.com/office/drawing/2014/main" id="{81568A43-571C-4659-B3D7-C8B9E941B900}"/>
                  </a:ext>
                </a:extLst>
              </p:cNvPr>
              <p:cNvSpPr/>
              <p:nvPr/>
            </p:nvSpPr>
            <p:spPr>
              <a:xfrm>
                <a:off x="1854887" y="1263409"/>
                <a:ext cx="12955" cy="78093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3298" extrusionOk="0">
                    <a:moveTo>
                      <a:pt x="2117" y="1"/>
                    </a:moveTo>
                    <a:cubicBezTo>
                      <a:pt x="2084" y="1"/>
                      <a:pt x="2055" y="21"/>
                      <a:pt x="2055" y="65"/>
                    </a:cubicBezTo>
                    <a:cubicBezTo>
                      <a:pt x="1429" y="4300"/>
                      <a:pt x="0" y="8912"/>
                      <a:pt x="376" y="13298"/>
                    </a:cubicBezTo>
                    <a:cubicBezTo>
                      <a:pt x="577" y="13273"/>
                      <a:pt x="777" y="13248"/>
                      <a:pt x="978" y="13223"/>
                    </a:cubicBezTo>
                    <a:cubicBezTo>
                      <a:pt x="727" y="8837"/>
                      <a:pt x="1705" y="4476"/>
                      <a:pt x="2206" y="90"/>
                    </a:cubicBezTo>
                    <a:cubicBezTo>
                      <a:pt x="2206" y="33"/>
                      <a:pt x="2158" y="1"/>
                      <a:pt x="21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5076;p63">
                <a:extLst>
                  <a:ext uri="{FF2B5EF4-FFF2-40B4-BE49-F238E27FC236}">
                    <a16:creationId xmlns:a16="http://schemas.microsoft.com/office/drawing/2014/main" id="{E1753194-EDC3-4B5F-BE3D-51D408315257}"/>
                  </a:ext>
                </a:extLst>
              </p:cNvPr>
              <p:cNvSpPr/>
              <p:nvPr/>
            </p:nvSpPr>
            <p:spPr>
              <a:xfrm>
                <a:off x="1830158" y="1264372"/>
                <a:ext cx="11369" cy="7757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3209" extrusionOk="0">
                    <a:moveTo>
                      <a:pt x="1630" y="0"/>
                    </a:moveTo>
                    <a:cubicBezTo>
                      <a:pt x="1530" y="0"/>
                      <a:pt x="1435" y="60"/>
                      <a:pt x="1404" y="201"/>
                    </a:cubicBezTo>
                    <a:cubicBezTo>
                      <a:pt x="753" y="2883"/>
                      <a:pt x="327" y="5565"/>
                      <a:pt x="151" y="8322"/>
                    </a:cubicBezTo>
                    <a:cubicBezTo>
                      <a:pt x="76" y="9826"/>
                      <a:pt x="1" y="11555"/>
                      <a:pt x="201" y="13184"/>
                    </a:cubicBezTo>
                    <a:cubicBezTo>
                      <a:pt x="377" y="13209"/>
                      <a:pt x="552" y="13209"/>
                      <a:pt x="702" y="13209"/>
                    </a:cubicBezTo>
                    <a:cubicBezTo>
                      <a:pt x="552" y="11580"/>
                      <a:pt x="702" y="9826"/>
                      <a:pt x="778" y="8322"/>
                    </a:cubicBezTo>
                    <a:cubicBezTo>
                      <a:pt x="878" y="5640"/>
                      <a:pt x="1404" y="2958"/>
                      <a:pt x="1906" y="327"/>
                    </a:cubicBezTo>
                    <a:cubicBezTo>
                      <a:pt x="1935" y="132"/>
                      <a:pt x="1778" y="0"/>
                      <a:pt x="16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5077;p63">
                <a:extLst>
                  <a:ext uri="{FF2B5EF4-FFF2-40B4-BE49-F238E27FC236}">
                    <a16:creationId xmlns:a16="http://schemas.microsoft.com/office/drawing/2014/main" id="{59B5F86D-7CA3-4B53-B298-A527825CC57B}"/>
                  </a:ext>
                </a:extLst>
              </p:cNvPr>
              <p:cNvSpPr/>
              <p:nvPr/>
            </p:nvSpPr>
            <p:spPr>
              <a:xfrm>
                <a:off x="1810145" y="1266005"/>
                <a:ext cx="19538" cy="72995"/>
              </a:xfrm>
              <a:custGeom>
                <a:avLst/>
                <a:gdLst/>
                <a:ahLst/>
                <a:cxnLst/>
                <a:rect l="l" t="t" r="r" b="b"/>
                <a:pathLst>
                  <a:path w="3327" h="12430" extrusionOk="0">
                    <a:moveTo>
                      <a:pt x="3045" y="0"/>
                    </a:moveTo>
                    <a:cubicBezTo>
                      <a:pt x="2996" y="0"/>
                      <a:pt x="2947" y="22"/>
                      <a:pt x="2907" y="74"/>
                    </a:cubicBezTo>
                    <a:cubicBezTo>
                      <a:pt x="100" y="3583"/>
                      <a:pt x="0" y="7994"/>
                      <a:pt x="75" y="12304"/>
                    </a:cubicBezTo>
                    <a:cubicBezTo>
                      <a:pt x="276" y="12355"/>
                      <a:pt x="451" y="12405"/>
                      <a:pt x="652" y="12430"/>
                    </a:cubicBezTo>
                    <a:cubicBezTo>
                      <a:pt x="652" y="8194"/>
                      <a:pt x="752" y="3984"/>
                      <a:pt x="3233" y="324"/>
                    </a:cubicBezTo>
                    <a:cubicBezTo>
                      <a:pt x="3326" y="176"/>
                      <a:pt x="3185" y="0"/>
                      <a:pt x="30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5078;p63">
                <a:extLst>
                  <a:ext uri="{FF2B5EF4-FFF2-40B4-BE49-F238E27FC236}">
                    <a16:creationId xmlns:a16="http://schemas.microsoft.com/office/drawing/2014/main" id="{9F4A0548-6D87-4837-A1C5-13127E186E69}"/>
                  </a:ext>
                </a:extLst>
              </p:cNvPr>
              <p:cNvSpPr/>
              <p:nvPr/>
            </p:nvSpPr>
            <p:spPr>
              <a:xfrm>
                <a:off x="1769965" y="1265506"/>
                <a:ext cx="41930" cy="58631"/>
              </a:xfrm>
              <a:custGeom>
                <a:avLst/>
                <a:gdLst/>
                <a:ahLst/>
                <a:cxnLst/>
                <a:rect l="l" t="t" r="r" b="b"/>
                <a:pathLst>
                  <a:path w="7140" h="9984" extrusionOk="0">
                    <a:moveTo>
                      <a:pt x="6817" y="0"/>
                    </a:moveTo>
                    <a:cubicBezTo>
                      <a:pt x="6744" y="0"/>
                      <a:pt x="6670" y="32"/>
                      <a:pt x="6617" y="109"/>
                    </a:cubicBezTo>
                    <a:cubicBezTo>
                      <a:pt x="4461" y="3367"/>
                      <a:pt x="2556" y="6851"/>
                      <a:pt x="0" y="9808"/>
                    </a:cubicBezTo>
                    <a:cubicBezTo>
                      <a:pt x="125" y="9858"/>
                      <a:pt x="276" y="9933"/>
                      <a:pt x="401" y="9983"/>
                    </a:cubicBezTo>
                    <a:cubicBezTo>
                      <a:pt x="3058" y="7126"/>
                      <a:pt x="5038" y="3718"/>
                      <a:pt x="7018" y="359"/>
                    </a:cubicBezTo>
                    <a:cubicBezTo>
                      <a:pt x="7140" y="168"/>
                      <a:pt x="6983" y="0"/>
                      <a:pt x="68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5079;p63">
                <a:extLst>
                  <a:ext uri="{FF2B5EF4-FFF2-40B4-BE49-F238E27FC236}">
                    <a16:creationId xmlns:a16="http://schemas.microsoft.com/office/drawing/2014/main" id="{E0F1443C-E995-41BE-9BAC-F31BA6939530}"/>
                  </a:ext>
                </a:extLst>
              </p:cNvPr>
              <p:cNvSpPr/>
              <p:nvPr/>
            </p:nvSpPr>
            <p:spPr>
              <a:xfrm>
                <a:off x="1743322" y="1260044"/>
                <a:ext cx="50498" cy="48930"/>
              </a:xfrm>
              <a:custGeom>
                <a:avLst/>
                <a:gdLst/>
                <a:ahLst/>
                <a:cxnLst/>
                <a:rect l="l" t="t" r="r" b="b"/>
                <a:pathLst>
                  <a:path w="8599" h="8332" extrusionOk="0">
                    <a:moveTo>
                      <a:pt x="8269" y="0"/>
                    </a:moveTo>
                    <a:cubicBezTo>
                      <a:pt x="8211" y="0"/>
                      <a:pt x="8151" y="25"/>
                      <a:pt x="8096" y="86"/>
                    </a:cubicBezTo>
                    <a:cubicBezTo>
                      <a:pt x="5540" y="2893"/>
                      <a:pt x="2908" y="5675"/>
                      <a:pt x="1" y="8106"/>
                    </a:cubicBezTo>
                    <a:cubicBezTo>
                      <a:pt x="101" y="8182"/>
                      <a:pt x="226" y="8282"/>
                      <a:pt x="327" y="8332"/>
                    </a:cubicBezTo>
                    <a:cubicBezTo>
                      <a:pt x="3309" y="6001"/>
                      <a:pt x="5966" y="3319"/>
                      <a:pt x="8447" y="437"/>
                    </a:cubicBezTo>
                    <a:cubicBezTo>
                      <a:pt x="8599" y="247"/>
                      <a:pt x="8449" y="0"/>
                      <a:pt x="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5080;p63">
                <a:extLst>
                  <a:ext uri="{FF2B5EF4-FFF2-40B4-BE49-F238E27FC236}">
                    <a16:creationId xmlns:a16="http://schemas.microsoft.com/office/drawing/2014/main" id="{ADBEF0F9-2F9B-4902-816E-49FDEB08FFB6}"/>
                  </a:ext>
                </a:extLst>
              </p:cNvPr>
              <p:cNvSpPr/>
              <p:nvPr/>
            </p:nvSpPr>
            <p:spPr>
              <a:xfrm>
                <a:off x="1716243" y="1256574"/>
                <a:ext cx="61591" cy="30472"/>
              </a:xfrm>
              <a:custGeom>
                <a:avLst/>
                <a:gdLst/>
                <a:ahLst/>
                <a:cxnLst/>
                <a:rect l="l" t="t" r="r" b="b"/>
                <a:pathLst>
                  <a:path w="10488" h="5189" extrusionOk="0">
                    <a:moveTo>
                      <a:pt x="10137" y="0"/>
                    </a:moveTo>
                    <a:cubicBezTo>
                      <a:pt x="10101" y="0"/>
                      <a:pt x="10064" y="8"/>
                      <a:pt x="10025" y="26"/>
                    </a:cubicBezTo>
                    <a:cubicBezTo>
                      <a:pt x="6667" y="1504"/>
                      <a:pt x="3384" y="3509"/>
                      <a:pt x="0" y="5013"/>
                    </a:cubicBezTo>
                    <a:cubicBezTo>
                      <a:pt x="50" y="5063"/>
                      <a:pt x="125" y="5138"/>
                      <a:pt x="176" y="5189"/>
                    </a:cubicBezTo>
                    <a:cubicBezTo>
                      <a:pt x="1203" y="4737"/>
                      <a:pt x="2231" y="4211"/>
                      <a:pt x="3258" y="3760"/>
                    </a:cubicBezTo>
                    <a:cubicBezTo>
                      <a:pt x="5614" y="2707"/>
                      <a:pt x="7945" y="1580"/>
                      <a:pt x="10251" y="402"/>
                    </a:cubicBezTo>
                    <a:cubicBezTo>
                      <a:pt x="10488" y="294"/>
                      <a:pt x="10354" y="0"/>
                      <a:pt x="10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5081;p63">
                <a:extLst>
                  <a:ext uri="{FF2B5EF4-FFF2-40B4-BE49-F238E27FC236}">
                    <a16:creationId xmlns:a16="http://schemas.microsoft.com/office/drawing/2014/main" id="{F004946D-66EB-420D-A611-9BEEE27716BD}"/>
                  </a:ext>
                </a:extLst>
              </p:cNvPr>
              <p:cNvSpPr/>
              <p:nvPr/>
            </p:nvSpPr>
            <p:spPr>
              <a:xfrm>
                <a:off x="1701374" y="1243578"/>
                <a:ext cx="73612" cy="27571"/>
              </a:xfrm>
              <a:custGeom>
                <a:avLst/>
                <a:gdLst/>
                <a:ahLst/>
                <a:cxnLst/>
                <a:rect l="l" t="t" r="r" b="b"/>
                <a:pathLst>
                  <a:path w="12535" h="4695" extrusionOk="0">
                    <a:moveTo>
                      <a:pt x="12146" y="0"/>
                    </a:moveTo>
                    <a:cubicBezTo>
                      <a:pt x="12125" y="0"/>
                      <a:pt x="12104" y="3"/>
                      <a:pt x="12081" y="8"/>
                    </a:cubicBezTo>
                    <a:cubicBezTo>
                      <a:pt x="7820" y="860"/>
                      <a:pt x="3735" y="2214"/>
                      <a:pt x="1" y="4344"/>
                    </a:cubicBezTo>
                    <a:cubicBezTo>
                      <a:pt x="101" y="4469"/>
                      <a:pt x="176" y="4569"/>
                      <a:pt x="276" y="4695"/>
                    </a:cubicBezTo>
                    <a:cubicBezTo>
                      <a:pt x="4036" y="2765"/>
                      <a:pt x="8096" y="1512"/>
                      <a:pt x="12231" y="509"/>
                    </a:cubicBezTo>
                    <a:cubicBezTo>
                      <a:pt x="12535" y="439"/>
                      <a:pt x="12425" y="0"/>
                      <a:pt x="12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5082;p63">
                <a:extLst>
                  <a:ext uri="{FF2B5EF4-FFF2-40B4-BE49-F238E27FC236}">
                    <a16:creationId xmlns:a16="http://schemas.microsoft.com/office/drawing/2014/main" id="{E46D6503-5636-4D36-9420-4D2822CF1D3E}"/>
                  </a:ext>
                </a:extLst>
              </p:cNvPr>
              <p:cNvSpPr/>
              <p:nvPr/>
            </p:nvSpPr>
            <p:spPr>
              <a:xfrm>
                <a:off x="1695196" y="1236408"/>
                <a:ext cx="69724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11873" h="4287" extrusionOk="0">
                    <a:moveTo>
                      <a:pt x="11525" y="0"/>
                    </a:moveTo>
                    <a:cubicBezTo>
                      <a:pt x="11518" y="0"/>
                      <a:pt x="11511" y="0"/>
                      <a:pt x="11504" y="1"/>
                    </a:cubicBezTo>
                    <a:cubicBezTo>
                      <a:pt x="7318" y="352"/>
                      <a:pt x="3559" y="1881"/>
                      <a:pt x="0" y="3911"/>
                    </a:cubicBezTo>
                    <a:cubicBezTo>
                      <a:pt x="75" y="4036"/>
                      <a:pt x="151" y="4161"/>
                      <a:pt x="226" y="4287"/>
                    </a:cubicBezTo>
                    <a:cubicBezTo>
                      <a:pt x="3810" y="2482"/>
                      <a:pt x="7519" y="1104"/>
                      <a:pt x="11579" y="552"/>
                    </a:cubicBezTo>
                    <a:cubicBezTo>
                      <a:pt x="11873" y="503"/>
                      <a:pt x="11808" y="0"/>
                      <a:pt x="115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5083;p63">
                <a:extLst>
                  <a:ext uri="{FF2B5EF4-FFF2-40B4-BE49-F238E27FC236}">
                    <a16:creationId xmlns:a16="http://schemas.microsoft.com/office/drawing/2014/main" id="{B11E9C5D-C40B-4254-B72F-CF039858F277}"/>
                  </a:ext>
                </a:extLst>
              </p:cNvPr>
              <p:cNvSpPr/>
              <p:nvPr/>
            </p:nvSpPr>
            <p:spPr>
              <a:xfrm>
                <a:off x="1686658" y="1230717"/>
                <a:ext cx="67416" cy="8498"/>
              </a:xfrm>
              <a:custGeom>
                <a:avLst/>
                <a:gdLst/>
                <a:ahLst/>
                <a:cxnLst/>
                <a:rect l="l" t="t" r="r" b="b"/>
                <a:pathLst>
                  <a:path w="11480" h="1447" extrusionOk="0">
                    <a:moveTo>
                      <a:pt x="9926" y="0"/>
                    </a:moveTo>
                    <a:cubicBezTo>
                      <a:pt x="6562" y="0"/>
                      <a:pt x="3242" y="355"/>
                      <a:pt x="1" y="1221"/>
                    </a:cubicBezTo>
                    <a:cubicBezTo>
                      <a:pt x="26" y="1296"/>
                      <a:pt x="51" y="1371"/>
                      <a:pt x="76" y="1446"/>
                    </a:cubicBezTo>
                    <a:cubicBezTo>
                      <a:pt x="3518" y="639"/>
                      <a:pt x="7072" y="417"/>
                      <a:pt x="10632" y="417"/>
                    </a:cubicBezTo>
                    <a:cubicBezTo>
                      <a:pt x="10831" y="417"/>
                      <a:pt x="11030" y="417"/>
                      <a:pt x="11229" y="419"/>
                    </a:cubicBezTo>
                    <a:cubicBezTo>
                      <a:pt x="11479" y="419"/>
                      <a:pt x="11479" y="43"/>
                      <a:pt x="11229" y="18"/>
                    </a:cubicBezTo>
                    <a:cubicBezTo>
                      <a:pt x="10794" y="6"/>
                      <a:pt x="10359" y="0"/>
                      <a:pt x="9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5084;p63">
                <a:extLst>
                  <a:ext uri="{FF2B5EF4-FFF2-40B4-BE49-F238E27FC236}">
                    <a16:creationId xmlns:a16="http://schemas.microsoft.com/office/drawing/2014/main" id="{6BA92873-6AA3-4D12-B493-08E24AD894C8}"/>
                  </a:ext>
                </a:extLst>
              </p:cNvPr>
              <p:cNvSpPr/>
              <p:nvPr/>
            </p:nvSpPr>
            <p:spPr>
              <a:xfrm>
                <a:off x="1687685" y="1206240"/>
                <a:ext cx="97895" cy="18170"/>
              </a:xfrm>
              <a:custGeom>
                <a:avLst/>
                <a:gdLst/>
                <a:ahLst/>
                <a:cxnLst/>
                <a:rect l="l" t="t" r="r" b="b"/>
                <a:pathLst>
                  <a:path w="16670" h="3094" extrusionOk="0">
                    <a:moveTo>
                      <a:pt x="76" y="0"/>
                    </a:moveTo>
                    <a:cubicBezTo>
                      <a:pt x="51" y="100"/>
                      <a:pt x="26" y="201"/>
                      <a:pt x="1" y="276"/>
                    </a:cubicBezTo>
                    <a:cubicBezTo>
                      <a:pt x="2282" y="326"/>
                      <a:pt x="4562" y="426"/>
                      <a:pt x="6818" y="727"/>
                    </a:cubicBezTo>
                    <a:cubicBezTo>
                      <a:pt x="10076" y="1178"/>
                      <a:pt x="13184" y="2206"/>
                      <a:pt x="16317" y="3083"/>
                    </a:cubicBezTo>
                    <a:cubicBezTo>
                      <a:pt x="16340" y="3090"/>
                      <a:pt x="16362" y="3094"/>
                      <a:pt x="16383" y="3094"/>
                    </a:cubicBezTo>
                    <a:cubicBezTo>
                      <a:pt x="16569" y="3094"/>
                      <a:pt x="16670" y="2822"/>
                      <a:pt x="16467" y="2732"/>
                    </a:cubicBezTo>
                    <a:cubicBezTo>
                      <a:pt x="11204" y="501"/>
                      <a:pt x="5690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5085;p63">
                <a:extLst>
                  <a:ext uri="{FF2B5EF4-FFF2-40B4-BE49-F238E27FC236}">
                    <a16:creationId xmlns:a16="http://schemas.microsoft.com/office/drawing/2014/main" id="{B4E6FE64-6783-4312-A755-0189AA73A19D}"/>
                  </a:ext>
                </a:extLst>
              </p:cNvPr>
              <p:cNvSpPr/>
              <p:nvPr/>
            </p:nvSpPr>
            <p:spPr>
              <a:xfrm>
                <a:off x="1708733" y="1162819"/>
                <a:ext cx="85879" cy="63341"/>
              </a:xfrm>
              <a:custGeom>
                <a:avLst/>
                <a:gdLst/>
                <a:ahLst/>
                <a:cxnLst/>
                <a:rect l="l" t="t" r="r" b="b"/>
                <a:pathLst>
                  <a:path w="14624" h="10786" extrusionOk="0">
                    <a:moveTo>
                      <a:pt x="402" y="1"/>
                    </a:moveTo>
                    <a:cubicBezTo>
                      <a:pt x="277" y="201"/>
                      <a:pt x="151" y="402"/>
                      <a:pt x="1" y="577"/>
                    </a:cubicBezTo>
                    <a:cubicBezTo>
                      <a:pt x="1956" y="1279"/>
                      <a:pt x="3886" y="2056"/>
                      <a:pt x="5690" y="3058"/>
                    </a:cubicBezTo>
                    <a:cubicBezTo>
                      <a:pt x="9049" y="4963"/>
                      <a:pt x="11405" y="8021"/>
                      <a:pt x="14086" y="10702"/>
                    </a:cubicBezTo>
                    <a:cubicBezTo>
                      <a:pt x="14138" y="10761"/>
                      <a:pt x="14203" y="10786"/>
                      <a:pt x="14266" y="10786"/>
                    </a:cubicBezTo>
                    <a:cubicBezTo>
                      <a:pt x="14447" y="10786"/>
                      <a:pt x="14623" y="10587"/>
                      <a:pt x="14512" y="10402"/>
                    </a:cubicBezTo>
                    <a:cubicBezTo>
                      <a:pt x="12482" y="7294"/>
                      <a:pt x="9750" y="4662"/>
                      <a:pt x="6643" y="2707"/>
                    </a:cubicBezTo>
                    <a:cubicBezTo>
                      <a:pt x="4713" y="1479"/>
                      <a:pt x="2582" y="677"/>
                      <a:pt x="4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5086;p63">
                <a:extLst>
                  <a:ext uri="{FF2B5EF4-FFF2-40B4-BE49-F238E27FC236}">
                    <a16:creationId xmlns:a16="http://schemas.microsoft.com/office/drawing/2014/main" id="{67BFB7EB-7B36-4975-B691-650B94DE6CA4}"/>
                  </a:ext>
                </a:extLst>
              </p:cNvPr>
              <p:cNvSpPr/>
              <p:nvPr/>
            </p:nvSpPr>
            <p:spPr>
              <a:xfrm>
                <a:off x="1737584" y="1129411"/>
                <a:ext cx="75432" cy="70769"/>
              </a:xfrm>
              <a:custGeom>
                <a:avLst/>
                <a:gdLst/>
                <a:ahLst/>
                <a:cxnLst/>
                <a:rect l="l" t="t" r="r" b="b"/>
                <a:pathLst>
                  <a:path w="12845" h="12051" extrusionOk="0">
                    <a:moveTo>
                      <a:pt x="276" y="0"/>
                    </a:moveTo>
                    <a:cubicBezTo>
                      <a:pt x="176" y="101"/>
                      <a:pt x="100" y="201"/>
                      <a:pt x="0" y="301"/>
                    </a:cubicBezTo>
                    <a:cubicBezTo>
                      <a:pt x="2005" y="1454"/>
                      <a:pt x="3985" y="2682"/>
                      <a:pt x="5765" y="4186"/>
                    </a:cubicBezTo>
                    <a:cubicBezTo>
                      <a:pt x="8346" y="6341"/>
                      <a:pt x="10351" y="9123"/>
                      <a:pt x="12181" y="11905"/>
                    </a:cubicBezTo>
                    <a:cubicBezTo>
                      <a:pt x="12252" y="12007"/>
                      <a:pt x="12350" y="12050"/>
                      <a:pt x="12444" y="12050"/>
                    </a:cubicBezTo>
                    <a:cubicBezTo>
                      <a:pt x="12652" y="12050"/>
                      <a:pt x="12845" y="11845"/>
                      <a:pt x="12707" y="11604"/>
                    </a:cubicBezTo>
                    <a:cubicBezTo>
                      <a:pt x="10978" y="8597"/>
                      <a:pt x="8898" y="5965"/>
                      <a:pt x="6216" y="3735"/>
                    </a:cubicBezTo>
                    <a:cubicBezTo>
                      <a:pt x="4411" y="2256"/>
                      <a:pt x="2381" y="1078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5087;p63">
                <a:extLst>
                  <a:ext uri="{FF2B5EF4-FFF2-40B4-BE49-F238E27FC236}">
                    <a16:creationId xmlns:a16="http://schemas.microsoft.com/office/drawing/2014/main" id="{1FABC185-3D4B-4381-BC0B-5FAEE3C6E4B4}"/>
                  </a:ext>
                </a:extLst>
              </p:cNvPr>
              <p:cNvSpPr/>
              <p:nvPr/>
            </p:nvSpPr>
            <p:spPr>
              <a:xfrm>
                <a:off x="1784535" y="1092467"/>
                <a:ext cx="33238" cy="79414"/>
              </a:xfrm>
              <a:custGeom>
                <a:avLst/>
                <a:gdLst/>
                <a:ahLst/>
                <a:cxnLst/>
                <a:rect l="l" t="t" r="r" b="b"/>
                <a:pathLst>
                  <a:path w="5660" h="13523" extrusionOk="0">
                    <a:moveTo>
                      <a:pt x="326" y="1"/>
                    </a:moveTo>
                    <a:cubicBezTo>
                      <a:pt x="226" y="51"/>
                      <a:pt x="126" y="101"/>
                      <a:pt x="0" y="176"/>
                    </a:cubicBezTo>
                    <a:cubicBezTo>
                      <a:pt x="727" y="1229"/>
                      <a:pt x="1404" y="2331"/>
                      <a:pt x="1980" y="3484"/>
                    </a:cubicBezTo>
                    <a:cubicBezTo>
                      <a:pt x="3509" y="6567"/>
                      <a:pt x="4211" y="10026"/>
                      <a:pt x="5113" y="13334"/>
                    </a:cubicBezTo>
                    <a:cubicBezTo>
                      <a:pt x="5143" y="13465"/>
                      <a:pt x="5242" y="13523"/>
                      <a:pt x="5345" y="13523"/>
                    </a:cubicBezTo>
                    <a:cubicBezTo>
                      <a:pt x="5498" y="13523"/>
                      <a:pt x="5659" y="13394"/>
                      <a:pt x="5614" y="13184"/>
                    </a:cubicBezTo>
                    <a:cubicBezTo>
                      <a:pt x="4938" y="9750"/>
                      <a:pt x="4010" y="6366"/>
                      <a:pt x="2406" y="3234"/>
                    </a:cubicBezTo>
                    <a:cubicBezTo>
                      <a:pt x="1830" y="2081"/>
                      <a:pt x="1103" y="1028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5088;p63">
                <a:extLst>
                  <a:ext uri="{FF2B5EF4-FFF2-40B4-BE49-F238E27FC236}">
                    <a16:creationId xmlns:a16="http://schemas.microsoft.com/office/drawing/2014/main" id="{584D76C1-1DC6-405D-A835-7F6057DBC759}"/>
                  </a:ext>
                </a:extLst>
              </p:cNvPr>
              <p:cNvSpPr/>
              <p:nvPr/>
            </p:nvSpPr>
            <p:spPr>
              <a:xfrm>
                <a:off x="1864518" y="1076129"/>
                <a:ext cx="14805" cy="61984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0555" extrusionOk="0">
                    <a:moveTo>
                      <a:pt x="1994" y="1"/>
                    </a:moveTo>
                    <a:cubicBezTo>
                      <a:pt x="1092" y="3434"/>
                      <a:pt x="415" y="6943"/>
                      <a:pt x="14" y="10377"/>
                    </a:cubicBezTo>
                    <a:cubicBezTo>
                      <a:pt x="0" y="10489"/>
                      <a:pt x="105" y="10554"/>
                      <a:pt x="204" y="10554"/>
                    </a:cubicBezTo>
                    <a:cubicBezTo>
                      <a:pt x="281" y="10554"/>
                      <a:pt x="354" y="10515"/>
                      <a:pt x="365" y="10427"/>
                    </a:cubicBezTo>
                    <a:cubicBezTo>
                      <a:pt x="1117" y="7043"/>
                      <a:pt x="1894" y="3585"/>
                      <a:pt x="2521" y="151"/>
                    </a:cubicBezTo>
                    <a:cubicBezTo>
                      <a:pt x="2345" y="101"/>
                      <a:pt x="2170" y="51"/>
                      <a:pt x="1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5089;p63">
                <a:extLst>
                  <a:ext uri="{FF2B5EF4-FFF2-40B4-BE49-F238E27FC236}">
                    <a16:creationId xmlns:a16="http://schemas.microsoft.com/office/drawing/2014/main" id="{58825AC9-4B60-443B-BEC4-B9D7A12E408D}"/>
                  </a:ext>
                </a:extLst>
              </p:cNvPr>
              <p:cNvSpPr/>
              <p:nvPr/>
            </p:nvSpPr>
            <p:spPr>
              <a:xfrm>
                <a:off x="1743322" y="1110061"/>
                <a:ext cx="221370" cy="187726"/>
              </a:xfrm>
              <a:custGeom>
                <a:avLst/>
                <a:gdLst/>
                <a:ahLst/>
                <a:cxnLst/>
                <a:rect l="l" t="t" r="r" b="b"/>
                <a:pathLst>
                  <a:path w="37696" h="31967" extrusionOk="0">
                    <a:moveTo>
                      <a:pt x="18541" y="0"/>
                    </a:moveTo>
                    <a:cubicBezTo>
                      <a:pt x="13481" y="0"/>
                      <a:pt x="10073" y="2696"/>
                      <a:pt x="8522" y="4498"/>
                    </a:cubicBezTo>
                    <a:cubicBezTo>
                      <a:pt x="6642" y="6654"/>
                      <a:pt x="1" y="20488"/>
                      <a:pt x="1" y="20488"/>
                    </a:cubicBezTo>
                    <a:cubicBezTo>
                      <a:pt x="1" y="20488"/>
                      <a:pt x="9249" y="29737"/>
                      <a:pt x="12006" y="31466"/>
                    </a:cubicBezTo>
                    <a:cubicBezTo>
                      <a:pt x="12556" y="31814"/>
                      <a:pt x="13537" y="31966"/>
                      <a:pt x="14791" y="31966"/>
                    </a:cubicBezTo>
                    <a:cubicBezTo>
                      <a:pt x="19764" y="31966"/>
                      <a:pt x="29041" y="29577"/>
                      <a:pt x="32883" y="27556"/>
                    </a:cubicBezTo>
                    <a:cubicBezTo>
                      <a:pt x="37695" y="25000"/>
                      <a:pt x="32557" y="12268"/>
                      <a:pt x="30778" y="8082"/>
                    </a:cubicBezTo>
                    <a:cubicBezTo>
                      <a:pt x="28998" y="3922"/>
                      <a:pt x="28497" y="1741"/>
                      <a:pt x="21705" y="338"/>
                    </a:cubicBezTo>
                    <a:cubicBezTo>
                      <a:pt x="20588" y="104"/>
                      <a:pt x="19533" y="0"/>
                      <a:pt x="18541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5090;p63">
                <a:extLst>
                  <a:ext uri="{FF2B5EF4-FFF2-40B4-BE49-F238E27FC236}">
                    <a16:creationId xmlns:a16="http://schemas.microsoft.com/office/drawing/2014/main" id="{64766743-8B45-4E1E-BFAA-CCF868CF97D6}"/>
                  </a:ext>
                </a:extLst>
              </p:cNvPr>
              <p:cNvSpPr/>
              <p:nvPr/>
            </p:nvSpPr>
            <p:spPr>
              <a:xfrm>
                <a:off x="1738905" y="1115111"/>
                <a:ext cx="207681" cy="190621"/>
              </a:xfrm>
              <a:custGeom>
                <a:avLst/>
                <a:gdLst/>
                <a:ahLst/>
                <a:cxnLst/>
                <a:rect l="l" t="t" r="r" b="b"/>
                <a:pathLst>
                  <a:path w="35365" h="32460" extrusionOk="0">
                    <a:moveTo>
                      <a:pt x="18954" y="1"/>
                    </a:moveTo>
                    <a:cubicBezTo>
                      <a:pt x="16849" y="1"/>
                      <a:pt x="14589" y="492"/>
                      <a:pt x="12382" y="1809"/>
                    </a:cubicBezTo>
                    <a:cubicBezTo>
                      <a:pt x="9500" y="3538"/>
                      <a:pt x="1" y="17423"/>
                      <a:pt x="477" y="21032"/>
                    </a:cubicBezTo>
                    <a:cubicBezTo>
                      <a:pt x="928" y="24666"/>
                      <a:pt x="7520" y="30180"/>
                      <a:pt x="15715" y="32110"/>
                    </a:cubicBezTo>
                    <a:cubicBezTo>
                      <a:pt x="16736" y="32350"/>
                      <a:pt x="17789" y="32459"/>
                      <a:pt x="18852" y="32459"/>
                    </a:cubicBezTo>
                    <a:cubicBezTo>
                      <a:pt x="26320" y="32459"/>
                      <a:pt x="34258" y="27058"/>
                      <a:pt x="34763" y="23789"/>
                    </a:cubicBezTo>
                    <a:cubicBezTo>
                      <a:pt x="35364" y="20054"/>
                      <a:pt x="29500" y="5418"/>
                      <a:pt x="28497" y="3739"/>
                    </a:cubicBezTo>
                    <a:cubicBezTo>
                      <a:pt x="27799" y="2587"/>
                      <a:pt x="23783" y="1"/>
                      <a:pt x="189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5091;p63">
                <a:extLst>
                  <a:ext uri="{FF2B5EF4-FFF2-40B4-BE49-F238E27FC236}">
                    <a16:creationId xmlns:a16="http://schemas.microsoft.com/office/drawing/2014/main" id="{A34357CC-A243-48AC-BD88-DA3E20D16568}"/>
                  </a:ext>
                </a:extLst>
              </p:cNvPr>
              <p:cNvSpPr/>
              <p:nvPr/>
            </p:nvSpPr>
            <p:spPr>
              <a:xfrm>
                <a:off x="1738905" y="1115129"/>
                <a:ext cx="112893" cy="14763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25140" extrusionOk="0">
                    <a:moveTo>
                      <a:pt x="19062" y="0"/>
                    </a:moveTo>
                    <a:cubicBezTo>
                      <a:pt x="16927" y="0"/>
                      <a:pt x="14630" y="486"/>
                      <a:pt x="12382" y="1806"/>
                    </a:cubicBezTo>
                    <a:cubicBezTo>
                      <a:pt x="9500" y="3535"/>
                      <a:pt x="1" y="17420"/>
                      <a:pt x="477" y="21029"/>
                    </a:cubicBezTo>
                    <a:cubicBezTo>
                      <a:pt x="627" y="22257"/>
                      <a:pt x="1480" y="23686"/>
                      <a:pt x="2858" y="25139"/>
                    </a:cubicBezTo>
                    <a:cubicBezTo>
                      <a:pt x="2858" y="24488"/>
                      <a:pt x="2908" y="23836"/>
                      <a:pt x="3033" y="23159"/>
                    </a:cubicBezTo>
                    <a:cubicBezTo>
                      <a:pt x="3835" y="19325"/>
                      <a:pt x="5991" y="15615"/>
                      <a:pt x="7820" y="12182"/>
                    </a:cubicBezTo>
                    <a:cubicBezTo>
                      <a:pt x="10527" y="7219"/>
                      <a:pt x="14061" y="2307"/>
                      <a:pt x="19224" y="1"/>
                    </a:cubicBezTo>
                    <a:cubicBezTo>
                      <a:pt x="19170" y="1"/>
                      <a:pt x="19116" y="0"/>
                      <a:pt x="19062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5092;p63">
                <a:extLst>
                  <a:ext uri="{FF2B5EF4-FFF2-40B4-BE49-F238E27FC236}">
                    <a16:creationId xmlns:a16="http://schemas.microsoft.com/office/drawing/2014/main" id="{DA880D48-85E8-47F2-A607-6678D27D8C3B}"/>
                  </a:ext>
                </a:extLst>
              </p:cNvPr>
              <p:cNvSpPr/>
              <p:nvPr/>
            </p:nvSpPr>
            <p:spPr>
              <a:xfrm>
                <a:off x="1876668" y="1203886"/>
                <a:ext cx="16420" cy="1531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608" extrusionOk="0">
                    <a:moveTo>
                      <a:pt x="1554" y="0"/>
                    </a:moveTo>
                    <a:cubicBezTo>
                      <a:pt x="752" y="0"/>
                      <a:pt x="1" y="2556"/>
                      <a:pt x="1153" y="2607"/>
                    </a:cubicBezTo>
                    <a:cubicBezTo>
                      <a:pt x="1164" y="2607"/>
                      <a:pt x="1174" y="2607"/>
                      <a:pt x="1185" y="2607"/>
                    </a:cubicBezTo>
                    <a:cubicBezTo>
                      <a:pt x="2291" y="2607"/>
                      <a:pt x="2796" y="0"/>
                      <a:pt x="1554" y="0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5093;p63">
                <a:extLst>
                  <a:ext uri="{FF2B5EF4-FFF2-40B4-BE49-F238E27FC236}">
                    <a16:creationId xmlns:a16="http://schemas.microsoft.com/office/drawing/2014/main" id="{1C3AC1BB-78F7-408D-958F-9A2E81FE72B6}"/>
                  </a:ext>
                </a:extLst>
              </p:cNvPr>
              <p:cNvSpPr/>
              <p:nvPr/>
            </p:nvSpPr>
            <p:spPr>
              <a:xfrm>
                <a:off x="1802487" y="1193286"/>
                <a:ext cx="16455" cy="15462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633" extrusionOk="0">
                    <a:moveTo>
                      <a:pt x="1530" y="1"/>
                    </a:moveTo>
                    <a:cubicBezTo>
                      <a:pt x="728" y="1"/>
                      <a:pt x="1" y="2582"/>
                      <a:pt x="1129" y="2632"/>
                    </a:cubicBezTo>
                    <a:cubicBezTo>
                      <a:pt x="1134" y="2632"/>
                      <a:pt x="1140" y="2632"/>
                      <a:pt x="1145" y="2632"/>
                    </a:cubicBezTo>
                    <a:cubicBezTo>
                      <a:pt x="2287" y="2632"/>
                      <a:pt x="2802" y="1"/>
                      <a:pt x="1530" y="1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5094;p63">
                <a:extLst>
                  <a:ext uri="{FF2B5EF4-FFF2-40B4-BE49-F238E27FC236}">
                    <a16:creationId xmlns:a16="http://schemas.microsoft.com/office/drawing/2014/main" id="{A1CB5011-1F1A-4747-8638-E435A7ED3758}"/>
                  </a:ext>
                </a:extLst>
              </p:cNvPr>
              <p:cNvSpPr/>
              <p:nvPr/>
            </p:nvSpPr>
            <p:spPr>
              <a:xfrm>
                <a:off x="1829571" y="1222578"/>
                <a:ext cx="109064" cy="83113"/>
              </a:xfrm>
              <a:custGeom>
                <a:avLst/>
                <a:gdLst/>
                <a:ahLst/>
                <a:cxnLst/>
                <a:rect l="l" t="t" r="r" b="b"/>
                <a:pathLst>
                  <a:path w="18572" h="14153" extrusionOk="0">
                    <a:moveTo>
                      <a:pt x="18472" y="0"/>
                    </a:moveTo>
                    <a:cubicBezTo>
                      <a:pt x="16191" y="1278"/>
                      <a:pt x="14236" y="3183"/>
                      <a:pt x="11930" y="4486"/>
                    </a:cubicBezTo>
                    <a:cubicBezTo>
                      <a:pt x="10752" y="5138"/>
                      <a:pt x="9574" y="5890"/>
                      <a:pt x="8346" y="6567"/>
                    </a:cubicBezTo>
                    <a:cubicBezTo>
                      <a:pt x="7093" y="3459"/>
                      <a:pt x="2983" y="1203"/>
                      <a:pt x="51" y="802"/>
                    </a:cubicBezTo>
                    <a:cubicBezTo>
                      <a:pt x="26" y="802"/>
                      <a:pt x="0" y="827"/>
                      <a:pt x="26" y="852"/>
                    </a:cubicBezTo>
                    <a:cubicBezTo>
                      <a:pt x="2632" y="2882"/>
                      <a:pt x="5765" y="3910"/>
                      <a:pt x="7018" y="7218"/>
                    </a:cubicBezTo>
                    <a:cubicBezTo>
                      <a:pt x="6692" y="7369"/>
                      <a:pt x="6391" y="7494"/>
                      <a:pt x="6066" y="7619"/>
                    </a:cubicBezTo>
                    <a:cubicBezTo>
                      <a:pt x="5526" y="7799"/>
                      <a:pt x="5672" y="8605"/>
                      <a:pt x="6143" y="8605"/>
                    </a:cubicBezTo>
                    <a:cubicBezTo>
                      <a:pt x="6197" y="8605"/>
                      <a:pt x="6255" y="8595"/>
                      <a:pt x="6316" y="8572"/>
                    </a:cubicBezTo>
                    <a:cubicBezTo>
                      <a:pt x="6667" y="8446"/>
                      <a:pt x="6993" y="8321"/>
                      <a:pt x="7319" y="8171"/>
                    </a:cubicBezTo>
                    <a:lnTo>
                      <a:pt x="7319" y="8171"/>
                    </a:lnTo>
                    <a:cubicBezTo>
                      <a:pt x="7494" y="8973"/>
                      <a:pt x="7419" y="9649"/>
                      <a:pt x="7168" y="10226"/>
                    </a:cubicBezTo>
                    <a:cubicBezTo>
                      <a:pt x="7018" y="10201"/>
                      <a:pt x="6843" y="10201"/>
                      <a:pt x="6667" y="10201"/>
                    </a:cubicBezTo>
                    <a:cubicBezTo>
                      <a:pt x="6658" y="10200"/>
                      <a:pt x="6649" y="10200"/>
                      <a:pt x="6640" y="10200"/>
                    </a:cubicBezTo>
                    <a:cubicBezTo>
                      <a:pt x="6131" y="10200"/>
                      <a:pt x="5847" y="10883"/>
                      <a:pt x="6241" y="11228"/>
                    </a:cubicBezTo>
                    <a:cubicBezTo>
                      <a:pt x="6291" y="11253"/>
                      <a:pt x="6316" y="11303"/>
                      <a:pt x="6366" y="11328"/>
                    </a:cubicBezTo>
                    <a:cubicBezTo>
                      <a:pt x="4938" y="12657"/>
                      <a:pt x="2331" y="13183"/>
                      <a:pt x="351" y="13835"/>
                    </a:cubicBezTo>
                    <a:cubicBezTo>
                      <a:pt x="1351" y="14053"/>
                      <a:pt x="2390" y="14152"/>
                      <a:pt x="3430" y="14152"/>
                    </a:cubicBezTo>
                    <a:cubicBezTo>
                      <a:pt x="3825" y="14152"/>
                      <a:pt x="4219" y="14138"/>
                      <a:pt x="4612" y="14110"/>
                    </a:cubicBezTo>
                    <a:cubicBezTo>
                      <a:pt x="5765" y="13559"/>
                      <a:pt x="6767" y="12832"/>
                      <a:pt x="7519" y="11880"/>
                    </a:cubicBezTo>
                    <a:cubicBezTo>
                      <a:pt x="8121" y="12030"/>
                      <a:pt x="8772" y="12080"/>
                      <a:pt x="9424" y="12156"/>
                    </a:cubicBezTo>
                    <a:cubicBezTo>
                      <a:pt x="10101" y="12256"/>
                      <a:pt x="10803" y="12331"/>
                      <a:pt x="11479" y="12331"/>
                    </a:cubicBezTo>
                    <a:cubicBezTo>
                      <a:pt x="11880" y="12156"/>
                      <a:pt x="12281" y="11980"/>
                      <a:pt x="12657" y="11780"/>
                    </a:cubicBezTo>
                    <a:cubicBezTo>
                      <a:pt x="11229" y="11379"/>
                      <a:pt x="9800" y="10752"/>
                      <a:pt x="8346" y="10426"/>
                    </a:cubicBezTo>
                    <a:cubicBezTo>
                      <a:pt x="8547" y="9950"/>
                      <a:pt x="8647" y="9449"/>
                      <a:pt x="8722" y="8922"/>
                    </a:cubicBezTo>
                    <a:cubicBezTo>
                      <a:pt x="8747" y="8446"/>
                      <a:pt x="8722" y="7970"/>
                      <a:pt x="8647" y="7519"/>
                    </a:cubicBezTo>
                    <a:cubicBezTo>
                      <a:pt x="9800" y="6892"/>
                      <a:pt x="10928" y="6165"/>
                      <a:pt x="12031" y="5514"/>
                    </a:cubicBezTo>
                    <a:cubicBezTo>
                      <a:pt x="14437" y="4085"/>
                      <a:pt x="16642" y="2406"/>
                      <a:pt x="18572" y="401"/>
                    </a:cubicBezTo>
                    <a:cubicBezTo>
                      <a:pt x="18547" y="276"/>
                      <a:pt x="18497" y="125"/>
                      <a:pt x="18472" y="0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5095;p63">
                <a:extLst>
                  <a:ext uri="{FF2B5EF4-FFF2-40B4-BE49-F238E27FC236}">
                    <a16:creationId xmlns:a16="http://schemas.microsoft.com/office/drawing/2014/main" id="{9754CB51-4AF8-4F26-A949-7121A2D10F24}"/>
                  </a:ext>
                </a:extLst>
              </p:cNvPr>
              <p:cNvSpPr/>
              <p:nvPr/>
            </p:nvSpPr>
            <p:spPr>
              <a:xfrm>
                <a:off x="1804108" y="1187249"/>
                <a:ext cx="65208" cy="86126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4666" extrusionOk="0">
                    <a:moveTo>
                      <a:pt x="7289" y="1"/>
                    </a:moveTo>
                    <a:cubicBezTo>
                      <a:pt x="6655" y="1"/>
                      <a:pt x="1" y="9001"/>
                      <a:pt x="126" y="10051"/>
                    </a:cubicBezTo>
                    <a:cubicBezTo>
                      <a:pt x="251" y="11104"/>
                      <a:pt x="2958" y="14362"/>
                      <a:pt x="4261" y="14638"/>
                    </a:cubicBezTo>
                    <a:cubicBezTo>
                      <a:pt x="4342" y="14656"/>
                      <a:pt x="4437" y="14665"/>
                      <a:pt x="4544" y="14665"/>
                    </a:cubicBezTo>
                    <a:cubicBezTo>
                      <a:pt x="6185" y="14665"/>
                      <a:pt x="10763" y="12619"/>
                      <a:pt x="10928" y="11655"/>
                    </a:cubicBezTo>
                    <a:cubicBezTo>
                      <a:pt x="11103" y="10603"/>
                      <a:pt x="8823" y="101"/>
                      <a:pt x="7294" y="1"/>
                    </a:cubicBezTo>
                    <a:cubicBezTo>
                      <a:pt x="7292" y="1"/>
                      <a:pt x="7291" y="1"/>
                      <a:pt x="72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5096;p63">
                <a:extLst>
                  <a:ext uri="{FF2B5EF4-FFF2-40B4-BE49-F238E27FC236}">
                    <a16:creationId xmlns:a16="http://schemas.microsoft.com/office/drawing/2014/main" id="{AEC6CD99-2839-4D55-8B62-E848732DBA00}"/>
                  </a:ext>
                </a:extLst>
              </p:cNvPr>
              <p:cNvSpPr/>
              <p:nvPr/>
            </p:nvSpPr>
            <p:spPr>
              <a:xfrm>
                <a:off x="1804255" y="1187548"/>
                <a:ext cx="41953" cy="75949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12933" extrusionOk="0">
                    <a:moveTo>
                      <a:pt x="7144" y="0"/>
                    </a:moveTo>
                    <a:cubicBezTo>
                      <a:pt x="6066" y="702"/>
                      <a:pt x="1" y="8998"/>
                      <a:pt x="101" y="10000"/>
                    </a:cubicBezTo>
                    <a:cubicBezTo>
                      <a:pt x="176" y="10577"/>
                      <a:pt x="1053" y="11855"/>
                      <a:pt x="2056" y="12933"/>
                    </a:cubicBezTo>
                    <a:cubicBezTo>
                      <a:pt x="2357" y="10075"/>
                      <a:pt x="3134" y="7519"/>
                      <a:pt x="4462" y="4837"/>
                    </a:cubicBezTo>
                    <a:cubicBezTo>
                      <a:pt x="5289" y="3208"/>
                      <a:pt x="6116" y="1554"/>
                      <a:pt x="7144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5097;p63">
                <a:extLst>
                  <a:ext uri="{FF2B5EF4-FFF2-40B4-BE49-F238E27FC236}">
                    <a16:creationId xmlns:a16="http://schemas.microsoft.com/office/drawing/2014/main" id="{270F18A3-8727-4373-AB59-971A393DF6CB}"/>
                  </a:ext>
                </a:extLst>
              </p:cNvPr>
              <p:cNvSpPr/>
              <p:nvPr/>
            </p:nvSpPr>
            <p:spPr>
              <a:xfrm>
                <a:off x="1804989" y="1243548"/>
                <a:ext cx="62413" cy="29803"/>
              </a:xfrm>
              <a:custGeom>
                <a:avLst/>
                <a:gdLst/>
                <a:ahLst/>
                <a:cxnLst/>
                <a:rect l="l" t="t" r="r" b="b"/>
                <a:pathLst>
                  <a:path w="10628" h="5075" extrusionOk="0">
                    <a:moveTo>
                      <a:pt x="3764" y="1"/>
                    </a:moveTo>
                    <a:cubicBezTo>
                      <a:pt x="2185" y="1"/>
                      <a:pt x="853" y="316"/>
                      <a:pt x="1" y="589"/>
                    </a:cubicBezTo>
                    <a:cubicBezTo>
                      <a:pt x="302" y="1742"/>
                      <a:pt x="2858" y="4775"/>
                      <a:pt x="4111" y="5051"/>
                    </a:cubicBezTo>
                    <a:cubicBezTo>
                      <a:pt x="4186" y="5067"/>
                      <a:pt x="4274" y="5074"/>
                      <a:pt x="4374" y="5074"/>
                    </a:cubicBezTo>
                    <a:cubicBezTo>
                      <a:pt x="5837" y="5074"/>
                      <a:pt x="9759" y="3425"/>
                      <a:pt x="10628" y="2369"/>
                    </a:cubicBezTo>
                    <a:cubicBezTo>
                      <a:pt x="8266" y="530"/>
                      <a:pt x="5808" y="1"/>
                      <a:pt x="3764" y="1"/>
                    </a:cubicBezTo>
                    <a:close/>
                  </a:path>
                </a:pathLst>
              </a:custGeom>
              <a:solidFill>
                <a:srgbClr val="6A38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5098;p63">
                <a:extLst>
                  <a:ext uri="{FF2B5EF4-FFF2-40B4-BE49-F238E27FC236}">
                    <a16:creationId xmlns:a16="http://schemas.microsoft.com/office/drawing/2014/main" id="{DB724AFE-684F-485F-B25D-BE0089A7FDD8}"/>
                  </a:ext>
                </a:extLst>
              </p:cNvPr>
              <p:cNvSpPr/>
              <p:nvPr/>
            </p:nvSpPr>
            <p:spPr>
              <a:xfrm>
                <a:off x="1809305" y="1245692"/>
                <a:ext cx="15269" cy="5773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983" extrusionOk="0">
                    <a:moveTo>
                      <a:pt x="1721" y="1"/>
                    </a:moveTo>
                    <a:cubicBezTo>
                      <a:pt x="1089" y="1"/>
                      <a:pt x="361" y="211"/>
                      <a:pt x="93" y="676"/>
                    </a:cubicBezTo>
                    <a:cubicBezTo>
                      <a:pt x="0" y="843"/>
                      <a:pt x="127" y="982"/>
                      <a:pt x="271" y="982"/>
                    </a:cubicBezTo>
                    <a:cubicBezTo>
                      <a:pt x="321" y="982"/>
                      <a:pt x="373" y="965"/>
                      <a:pt x="419" y="926"/>
                    </a:cubicBezTo>
                    <a:cubicBezTo>
                      <a:pt x="619" y="776"/>
                      <a:pt x="1045" y="701"/>
                      <a:pt x="1271" y="651"/>
                    </a:cubicBezTo>
                    <a:cubicBezTo>
                      <a:pt x="1672" y="550"/>
                      <a:pt x="2073" y="625"/>
                      <a:pt x="2449" y="450"/>
                    </a:cubicBezTo>
                    <a:cubicBezTo>
                      <a:pt x="2599" y="375"/>
                      <a:pt x="2549" y="149"/>
                      <a:pt x="2399" y="99"/>
                    </a:cubicBezTo>
                    <a:cubicBezTo>
                      <a:pt x="2212" y="35"/>
                      <a:pt x="1974" y="1"/>
                      <a:pt x="1721" y="1"/>
                    </a:cubicBezTo>
                    <a:close/>
                  </a:path>
                </a:pathLst>
              </a:custGeom>
              <a:solidFill>
                <a:srgbClr val="8442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5099;p63">
                <a:extLst>
                  <a:ext uri="{FF2B5EF4-FFF2-40B4-BE49-F238E27FC236}">
                    <a16:creationId xmlns:a16="http://schemas.microsoft.com/office/drawing/2014/main" id="{1E87CA5E-DD7C-4ACA-B6C1-9E97B054960F}"/>
                  </a:ext>
                </a:extLst>
              </p:cNvPr>
              <p:cNvSpPr/>
              <p:nvPr/>
            </p:nvSpPr>
            <p:spPr>
              <a:xfrm>
                <a:off x="1825554" y="1246021"/>
                <a:ext cx="4169" cy="2572"/>
              </a:xfrm>
              <a:custGeom>
                <a:avLst/>
                <a:gdLst/>
                <a:ahLst/>
                <a:cxnLst/>
                <a:rect l="l" t="t" r="r" b="b"/>
                <a:pathLst>
                  <a:path w="710" h="438" extrusionOk="0">
                    <a:moveTo>
                      <a:pt x="399" y="0"/>
                    </a:moveTo>
                    <a:cubicBezTo>
                      <a:pt x="224" y="0"/>
                      <a:pt x="0" y="70"/>
                      <a:pt x="58" y="244"/>
                    </a:cubicBezTo>
                    <a:cubicBezTo>
                      <a:pt x="96" y="377"/>
                      <a:pt x="249" y="438"/>
                      <a:pt x="397" y="438"/>
                    </a:cubicBezTo>
                    <a:cubicBezTo>
                      <a:pt x="445" y="438"/>
                      <a:pt x="492" y="431"/>
                      <a:pt x="534" y="419"/>
                    </a:cubicBezTo>
                    <a:cubicBezTo>
                      <a:pt x="710" y="344"/>
                      <a:pt x="710" y="93"/>
                      <a:pt x="534" y="18"/>
                    </a:cubicBezTo>
                    <a:cubicBezTo>
                      <a:pt x="500" y="7"/>
                      <a:pt x="452" y="0"/>
                      <a:pt x="399" y="0"/>
                    </a:cubicBezTo>
                    <a:close/>
                  </a:path>
                </a:pathLst>
              </a:custGeom>
              <a:solidFill>
                <a:srgbClr val="8442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5100;p63">
                <a:extLst>
                  <a:ext uri="{FF2B5EF4-FFF2-40B4-BE49-F238E27FC236}">
                    <a16:creationId xmlns:a16="http://schemas.microsoft.com/office/drawing/2014/main" id="{21F5E194-8F7F-4970-AC2D-942DD45FED7F}"/>
                  </a:ext>
                </a:extLst>
              </p:cNvPr>
              <p:cNvSpPr/>
              <p:nvPr/>
            </p:nvSpPr>
            <p:spPr>
              <a:xfrm>
                <a:off x="1875347" y="1202705"/>
                <a:ext cx="16273" cy="15462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633" extrusionOk="0">
                    <a:moveTo>
                      <a:pt x="1529" y="1"/>
                    </a:moveTo>
                    <a:cubicBezTo>
                      <a:pt x="727" y="1"/>
                      <a:pt x="0" y="2582"/>
                      <a:pt x="1128" y="2632"/>
                    </a:cubicBezTo>
                    <a:cubicBezTo>
                      <a:pt x="1138" y="2633"/>
                      <a:pt x="1149" y="2633"/>
                      <a:pt x="1159" y="2633"/>
                    </a:cubicBezTo>
                    <a:cubicBezTo>
                      <a:pt x="2265" y="2633"/>
                      <a:pt x="2770" y="1"/>
                      <a:pt x="1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5101;p63">
                <a:extLst>
                  <a:ext uri="{FF2B5EF4-FFF2-40B4-BE49-F238E27FC236}">
                    <a16:creationId xmlns:a16="http://schemas.microsoft.com/office/drawing/2014/main" id="{0DE2BA39-1CDC-4E7B-B626-845CF038B2AA}"/>
                  </a:ext>
                </a:extLst>
              </p:cNvPr>
              <p:cNvSpPr/>
              <p:nvPr/>
            </p:nvSpPr>
            <p:spPr>
              <a:xfrm>
                <a:off x="1880497" y="1204009"/>
                <a:ext cx="4686" cy="4792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6" extrusionOk="0">
                    <a:moveTo>
                      <a:pt x="634" y="1"/>
                    </a:moveTo>
                    <a:cubicBezTo>
                      <a:pt x="623" y="1"/>
                      <a:pt x="613" y="2"/>
                      <a:pt x="602" y="4"/>
                    </a:cubicBezTo>
                    <a:cubicBezTo>
                      <a:pt x="451" y="54"/>
                      <a:pt x="301" y="104"/>
                      <a:pt x="201" y="230"/>
                    </a:cubicBezTo>
                    <a:cubicBezTo>
                      <a:pt x="100" y="380"/>
                      <a:pt x="0" y="556"/>
                      <a:pt x="100" y="731"/>
                    </a:cubicBezTo>
                    <a:cubicBezTo>
                      <a:pt x="138" y="787"/>
                      <a:pt x="204" y="816"/>
                      <a:pt x="266" y="816"/>
                    </a:cubicBezTo>
                    <a:cubicBezTo>
                      <a:pt x="287" y="816"/>
                      <a:pt x="307" y="812"/>
                      <a:pt x="326" y="806"/>
                    </a:cubicBezTo>
                    <a:cubicBezTo>
                      <a:pt x="602" y="756"/>
                      <a:pt x="652" y="430"/>
                      <a:pt x="752" y="205"/>
                    </a:cubicBezTo>
                    <a:cubicBezTo>
                      <a:pt x="798" y="113"/>
                      <a:pt x="739" y="1"/>
                      <a:pt x="6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5102;p63">
                <a:extLst>
                  <a:ext uri="{FF2B5EF4-FFF2-40B4-BE49-F238E27FC236}">
                    <a16:creationId xmlns:a16="http://schemas.microsoft.com/office/drawing/2014/main" id="{43F8DFB2-2452-46DF-AA06-0B50E4DD5E56}"/>
                  </a:ext>
                </a:extLst>
              </p:cNvPr>
              <p:cNvSpPr/>
              <p:nvPr/>
            </p:nvSpPr>
            <p:spPr>
              <a:xfrm>
                <a:off x="1879170" y="1209359"/>
                <a:ext cx="3095" cy="3312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64" extrusionOk="0">
                    <a:moveTo>
                      <a:pt x="330" y="1"/>
                    </a:moveTo>
                    <a:cubicBezTo>
                      <a:pt x="256" y="1"/>
                      <a:pt x="178" y="33"/>
                      <a:pt x="126" y="96"/>
                    </a:cubicBezTo>
                    <a:cubicBezTo>
                      <a:pt x="101" y="121"/>
                      <a:pt x="76" y="146"/>
                      <a:pt x="76" y="196"/>
                    </a:cubicBezTo>
                    <a:cubicBezTo>
                      <a:pt x="1" y="296"/>
                      <a:pt x="26" y="396"/>
                      <a:pt x="101" y="497"/>
                    </a:cubicBezTo>
                    <a:cubicBezTo>
                      <a:pt x="101" y="497"/>
                      <a:pt x="126" y="497"/>
                      <a:pt x="126" y="522"/>
                    </a:cubicBezTo>
                    <a:cubicBezTo>
                      <a:pt x="155" y="551"/>
                      <a:pt x="210" y="563"/>
                      <a:pt x="266" y="563"/>
                    </a:cubicBezTo>
                    <a:cubicBezTo>
                      <a:pt x="306" y="563"/>
                      <a:pt x="345" y="557"/>
                      <a:pt x="377" y="547"/>
                    </a:cubicBezTo>
                    <a:cubicBezTo>
                      <a:pt x="377" y="547"/>
                      <a:pt x="377" y="522"/>
                      <a:pt x="402" y="522"/>
                    </a:cubicBezTo>
                    <a:cubicBezTo>
                      <a:pt x="477" y="497"/>
                      <a:pt x="527" y="396"/>
                      <a:pt x="527" y="321"/>
                    </a:cubicBezTo>
                    <a:cubicBezTo>
                      <a:pt x="527" y="271"/>
                      <a:pt x="527" y="246"/>
                      <a:pt x="527" y="196"/>
                    </a:cubicBezTo>
                    <a:cubicBezTo>
                      <a:pt x="527" y="64"/>
                      <a:pt x="433" y="1"/>
                      <a:pt x="3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5103;p63">
                <a:extLst>
                  <a:ext uri="{FF2B5EF4-FFF2-40B4-BE49-F238E27FC236}">
                    <a16:creationId xmlns:a16="http://schemas.microsoft.com/office/drawing/2014/main" id="{67F8FB8B-356B-4365-999F-0A5EF2AEC460}"/>
                  </a:ext>
                </a:extLst>
              </p:cNvPr>
              <p:cNvSpPr/>
              <p:nvPr/>
            </p:nvSpPr>
            <p:spPr>
              <a:xfrm>
                <a:off x="1801019" y="1192258"/>
                <a:ext cx="16420" cy="1531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608" extrusionOk="0">
                    <a:moveTo>
                      <a:pt x="1554" y="0"/>
                    </a:moveTo>
                    <a:cubicBezTo>
                      <a:pt x="752" y="0"/>
                      <a:pt x="0" y="2557"/>
                      <a:pt x="1153" y="2607"/>
                    </a:cubicBezTo>
                    <a:cubicBezTo>
                      <a:pt x="1164" y="2607"/>
                      <a:pt x="1174" y="2607"/>
                      <a:pt x="1185" y="2607"/>
                    </a:cubicBezTo>
                    <a:cubicBezTo>
                      <a:pt x="2291" y="2607"/>
                      <a:pt x="2796" y="0"/>
                      <a:pt x="1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5104;p63">
                <a:extLst>
                  <a:ext uri="{FF2B5EF4-FFF2-40B4-BE49-F238E27FC236}">
                    <a16:creationId xmlns:a16="http://schemas.microsoft.com/office/drawing/2014/main" id="{6207FB43-C5E7-4BC7-8762-B98C59830474}"/>
                  </a:ext>
                </a:extLst>
              </p:cNvPr>
              <p:cNvSpPr/>
              <p:nvPr/>
            </p:nvSpPr>
            <p:spPr>
              <a:xfrm>
                <a:off x="1806903" y="1192792"/>
                <a:ext cx="4076" cy="41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03" extrusionOk="0">
                    <a:moveTo>
                      <a:pt x="462" y="1"/>
                    </a:moveTo>
                    <a:cubicBezTo>
                      <a:pt x="443" y="1"/>
                      <a:pt x="423" y="3"/>
                      <a:pt x="402" y="9"/>
                    </a:cubicBezTo>
                    <a:cubicBezTo>
                      <a:pt x="176" y="59"/>
                      <a:pt x="26" y="210"/>
                      <a:pt x="1" y="460"/>
                    </a:cubicBezTo>
                    <a:cubicBezTo>
                      <a:pt x="1" y="599"/>
                      <a:pt x="145" y="702"/>
                      <a:pt x="284" y="702"/>
                    </a:cubicBezTo>
                    <a:cubicBezTo>
                      <a:pt x="345" y="702"/>
                      <a:pt x="406" y="682"/>
                      <a:pt x="452" y="636"/>
                    </a:cubicBezTo>
                    <a:cubicBezTo>
                      <a:pt x="552" y="511"/>
                      <a:pt x="552" y="410"/>
                      <a:pt x="627" y="285"/>
                    </a:cubicBezTo>
                    <a:cubicBezTo>
                      <a:pt x="694" y="153"/>
                      <a:pt x="604" y="1"/>
                      <a:pt x="4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5105;p63">
                <a:extLst>
                  <a:ext uri="{FF2B5EF4-FFF2-40B4-BE49-F238E27FC236}">
                    <a16:creationId xmlns:a16="http://schemas.microsoft.com/office/drawing/2014/main" id="{A446B6C4-9AB1-4D32-9E24-ADF3F9C05761}"/>
                  </a:ext>
                </a:extLst>
              </p:cNvPr>
              <p:cNvSpPr/>
              <p:nvPr/>
            </p:nvSpPr>
            <p:spPr>
              <a:xfrm>
                <a:off x="1805059" y="1197849"/>
                <a:ext cx="3471" cy="4152"/>
              </a:xfrm>
              <a:custGeom>
                <a:avLst/>
                <a:gdLst/>
                <a:ahLst/>
                <a:cxnLst/>
                <a:rect l="l" t="t" r="r" b="b"/>
                <a:pathLst>
                  <a:path w="591" h="707" extrusionOk="0">
                    <a:moveTo>
                      <a:pt x="365" y="1"/>
                    </a:moveTo>
                    <a:cubicBezTo>
                      <a:pt x="290" y="1"/>
                      <a:pt x="240" y="51"/>
                      <a:pt x="164" y="101"/>
                    </a:cubicBezTo>
                    <a:cubicBezTo>
                      <a:pt x="64" y="201"/>
                      <a:pt x="14" y="301"/>
                      <a:pt x="14" y="452"/>
                    </a:cubicBezTo>
                    <a:cubicBezTo>
                      <a:pt x="1" y="625"/>
                      <a:pt x="115" y="706"/>
                      <a:pt x="244" y="706"/>
                    </a:cubicBezTo>
                    <a:cubicBezTo>
                      <a:pt x="358" y="706"/>
                      <a:pt x="482" y="644"/>
                      <a:pt x="540" y="527"/>
                    </a:cubicBezTo>
                    <a:cubicBezTo>
                      <a:pt x="591" y="376"/>
                      <a:pt x="565" y="26"/>
                      <a:pt x="3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5106;p63">
                <a:extLst>
                  <a:ext uri="{FF2B5EF4-FFF2-40B4-BE49-F238E27FC236}">
                    <a16:creationId xmlns:a16="http://schemas.microsoft.com/office/drawing/2014/main" id="{29CAB38C-C640-42A4-BC23-84830022ECB4}"/>
                  </a:ext>
                </a:extLst>
              </p:cNvPr>
              <p:cNvSpPr/>
              <p:nvPr/>
            </p:nvSpPr>
            <p:spPr>
              <a:xfrm>
                <a:off x="1748619" y="1213493"/>
                <a:ext cx="49235" cy="40191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6844" extrusionOk="0">
                    <a:moveTo>
                      <a:pt x="33" y="1"/>
                    </a:moveTo>
                    <a:cubicBezTo>
                      <a:pt x="15" y="1"/>
                      <a:pt x="1" y="43"/>
                      <a:pt x="1" y="43"/>
                    </a:cubicBezTo>
                    <a:cubicBezTo>
                      <a:pt x="678" y="1998"/>
                      <a:pt x="1680" y="2499"/>
                      <a:pt x="3159" y="3853"/>
                    </a:cubicBezTo>
                    <a:cubicBezTo>
                      <a:pt x="4562" y="5156"/>
                      <a:pt x="6317" y="6284"/>
                      <a:pt x="8146" y="6835"/>
                    </a:cubicBezTo>
                    <a:cubicBezTo>
                      <a:pt x="8163" y="6841"/>
                      <a:pt x="8179" y="6843"/>
                      <a:pt x="8193" y="6843"/>
                    </a:cubicBezTo>
                    <a:cubicBezTo>
                      <a:pt x="8316" y="6843"/>
                      <a:pt x="8383" y="6677"/>
                      <a:pt x="8272" y="6610"/>
                    </a:cubicBezTo>
                    <a:cubicBezTo>
                      <a:pt x="6417" y="5632"/>
                      <a:pt x="4663" y="4730"/>
                      <a:pt x="3109" y="3327"/>
                    </a:cubicBezTo>
                    <a:cubicBezTo>
                      <a:pt x="1605" y="1998"/>
                      <a:pt x="1179" y="1622"/>
                      <a:pt x="51" y="18"/>
                    </a:cubicBezTo>
                    <a:cubicBezTo>
                      <a:pt x="45" y="6"/>
                      <a:pt x="39" y="1"/>
                      <a:pt x="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5107;p63">
                <a:extLst>
                  <a:ext uri="{FF2B5EF4-FFF2-40B4-BE49-F238E27FC236}">
                    <a16:creationId xmlns:a16="http://schemas.microsoft.com/office/drawing/2014/main" id="{CDE989B0-4877-426D-A3AD-3D3A4252A5C5}"/>
                  </a:ext>
                </a:extLst>
              </p:cNvPr>
              <p:cNvSpPr/>
              <p:nvPr/>
            </p:nvSpPr>
            <p:spPr>
              <a:xfrm>
                <a:off x="1765426" y="1272153"/>
                <a:ext cx="32211" cy="3459"/>
              </a:xfrm>
              <a:custGeom>
                <a:avLst/>
                <a:gdLst/>
                <a:ahLst/>
                <a:cxnLst/>
                <a:rect l="l" t="t" r="r" b="b"/>
                <a:pathLst>
                  <a:path w="5485" h="589" extrusionOk="0">
                    <a:moveTo>
                      <a:pt x="53" y="1"/>
                    </a:moveTo>
                    <a:cubicBezTo>
                      <a:pt x="0" y="1"/>
                      <a:pt x="21" y="104"/>
                      <a:pt x="21" y="104"/>
                    </a:cubicBezTo>
                    <a:cubicBezTo>
                      <a:pt x="948" y="405"/>
                      <a:pt x="1500" y="505"/>
                      <a:pt x="2452" y="556"/>
                    </a:cubicBezTo>
                    <a:cubicBezTo>
                      <a:pt x="2802" y="574"/>
                      <a:pt x="3159" y="588"/>
                      <a:pt x="3515" y="588"/>
                    </a:cubicBezTo>
                    <a:cubicBezTo>
                      <a:pt x="4153" y="588"/>
                      <a:pt x="4790" y="541"/>
                      <a:pt x="5385" y="380"/>
                    </a:cubicBezTo>
                    <a:cubicBezTo>
                      <a:pt x="5478" y="357"/>
                      <a:pt x="5484" y="202"/>
                      <a:pt x="5403" y="202"/>
                    </a:cubicBezTo>
                    <a:cubicBezTo>
                      <a:pt x="5397" y="202"/>
                      <a:pt x="5391" y="203"/>
                      <a:pt x="5385" y="205"/>
                    </a:cubicBezTo>
                    <a:cubicBezTo>
                      <a:pt x="4473" y="217"/>
                      <a:pt x="3626" y="264"/>
                      <a:pt x="2787" y="264"/>
                    </a:cubicBezTo>
                    <a:cubicBezTo>
                      <a:pt x="1896" y="264"/>
                      <a:pt x="1014" y="211"/>
                      <a:pt x="71" y="4"/>
                    </a:cubicBezTo>
                    <a:cubicBezTo>
                      <a:pt x="64" y="2"/>
                      <a:pt x="58" y="1"/>
                      <a:pt x="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5108;p63">
                <a:extLst>
                  <a:ext uri="{FF2B5EF4-FFF2-40B4-BE49-F238E27FC236}">
                    <a16:creationId xmlns:a16="http://schemas.microsoft.com/office/drawing/2014/main" id="{5F9CFB5C-98C3-442F-B7F3-BE28FFBEC5A1}"/>
                  </a:ext>
                </a:extLst>
              </p:cNvPr>
              <p:cNvSpPr/>
              <p:nvPr/>
            </p:nvSpPr>
            <p:spPr>
              <a:xfrm>
                <a:off x="1782473" y="1245387"/>
                <a:ext cx="15380" cy="8298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1413" extrusionOk="0">
                    <a:moveTo>
                      <a:pt x="326" y="1"/>
                    </a:moveTo>
                    <a:cubicBezTo>
                      <a:pt x="226" y="101"/>
                      <a:pt x="101" y="226"/>
                      <a:pt x="0" y="352"/>
                    </a:cubicBezTo>
                    <a:cubicBezTo>
                      <a:pt x="777" y="778"/>
                      <a:pt x="1579" y="1154"/>
                      <a:pt x="2381" y="1404"/>
                    </a:cubicBezTo>
                    <a:cubicBezTo>
                      <a:pt x="2398" y="1410"/>
                      <a:pt x="2414" y="1412"/>
                      <a:pt x="2428" y="1412"/>
                    </a:cubicBezTo>
                    <a:cubicBezTo>
                      <a:pt x="2551" y="1412"/>
                      <a:pt x="2618" y="1246"/>
                      <a:pt x="2507" y="1179"/>
                    </a:cubicBezTo>
                    <a:cubicBezTo>
                      <a:pt x="1755" y="778"/>
                      <a:pt x="1028" y="402"/>
                      <a:pt x="32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5109;p63">
                <a:extLst>
                  <a:ext uri="{FF2B5EF4-FFF2-40B4-BE49-F238E27FC236}">
                    <a16:creationId xmlns:a16="http://schemas.microsoft.com/office/drawing/2014/main" id="{4B550800-5968-4F4D-821E-2A9E1A353D40}"/>
                  </a:ext>
                </a:extLst>
              </p:cNvPr>
              <p:cNvSpPr/>
              <p:nvPr/>
            </p:nvSpPr>
            <p:spPr>
              <a:xfrm>
                <a:off x="1776583" y="1273340"/>
                <a:ext cx="21053" cy="2273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387" extrusionOk="0">
                    <a:moveTo>
                      <a:pt x="3503" y="0"/>
                    </a:moveTo>
                    <a:cubicBezTo>
                      <a:pt x="3497" y="0"/>
                      <a:pt x="3491" y="1"/>
                      <a:pt x="3485" y="3"/>
                    </a:cubicBezTo>
                    <a:cubicBezTo>
                      <a:pt x="2591" y="3"/>
                      <a:pt x="1751" y="56"/>
                      <a:pt x="926" y="56"/>
                    </a:cubicBezTo>
                    <a:cubicBezTo>
                      <a:pt x="616" y="56"/>
                      <a:pt x="308" y="48"/>
                      <a:pt x="1" y="28"/>
                    </a:cubicBezTo>
                    <a:lnTo>
                      <a:pt x="1" y="28"/>
                    </a:lnTo>
                    <a:cubicBezTo>
                      <a:pt x="26" y="128"/>
                      <a:pt x="51" y="228"/>
                      <a:pt x="51" y="329"/>
                    </a:cubicBezTo>
                    <a:cubicBezTo>
                      <a:pt x="226" y="329"/>
                      <a:pt x="377" y="354"/>
                      <a:pt x="552" y="354"/>
                    </a:cubicBezTo>
                    <a:cubicBezTo>
                      <a:pt x="902" y="372"/>
                      <a:pt x="1259" y="386"/>
                      <a:pt x="1615" y="386"/>
                    </a:cubicBezTo>
                    <a:cubicBezTo>
                      <a:pt x="2253" y="386"/>
                      <a:pt x="2890" y="339"/>
                      <a:pt x="3485" y="178"/>
                    </a:cubicBezTo>
                    <a:cubicBezTo>
                      <a:pt x="3578" y="155"/>
                      <a:pt x="3584" y="0"/>
                      <a:pt x="350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5110;p63">
                <a:extLst>
                  <a:ext uri="{FF2B5EF4-FFF2-40B4-BE49-F238E27FC236}">
                    <a16:creationId xmlns:a16="http://schemas.microsoft.com/office/drawing/2014/main" id="{43DBA238-4CDF-480E-A513-D4B2E2376750}"/>
                  </a:ext>
                </a:extLst>
              </p:cNvPr>
              <p:cNvSpPr/>
              <p:nvPr/>
            </p:nvSpPr>
            <p:spPr>
              <a:xfrm>
                <a:off x="1863027" y="1222578"/>
                <a:ext cx="75608" cy="44314"/>
              </a:xfrm>
              <a:custGeom>
                <a:avLst/>
                <a:gdLst/>
                <a:ahLst/>
                <a:cxnLst/>
                <a:rect l="l" t="t" r="r" b="b"/>
                <a:pathLst>
                  <a:path w="12875" h="7546" extrusionOk="0">
                    <a:moveTo>
                      <a:pt x="12775" y="0"/>
                    </a:moveTo>
                    <a:cubicBezTo>
                      <a:pt x="8715" y="2932"/>
                      <a:pt x="4855" y="5539"/>
                      <a:pt x="143" y="7293"/>
                    </a:cubicBezTo>
                    <a:cubicBezTo>
                      <a:pt x="1" y="7341"/>
                      <a:pt x="83" y="7546"/>
                      <a:pt x="199" y="7546"/>
                    </a:cubicBezTo>
                    <a:cubicBezTo>
                      <a:pt x="205" y="7546"/>
                      <a:pt x="212" y="7545"/>
                      <a:pt x="218" y="7544"/>
                    </a:cubicBezTo>
                    <a:cubicBezTo>
                      <a:pt x="2549" y="7093"/>
                      <a:pt x="4629" y="5589"/>
                      <a:pt x="6659" y="4461"/>
                    </a:cubicBezTo>
                    <a:cubicBezTo>
                      <a:pt x="9065" y="3133"/>
                      <a:pt x="10745" y="1855"/>
                      <a:pt x="12825" y="50"/>
                    </a:cubicBezTo>
                    <a:cubicBezTo>
                      <a:pt x="12875" y="25"/>
                      <a:pt x="12775" y="0"/>
                      <a:pt x="127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5111;p63">
                <a:extLst>
                  <a:ext uri="{FF2B5EF4-FFF2-40B4-BE49-F238E27FC236}">
                    <a16:creationId xmlns:a16="http://schemas.microsoft.com/office/drawing/2014/main" id="{47308CCB-E94C-4E01-9509-DC4A1D88F425}"/>
                  </a:ext>
                </a:extLst>
              </p:cNvPr>
              <p:cNvSpPr/>
              <p:nvPr/>
            </p:nvSpPr>
            <p:spPr>
              <a:xfrm>
                <a:off x="1858980" y="1272882"/>
                <a:ext cx="44925" cy="19773"/>
              </a:xfrm>
              <a:custGeom>
                <a:avLst/>
                <a:gdLst/>
                <a:ahLst/>
                <a:cxnLst/>
                <a:rect l="l" t="t" r="r" b="b"/>
                <a:pathLst>
                  <a:path w="7650" h="3367" extrusionOk="0">
                    <a:moveTo>
                      <a:pt x="177" y="1"/>
                    </a:moveTo>
                    <a:cubicBezTo>
                      <a:pt x="79" y="1"/>
                      <a:pt x="1" y="132"/>
                      <a:pt x="80" y="231"/>
                    </a:cubicBezTo>
                    <a:cubicBezTo>
                      <a:pt x="882" y="1183"/>
                      <a:pt x="2511" y="1685"/>
                      <a:pt x="3639" y="2186"/>
                    </a:cubicBezTo>
                    <a:cubicBezTo>
                      <a:pt x="5343" y="2913"/>
                      <a:pt x="5619" y="3013"/>
                      <a:pt x="7424" y="3364"/>
                    </a:cubicBezTo>
                    <a:cubicBezTo>
                      <a:pt x="7439" y="3366"/>
                      <a:pt x="7453" y="3366"/>
                      <a:pt x="7466" y="3366"/>
                    </a:cubicBezTo>
                    <a:cubicBezTo>
                      <a:pt x="7649" y="3366"/>
                      <a:pt x="7649" y="3214"/>
                      <a:pt x="7649" y="3214"/>
                    </a:cubicBezTo>
                    <a:cubicBezTo>
                      <a:pt x="4717" y="2462"/>
                      <a:pt x="2737" y="1835"/>
                      <a:pt x="256" y="31"/>
                    </a:cubicBezTo>
                    <a:cubicBezTo>
                      <a:pt x="230" y="10"/>
                      <a:pt x="203" y="1"/>
                      <a:pt x="1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5112;p63">
                <a:extLst>
                  <a:ext uri="{FF2B5EF4-FFF2-40B4-BE49-F238E27FC236}">
                    <a16:creationId xmlns:a16="http://schemas.microsoft.com/office/drawing/2014/main" id="{1C7AB7F5-EDE4-4F4A-A8DC-03E164269D4B}"/>
                  </a:ext>
                </a:extLst>
              </p:cNvPr>
              <p:cNvSpPr/>
              <p:nvPr/>
            </p:nvSpPr>
            <p:spPr>
              <a:xfrm>
                <a:off x="1776143" y="1226841"/>
                <a:ext cx="102869" cy="79731"/>
              </a:xfrm>
              <a:custGeom>
                <a:avLst/>
                <a:gdLst/>
                <a:ahLst/>
                <a:cxnLst/>
                <a:rect l="l" t="t" r="r" b="b"/>
                <a:pathLst>
                  <a:path w="17517" h="13577" extrusionOk="0">
                    <a:moveTo>
                      <a:pt x="8898" y="1"/>
                    </a:moveTo>
                    <a:cubicBezTo>
                      <a:pt x="4437" y="1"/>
                      <a:pt x="828" y="4738"/>
                      <a:pt x="327" y="5815"/>
                    </a:cubicBezTo>
                    <a:cubicBezTo>
                      <a:pt x="1" y="6517"/>
                      <a:pt x="1755" y="12357"/>
                      <a:pt x="7093" y="13334"/>
                    </a:cubicBezTo>
                    <a:cubicBezTo>
                      <a:pt x="8005" y="13502"/>
                      <a:pt x="8843" y="13576"/>
                      <a:pt x="9612" y="13576"/>
                    </a:cubicBezTo>
                    <a:cubicBezTo>
                      <a:pt x="15757" y="13576"/>
                      <a:pt x="17517" y="8795"/>
                      <a:pt x="17495" y="8171"/>
                    </a:cubicBezTo>
                    <a:cubicBezTo>
                      <a:pt x="17469" y="7470"/>
                      <a:pt x="14312" y="1"/>
                      <a:pt x="88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5113;p63">
                <a:extLst>
                  <a:ext uri="{FF2B5EF4-FFF2-40B4-BE49-F238E27FC236}">
                    <a16:creationId xmlns:a16="http://schemas.microsoft.com/office/drawing/2014/main" id="{AFB88055-FAD6-4C50-82EF-1D34833E873F}"/>
                  </a:ext>
                </a:extLst>
              </p:cNvPr>
              <p:cNvSpPr/>
              <p:nvPr/>
            </p:nvSpPr>
            <p:spPr>
              <a:xfrm>
                <a:off x="1799104" y="1226841"/>
                <a:ext cx="79907" cy="79731"/>
              </a:xfrm>
              <a:custGeom>
                <a:avLst/>
                <a:gdLst/>
                <a:ahLst/>
                <a:cxnLst/>
                <a:rect l="l" t="t" r="r" b="b"/>
                <a:pathLst>
                  <a:path w="13607" h="13577" extrusionOk="0">
                    <a:moveTo>
                      <a:pt x="4988" y="1"/>
                    </a:moveTo>
                    <a:cubicBezTo>
                      <a:pt x="4286" y="1"/>
                      <a:pt x="3635" y="126"/>
                      <a:pt x="2983" y="327"/>
                    </a:cubicBezTo>
                    <a:cubicBezTo>
                      <a:pt x="2557" y="753"/>
                      <a:pt x="2231" y="1204"/>
                      <a:pt x="2131" y="1630"/>
                    </a:cubicBezTo>
                    <a:cubicBezTo>
                      <a:pt x="1855" y="2758"/>
                      <a:pt x="3559" y="2482"/>
                      <a:pt x="4136" y="2933"/>
                    </a:cubicBezTo>
                    <a:cubicBezTo>
                      <a:pt x="4913" y="3510"/>
                      <a:pt x="3384" y="3810"/>
                      <a:pt x="2858" y="3936"/>
                    </a:cubicBezTo>
                    <a:cubicBezTo>
                      <a:pt x="878" y="4337"/>
                      <a:pt x="2381" y="5615"/>
                      <a:pt x="4286" y="5916"/>
                    </a:cubicBezTo>
                    <a:cubicBezTo>
                      <a:pt x="4838" y="6066"/>
                      <a:pt x="6366" y="6066"/>
                      <a:pt x="5514" y="6668"/>
                    </a:cubicBezTo>
                    <a:cubicBezTo>
                      <a:pt x="4687" y="7319"/>
                      <a:pt x="3108" y="7094"/>
                      <a:pt x="2081" y="7520"/>
                    </a:cubicBezTo>
                    <a:cubicBezTo>
                      <a:pt x="777" y="8071"/>
                      <a:pt x="126" y="9224"/>
                      <a:pt x="26" y="10627"/>
                    </a:cubicBezTo>
                    <a:cubicBezTo>
                      <a:pt x="0" y="11104"/>
                      <a:pt x="26" y="11580"/>
                      <a:pt x="101" y="12031"/>
                    </a:cubicBezTo>
                    <a:cubicBezTo>
                      <a:pt x="953" y="12633"/>
                      <a:pt x="1980" y="13109"/>
                      <a:pt x="3183" y="13334"/>
                    </a:cubicBezTo>
                    <a:cubicBezTo>
                      <a:pt x="4095" y="13502"/>
                      <a:pt x="4933" y="13576"/>
                      <a:pt x="5702" y="13576"/>
                    </a:cubicBezTo>
                    <a:cubicBezTo>
                      <a:pt x="11847" y="13576"/>
                      <a:pt x="13607" y="8795"/>
                      <a:pt x="13585" y="8171"/>
                    </a:cubicBezTo>
                    <a:cubicBezTo>
                      <a:pt x="13559" y="7470"/>
                      <a:pt x="10402" y="1"/>
                      <a:pt x="4988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5114;p63">
                <a:extLst>
                  <a:ext uri="{FF2B5EF4-FFF2-40B4-BE49-F238E27FC236}">
                    <a16:creationId xmlns:a16="http://schemas.microsoft.com/office/drawing/2014/main" id="{18E753AB-AB5F-4F82-91B0-16739F675B0A}"/>
                  </a:ext>
                </a:extLst>
              </p:cNvPr>
              <p:cNvSpPr/>
              <p:nvPr/>
            </p:nvSpPr>
            <p:spPr>
              <a:xfrm>
                <a:off x="1787624" y="1257901"/>
                <a:ext cx="80512" cy="10159"/>
              </a:xfrm>
              <a:custGeom>
                <a:avLst/>
                <a:gdLst/>
                <a:ahLst/>
                <a:cxnLst/>
                <a:rect l="l" t="t" r="r" b="b"/>
                <a:pathLst>
                  <a:path w="13710" h="173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981" y="627"/>
                      <a:pt x="4086" y="777"/>
                      <a:pt x="6116" y="1053"/>
                    </a:cubicBezTo>
                    <a:cubicBezTo>
                      <a:pt x="8547" y="1354"/>
                      <a:pt x="11028" y="1654"/>
                      <a:pt x="13484" y="1729"/>
                    </a:cubicBezTo>
                    <a:cubicBezTo>
                      <a:pt x="13660" y="1729"/>
                      <a:pt x="13710" y="1454"/>
                      <a:pt x="13534" y="1404"/>
                    </a:cubicBezTo>
                    <a:cubicBezTo>
                      <a:pt x="9123" y="451"/>
                      <a:pt x="4462" y="727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5115;p63">
                <a:extLst>
                  <a:ext uri="{FF2B5EF4-FFF2-40B4-BE49-F238E27FC236}">
                    <a16:creationId xmlns:a16="http://schemas.microsoft.com/office/drawing/2014/main" id="{C819E07A-E2D1-4800-BB89-D2CB61245882}"/>
                  </a:ext>
                </a:extLst>
              </p:cNvPr>
              <p:cNvSpPr/>
              <p:nvPr/>
            </p:nvSpPr>
            <p:spPr>
              <a:xfrm>
                <a:off x="1787917" y="1268935"/>
                <a:ext cx="73154" cy="10165"/>
              </a:xfrm>
              <a:custGeom>
                <a:avLst/>
                <a:gdLst/>
                <a:ahLst/>
                <a:cxnLst/>
                <a:rect l="l" t="t" r="r" b="b"/>
                <a:pathLst>
                  <a:path w="12457" h="1731" extrusionOk="0">
                    <a:moveTo>
                      <a:pt x="76" y="1"/>
                    </a:moveTo>
                    <a:cubicBezTo>
                      <a:pt x="26" y="1"/>
                      <a:pt x="1" y="76"/>
                      <a:pt x="76" y="101"/>
                    </a:cubicBezTo>
                    <a:cubicBezTo>
                      <a:pt x="3321" y="1075"/>
                      <a:pt x="7146" y="1731"/>
                      <a:pt x="10678" y="1731"/>
                    </a:cubicBezTo>
                    <a:cubicBezTo>
                      <a:pt x="11238" y="1731"/>
                      <a:pt x="11790" y="1714"/>
                      <a:pt x="12332" y="1680"/>
                    </a:cubicBezTo>
                    <a:cubicBezTo>
                      <a:pt x="12457" y="1680"/>
                      <a:pt x="12457" y="1480"/>
                      <a:pt x="12332" y="1480"/>
                    </a:cubicBezTo>
                    <a:cubicBezTo>
                      <a:pt x="8246" y="1028"/>
                      <a:pt x="4086" y="1028"/>
                      <a:pt x="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5116;p63">
                <a:extLst>
                  <a:ext uri="{FF2B5EF4-FFF2-40B4-BE49-F238E27FC236}">
                    <a16:creationId xmlns:a16="http://schemas.microsoft.com/office/drawing/2014/main" id="{11488955-6319-4785-9213-E9B87CDC319A}"/>
                  </a:ext>
                </a:extLst>
              </p:cNvPr>
              <p:cNvSpPr/>
              <p:nvPr/>
            </p:nvSpPr>
            <p:spPr>
              <a:xfrm>
                <a:off x="1791200" y="1280974"/>
                <a:ext cx="59571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10144" h="1364" extrusionOk="0">
                    <a:moveTo>
                      <a:pt x="48" y="1"/>
                    </a:moveTo>
                    <a:cubicBezTo>
                      <a:pt x="13" y="1"/>
                      <a:pt x="0" y="56"/>
                      <a:pt x="43" y="56"/>
                    </a:cubicBezTo>
                    <a:cubicBezTo>
                      <a:pt x="2485" y="969"/>
                      <a:pt x="5241" y="1364"/>
                      <a:pt x="7900" y="1364"/>
                    </a:cubicBezTo>
                    <a:cubicBezTo>
                      <a:pt x="8599" y="1364"/>
                      <a:pt x="9290" y="1336"/>
                      <a:pt x="9968" y="1284"/>
                    </a:cubicBezTo>
                    <a:cubicBezTo>
                      <a:pt x="10144" y="1259"/>
                      <a:pt x="10144" y="1008"/>
                      <a:pt x="9968" y="1008"/>
                    </a:cubicBezTo>
                    <a:cubicBezTo>
                      <a:pt x="6660" y="958"/>
                      <a:pt x="3251" y="983"/>
                      <a:pt x="68" y="6"/>
                    </a:cubicBezTo>
                    <a:cubicBezTo>
                      <a:pt x="61" y="2"/>
                      <a:pt x="54" y="1"/>
                      <a:pt x="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5117;p63">
                <a:extLst>
                  <a:ext uri="{FF2B5EF4-FFF2-40B4-BE49-F238E27FC236}">
                    <a16:creationId xmlns:a16="http://schemas.microsoft.com/office/drawing/2014/main" id="{99D06130-3176-49B4-B3D6-C24F99E3C49A}"/>
                  </a:ext>
                </a:extLst>
              </p:cNvPr>
              <p:cNvSpPr/>
              <p:nvPr/>
            </p:nvSpPr>
            <p:spPr>
              <a:xfrm>
                <a:off x="1726984" y="1062587"/>
                <a:ext cx="79314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3506" h="9594" extrusionOk="0">
                    <a:moveTo>
                      <a:pt x="7689" y="0"/>
                    </a:moveTo>
                    <a:cubicBezTo>
                      <a:pt x="6812" y="0"/>
                      <a:pt x="5898" y="348"/>
                      <a:pt x="5013" y="1179"/>
                    </a:cubicBezTo>
                    <a:cubicBezTo>
                      <a:pt x="1" y="5865"/>
                      <a:pt x="5765" y="9224"/>
                      <a:pt x="7219" y="9575"/>
                    </a:cubicBezTo>
                    <a:cubicBezTo>
                      <a:pt x="7271" y="9587"/>
                      <a:pt x="7333" y="9593"/>
                      <a:pt x="7404" y="9593"/>
                    </a:cubicBezTo>
                    <a:cubicBezTo>
                      <a:pt x="8631" y="9593"/>
                      <a:pt x="12493" y="7836"/>
                      <a:pt x="12682" y="7244"/>
                    </a:cubicBezTo>
                    <a:cubicBezTo>
                      <a:pt x="13506" y="4480"/>
                      <a:pt x="10834" y="0"/>
                      <a:pt x="76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5118;p63">
                <a:extLst>
                  <a:ext uri="{FF2B5EF4-FFF2-40B4-BE49-F238E27FC236}">
                    <a16:creationId xmlns:a16="http://schemas.microsoft.com/office/drawing/2014/main" id="{7000EFA5-FBB3-418A-B3B4-766F94B50A03}"/>
                  </a:ext>
                </a:extLst>
              </p:cNvPr>
              <p:cNvSpPr/>
              <p:nvPr/>
            </p:nvSpPr>
            <p:spPr>
              <a:xfrm>
                <a:off x="1756664" y="1081456"/>
                <a:ext cx="34055" cy="25704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4377" extrusionOk="0">
                    <a:moveTo>
                      <a:pt x="2402" y="0"/>
                    </a:moveTo>
                    <a:cubicBezTo>
                      <a:pt x="2300" y="0"/>
                      <a:pt x="2196" y="7"/>
                      <a:pt x="2090" y="21"/>
                    </a:cubicBezTo>
                    <a:cubicBezTo>
                      <a:pt x="135" y="278"/>
                      <a:pt x="0" y="4376"/>
                      <a:pt x="2837" y="4376"/>
                    </a:cubicBezTo>
                    <a:cubicBezTo>
                      <a:pt x="3601" y="4376"/>
                      <a:pt x="4581" y="4079"/>
                      <a:pt x="5799" y="3329"/>
                    </a:cubicBezTo>
                    <a:cubicBezTo>
                      <a:pt x="5799" y="3329"/>
                      <a:pt x="4674" y="0"/>
                      <a:pt x="2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5119;p63">
                <a:extLst>
                  <a:ext uri="{FF2B5EF4-FFF2-40B4-BE49-F238E27FC236}">
                    <a16:creationId xmlns:a16="http://schemas.microsoft.com/office/drawing/2014/main" id="{0A178265-D206-4045-AE16-267A5B132E5B}"/>
                  </a:ext>
                </a:extLst>
              </p:cNvPr>
              <p:cNvSpPr/>
              <p:nvPr/>
            </p:nvSpPr>
            <p:spPr>
              <a:xfrm>
                <a:off x="1754791" y="1079547"/>
                <a:ext cx="36962" cy="24118"/>
              </a:xfrm>
              <a:custGeom>
                <a:avLst/>
                <a:gdLst/>
                <a:ahLst/>
                <a:cxnLst/>
                <a:rect l="l" t="t" r="r" b="b"/>
                <a:pathLst>
                  <a:path w="6294" h="4107" extrusionOk="0">
                    <a:moveTo>
                      <a:pt x="2363" y="1"/>
                    </a:moveTo>
                    <a:cubicBezTo>
                      <a:pt x="1549" y="1"/>
                      <a:pt x="745" y="392"/>
                      <a:pt x="103" y="1348"/>
                    </a:cubicBezTo>
                    <a:cubicBezTo>
                      <a:pt x="1" y="1512"/>
                      <a:pt x="149" y="1676"/>
                      <a:pt x="302" y="1676"/>
                    </a:cubicBezTo>
                    <a:cubicBezTo>
                      <a:pt x="337" y="1676"/>
                      <a:pt x="371" y="1668"/>
                      <a:pt x="404" y="1649"/>
                    </a:cubicBezTo>
                    <a:cubicBezTo>
                      <a:pt x="1235" y="1154"/>
                      <a:pt x="1852" y="750"/>
                      <a:pt x="2573" y="750"/>
                    </a:cubicBezTo>
                    <a:cubicBezTo>
                      <a:pt x="2983" y="750"/>
                      <a:pt x="3427" y="880"/>
                      <a:pt x="3963" y="1198"/>
                    </a:cubicBezTo>
                    <a:cubicBezTo>
                      <a:pt x="5015" y="1825"/>
                      <a:pt x="5667" y="3003"/>
                      <a:pt x="6143" y="4080"/>
                    </a:cubicBezTo>
                    <a:cubicBezTo>
                      <a:pt x="6152" y="4098"/>
                      <a:pt x="6173" y="4106"/>
                      <a:pt x="6197" y="4106"/>
                    </a:cubicBezTo>
                    <a:cubicBezTo>
                      <a:pt x="6241" y="4106"/>
                      <a:pt x="6293" y="4079"/>
                      <a:pt x="6293" y="4030"/>
                    </a:cubicBezTo>
                    <a:cubicBezTo>
                      <a:pt x="6119" y="2028"/>
                      <a:pt x="4215" y="1"/>
                      <a:pt x="2363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5120;p63">
                <a:extLst>
                  <a:ext uri="{FF2B5EF4-FFF2-40B4-BE49-F238E27FC236}">
                    <a16:creationId xmlns:a16="http://schemas.microsoft.com/office/drawing/2014/main" id="{3BCDE665-4CDC-47D6-A411-BAA85A35593C}"/>
                  </a:ext>
                </a:extLst>
              </p:cNvPr>
              <p:cNvSpPr/>
              <p:nvPr/>
            </p:nvSpPr>
            <p:spPr>
              <a:xfrm>
                <a:off x="1926268" y="1096067"/>
                <a:ext cx="75068" cy="55865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9513" extrusionOk="0">
                    <a:moveTo>
                      <a:pt x="5871" y="1"/>
                    </a:moveTo>
                    <a:cubicBezTo>
                      <a:pt x="3020" y="1"/>
                      <a:pt x="1" y="3348"/>
                      <a:pt x="126" y="5979"/>
                    </a:cubicBezTo>
                    <a:cubicBezTo>
                      <a:pt x="176" y="6631"/>
                      <a:pt x="3911" y="9513"/>
                      <a:pt x="4913" y="9513"/>
                    </a:cubicBezTo>
                    <a:cubicBezTo>
                      <a:pt x="6392" y="9513"/>
                      <a:pt x="12783" y="7583"/>
                      <a:pt x="8998" y="1869"/>
                    </a:cubicBezTo>
                    <a:cubicBezTo>
                      <a:pt x="8124" y="536"/>
                      <a:pt x="7011" y="1"/>
                      <a:pt x="58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5121;p63">
                <a:extLst>
                  <a:ext uri="{FF2B5EF4-FFF2-40B4-BE49-F238E27FC236}">
                    <a16:creationId xmlns:a16="http://schemas.microsoft.com/office/drawing/2014/main" id="{B0EB722C-011F-4039-94EB-682762FD9795}"/>
                  </a:ext>
                </a:extLst>
              </p:cNvPr>
              <p:cNvSpPr/>
              <p:nvPr/>
            </p:nvSpPr>
            <p:spPr>
              <a:xfrm>
                <a:off x="1938482" y="1117495"/>
                <a:ext cx="36151" cy="25017"/>
              </a:xfrm>
              <a:custGeom>
                <a:avLst/>
                <a:gdLst/>
                <a:ahLst/>
                <a:cxnLst/>
                <a:rect l="l" t="t" r="r" b="b"/>
                <a:pathLst>
                  <a:path w="6156" h="4260" extrusionOk="0">
                    <a:moveTo>
                      <a:pt x="3522" y="0"/>
                    </a:moveTo>
                    <a:cubicBezTo>
                      <a:pt x="1662" y="0"/>
                      <a:pt x="1" y="2180"/>
                      <a:pt x="1" y="2180"/>
                    </a:cubicBezTo>
                    <a:cubicBezTo>
                      <a:pt x="1259" y="3702"/>
                      <a:pt x="2366" y="4260"/>
                      <a:pt x="3244" y="4260"/>
                    </a:cubicBezTo>
                    <a:cubicBezTo>
                      <a:pt x="5360" y="4260"/>
                      <a:pt x="6156" y="1029"/>
                      <a:pt x="4562" y="250"/>
                    </a:cubicBezTo>
                    <a:cubicBezTo>
                      <a:pt x="4215" y="74"/>
                      <a:pt x="3865" y="0"/>
                      <a:pt x="35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5122;p63">
                <a:extLst>
                  <a:ext uri="{FF2B5EF4-FFF2-40B4-BE49-F238E27FC236}">
                    <a16:creationId xmlns:a16="http://schemas.microsoft.com/office/drawing/2014/main" id="{8E55C9B9-6FA7-4E70-A695-A5C7952C1643}"/>
                  </a:ext>
                </a:extLst>
              </p:cNvPr>
              <p:cNvSpPr/>
              <p:nvPr/>
            </p:nvSpPr>
            <p:spPr>
              <a:xfrm>
                <a:off x="1936762" y="1116250"/>
                <a:ext cx="39757" cy="16437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2799" extrusionOk="0">
                    <a:moveTo>
                      <a:pt x="4095" y="0"/>
                    </a:moveTo>
                    <a:cubicBezTo>
                      <a:pt x="2495" y="0"/>
                      <a:pt x="684" y="1158"/>
                      <a:pt x="18" y="2692"/>
                    </a:cubicBezTo>
                    <a:cubicBezTo>
                      <a:pt x="1" y="2746"/>
                      <a:pt x="45" y="2799"/>
                      <a:pt x="91" y="2799"/>
                    </a:cubicBezTo>
                    <a:cubicBezTo>
                      <a:pt x="110" y="2799"/>
                      <a:pt x="129" y="2790"/>
                      <a:pt x="144" y="2768"/>
                    </a:cubicBezTo>
                    <a:cubicBezTo>
                      <a:pt x="946" y="1915"/>
                      <a:pt x="1923" y="1013"/>
                      <a:pt x="3126" y="763"/>
                    </a:cubicBezTo>
                    <a:cubicBezTo>
                      <a:pt x="3407" y="705"/>
                      <a:pt x="3655" y="678"/>
                      <a:pt x="3879" y="678"/>
                    </a:cubicBezTo>
                    <a:cubicBezTo>
                      <a:pt x="5016" y="678"/>
                      <a:pt x="5522" y="1378"/>
                      <a:pt x="6359" y="2342"/>
                    </a:cubicBezTo>
                    <a:cubicBezTo>
                      <a:pt x="6398" y="2388"/>
                      <a:pt x="6453" y="2408"/>
                      <a:pt x="6509" y="2408"/>
                    </a:cubicBezTo>
                    <a:cubicBezTo>
                      <a:pt x="6636" y="2408"/>
                      <a:pt x="6770" y="2305"/>
                      <a:pt x="6735" y="2166"/>
                    </a:cubicBezTo>
                    <a:cubicBezTo>
                      <a:pt x="6322" y="620"/>
                      <a:pt x="5265" y="0"/>
                      <a:pt x="4095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7" name="Google Shape;5123;p63">
            <a:extLst>
              <a:ext uri="{FF2B5EF4-FFF2-40B4-BE49-F238E27FC236}">
                <a16:creationId xmlns:a16="http://schemas.microsoft.com/office/drawing/2014/main" id="{DA03F047-2104-4F99-AD2B-13359C876495}"/>
              </a:ext>
            </a:extLst>
          </p:cNvPr>
          <p:cNvGrpSpPr/>
          <p:nvPr/>
        </p:nvGrpSpPr>
        <p:grpSpPr>
          <a:xfrm>
            <a:off x="6462178" y="4116426"/>
            <a:ext cx="1540798" cy="2004379"/>
            <a:chOff x="5038641" y="2573327"/>
            <a:chExt cx="1540798" cy="2004379"/>
          </a:xfrm>
        </p:grpSpPr>
        <p:sp>
          <p:nvSpPr>
            <p:cNvPr id="129" name="Google Shape;5124;p63">
              <a:extLst>
                <a:ext uri="{FF2B5EF4-FFF2-40B4-BE49-F238E27FC236}">
                  <a16:creationId xmlns:a16="http://schemas.microsoft.com/office/drawing/2014/main" id="{69C45395-BE57-4413-8FB6-3E53940BFC07}"/>
                </a:ext>
              </a:extLst>
            </p:cNvPr>
            <p:cNvSpPr/>
            <p:nvPr/>
          </p:nvSpPr>
          <p:spPr>
            <a:xfrm>
              <a:off x="5081130" y="44023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5125;p63">
              <a:extLst>
                <a:ext uri="{FF2B5EF4-FFF2-40B4-BE49-F238E27FC236}">
                  <a16:creationId xmlns:a16="http://schemas.microsoft.com/office/drawing/2014/main" id="{1CDCFBCE-8EE0-42D0-9B09-47489D92C5D3}"/>
                </a:ext>
              </a:extLst>
            </p:cNvPr>
            <p:cNvSpPr/>
            <p:nvPr/>
          </p:nvSpPr>
          <p:spPr>
            <a:xfrm>
              <a:off x="5072679" y="3877998"/>
              <a:ext cx="495004" cy="581413"/>
            </a:xfrm>
            <a:custGeom>
              <a:avLst/>
              <a:gdLst/>
              <a:ahLst/>
              <a:cxnLst/>
              <a:rect l="l" t="t" r="r" b="b"/>
              <a:pathLst>
                <a:path w="4159" h="4885" extrusionOk="0">
                  <a:moveTo>
                    <a:pt x="1626" y="0"/>
                  </a:moveTo>
                  <a:cubicBezTo>
                    <a:pt x="1471" y="0"/>
                    <a:pt x="1308" y="46"/>
                    <a:pt x="1142" y="152"/>
                  </a:cubicBezTo>
                  <a:cubicBezTo>
                    <a:pt x="0" y="856"/>
                    <a:pt x="946" y="2533"/>
                    <a:pt x="1472" y="3274"/>
                  </a:cubicBezTo>
                  <a:cubicBezTo>
                    <a:pt x="1731" y="3622"/>
                    <a:pt x="2097" y="4005"/>
                    <a:pt x="1990" y="4041"/>
                  </a:cubicBezTo>
                  <a:cubicBezTo>
                    <a:pt x="1874" y="4068"/>
                    <a:pt x="785" y="4773"/>
                    <a:pt x="982" y="4853"/>
                  </a:cubicBezTo>
                  <a:cubicBezTo>
                    <a:pt x="1033" y="4877"/>
                    <a:pt x="1213" y="4885"/>
                    <a:pt x="1451" y="4885"/>
                  </a:cubicBezTo>
                  <a:cubicBezTo>
                    <a:pt x="1752" y="4885"/>
                    <a:pt x="2146" y="4872"/>
                    <a:pt x="2489" y="4862"/>
                  </a:cubicBezTo>
                  <a:cubicBezTo>
                    <a:pt x="2909" y="4844"/>
                    <a:pt x="3248" y="4826"/>
                    <a:pt x="3248" y="4826"/>
                  </a:cubicBezTo>
                  <a:cubicBezTo>
                    <a:pt x="3248" y="4826"/>
                    <a:pt x="3252" y="4827"/>
                    <a:pt x="3260" y="4827"/>
                  </a:cubicBezTo>
                  <a:cubicBezTo>
                    <a:pt x="3372" y="4827"/>
                    <a:pt x="4159" y="4718"/>
                    <a:pt x="3203" y="1543"/>
                  </a:cubicBezTo>
                  <a:cubicBezTo>
                    <a:pt x="3194" y="1516"/>
                    <a:pt x="2926" y="910"/>
                    <a:pt x="2498" y="464"/>
                  </a:cubicBezTo>
                  <a:cubicBezTo>
                    <a:pt x="2256" y="203"/>
                    <a:pt x="1956" y="0"/>
                    <a:pt x="1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5126;p63">
              <a:extLst>
                <a:ext uri="{FF2B5EF4-FFF2-40B4-BE49-F238E27FC236}">
                  <a16:creationId xmlns:a16="http://schemas.microsoft.com/office/drawing/2014/main" id="{6095852C-110D-465C-9239-4580231B7B17}"/>
                </a:ext>
              </a:extLst>
            </p:cNvPr>
            <p:cNvSpPr/>
            <p:nvPr/>
          </p:nvSpPr>
          <p:spPr>
            <a:xfrm>
              <a:off x="5232995" y="3975593"/>
              <a:ext cx="39396" cy="34159"/>
            </a:xfrm>
            <a:custGeom>
              <a:avLst/>
              <a:gdLst/>
              <a:ahLst/>
              <a:cxnLst/>
              <a:rect l="l" t="t" r="r" b="b"/>
              <a:pathLst>
                <a:path w="331" h="287" extrusionOk="0">
                  <a:moveTo>
                    <a:pt x="161" y="1"/>
                  </a:moveTo>
                  <a:cubicBezTo>
                    <a:pt x="72" y="1"/>
                    <a:pt x="0" y="63"/>
                    <a:pt x="0" y="143"/>
                  </a:cubicBezTo>
                  <a:cubicBezTo>
                    <a:pt x="0" y="224"/>
                    <a:pt x="72" y="286"/>
                    <a:pt x="161" y="286"/>
                  </a:cubicBezTo>
                  <a:cubicBezTo>
                    <a:pt x="259" y="286"/>
                    <a:pt x="330" y="224"/>
                    <a:pt x="330" y="143"/>
                  </a:cubicBezTo>
                  <a:cubicBezTo>
                    <a:pt x="330" y="63"/>
                    <a:pt x="259" y="1"/>
                    <a:pt x="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5127;p63">
              <a:extLst>
                <a:ext uri="{FF2B5EF4-FFF2-40B4-BE49-F238E27FC236}">
                  <a16:creationId xmlns:a16="http://schemas.microsoft.com/office/drawing/2014/main" id="{9A8568AD-7106-4EFA-AD0C-E8A79EB8AECA}"/>
                </a:ext>
              </a:extLst>
            </p:cNvPr>
            <p:cNvSpPr/>
            <p:nvPr/>
          </p:nvSpPr>
          <p:spPr>
            <a:xfrm>
              <a:off x="5238231" y="4103061"/>
              <a:ext cx="43680" cy="49988"/>
            </a:xfrm>
            <a:custGeom>
              <a:avLst/>
              <a:gdLst/>
              <a:ahLst/>
              <a:cxnLst/>
              <a:rect l="l" t="t" r="r" b="b"/>
              <a:pathLst>
                <a:path w="367" h="420" extrusionOk="0">
                  <a:moveTo>
                    <a:pt x="188" y="0"/>
                  </a:moveTo>
                  <a:cubicBezTo>
                    <a:pt x="81" y="0"/>
                    <a:pt x="1" y="98"/>
                    <a:pt x="1" y="214"/>
                  </a:cubicBezTo>
                  <a:cubicBezTo>
                    <a:pt x="1" y="321"/>
                    <a:pt x="81" y="419"/>
                    <a:pt x="188" y="419"/>
                  </a:cubicBezTo>
                  <a:cubicBezTo>
                    <a:pt x="286" y="419"/>
                    <a:pt x="367" y="321"/>
                    <a:pt x="367" y="214"/>
                  </a:cubicBezTo>
                  <a:cubicBezTo>
                    <a:pt x="367" y="98"/>
                    <a:pt x="286" y="0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5128;p63">
              <a:extLst>
                <a:ext uri="{FF2B5EF4-FFF2-40B4-BE49-F238E27FC236}">
                  <a16:creationId xmlns:a16="http://schemas.microsoft.com/office/drawing/2014/main" id="{8272DD2F-E90E-4433-AF33-99814713ABD9}"/>
                </a:ext>
              </a:extLst>
            </p:cNvPr>
            <p:cNvSpPr/>
            <p:nvPr/>
          </p:nvSpPr>
          <p:spPr>
            <a:xfrm>
              <a:off x="5244658" y="3933103"/>
              <a:ext cx="323020" cy="523569"/>
            </a:xfrm>
            <a:custGeom>
              <a:avLst/>
              <a:gdLst/>
              <a:ahLst/>
              <a:cxnLst/>
              <a:rect l="l" t="t" r="r" b="b"/>
              <a:pathLst>
                <a:path w="2714" h="4399" extrusionOk="0">
                  <a:moveTo>
                    <a:pt x="1053" y="1"/>
                  </a:moveTo>
                  <a:cubicBezTo>
                    <a:pt x="759" y="598"/>
                    <a:pt x="0" y="2392"/>
                    <a:pt x="1044" y="4399"/>
                  </a:cubicBezTo>
                  <a:cubicBezTo>
                    <a:pt x="1464" y="4381"/>
                    <a:pt x="1803" y="4363"/>
                    <a:pt x="1803" y="4363"/>
                  </a:cubicBezTo>
                  <a:cubicBezTo>
                    <a:pt x="1803" y="4363"/>
                    <a:pt x="1807" y="4364"/>
                    <a:pt x="1815" y="4364"/>
                  </a:cubicBezTo>
                  <a:cubicBezTo>
                    <a:pt x="1927" y="4364"/>
                    <a:pt x="2714" y="4255"/>
                    <a:pt x="1758" y="1080"/>
                  </a:cubicBezTo>
                  <a:cubicBezTo>
                    <a:pt x="1749" y="1053"/>
                    <a:pt x="1481" y="447"/>
                    <a:pt x="1053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5129;p63">
              <a:extLst>
                <a:ext uri="{FF2B5EF4-FFF2-40B4-BE49-F238E27FC236}">
                  <a16:creationId xmlns:a16="http://schemas.microsoft.com/office/drawing/2014/main" id="{E20C6690-3D87-411B-8612-322B7BE9FC2C}"/>
                </a:ext>
              </a:extLst>
            </p:cNvPr>
            <p:cNvSpPr/>
            <p:nvPr/>
          </p:nvSpPr>
          <p:spPr>
            <a:xfrm>
              <a:off x="6029096" y="3877998"/>
              <a:ext cx="495123" cy="581413"/>
            </a:xfrm>
            <a:custGeom>
              <a:avLst/>
              <a:gdLst/>
              <a:ahLst/>
              <a:cxnLst/>
              <a:rect l="l" t="t" r="r" b="b"/>
              <a:pathLst>
                <a:path w="4160" h="4885" extrusionOk="0">
                  <a:moveTo>
                    <a:pt x="2538" y="0"/>
                  </a:moveTo>
                  <a:cubicBezTo>
                    <a:pt x="2208" y="0"/>
                    <a:pt x="1910" y="203"/>
                    <a:pt x="1661" y="464"/>
                  </a:cubicBezTo>
                  <a:cubicBezTo>
                    <a:pt x="1233" y="910"/>
                    <a:pt x="966" y="1516"/>
                    <a:pt x="957" y="1543"/>
                  </a:cubicBezTo>
                  <a:cubicBezTo>
                    <a:pt x="1" y="4718"/>
                    <a:pt x="787" y="4827"/>
                    <a:pt x="899" y="4827"/>
                  </a:cubicBezTo>
                  <a:cubicBezTo>
                    <a:pt x="908" y="4827"/>
                    <a:pt x="912" y="4826"/>
                    <a:pt x="912" y="4826"/>
                  </a:cubicBezTo>
                  <a:cubicBezTo>
                    <a:pt x="912" y="4826"/>
                    <a:pt x="1251" y="4844"/>
                    <a:pt x="1670" y="4862"/>
                  </a:cubicBezTo>
                  <a:cubicBezTo>
                    <a:pt x="2014" y="4872"/>
                    <a:pt x="2410" y="4885"/>
                    <a:pt x="2714" y="4885"/>
                  </a:cubicBezTo>
                  <a:cubicBezTo>
                    <a:pt x="2954" y="4885"/>
                    <a:pt x="3136" y="4877"/>
                    <a:pt x="3187" y="4853"/>
                  </a:cubicBezTo>
                  <a:cubicBezTo>
                    <a:pt x="3374" y="4773"/>
                    <a:pt x="2286" y="4068"/>
                    <a:pt x="2179" y="4041"/>
                  </a:cubicBezTo>
                  <a:cubicBezTo>
                    <a:pt x="2063" y="4005"/>
                    <a:pt x="2429" y="3622"/>
                    <a:pt x="2687" y="3274"/>
                  </a:cubicBezTo>
                  <a:cubicBezTo>
                    <a:pt x="3223" y="2533"/>
                    <a:pt x="4159" y="856"/>
                    <a:pt x="3026" y="152"/>
                  </a:cubicBezTo>
                  <a:cubicBezTo>
                    <a:pt x="2857" y="46"/>
                    <a:pt x="2694" y="0"/>
                    <a:pt x="2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5130;p63">
              <a:extLst>
                <a:ext uri="{FF2B5EF4-FFF2-40B4-BE49-F238E27FC236}">
                  <a16:creationId xmlns:a16="http://schemas.microsoft.com/office/drawing/2014/main" id="{34606B1A-0F35-41F6-B7AE-29D462AA23E2}"/>
                </a:ext>
              </a:extLst>
            </p:cNvPr>
            <p:cNvSpPr/>
            <p:nvPr/>
          </p:nvSpPr>
          <p:spPr>
            <a:xfrm>
              <a:off x="6324495" y="3975593"/>
              <a:ext cx="40467" cy="34159"/>
            </a:xfrm>
            <a:custGeom>
              <a:avLst/>
              <a:gdLst/>
              <a:ahLst/>
              <a:cxnLst/>
              <a:rect l="l" t="t" r="r" b="b"/>
              <a:pathLst>
                <a:path w="340" h="287" extrusionOk="0">
                  <a:moveTo>
                    <a:pt x="170" y="1"/>
                  </a:moveTo>
                  <a:cubicBezTo>
                    <a:pt x="72" y="1"/>
                    <a:pt x="0" y="63"/>
                    <a:pt x="0" y="143"/>
                  </a:cubicBezTo>
                  <a:cubicBezTo>
                    <a:pt x="0" y="224"/>
                    <a:pt x="72" y="286"/>
                    <a:pt x="170" y="286"/>
                  </a:cubicBezTo>
                  <a:cubicBezTo>
                    <a:pt x="259" y="286"/>
                    <a:pt x="339" y="224"/>
                    <a:pt x="339" y="143"/>
                  </a:cubicBezTo>
                  <a:cubicBezTo>
                    <a:pt x="339" y="63"/>
                    <a:pt x="259" y="1"/>
                    <a:pt x="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5131;p63">
              <a:extLst>
                <a:ext uri="{FF2B5EF4-FFF2-40B4-BE49-F238E27FC236}">
                  <a16:creationId xmlns:a16="http://schemas.microsoft.com/office/drawing/2014/main" id="{2C734E7C-FA2D-4A4D-986B-6F4247AB2AAD}"/>
                </a:ext>
              </a:extLst>
            </p:cNvPr>
            <p:cNvSpPr/>
            <p:nvPr/>
          </p:nvSpPr>
          <p:spPr>
            <a:xfrm>
              <a:off x="6314854" y="4103061"/>
              <a:ext cx="43680" cy="49988"/>
            </a:xfrm>
            <a:custGeom>
              <a:avLst/>
              <a:gdLst/>
              <a:ahLst/>
              <a:cxnLst/>
              <a:rect l="l" t="t" r="r" b="b"/>
              <a:pathLst>
                <a:path w="367" h="420" extrusionOk="0">
                  <a:moveTo>
                    <a:pt x="188" y="0"/>
                  </a:moveTo>
                  <a:cubicBezTo>
                    <a:pt x="81" y="0"/>
                    <a:pt x="1" y="98"/>
                    <a:pt x="1" y="214"/>
                  </a:cubicBezTo>
                  <a:cubicBezTo>
                    <a:pt x="1" y="321"/>
                    <a:pt x="81" y="419"/>
                    <a:pt x="188" y="419"/>
                  </a:cubicBezTo>
                  <a:cubicBezTo>
                    <a:pt x="286" y="419"/>
                    <a:pt x="367" y="321"/>
                    <a:pt x="367" y="214"/>
                  </a:cubicBezTo>
                  <a:cubicBezTo>
                    <a:pt x="367" y="98"/>
                    <a:pt x="286" y="0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5132;p63">
              <a:extLst>
                <a:ext uri="{FF2B5EF4-FFF2-40B4-BE49-F238E27FC236}">
                  <a16:creationId xmlns:a16="http://schemas.microsoft.com/office/drawing/2014/main" id="{801D7898-098C-40AC-B016-4B7A9C6E57B2}"/>
                </a:ext>
              </a:extLst>
            </p:cNvPr>
            <p:cNvSpPr/>
            <p:nvPr/>
          </p:nvSpPr>
          <p:spPr>
            <a:xfrm>
              <a:off x="6029096" y="3933103"/>
              <a:ext cx="323139" cy="523569"/>
            </a:xfrm>
            <a:custGeom>
              <a:avLst/>
              <a:gdLst/>
              <a:ahLst/>
              <a:cxnLst/>
              <a:rect l="l" t="t" r="r" b="b"/>
              <a:pathLst>
                <a:path w="2715" h="4399" extrusionOk="0">
                  <a:moveTo>
                    <a:pt x="1661" y="1"/>
                  </a:moveTo>
                  <a:cubicBezTo>
                    <a:pt x="1233" y="447"/>
                    <a:pt x="966" y="1053"/>
                    <a:pt x="957" y="1080"/>
                  </a:cubicBezTo>
                  <a:cubicBezTo>
                    <a:pt x="1" y="4255"/>
                    <a:pt x="787" y="4364"/>
                    <a:pt x="899" y="4364"/>
                  </a:cubicBezTo>
                  <a:cubicBezTo>
                    <a:pt x="908" y="4364"/>
                    <a:pt x="912" y="4363"/>
                    <a:pt x="912" y="4363"/>
                  </a:cubicBezTo>
                  <a:cubicBezTo>
                    <a:pt x="912" y="4363"/>
                    <a:pt x="1251" y="4381"/>
                    <a:pt x="1670" y="4399"/>
                  </a:cubicBezTo>
                  <a:cubicBezTo>
                    <a:pt x="2714" y="2392"/>
                    <a:pt x="1965" y="598"/>
                    <a:pt x="166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5133;p63">
              <a:extLst>
                <a:ext uri="{FF2B5EF4-FFF2-40B4-BE49-F238E27FC236}">
                  <a16:creationId xmlns:a16="http://schemas.microsoft.com/office/drawing/2014/main" id="{DEEAC5A2-AFEA-408C-85B9-32DC68AF07E1}"/>
                </a:ext>
              </a:extLst>
            </p:cNvPr>
            <p:cNvSpPr/>
            <p:nvPr/>
          </p:nvSpPr>
          <p:spPr>
            <a:xfrm>
              <a:off x="5493165" y="4012488"/>
              <a:ext cx="576652" cy="510477"/>
            </a:xfrm>
            <a:custGeom>
              <a:avLst/>
              <a:gdLst/>
              <a:ahLst/>
              <a:cxnLst/>
              <a:rect l="l" t="t" r="r" b="b"/>
              <a:pathLst>
                <a:path w="4845" h="4289" extrusionOk="0">
                  <a:moveTo>
                    <a:pt x="2611" y="1"/>
                  </a:moveTo>
                  <a:cubicBezTo>
                    <a:pt x="2580" y="1"/>
                    <a:pt x="2548" y="1"/>
                    <a:pt x="2516" y="3"/>
                  </a:cubicBezTo>
                  <a:cubicBezTo>
                    <a:pt x="0" y="101"/>
                    <a:pt x="339" y="3785"/>
                    <a:pt x="339" y="3785"/>
                  </a:cubicBezTo>
                  <a:cubicBezTo>
                    <a:pt x="339" y="3785"/>
                    <a:pt x="1149" y="4289"/>
                    <a:pt x="2501" y="4289"/>
                  </a:cubicBezTo>
                  <a:cubicBezTo>
                    <a:pt x="3160" y="4289"/>
                    <a:pt x="3949" y="4169"/>
                    <a:pt x="4835" y="3812"/>
                  </a:cubicBezTo>
                  <a:cubicBezTo>
                    <a:pt x="4835" y="3812"/>
                    <a:pt x="4844" y="3705"/>
                    <a:pt x="4835" y="3518"/>
                  </a:cubicBezTo>
                  <a:cubicBezTo>
                    <a:pt x="4826" y="2697"/>
                    <a:pt x="4639" y="404"/>
                    <a:pt x="3042" y="47"/>
                  </a:cubicBezTo>
                  <a:cubicBezTo>
                    <a:pt x="2909" y="18"/>
                    <a:pt x="2764" y="1"/>
                    <a:pt x="26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5134;p63">
              <a:extLst>
                <a:ext uri="{FF2B5EF4-FFF2-40B4-BE49-F238E27FC236}">
                  <a16:creationId xmlns:a16="http://schemas.microsoft.com/office/drawing/2014/main" id="{EA8E1C65-2ABD-4F9A-953D-AFA9C0B2CED1}"/>
                </a:ext>
              </a:extLst>
            </p:cNvPr>
            <p:cNvSpPr/>
            <p:nvPr/>
          </p:nvSpPr>
          <p:spPr>
            <a:xfrm>
              <a:off x="5493165" y="4012488"/>
              <a:ext cx="576652" cy="510477"/>
            </a:xfrm>
            <a:custGeom>
              <a:avLst/>
              <a:gdLst/>
              <a:ahLst/>
              <a:cxnLst/>
              <a:rect l="l" t="t" r="r" b="b"/>
              <a:pathLst>
                <a:path w="4845" h="4289" extrusionOk="0">
                  <a:moveTo>
                    <a:pt x="2611" y="1"/>
                  </a:moveTo>
                  <a:cubicBezTo>
                    <a:pt x="2580" y="1"/>
                    <a:pt x="2548" y="1"/>
                    <a:pt x="2516" y="3"/>
                  </a:cubicBezTo>
                  <a:cubicBezTo>
                    <a:pt x="0" y="101"/>
                    <a:pt x="339" y="3785"/>
                    <a:pt x="339" y="3785"/>
                  </a:cubicBezTo>
                  <a:cubicBezTo>
                    <a:pt x="339" y="3785"/>
                    <a:pt x="1149" y="4289"/>
                    <a:pt x="2501" y="4289"/>
                  </a:cubicBezTo>
                  <a:cubicBezTo>
                    <a:pt x="3160" y="4289"/>
                    <a:pt x="3949" y="4169"/>
                    <a:pt x="4835" y="3812"/>
                  </a:cubicBezTo>
                  <a:cubicBezTo>
                    <a:pt x="4835" y="3812"/>
                    <a:pt x="4844" y="3705"/>
                    <a:pt x="4835" y="3518"/>
                  </a:cubicBezTo>
                  <a:cubicBezTo>
                    <a:pt x="4550" y="3606"/>
                    <a:pt x="4213" y="3675"/>
                    <a:pt x="3869" y="3675"/>
                  </a:cubicBezTo>
                  <a:cubicBezTo>
                    <a:pt x="3375" y="3675"/>
                    <a:pt x="2866" y="3531"/>
                    <a:pt x="2471" y="3090"/>
                  </a:cubicBezTo>
                  <a:cubicBezTo>
                    <a:pt x="1588" y="2117"/>
                    <a:pt x="2551" y="663"/>
                    <a:pt x="3042" y="47"/>
                  </a:cubicBezTo>
                  <a:cubicBezTo>
                    <a:pt x="2909" y="18"/>
                    <a:pt x="2764" y="1"/>
                    <a:pt x="26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5135;p63">
              <a:extLst>
                <a:ext uri="{FF2B5EF4-FFF2-40B4-BE49-F238E27FC236}">
                  <a16:creationId xmlns:a16="http://schemas.microsoft.com/office/drawing/2014/main" id="{17A2EEB9-F938-4830-8544-6130E7C994F9}"/>
                </a:ext>
              </a:extLst>
            </p:cNvPr>
            <p:cNvSpPr/>
            <p:nvPr/>
          </p:nvSpPr>
          <p:spPr>
            <a:xfrm>
              <a:off x="5312617" y="3813134"/>
              <a:ext cx="990722" cy="712811"/>
            </a:xfrm>
            <a:custGeom>
              <a:avLst/>
              <a:gdLst/>
              <a:ahLst/>
              <a:cxnLst/>
              <a:rect l="l" t="t" r="r" b="b"/>
              <a:pathLst>
                <a:path w="8324" h="5989" extrusionOk="0">
                  <a:moveTo>
                    <a:pt x="1606" y="1"/>
                  </a:moveTo>
                  <a:cubicBezTo>
                    <a:pt x="1606" y="1"/>
                    <a:pt x="1392" y="322"/>
                    <a:pt x="1169" y="839"/>
                  </a:cubicBezTo>
                  <a:cubicBezTo>
                    <a:pt x="919" y="1410"/>
                    <a:pt x="643" y="2213"/>
                    <a:pt x="589" y="3096"/>
                  </a:cubicBezTo>
                  <a:cubicBezTo>
                    <a:pt x="500" y="4773"/>
                    <a:pt x="803" y="5362"/>
                    <a:pt x="803" y="5362"/>
                  </a:cubicBezTo>
                  <a:cubicBezTo>
                    <a:pt x="803" y="5362"/>
                    <a:pt x="0" y="5558"/>
                    <a:pt x="125" y="5737"/>
                  </a:cubicBezTo>
                  <a:cubicBezTo>
                    <a:pt x="177" y="5803"/>
                    <a:pt x="470" y="5831"/>
                    <a:pt x="808" y="5831"/>
                  </a:cubicBezTo>
                  <a:cubicBezTo>
                    <a:pt x="1342" y="5831"/>
                    <a:pt x="1988" y="5760"/>
                    <a:pt x="1972" y="5657"/>
                  </a:cubicBezTo>
                  <a:cubicBezTo>
                    <a:pt x="1937" y="5482"/>
                    <a:pt x="2107" y="1931"/>
                    <a:pt x="4040" y="1931"/>
                  </a:cubicBezTo>
                  <a:cubicBezTo>
                    <a:pt x="4084" y="1931"/>
                    <a:pt x="4130" y="1933"/>
                    <a:pt x="4175" y="1937"/>
                  </a:cubicBezTo>
                  <a:cubicBezTo>
                    <a:pt x="6245" y="2115"/>
                    <a:pt x="5906" y="5657"/>
                    <a:pt x="6111" y="5764"/>
                  </a:cubicBezTo>
                  <a:cubicBezTo>
                    <a:pt x="6262" y="5845"/>
                    <a:pt x="7297" y="5989"/>
                    <a:pt x="7853" y="5989"/>
                  </a:cubicBezTo>
                  <a:cubicBezTo>
                    <a:pt x="8087" y="5989"/>
                    <a:pt x="8236" y="5963"/>
                    <a:pt x="8199" y="5897"/>
                  </a:cubicBezTo>
                  <a:cubicBezTo>
                    <a:pt x="8065" y="5666"/>
                    <a:pt x="7271" y="5576"/>
                    <a:pt x="7351" y="5478"/>
                  </a:cubicBezTo>
                  <a:cubicBezTo>
                    <a:pt x="7423" y="5389"/>
                    <a:pt x="8324" y="3141"/>
                    <a:pt x="7102" y="928"/>
                  </a:cubicBezTo>
                  <a:cubicBezTo>
                    <a:pt x="6968" y="688"/>
                    <a:pt x="6807" y="438"/>
                    <a:pt x="6611" y="197"/>
                  </a:cubicBezTo>
                  <a:lnTo>
                    <a:pt x="16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5136;p63">
              <a:extLst>
                <a:ext uri="{FF2B5EF4-FFF2-40B4-BE49-F238E27FC236}">
                  <a16:creationId xmlns:a16="http://schemas.microsoft.com/office/drawing/2014/main" id="{45E458E8-9D07-47C7-BAD2-7C641F9A6C3F}"/>
                </a:ext>
              </a:extLst>
            </p:cNvPr>
            <p:cNvSpPr/>
            <p:nvPr/>
          </p:nvSpPr>
          <p:spPr>
            <a:xfrm>
              <a:off x="5501615" y="4045694"/>
              <a:ext cx="36182" cy="55344"/>
            </a:xfrm>
            <a:custGeom>
              <a:avLst/>
              <a:gdLst/>
              <a:ahLst/>
              <a:cxnLst/>
              <a:rect l="l" t="t" r="r" b="b"/>
              <a:pathLst>
                <a:path w="304" h="465" extrusionOk="0">
                  <a:moveTo>
                    <a:pt x="152" y="0"/>
                  </a:moveTo>
                  <a:cubicBezTo>
                    <a:pt x="63" y="0"/>
                    <a:pt x="0" y="107"/>
                    <a:pt x="0" y="232"/>
                  </a:cubicBezTo>
                  <a:cubicBezTo>
                    <a:pt x="0" y="366"/>
                    <a:pt x="63" y="464"/>
                    <a:pt x="152" y="464"/>
                  </a:cubicBezTo>
                  <a:cubicBezTo>
                    <a:pt x="232" y="464"/>
                    <a:pt x="304" y="366"/>
                    <a:pt x="304" y="232"/>
                  </a:cubicBezTo>
                  <a:cubicBezTo>
                    <a:pt x="304" y="107"/>
                    <a:pt x="232" y="0"/>
                    <a:pt x="1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5137;p63">
              <a:extLst>
                <a:ext uri="{FF2B5EF4-FFF2-40B4-BE49-F238E27FC236}">
                  <a16:creationId xmlns:a16="http://schemas.microsoft.com/office/drawing/2014/main" id="{7696941B-D204-49A7-A10E-235AF90E8C20}"/>
                </a:ext>
              </a:extLst>
            </p:cNvPr>
            <p:cNvSpPr/>
            <p:nvPr/>
          </p:nvSpPr>
          <p:spPr>
            <a:xfrm>
              <a:off x="5828672" y="3944767"/>
              <a:ext cx="17020" cy="19281"/>
            </a:xfrm>
            <a:custGeom>
              <a:avLst/>
              <a:gdLst/>
              <a:ahLst/>
              <a:cxnLst/>
              <a:rect l="l" t="t" r="r" b="b"/>
              <a:pathLst>
                <a:path w="143" h="162" extrusionOk="0">
                  <a:moveTo>
                    <a:pt x="71" y="1"/>
                  </a:moveTo>
                  <a:cubicBezTo>
                    <a:pt x="36" y="1"/>
                    <a:pt x="0" y="37"/>
                    <a:pt x="0" y="81"/>
                  </a:cubicBezTo>
                  <a:cubicBezTo>
                    <a:pt x="0" y="126"/>
                    <a:pt x="36" y="161"/>
                    <a:pt x="71" y="161"/>
                  </a:cubicBezTo>
                  <a:cubicBezTo>
                    <a:pt x="116" y="161"/>
                    <a:pt x="143" y="126"/>
                    <a:pt x="143" y="81"/>
                  </a:cubicBezTo>
                  <a:cubicBezTo>
                    <a:pt x="143" y="37"/>
                    <a:pt x="116" y="1"/>
                    <a:pt x="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5138;p63">
              <a:extLst>
                <a:ext uri="{FF2B5EF4-FFF2-40B4-BE49-F238E27FC236}">
                  <a16:creationId xmlns:a16="http://schemas.microsoft.com/office/drawing/2014/main" id="{973ED026-4B83-4675-8753-555DAC5911F2}"/>
                </a:ext>
              </a:extLst>
            </p:cNvPr>
            <p:cNvSpPr/>
            <p:nvPr/>
          </p:nvSpPr>
          <p:spPr>
            <a:xfrm>
              <a:off x="6084557" y="4156143"/>
              <a:ext cx="55225" cy="55344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2" y="0"/>
                  </a:moveTo>
                  <a:cubicBezTo>
                    <a:pt x="98" y="0"/>
                    <a:pt x="0" y="107"/>
                    <a:pt x="0" y="232"/>
                  </a:cubicBezTo>
                  <a:cubicBezTo>
                    <a:pt x="0" y="366"/>
                    <a:pt x="98" y="464"/>
                    <a:pt x="232" y="464"/>
                  </a:cubicBezTo>
                  <a:cubicBezTo>
                    <a:pt x="357" y="464"/>
                    <a:pt x="464" y="366"/>
                    <a:pt x="464" y="232"/>
                  </a:cubicBezTo>
                  <a:cubicBezTo>
                    <a:pt x="464" y="107"/>
                    <a:pt x="357" y="0"/>
                    <a:pt x="2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5139;p63">
              <a:extLst>
                <a:ext uri="{FF2B5EF4-FFF2-40B4-BE49-F238E27FC236}">
                  <a16:creationId xmlns:a16="http://schemas.microsoft.com/office/drawing/2014/main" id="{6D3AEBEF-24B0-487F-8B94-DA02E02D931A}"/>
                </a:ext>
              </a:extLst>
            </p:cNvPr>
            <p:cNvSpPr/>
            <p:nvPr/>
          </p:nvSpPr>
          <p:spPr>
            <a:xfrm>
              <a:off x="5451747" y="3813134"/>
              <a:ext cx="706146" cy="132350"/>
            </a:xfrm>
            <a:custGeom>
              <a:avLst/>
              <a:gdLst/>
              <a:ahLst/>
              <a:cxnLst/>
              <a:rect l="l" t="t" r="r" b="b"/>
              <a:pathLst>
                <a:path w="5933" h="1112" extrusionOk="0">
                  <a:moveTo>
                    <a:pt x="437" y="1"/>
                  </a:moveTo>
                  <a:cubicBezTo>
                    <a:pt x="437" y="1"/>
                    <a:pt x="223" y="322"/>
                    <a:pt x="0" y="839"/>
                  </a:cubicBezTo>
                  <a:cubicBezTo>
                    <a:pt x="500" y="937"/>
                    <a:pt x="1535" y="1071"/>
                    <a:pt x="3238" y="1107"/>
                  </a:cubicBezTo>
                  <a:cubicBezTo>
                    <a:pt x="3380" y="1110"/>
                    <a:pt x="3517" y="1112"/>
                    <a:pt x="3651" y="1112"/>
                  </a:cubicBezTo>
                  <a:cubicBezTo>
                    <a:pt x="4619" y="1112"/>
                    <a:pt x="5376" y="1030"/>
                    <a:pt x="5933" y="928"/>
                  </a:cubicBezTo>
                  <a:cubicBezTo>
                    <a:pt x="5799" y="688"/>
                    <a:pt x="5638" y="438"/>
                    <a:pt x="5442" y="197"/>
                  </a:cubicBezTo>
                  <a:lnTo>
                    <a:pt x="437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5140;p63">
              <a:extLst>
                <a:ext uri="{FF2B5EF4-FFF2-40B4-BE49-F238E27FC236}">
                  <a16:creationId xmlns:a16="http://schemas.microsoft.com/office/drawing/2014/main" id="{5B48C62F-CDD9-4376-A472-724AE94657A8}"/>
                </a:ext>
              </a:extLst>
            </p:cNvPr>
            <p:cNvSpPr/>
            <p:nvPr/>
          </p:nvSpPr>
          <p:spPr>
            <a:xfrm>
              <a:off x="5048281" y="2573327"/>
              <a:ext cx="1522623" cy="1321717"/>
            </a:xfrm>
            <a:custGeom>
              <a:avLst/>
              <a:gdLst/>
              <a:ahLst/>
              <a:cxnLst/>
              <a:rect l="l" t="t" r="r" b="b"/>
              <a:pathLst>
                <a:path w="12793" h="11105" extrusionOk="0">
                  <a:moveTo>
                    <a:pt x="2950" y="1"/>
                  </a:moveTo>
                  <a:cubicBezTo>
                    <a:pt x="2694" y="1"/>
                    <a:pt x="2400" y="83"/>
                    <a:pt x="2061" y="283"/>
                  </a:cubicBezTo>
                  <a:cubicBezTo>
                    <a:pt x="152" y="1408"/>
                    <a:pt x="1490" y="2915"/>
                    <a:pt x="1981" y="3147"/>
                  </a:cubicBezTo>
                  <a:cubicBezTo>
                    <a:pt x="1981" y="3147"/>
                    <a:pt x="1945" y="3183"/>
                    <a:pt x="1882" y="3245"/>
                  </a:cubicBezTo>
                  <a:cubicBezTo>
                    <a:pt x="1472" y="3656"/>
                    <a:pt x="0" y="5342"/>
                    <a:pt x="259" y="7911"/>
                  </a:cubicBezTo>
                  <a:cubicBezTo>
                    <a:pt x="526" y="10632"/>
                    <a:pt x="3854" y="11051"/>
                    <a:pt x="6165" y="11096"/>
                  </a:cubicBezTo>
                  <a:cubicBezTo>
                    <a:pt x="6263" y="11096"/>
                    <a:pt x="6361" y="11105"/>
                    <a:pt x="6450" y="11105"/>
                  </a:cubicBezTo>
                  <a:lnTo>
                    <a:pt x="6495" y="11105"/>
                  </a:lnTo>
                  <a:cubicBezTo>
                    <a:pt x="6584" y="11105"/>
                    <a:pt x="6682" y="11096"/>
                    <a:pt x="6780" y="11096"/>
                  </a:cubicBezTo>
                  <a:cubicBezTo>
                    <a:pt x="9091" y="11051"/>
                    <a:pt x="12418" y="10632"/>
                    <a:pt x="12686" y="7911"/>
                  </a:cubicBezTo>
                  <a:cubicBezTo>
                    <a:pt x="12730" y="7536"/>
                    <a:pt x="12730" y="7170"/>
                    <a:pt x="12695" y="6831"/>
                  </a:cubicBezTo>
                  <a:cubicBezTo>
                    <a:pt x="12498" y="4512"/>
                    <a:pt x="10964" y="3147"/>
                    <a:pt x="10964" y="3147"/>
                  </a:cubicBezTo>
                  <a:cubicBezTo>
                    <a:pt x="11455" y="2915"/>
                    <a:pt x="12793" y="1408"/>
                    <a:pt x="10884" y="283"/>
                  </a:cubicBezTo>
                  <a:cubicBezTo>
                    <a:pt x="10545" y="83"/>
                    <a:pt x="10250" y="1"/>
                    <a:pt x="9995" y="1"/>
                  </a:cubicBezTo>
                  <a:cubicBezTo>
                    <a:pt x="8917" y="1"/>
                    <a:pt x="8531" y="1465"/>
                    <a:pt x="8466" y="1747"/>
                  </a:cubicBezTo>
                  <a:cubicBezTo>
                    <a:pt x="8118" y="1595"/>
                    <a:pt x="7208" y="1515"/>
                    <a:pt x="7101" y="1515"/>
                  </a:cubicBezTo>
                  <a:cubicBezTo>
                    <a:pt x="6976" y="1515"/>
                    <a:pt x="7360" y="1300"/>
                    <a:pt x="7208" y="1131"/>
                  </a:cubicBezTo>
                  <a:cubicBezTo>
                    <a:pt x="7187" y="1108"/>
                    <a:pt x="7155" y="1097"/>
                    <a:pt x="7116" y="1097"/>
                  </a:cubicBezTo>
                  <a:cubicBezTo>
                    <a:pt x="6867" y="1097"/>
                    <a:pt x="6311" y="1491"/>
                    <a:pt x="6165" y="1515"/>
                  </a:cubicBezTo>
                  <a:cubicBezTo>
                    <a:pt x="6162" y="1515"/>
                    <a:pt x="6160" y="1515"/>
                    <a:pt x="6158" y="1515"/>
                  </a:cubicBezTo>
                  <a:cubicBezTo>
                    <a:pt x="6015" y="1515"/>
                    <a:pt x="6679" y="933"/>
                    <a:pt x="6468" y="792"/>
                  </a:cubicBezTo>
                  <a:cubicBezTo>
                    <a:pt x="6455" y="783"/>
                    <a:pt x="6435" y="778"/>
                    <a:pt x="6411" y="778"/>
                  </a:cubicBezTo>
                  <a:cubicBezTo>
                    <a:pt x="6042" y="778"/>
                    <a:pt x="4487" y="1791"/>
                    <a:pt x="4487" y="1791"/>
                  </a:cubicBezTo>
                  <a:cubicBezTo>
                    <a:pt x="4487" y="1791"/>
                    <a:pt x="4143" y="1"/>
                    <a:pt x="29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5141;p63">
              <a:extLst>
                <a:ext uri="{FF2B5EF4-FFF2-40B4-BE49-F238E27FC236}">
                  <a16:creationId xmlns:a16="http://schemas.microsoft.com/office/drawing/2014/main" id="{D0004498-9968-4259-97C7-E64D061F5BB0}"/>
                </a:ext>
              </a:extLst>
            </p:cNvPr>
            <p:cNvSpPr/>
            <p:nvPr/>
          </p:nvSpPr>
          <p:spPr>
            <a:xfrm>
              <a:off x="5311545" y="2652711"/>
              <a:ext cx="134969" cy="198644"/>
            </a:xfrm>
            <a:custGeom>
              <a:avLst/>
              <a:gdLst/>
              <a:ahLst/>
              <a:cxnLst/>
              <a:rect l="l" t="t" r="r" b="b"/>
              <a:pathLst>
                <a:path w="1134" h="1669" extrusionOk="0">
                  <a:moveTo>
                    <a:pt x="545" y="0"/>
                  </a:moveTo>
                  <a:cubicBezTo>
                    <a:pt x="322" y="0"/>
                    <a:pt x="161" y="268"/>
                    <a:pt x="72" y="821"/>
                  </a:cubicBezTo>
                  <a:cubicBezTo>
                    <a:pt x="9" y="1195"/>
                    <a:pt x="1" y="1561"/>
                    <a:pt x="1" y="1579"/>
                  </a:cubicBezTo>
                  <a:cubicBezTo>
                    <a:pt x="1" y="1633"/>
                    <a:pt x="36" y="1668"/>
                    <a:pt x="90" y="1668"/>
                  </a:cubicBezTo>
                  <a:cubicBezTo>
                    <a:pt x="143" y="1668"/>
                    <a:pt x="179" y="1633"/>
                    <a:pt x="179" y="1579"/>
                  </a:cubicBezTo>
                  <a:cubicBezTo>
                    <a:pt x="197" y="999"/>
                    <a:pt x="331" y="178"/>
                    <a:pt x="545" y="178"/>
                  </a:cubicBezTo>
                  <a:cubicBezTo>
                    <a:pt x="732" y="178"/>
                    <a:pt x="910" y="794"/>
                    <a:pt x="946" y="1552"/>
                  </a:cubicBezTo>
                  <a:cubicBezTo>
                    <a:pt x="946" y="1593"/>
                    <a:pt x="983" y="1634"/>
                    <a:pt x="1031" y="1634"/>
                  </a:cubicBezTo>
                  <a:cubicBezTo>
                    <a:pt x="1035" y="1634"/>
                    <a:pt x="1040" y="1633"/>
                    <a:pt x="1044" y="1633"/>
                  </a:cubicBezTo>
                  <a:cubicBezTo>
                    <a:pt x="1089" y="1633"/>
                    <a:pt x="1133" y="1588"/>
                    <a:pt x="1125" y="1543"/>
                  </a:cubicBezTo>
                  <a:cubicBezTo>
                    <a:pt x="1125" y="1526"/>
                    <a:pt x="1107" y="1169"/>
                    <a:pt x="1035" y="803"/>
                  </a:cubicBezTo>
                  <a:cubicBezTo>
                    <a:pt x="937" y="259"/>
                    <a:pt x="777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5142;p63">
              <a:extLst>
                <a:ext uri="{FF2B5EF4-FFF2-40B4-BE49-F238E27FC236}">
                  <a16:creationId xmlns:a16="http://schemas.microsoft.com/office/drawing/2014/main" id="{F52C09D4-4544-49EA-B0C0-578CDC229836}"/>
                </a:ext>
              </a:extLst>
            </p:cNvPr>
            <p:cNvSpPr/>
            <p:nvPr/>
          </p:nvSpPr>
          <p:spPr>
            <a:xfrm>
              <a:off x="6207620" y="2652711"/>
              <a:ext cx="134969" cy="198644"/>
            </a:xfrm>
            <a:custGeom>
              <a:avLst/>
              <a:gdLst/>
              <a:ahLst/>
              <a:cxnLst/>
              <a:rect l="l" t="t" r="r" b="b"/>
              <a:pathLst>
                <a:path w="1134" h="1669" extrusionOk="0">
                  <a:moveTo>
                    <a:pt x="581" y="0"/>
                  </a:moveTo>
                  <a:cubicBezTo>
                    <a:pt x="358" y="0"/>
                    <a:pt x="197" y="259"/>
                    <a:pt x="90" y="803"/>
                  </a:cubicBezTo>
                  <a:cubicBezTo>
                    <a:pt x="19" y="1169"/>
                    <a:pt x="1" y="1526"/>
                    <a:pt x="1" y="1543"/>
                  </a:cubicBezTo>
                  <a:cubicBezTo>
                    <a:pt x="1" y="1588"/>
                    <a:pt x="37" y="1633"/>
                    <a:pt x="90" y="1633"/>
                  </a:cubicBezTo>
                  <a:cubicBezTo>
                    <a:pt x="94" y="1633"/>
                    <a:pt x="98" y="1634"/>
                    <a:pt x="102" y="1634"/>
                  </a:cubicBezTo>
                  <a:cubicBezTo>
                    <a:pt x="142" y="1634"/>
                    <a:pt x="179" y="1593"/>
                    <a:pt x="179" y="1552"/>
                  </a:cubicBezTo>
                  <a:cubicBezTo>
                    <a:pt x="224" y="794"/>
                    <a:pt x="402" y="178"/>
                    <a:pt x="581" y="178"/>
                  </a:cubicBezTo>
                  <a:cubicBezTo>
                    <a:pt x="795" y="178"/>
                    <a:pt x="929" y="999"/>
                    <a:pt x="947" y="1579"/>
                  </a:cubicBezTo>
                  <a:cubicBezTo>
                    <a:pt x="947" y="1633"/>
                    <a:pt x="991" y="1668"/>
                    <a:pt x="1036" y="1668"/>
                  </a:cubicBezTo>
                  <a:lnTo>
                    <a:pt x="1045" y="1668"/>
                  </a:lnTo>
                  <a:cubicBezTo>
                    <a:pt x="1089" y="1668"/>
                    <a:pt x="1134" y="1633"/>
                    <a:pt x="1134" y="1579"/>
                  </a:cubicBezTo>
                  <a:cubicBezTo>
                    <a:pt x="1125" y="1561"/>
                    <a:pt x="1116" y="1195"/>
                    <a:pt x="1054" y="821"/>
                  </a:cubicBezTo>
                  <a:cubicBezTo>
                    <a:pt x="964" y="268"/>
                    <a:pt x="813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5143;p63">
              <a:extLst>
                <a:ext uri="{FF2B5EF4-FFF2-40B4-BE49-F238E27FC236}">
                  <a16:creationId xmlns:a16="http://schemas.microsoft.com/office/drawing/2014/main" id="{BA66902B-BEAD-4C97-AEE2-B7E8BB68A170}"/>
                </a:ext>
              </a:extLst>
            </p:cNvPr>
            <p:cNvSpPr/>
            <p:nvPr/>
          </p:nvSpPr>
          <p:spPr>
            <a:xfrm>
              <a:off x="6137639" y="3597593"/>
              <a:ext cx="223043" cy="173293"/>
            </a:xfrm>
            <a:custGeom>
              <a:avLst/>
              <a:gdLst/>
              <a:ahLst/>
              <a:cxnLst/>
              <a:rect l="l" t="t" r="r" b="b"/>
              <a:pathLst>
                <a:path w="1874" h="1456" extrusionOk="0">
                  <a:moveTo>
                    <a:pt x="1174" y="0"/>
                  </a:moveTo>
                  <a:cubicBezTo>
                    <a:pt x="983" y="0"/>
                    <a:pt x="771" y="65"/>
                    <a:pt x="580" y="197"/>
                  </a:cubicBezTo>
                  <a:cubicBezTo>
                    <a:pt x="170" y="474"/>
                    <a:pt x="0" y="929"/>
                    <a:pt x="196" y="1223"/>
                  </a:cubicBezTo>
                  <a:cubicBezTo>
                    <a:pt x="304" y="1377"/>
                    <a:pt x="487" y="1455"/>
                    <a:pt x="696" y="1455"/>
                  </a:cubicBezTo>
                  <a:cubicBezTo>
                    <a:pt x="886" y="1455"/>
                    <a:pt x="1098" y="1390"/>
                    <a:pt x="1294" y="1259"/>
                  </a:cubicBezTo>
                  <a:cubicBezTo>
                    <a:pt x="1704" y="982"/>
                    <a:pt x="1874" y="518"/>
                    <a:pt x="1677" y="233"/>
                  </a:cubicBezTo>
                  <a:cubicBezTo>
                    <a:pt x="1570" y="79"/>
                    <a:pt x="1384" y="0"/>
                    <a:pt x="11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5144;p63">
              <a:extLst>
                <a:ext uri="{FF2B5EF4-FFF2-40B4-BE49-F238E27FC236}">
                  <a16:creationId xmlns:a16="http://schemas.microsoft.com/office/drawing/2014/main" id="{F66DCF30-E59B-4BFD-AEA3-DD86C92D8A94}"/>
                </a:ext>
              </a:extLst>
            </p:cNvPr>
            <p:cNvSpPr/>
            <p:nvPr/>
          </p:nvSpPr>
          <p:spPr>
            <a:xfrm>
              <a:off x="6187507" y="3531776"/>
              <a:ext cx="28803" cy="39396"/>
            </a:xfrm>
            <a:custGeom>
              <a:avLst/>
              <a:gdLst/>
              <a:ahLst/>
              <a:cxnLst/>
              <a:rect l="l" t="t" r="r" b="b"/>
              <a:pathLst>
                <a:path w="242" h="331" extrusionOk="0">
                  <a:moveTo>
                    <a:pt x="116" y="1"/>
                  </a:moveTo>
                  <a:cubicBezTo>
                    <a:pt x="54" y="1"/>
                    <a:pt x="0" y="72"/>
                    <a:pt x="0" y="170"/>
                  </a:cubicBezTo>
                  <a:cubicBezTo>
                    <a:pt x="0" y="259"/>
                    <a:pt x="54" y="331"/>
                    <a:pt x="116" y="331"/>
                  </a:cubicBezTo>
                  <a:cubicBezTo>
                    <a:pt x="188" y="331"/>
                    <a:pt x="241" y="259"/>
                    <a:pt x="241" y="170"/>
                  </a:cubicBezTo>
                  <a:cubicBezTo>
                    <a:pt x="241" y="72"/>
                    <a:pt x="188" y="1"/>
                    <a:pt x="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5145;p63">
              <a:extLst>
                <a:ext uri="{FF2B5EF4-FFF2-40B4-BE49-F238E27FC236}">
                  <a16:creationId xmlns:a16="http://schemas.microsoft.com/office/drawing/2014/main" id="{7A3C6B84-89A3-4FA9-892C-1DD501DB61DA}"/>
                </a:ext>
              </a:extLst>
            </p:cNvPr>
            <p:cNvSpPr/>
            <p:nvPr/>
          </p:nvSpPr>
          <p:spPr>
            <a:xfrm>
              <a:off x="6391382" y="3175080"/>
              <a:ext cx="70103" cy="120091"/>
            </a:xfrm>
            <a:custGeom>
              <a:avLst/>
              <a:gdLst/>
              <a:ahLst/>
              <a:cxnLst/>
              <a:rect l="l" t="t" r="r" b="b"/>
              <a:pathLst>
                <a:path w="589" h="1009" extrusionOk="0">
                  <a:moveTo>
                    <a:pt x="295" y="0"/>
                  </a:moveTo>
                  <a:cubicBezTo>
                    <a:pt x="134" y="0"/>
                    <a:pt x="0" y="232"/>
                    <a:pt x="0" y="509"/>
                  </a:cubicBezTo>
                  <a:cubicBezTo>
                    <a:pt x="0" y="785"/>
                    <a:pt x="134" y="1008"/>
                    <a:pt x="295" y="1008"/>
                  </a:cubicBezTo>
                  <a:cubicBezTo>
                    <a:pt x="455" y="1008"/>
                    <a:pt x="589" y="785"/>
                    <a:pt x="589" y="509"/>
                  </a:cubicBezTo>
                  <a:cubicBezTo>
                    <a:pt x="589" y="232"/>
                    <a:pt x="455" y="0"/>
                    <a:pt x="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5146;p63">
              <a:extLst>
                <a:ext uri="{FF2B5EF4-FFF2-40B4-BE49-F238E27FC236}">
                  <a16:creationId xmlns:a16="http://schemas.microsoft.com/office/drawing/2014/main" id="{023EB1E7-015B-410D-9B10-ECF1D3E86E1B}"/>
                </a:ext>
              </a:extLst>
            </p:cNvPr>
            <p:cNvSpPr/>
            <p:nvPr/>
          </p:nvSpPr>
          <p:spPr>
            <a:xfrm>
              <a:off x="6339372" y="3104979"/>
              <a:ext cx="40467" cy="41538"/>
            </a:xfrm>
            <a:custGeom>
              <a:avLst/>
              <a:gdLst/>
              <a:ahLst/>
              <a:cxnLst/>
              <a:rect l="l" t="t" r="r" b="b"/>
              <a:pathLst>
                <a:path w="340" h="349" extrusionOk="0">
                  <a:moveTo>
                    <a:pt x="170" y="0"/>
                  </a:moveTo>
                  <a:cubicBezTo>
                    <a:pt x="80" y="0"/>
                    <a:pt x="0" y="81"/>
                    <a:pt x="0" y="179"/>
                  </a:cubicBezTo>
                  <a:cubicBezTo>
                    <a:pt x="0" y="268"/>
                    <a:pt x="80" y="348"/>
                    <a:pt x="170" y="348"/>
                  </a:cubicBezTo>
                  <a:cubicBezTo>
                    <a:pt x="259" y="348"/>
                    <a:pt x="339" y="268"/>
                    <a:pt x="339" y="179"/>
                  </a:cubicBezTo>
                  <a:cubicBezTo>
                    <a:pt x="339" y="81"/>
                    <a:pt x="259" y="0"/>
                    <a:pt x="1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5147;p63">
              <a:extLst>
                <a:ext uri="{FF2B5EF4-FFF2-40B4-BE49-F238E27FC236}">
                  <a16:creationId xmlns:a16="http://schemas.microsoft.com/office/drawing/2014/main" id="{E4FCA98B-6CF5-4E50-8688-A60981F992F6}"/>
                </a:ext>
              </a:extLst>
            </p:cNvPr>
            <p:cNvSpPr/>
            <p:nvPr/>
          </p:nvSpPr>
          <p:spPr>
            <a:xfrm>
              <a:off x="5439964" y="3642224"/>
              <a:ext cx="72364" cy="67008"/>
            </a:xfrm>
            <a:custGeom>
              <a:avLst/>
              <a:gdLst/>
              <a:ahLst/>
              <a:cxnLst/>
              <a:rect l="l" t="t" r="r" b="b"/>
              <a:pathLst>
                <a:path w="608" h="563" extrusionOk="0">
                  <a:moveTo>
                    <a:pt x="304" y="0"/>
                  </a:moveTo>
                  <a:cubicBezTo>
                    <a:pt x="144" y="0"/>
                    <a:pt x="1" y="125"/>
                    <a:pt x="1" y="277"/>
                  </a:cubicBezTo>
                  <a:cubicBezTo>
                    <a:pt x="1" y="438"/>
                    <a:pt x="144" y="562"/>
                    <a:pt x="304" y="562"/>
                  </a:cubicBezTo>
                  <a:cubicBezTo>
                    <a:pt x="474" y="562"/>
                    <a:pt x="608" y="438"/>
                    <a:pt x="608" y="277"/>
                  </a:cubicBezTo>
                  <a:cubicBezTo>
                    <a:pt x="608" y="125"/>
                    <a:pt x="474" y="0"/>
                    <a:pt x="3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5148;p63">
              <a:extLst>
                <a:ext uri="{FF2B5EF4-FFF2-40B4-BE49-F238E27FC236}">
                  <a16:creationId xmlns:a16="http://schemas.microsoft.com/office/drawing/2014/main" id="{65F190FE-6322-484D-80DC-CD5701F21291}"/>
                </a:ext>
              </a:extLst>
            </p:cNvPr>
            <p:cNvSpPr/>
            <p:nvPr/>
          </p:nvSpPr>
          <p:spPr>
            <a:xfrm>
              <a:off x="5590758" y="3626276"/>
              <a:ext cx="33088" cy="42609"/>
            </a:xfrm>
            <a:custGeom>
              <a:avLst/>
              <a:gdLst/>
              <a:ahLst/>
              <a:cxnLst/>
              <a:rect l="l" t="t" r="r" b="b"/>
              <a:pathLst>
                <a:path w="278" h="358" extrusionOk="0">
                  <a:moveTo>
                    <a:pt x="135" y="1"/>
                  </a:moveTo>
                  <a:cubicBezTo>
                    <a:pt x="63" y="1"/>
                    <a:pt x="1" y="81"/>
                    <a:pt x="1" y="179"/>
                  </a:cubicBezTo>
                  <a:cubicBezTo>
                    <a:pt x="1" y="277"/>
                    <a:pt x="63" y="357"/>
                    <a:pt x="135" y="357"/>
                  </a:cubicBezTo>
                  <a:cubicBezTo>
                    <a:pt x="215" y="357"/>
                    <a:pt x="277" y="277"/>
                    <a:pt x="277" y="179"/>
                  </a:cubicBezTo>
                  <a:cubicBezTo>
                    <a:pt x="277" y="81"/>
                    <a:pt x="215" y="1"/>
                    <a:pt x="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5149;p63">
              <a:extLst>
                <a:ext uri="{FF2B5EF4-FFF2-40B4-BE49-F238E27FC236}">
                  <a16:creationId xmlns:a16="http://schemas.microsoft.com/office/drawing/2014/main" id="{222C60AB-E70A-4B83-86DB-CD017C76A169}"/>
                </a:ext>
              </a:extLst>
            </p:cNvPr>
            <p:cNvSpPr/>
            <p:nvPr/>
          </p:nvSpPr>
          <p:spPr>
            <a:xfrm>
              <a:off x="5444249" y="3534989"/>
              <a:ext cx="28803" cy="32969"/>
            </a:xfrm>
            <a:custGeom>
              <a:avLst/>
              <a:gdLst/>
              <a:ahLst/>
              <a:cxnLst/>
              <a:rect l="l" t="t" r="r" b="b"/>
              <a:pathLst>
                <a:path w="242" h="277" extrusionOk="0">
                  <a:moveTo>
                    <a:pt x="117" y="0"/>
                  </a:moveTo>
                  <a:cubicBezTo>
                    <a:pt x="54" y="0"/>
                    <a:pt x="1" y="63"/>
                    <a:pt x="1" y="143"/>
                  </a:cubicBezTo>
                  <a:cubicBezTo>
                    <a:pt x="1" y="215"/>
                    <a:pt x="54" y="277"/>
                    <a:pt x="117" y="277"/>
                  </a:cubicBezTo>
                  <a:cubicBezTo>
                    <a:pt x="188" y="277"/>
                    <a:pt x="242" y="215"/>
                    <a:pt x="242" y="143"/>
                  </a:cubicBezTo>
                  <a:cubicBezTo>
                    <a:pt x="242" y="63"/>
                    <a:pt x="188" y="0"/>
                    <a:pt x="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5150;p63">
              <a:extLst>
                <a:ext uri="{FF2B5EF4-FFF2-40B4-BE49-F238E27FC236}">
                  <a16:creationId xmlns:a16="http://schemas.microsoft.com/office/drawing/2014/main" id="{C683D665-B5E8-4C7F-849D-5506B2BFCEAE}"/>
                </a:ext>
              </a:extLst>
            </p:cNvPr>
            <p:cNvSpPr/>
            <p:nvPr/>
          </p:nvSpPr>
          <p:spPr>
            <a:xfrm>
              <a:off x="5038641" y="2959539"/>
              <a:ext cx="1524884" cy="935497"/>
            </a:xfrm>
            <a:custGeom>
              <a:avLst/>
              <a:gdLst/>
              <a:ahLst/>
              <a:cxnLst/>
              <a:rect l="l" t="t" r="r" b="b"/>
              <a:pathLst>
                <a:path w="12812" h="7860" extrusionOk="0">
                  <a:moveTo>
                    <a:pt x="1963" y="0"/>
                  </a:moveTo>
                  <a:lnTo>
                    <a:pt x="1963" y="0"/>
                  </a:lnTo>
                  <a:cubicBezTo>
                    <a:pt x="1553" y="411"/>
                    <a:pt x="81" y="2097"/>
                    <a:pt x="340" y="4666"/>
                  </a:cubicBezTo>
                  <a:cubicBezTo>
                    <a:pt x="607" y="7387"/>
                    <a:pt x="3935" y="7806"/>
                    <a:pt x="6246" y="7851"/>
                  </a:cubicBezTo>
                  <a:cubicBezTo>
                    <a:pt x="6344" y="7851"/>
                    <a:pt x="6442" y="7860"/>
                    <a:pt x="6531" y="7860"/>
                  </a:cubicBezTo>
                  <a:lnTo>
                    <a:pt x="6576" y="7860"/>
                  </a:lnTo>
                  <a:cubicBezTo>
                    <a:pt x="6665" y="7860"/>
                    <a:pt x="6763" y="7851"/>
                    <a:pt x="6861" y="7851"/>
                  </a:cubicBezTo>
                  <a:cubicBezTo>
                    <a:pt x="9172" y="7806"/>
                    <a:pt x="12499" y="7387"/>
                    <a:pt x="12767" y="4666"/>
                  </a:cubicBezTo>
                  <a:cubicBezTo>
                    <a:pt x="12811" y="4291"/>
                    <a:pt x="12811" y="3925"/>
                    <a:pt x="12776" y="3586"/>
                  </a:cubicBezTo>
                  <a:lnTo>
                    <a:pt x="12776" y="3586"/>
                  </a:lnTo>
                  <a:cubicBezTo>
                    <a:pt x="11900" y="4571"/>
                    <a:pt x="9949" y="6598"/>
                    <a:pt x="6610" y="6598"/>
                  </a:cubicBezTo>
                  <a:cubicBezTo>
                    <a:pt x="6139" y="6598"/>
                    <a:pt x="5640" y="6557"/>
                    <a:pt x="5113" y="6468"/>
                  </a:cubicBezTo>
                  <a:cubicBezTo>
                    <a:pt x="1" y="5594"/>
                    <a:pt x="1758" y="812"/>
                    <a:pt x="196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5151;p63">
              <a:extLst>
                <a:ext uri="{FF2B5EF4-FFF2-40B4-BE49-F238E27FC236}">
                  <a16:creationId xmlns:a16="http://schemas.microsoft.com/office/drawing/2014/main" id="{BF0F2BAA-C31E-40D3-8891-36B9A3B79EC5}"/>
                </a:ext>
              </a:extLst>
            </p:cNvPr>
            <p:cNvSpPr/>
            <p:nvPr/>
          </p:nvSpPr>
          <p:spPr>
            <a:xfrm>
              <a:off x="5271199" y="2937045"/>
              <a:ext cx="176388" cy="57606"/>
            </a:xfrm>
            <a:custGeom>
              <a:avLst/>
              <a:gdLst/>
              <a:ahLst/>
              <a:cxnLst/>
              <a:rect l="l" t="t" r="r" b="b"/>
              <a:pathLst>
                <a:path w="1482" h="484" extrusionOk="0">
                  <a:moveTo>
                    <a:pt x="111" y="1"/>
                  </a:moveTo>
                  <a:cubicBezTo>
                    <a:pt x="70" y="1"/>
                    <a:pt x="26" y="33"/>
                    <a:pt x="18" y="73"/>
                  </a:cubicBezTo>
                  <a:cubicBezTo>
                    <a:pt x="1" y="127"/>
                    <a:pt x="36" y="171"/>
                    <a:pt x="81" y="180"/>
                  </a:cubicBezTo>
                  <a:lnTo>
                    <a:pt x="1357" y="484"/>
                  </a:lnTo>
                  <a:lnTo>
                    <a:pt x="1383" y="484"/>
                  </a:lnTo>
                  <a:cubicBezTo>
                    <a:pt x="1419" y="484"/>
                    <a:pt x="1464" y="457"/>
                    <a:pt x="1472" y="412"/>
                  </a:cubicBezTo>
                  <a:cubicBezTo>
                    <a:pt x="1481" y="368"/>
                    <a:pt x="1455" y="314"/>
                    <a:pt x="1401" y="305"/>
                  </a:cubicBezTo>
                  <a:lnTo>
                    <a:pt x="125" y="2"/>
                  </a:lnTo>
                  <a:cubicBezTo>
                    <a:pt x="121" y="1"/>
                    <a:pt x="116" y="1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5152;p63">
              <a:extLst>
                <a:ext uri="{FF2B5EF4-FFF2-40B4-BE49-F238E27FC236}">
                  <a16:creationId xmlns:a16="http://schemas.microsoft.com/office/drawing/2014/main" id="{BCB8B35B-F9F5-456F-ABD5-8DEAC91FF393}"/>
                </a:ext>
              </a:extLst>
            </p:cNvPr>
            <p:cNvSpPr/>
            <p:nvPr/>
          </p:nvSpPr>
          <p:spPr>
            <a:xfrm>
              <a:off x="6187507" y="2937045"/>
              <a:ext cx="177459" cy="57606"/>
            </a:xfrm>
            <a:custGeom>
              <a:avLst/>
              <a:gdLst/>
              <a:ahLst/>
              <a:cxnLst/>
              <a:rect l="l" t="t" r="r" b="b"/>
              <a:pathLst>
                <a:path w="1491" h="484" extrusionOk="0">
                  <a:moveTo>
                    <a:pt x="1388" y="1"/>
                  </a:moveTo>
                  <a:cubicBezTo>
                    <a:pt x="1384" y="1"/>
                    <a:pt x="1379" y="1"/>
                    <a:pt x="1374" y="2"/>
                  </a:cubicBezTo>
                  <a:lnTo>
                    <a:pt x="81" y="305"/>
                  </a:lnTo>
                  <a:cubicBezTo>
                    <a:pt x="36" y="314"/>
                    <a:pt x="0" y="359"/>
                    <a:pt x="9" y="412"/>
                  </a:cubicBezTo>
                  <a:cubicBezTo>
                    <a:pt x="18" y="457"/>
                    <a:pt x="63" y="484"/>
                    <a:pt x="99" y="484"/>
                  </a:cubicBezTo>
                  <a:lnTo>
                    <a:pt x="125" y="484"/>
                  </a:lnTo>
                  <a:lnTo>
                    <a:pt x="1410" y="180"/>
                  </a:lnTo>
                  <a:cubicBezTo>
                    <a:pt x="1463" y="171"/>
                    <a:pt x="1490" y="127"/>
                    <a:pt x="1481" y="73"/>
                  </a:cubicBezTo>
                  <a:cubicBezTo>
                    <a:pt x="1473" y="33"/>
                    <a:pt x="1430" y="1"/>
                    <a:pt x="1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5153;p63">
              <a:extLst>
                <a:ext uri="{FF2B5EF4-FFF2-40B4-BE49-F238E27FC236}">
                  <a16:creationId xmlns:a16="http://schemas.microsoft.com/office/drawing/2014/main" id="{540F3E4E-EDF3-4432-83C7-B958B162C7F2}"/>
                </a:ext>
              </a:extLst>
            </p:cNvPr>
            <p:cNvSpPr/>
            <p:nvPr/>
          </p:nvSpPr>
          <p:spPr>
            <a:xfrm>
              <a:off x="5051375" y="3370150"/>
              <a:ext cx="372890" cy="98072"/>
            </a:xfrm>
            <a:custGeom>
              <a:avLst/>
              <a:gdLst/>
              <a:ahLst/>
              <a:cxnLst/>
              <a:rect l="l" t="t" r="r" b="b"/>
              <a:pathLst>
                <a:path w="3133" h="824" extrusionOk="0">
                  <a:moveTo>
                    <a:pt x="3036" y="1"/>
                  </a:moveTo>
                  <a:cubicBezTo>
                    <a:pt x="3030" y="1"/>
                    <a:pt x="3023" y="2"/>
                    <a:pt x="3016" y="3"/>
                  </a:cubicBezTo>
                  <a:lnTo>
                    <a:pt x="81" y="645"/>
                  </a:lnTo>
                  <a:cubicBezTo>
                    <a:pt x="37" y="654"/>
                    <a:pt x="1" y="698"/>
                    <a:pt x="10" y="752"/>
                  </a:cubicBezTo>
                  <a:cubicBezTo>
                    <a:pt x="19" y="797"/>
                    <a:pt x="63" y="823"/>
                    <a:pt x="99" y="823"/>
                  </a:cubicBezTo>
                  <a:lnTo>
                    <a:pt x="117" y="823"/>
                  </a:lnTo>
                  <a:lnTo>
                    <a:pt x="3052" y="181"/>
                  </a:lnTo>
                  <a:cubicBezTo>
                    <a:pt x="3105" y="172"/>
                    <a:pt x="3132" y="119"/>
                    <a:pt x="3123" y="74"/>
                  </a:cubicBezTo>
                  <a:cubicBezTo>
                    <a:pt x="3115" y="27"/>
                    <a:pt x="3080" y="1"/>
                    <a:pt x="30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5154;p63">
              <a:extLst>
                <a:ext uri="{FF2B5EF4-FFF2-40B4-BE49-F238E27FC236}">
                  <a16:creationId xmlns:a16="http://schemas.microsoft.com/office/drawing/2014/main" id="{802991AB-0BCB-4AE4-98E7-3C55A2283A57}"/>
                </a:ext>
              </a:extLst>
            </p:cNvPr>
            <p:cNvSpPr/>
            <p:nvPr/>
          </p:nvSpPr>
          <p:spPr>
            <a:xfrm>
              <a:off x="6205597" y="3370150"/>
              <a:ext cx="373842" cy="98072"/>
            </a:xfrm>
            <a:custGeom>
              <a:avLst/>
              <a:gdLst/>
              <a:ahLst/>
              <a:cxnLst/>
              <a:rect l="l" t="t" r="r" b="b"/>
              <a:pathLst>
                <a:path w="3141" h="824" extrusionOk="0">
                  <a:moveTo>
                    <a:pt x="105" y="1"/>
                  </a:moveTo>
                  <a:cubicBezTo>
                    <a:pt x="61" y="1"/>
                    <a:pt x="26" y="27"/>
                    <a:pt x="18" y="74"/>
                  </a:cubicBezTo>
                  <a:cubicBezTo>
                    <a:pt x="0" y="119"/>
                    <a:pt x="36" y="172"/>
                    <a:pt x="80" y="181"/>
                  </a:cubicBezTo>
                  <a:lnTo>
                    <a:pt x="3015" y="823"/>
                  </a:lnTo>
                  <a:lnTo>
                    <a:pt x="3042" y="823"/>
                  </a:lnTo>
                  <a:cubicBezTo>
                    <a:pt x="3078" y="823"/>
                    <a:pt x="3113" y="797"/>
                    <a:pt x="3131" y="752"/>
                  </a:cubicBezTo>
                  <a:cubicBezTo>
                    <a:pt x="3140" y="698"/>
                    <a:pt x="3105" y="654"/>
                    <a:pt x="3060" y="645"/>
                  </a:cubicBezTo>
                  <a:lnTo>
                    <a:pt x="125" y="3"/>
                  </a:lnTo>
                  <a:cubicBezTo>
                    <a:pt x="118" y="2"/>
                    <a:pt x="111" y="1"/>
                    <a:pt x="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5155;p63">
              <a:extLst>
                <a:ext uri="{FF2B5EF4-FFF2-40B4-BE49-F238E27FC236}">
                  <a16:creationId xmlns:a16="http://schemas.microsoft.com/office/drawing/2014/main" id="{197CCD7D-4B1A-4D5D-9A09-099DFFFEA38C}"/>
                </a:ext>
              </a:extLst>
            </p:cNvPr>
            <p:cNvSpPr/>
            <p:nvPr/>
          </p:nvSpPr>
          <p:spPr>
            <a:xfrm>
              <a:off x="5386883" y="2920858"/>
              <a:ext cx="862300" cy="518689"/>
            </a:xfrm>
            <a:custGeom>
              <a:avLst/>
              <a:gdLst/>
              <a:ahLst/>
              <a:cxnLst/>
              <a:rect l="l" t="t" r="r" b="b"/>
              <a:pathLst>
                <a:path w="7245" h="4358" extrusionOk="0">
                  <a:moveTo>
                    <a:pt x="1898" y="1"/>
                  </a:moveTo>
                  <a:cubicBezTo>
                    <a:pt x="1076" y="1"/>
                    <a:pt x="526" y="92"/>
                    <a:pt x="411" y="530"/>
                  </a:cubicBezTo>
                  <a:cubicBezTo>
                    <a:pt x="340" y="798"/>
                    <a:pt x="251" y="1199"/>
                    <a:pt x="170" y="1637"/>
                  </a:cubicBezTo>
                  <a:cubicBezTo>
                    <a:pt x="153" y="1735"/>
                    <a:pt x="135" y="1833"/>
                    <a:pt x="117" y="1922"/>
                  </a:cubicBezTo>
                  <a:cubicBezTo>
                    <a:pt x="72" y="2234"/>
                    <a:pt x="28" y="2547"/>
                    <a:pt x="10" y="2823"/>
                  </a:cubicBezTo>
                  <a:cubicBezTo>
                    <a:pt x="1" y="2921"/>
                    <a:pt x="1" y="3019"/>
                    <a:pt x="1" y="3109"/>
                  </a:cubicBezTo>
                  <a:cubicBezTo>
                    <a:pt x="1" y="3287"/>
                    <a:pt x="10" y="3430"/>
                    <a:pt x="46" y="3528"/>
                  </a:cubicBezTo>
                  <a:cubicBezTo>
                    <a:pt x="215" y="4027"/>
                    <a:pt x="563" y="4286"/>
                    <a:pt x="3534" y="4349"/>
                  </a:cubicBezTo>
                  <a:cubicBezTo>
                    <a:pt x="3560" y="4358"/>
                    <a:pt x="3587" y="4358"/>
                    <a:pt x="3623" y="4358"/>
                  </a:cubicBezTo>
                  <a:cubicBezTo>
                    <a:pt x="3650" y="4358"/>
                    <a:pt x="3676" y="4358"/>
                    <a:pt x="3703" y="4349"/>
                  </a:cubicBezTo>
                  <a:cubicBezTo>
                    <a:pt x="6674" y="4286"/>
                    <a:pt x="7022" y="4027"/>
                    <a:pt x="7191" y="3528"/>
                  </a:cubicBezTo>
                  <a:cubicBezTo>
                    <a:pt x="7191" y="3510"/>
                    <a:pt x="7200" y="3501"/>
                    <a:pt x="7200" y="3483"/>
                  </a:cubicBezTo>
                  <a:cubicBezTo>
                    <a:pt x="7236" y="3349"/>
                    <a:pt x="7245" y="3144"/>
                    <a:pt x="7227" y="2903"/>
                  </a:cubicBezTo>
                  <a:cubicBezTo>
                    <a:pt x="7227" y="2814"/>
                    <a:pt x="7218" y="2716"/>
                    <a:pt x="7209" y="2609"/>
                  </a:cubicBezTo>
                  <a:cubicBezTo>
                    <a:pt x="7182" y="2377"/>
                    <a:pt x="7156" y="2136"/>
                    <a:pt x="7111" y="1886"/>
                  </a:cubicBezTo>
                  <a:cubicBezTo>
                    <a:pt x="7093" y="1788"/>
                    <a:pt x="7075" y="1699"/>
                    <a:pt x="7057" y="1601"/>
                  </a:cubicBezTo>
                  <a:cubicBezTo>
                    <a:pt x="6986" y="1182"/>
                    <a:pt x="6897" y="789"/>
                    <a:pt x="6826" y="530"/>
                  </a:cubicBezTo>
                  <a:cubicBezTo>
                    <a:pt x="6714" y="90"/>
                    <a:pt x="6163" y="1"/>
                    <a:pt x="5345" y="1"/>
                  </a:cubicBezTo>
                  <a:cubicBezTo>
                    <a:pt x="4854" y="1"/>
                    <a:pt x="4268" y="33"/>
                    <a:pt x="3623" y="40"/>
                  </a:cubicBezTo>
                  <a:cubicBezTo>
                    <a:pt x="3230" y="40"/>
                    <a:pt x="2865" y="22"/>
                    <a:pt x="2534" y="13"/>
                  </a:cubicBezTo>
                  <a:cubicBezTo>
                    <a:pt x="2308" y="6"/>
                    <a:pt x="2095" y="1"/>
                    <a:pt x="18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5156;p63">
              <a:extLst>
                <a:ext uri="{FF2B5EF4-FFF2-40B4-BE49-F238E27FC236}">
                  <a16:creationId xmlns:a16="http://schemas.microsoft.com/office/drawing/2014/main" id="{F6F5ABE2-205E-4C18-86E7-93526C6ADB35}"/>
                </a:ext>
              </a:extLst>
            </p:cNvPr>
            <p:cNvSpPr/>
            <p:nvPr/>
          </p:nvSpPr>
          <p:spPr>
            <a:xfrm>
              <a:off x="5400689" y="3002028"/>
              <a:ext cx="832545" cy="167818"/>
            </a:xfrm>
            <a:custGeom>
              <a:avLst/>
              <a:gdLst/>
              <a:ahLst/>
              <a:cxnLst/>
              <a:rect l="l" t="t" r="r" b="b"/>
              <a:pathLst>
                <a:path w="6995" h="1410" extrusionOk="0">
                  <a:moveTo>
                    <a:pt x="3025" y="286"/>
                  </a:moveTo>
                  <a:cubicBezTo>
                    <a:pt x="3052" y="286"/>
                    <a:pt x="3052" y="294"/>
                    <a:pt x="3052" y="294"/>
                  </a:cubicBezTo>
                  <a:cubicBezTo>
                    <a:pt x="3070" y="330"/>
                    <a:pt x="3061" y="428"/>
                    <a:pt x="2989" y="553"/>
                  </a:cubicBezTo>
                  <a:cubicBezTo>
                    <a:pt x="2972" y="500"/>
                    <a:pt x="2954" y="437"/>
                    <a:pt x="2963" y="402"/>
                  </a:cubicBezTo>
                  <a:cubicBezTo>
                    <a:pt x="2963" y="286"/>
                    <a:pt x="3007" y="286"/>
                    <a:pt x="3025" y="286"/>
                  </a:cubicBezTo>
                  <a:close/>
                  <a:moveTo>
                    <a:pt x="1000" y="402"/>
                  </a:moveTo>
                  <a:cubicBezTo>
                    <a:pt x="1018" y="402"/>
                    <a:pt x="1036" y="402"/>
                    <a:pt x="1036" y="455"/>
                  </a:cubicBezTo>
                  <a:cubicBezTo>
                    <a:pt x="1036" y="491"/>
                    <a:pt x="1027" y="526"/>
                    <a:pt x="1009" y="571"/>
                  </a:cubicBezTo>
                  <a:cubicBezTo>
                    <a:pt x="1009" y="562"/>
                    <a:pt x="1000" y="562"/>
                    <a:pt x="1000" y="553"/>
                  </a:cubicBezTo>
                  <a:cubicBezTo>
                    <a:pt x="955" y="464"/>
                    <a:pt x="964" y="410"/>
                    <a:pt x="973" y="402"/>
                  </a:cubicBezTo>
                  <a:close/>
                  <a:moveTo>
                    <a:pt x="4783" y="294"/>
                  </a:moveTo>
                  <a:cubicBezTo>
                    <a:pt x="4800" y="294"/>
                    <a:pt x="4818" y="303"/>
                    <a:pt x="4818" y="312"/>
                  </a:cubicBezTo>
                  <a:cubicBezTo>
                    <a:pt x="4845" y="348"/>
                    <a:pt x="4854" y="446"/>
                    <a:pt x="4783" y="589"/>
                  </a:cubicBezTo>
                  <a:cubicBezTo>
                    <a:pt x="4765" y="616"/>
                    <a:pt x="4747" y="642"/>
                    <a:pt x="4729" y="669"/>
                  </a:cubicBezTo>
                  <a:cubicBezTo>
                    <a:pt x="4676" y="580"/>
                    <a:pt x="4649" y="500"/>
                    <a:pt x="4649" y="437"/>
                  </a:cubicBezTo>
                  <a:cubicBezTo>
                    <a:pt x="4640" y="330"/>
                    <a:pt x="4693" y="303"/>
                    <a:pt x="4756" y="303"/>
                  </a:cubicBezTo>
                  <a:cubicBezTo>
                    <a:pt x="4765" y="294"/>
                    <a:pt x="4774" y="294"/>
                    <a:pt x="4783" y="294"/>
                  </a:cubicBezTo>
                  <a:close/>
                  <a:moveTo>
                    <a:pt x="6210" y="321"/>
                  </a:moveTo>
                  <a:cubicBezTo>
                    <a:pt x="6272" y="330"/>
                    <a:pt x="6299" y="357"/>
                    <a:pt x="6308" y="384"/>
                  </a:cubicBezTo>
                  <a:cubicBezTo>
                    <a:pt x="6344" y="446"/>
                    <a:pt x="6344" y="580"/>
                    <a:pt x="6272" y="723"/>
                  </a:cubicBezTo>
                  <a:cubicBezTo>
                    <a:pt x="6156" y="571"/>
                    <a:pt x="6121" y="410"/>
                    <a:pt x="6147" y="348"/>
                  </a:cubicBezTo>
                  <a:cubicBezTo>
                    <a:pt x="6156" y="339"/>
                    <a:pt x="6165" y="321"/>
                    <a:pt x="6201" y="321"/>
                  </a:cubicBezTo>
                  <a:close/>
                  <a:moveTo>
                    <a:pt x="3025" y="0"/>
                  </a:moveTo>
                  <a:cubicBezTo>
                    <a:pt x="2820" y="0"/>
                    <a:pt x="2668" y="161"/>
                    <a:pt x="2668" y="393"/>
                  </a:cubicBezTo>
                  <a:cubicBezTo>
                    <a:pt x="2668" y="517"/>
                    <a:pt x="2704" y="651"/>
                    <a:pt x="2784" y="785"/>
                  </a:cubicBezTo>
                  <a:cubicBezTo>
                    <a:pt x="2713" y="848"/>
                    <a:pt x="2615" y="910"/>
                    <a:pt x="2490" y="955"/>
                  </a:cubicBezTo>
                  <a:cubicBezTo>
                    <a:pt x="2370" y="995"/>
                    <a:pt x="2222" y="1027"/>
                    <a:pt x="2051" y="1027"/>
                  </a:cubicBezTo>
                  <a:cubicBezTo>
                    <a:pt x="2031" y="1027"/>
                    <a:pt x="2011" y="1027"/>
                    <a:pt x="1990" y="1026"/>
                  </a:cubicBezTo>
                  <a:cubicBezTo>
                    <a:pt x="1642" y="1017"/>
                    <a:pt x="1384" y="928"/>
                    <a:pt x="1214" y="803"/>
                  </a:cubicBezTo>
                  <a:cubicBezTo>
                    <a:pt x="1286" y="687"/>
                    <a:pt x="1321" y="571"/>
                    <a:pt x="1321" y="464"/>
                  </a:cubicBezTo>
                  <a:cubicBezTo>
                    <a:pt x="1321" y="268"/>
                    <a:pt x="1205" y="125"/>
                    <a:pt x="1018" y="116"/>
                  </a:cubicBezTo>
                  <a:cubicBezTo>
                    <a:pt x="1007" y="115"/>
                    <a:pt x="997" y="115"/>
                    <a:pt x="987" y="115"/>
                  </a:cubicBezTo>
                  <a:cubicBezTo>
                    <a:pt x="877" y="115"/>
                    <a:pt x="790" y="159"/>
                    <a:pt x="732" y="241"/>
                  </a:cubicBezTo>
                  <a:cubicBezTo>
                    <a:pt x="652" y="366"/>
                    <a:pt x="661" y="535"/>
                    <a:pt x="750" y="705"/>
                  </a:cubicBezTo>
                  <a:cubicBezTo>
                    <a:pt x="777" y="749"/>
                    <a:pt x="804" y="794"/>
                    <a:pt x="839" y="830"/>
                  </a:cubicBezTo>
                  <a:cubicBezTo>
                    <a:pt x="732" y="937"/>
                    <a:pt x="599" y="1017"/>
                    <a:pt x="438" y="1017"/>
                  </a:cubicBezTo>
                  <a:cubicBezTo>
                    <a:pt x="260" y="1017"/>
                    <a:pt x="144" y="990"/>
                    <a:pt x="54" y="955"/>
                  </a:cubicBezTo>
                  <a:cubicBezTo>
                    <a:pt x="37" y="1053"/>
                    <a:pt x="19" y="1151"/>
                    <a:pt x="1" y="1240"/>
                  </a:cubicBezTo>
                  <a:cubicBezTo>
                    <a:pt x="108" y="1276"/>
                    <a:pt x="242" y="1303"/>
                    <a:pt x="411" y="1303"/>
                  </a:cubicBezTo>
                  <a:lnTo>
                    <a:pt x="447" y="1303"/>
                  </a:lnTo>
                  <a:cubicBezTo>
                    <a:pt x="688" y="1303"/>
                    <a:pt x="893" y="1187"/>
                    <a:pt x="1045" y="1035"/>
                  </a:cubicBezTo>
                  <a:cubicBezTo>
                    <a:pt x="1259" y="1187"/>
                    <a:pt x="1571" y="1311"/>
                    <a:pt x="1981" y="1320"/>
                  </a:cubicBezTo>
                  <a:cubicBezTo>
                    <a:pt x="2204" y="1320"/>
                    <a:pt x="2392" y="1294"/>
                    <a:pt x="2543" y="1240"/>
                  </a:cubicBezTo>
                  <a:cubicBezTo>
                    <a:pt x="2722" y="1178"/>
                    <a:pt x="2865" y="1097"/>
                    <a:pt x="2972" y="1008"/>
                  </a:cubicBezTo>
                  <a:cubicBezTo>
                    <a:pt x="3168" y="1195"/>
                    <a:pt x="3471" y="1338"/>
                    <a:pt x="3873" y="1338"/>
                  </a:cubicBezTo>
                  <a:cubicBezTo>
                    <a:pt x="3887" y="1339"/>
                    <a:pt x="3900" y="1339"/>
                    <a:pt x="3914" y="1339"/>
                  </a:cubicBezTo>
                  <a:cubicBezTo>
                    <a:pt x="4252" y="1339"/>
                    <a:pt x="4523" y="1234"/>
                    <a:pt x="4711" y="1088"/>
                  </a:cubicBezTo>
                  <a:cubicBezTo>
                    <a:pt x="4907" y="1258"/>
                    <a:pt x="5184" y="1383"/>
                    <a:pt x="5523" y="1401"/>
                  </a:cubicBezTo>
                  <a:cubicBezTo>
                    <a:pt x="5550" y="1410"/>
                    <a:pt x="5585" y="1410"/>
                    <a:pt x="5612" y="1410"/>
                  </a:cubicBezTo>
                  <a:cubicBezTo>
                    <a:pt x="5889" y="1410"/>
                    <a:pt x="6139" y="1311"/>
                    <a:pt x="6317" y="1142"/>
                  </a:cubicBezTo>
                  <a:cubicBezTo>
                    <a:pt x="6443" y="1213"/>
                    <a:pt x="6578" y="1251"/>
                    <a:pt x="6720" y="1251"/>
                  </a:cubicBezTo>
                  <a:cubicBezTo>
                    <a:pt x="6810" y="1251"/>
                    <a:pt x="6902" y="1236"/>
                    <a:pt x="6995" y="1204"/>
                  </a:cubicBezTo>
                  <a:cubicBezTo>
                    <a:pt x="6977" y="1106"/>
                    <a:pt x="6959" y="1017"/>
                    <a:pt x="6941" y="919"/>
                  </a:cubicBezTo>
                  <a:cubicBezTo>
                    <a:pt x="6941" y="919"/>
                    <a:pt x="6933" y="919"/>
                    <a:pt x="6933" y="928"/>
                  </a:cubicBezTo>
                  <a:cubicBezTo>
                    <a:pt x="6860" y="953"/>
                    <a:pt x="6793" y="964"/>
                    <a:pt x="6732" y="964"/>
                  </a:cubicBezTo>
                  <a:cubicBezTo>
                    <a:pt x="6643" y="964"/>
                    <a:pt x="6568" y="942"/>
                    <a:pt x="6504" y="910"/>
                  </a:cubicBezTo>
                  <a:cubicBezTo>
                    <a:pt x="6629" y="678"/>
                    <a:pt x="6656" y="428"/>
                    <a:pt x="6558" y="250"/>
                  </a:cubicBezTo>
                  <a:cubicBezTo>
                    <a:pt x="6495" y="116"/>
                    <a:pt x="6371" y="45"/>
                    <a:pt x="6219" y="36"/>
                  </a:cubicBezTo>
                  <a:cubicBezTo>
                    <a:pt x="6067" y="36"/>
                    <a:pt x="5942" y="107"/>
                    <a:pt x="5889" y="232"/>
                  </a:cubicBezTo>
                  <a:cubicBezTo>
                    <a:pt x="5800" y="419"/>
                    <a:pt x="5889" y="723"/>
                    <a:pt x="6094" y="955"/>
                  </a:cubicBezTo>
                  <a:cubicBezTo>
                    <a:pt x="5988" y="1036"/>
                    <a:pt x="5838" y="1117"/>
                    <a:pt x="5609" y="1117"/>
                  </a:cubicBezTo>
                  <a:cubicBezTo>
                    <a:pt x="5587" y="1117"/>
                    <a:pt x="5564" y="1117"/>
                    <a:pt x="5541" y="1115"/>
                  </a:cubicBezTo>
                  <a:cubicBezTo>
                    <a:pt x="5282" y="1097"/>
                    <a:pt x="5077" y="1008"/>
                    <a:pt x="4925" y="883"/>
                  </a:cubicBezTo>
                  <a:cubicBezTo>
                    <a:pt x="4970" y="830"/>
                    <a:pt x="5006" y="776"/>
                    <a:pt x="5032" y="723"/>
                  </a:cubicBezTo>
                  <a:cubicBezTo>
                    <a:pt x="5148" y="509"/>
                    <a:pt x="5157" y="286"/>
                    <a:pt x="5059" y="143"/>
                  </a:cubicBezTo>
                  <a:cubicBezTo>
                    <a:pt x="4994" y="56"/>
                    <a:pt x="4900" y="10"/>
                    <a:pt x="4790" y="10"/>
                  </a:cubicBezTo>
                  <a:cubicBezTo>
                    <a:pt x="4765" y="10"/>
                    <a:pt x="4738" y="13"/>
                    <a:pt x="4711" y="18"/>
                  </a:cubicBezTo>
                  <a:cubicBezTo>
                    <a:pt x="4488" y="45"/>
                    <a:pt x="4345" y="214"/>
                    <a:pt x="4354" y="446"/>
                  </a:cubicBezTo>
                  <a:cubicBezTo>
                    <a:pt x="4363" y="580"/>
                    <a:pt x="4417" y="732"/>
                    <a:pt x="4524" y="874"/>
                  </a:cubicBezTo>
                  <a:cubicBezTo>
                    <a:pt x="4371" y="976"/>
                    <a:pt x="4171" y="1053"/>
                    <a:pt x="3922" y="1053"/>
                  </a:cubicBezTo>
                  <a:cubicBezTo>
                    <a:pt x="3909" y="1053"/>
                    <a:pt x="3895" y="1053"/>
                    <a:pt x="3882" y="1053"/>
                  </a:cubicBezTo>
                  <a:cubicBezTo>
                    <a:pt x="3543" y="1053"/>
                    <a:pt x="3311" y="937"/>
                    <a:pt x="3168" y="812"/>
                  </a:cubicBezTo>
                  <a:cubicBezTo>
                    <a:pt x="3195" y="767"/>
                    <a:pt x="3221" y="732"/>
                    <a:pt x="3239" y="714"/>
                  </a:cubicBezTo>
                  <a:cubicBezTo>
                    <a:pt x="3355" y="509"/>
                    <a:pt x="3382" y="294"/>
                    <a:pt x="3302" y="152"/>
                  </a:cubicBezTo>
                  <a:cubicBezTo>
                    <a:pt x="3248" y="54"/>
                    <a:pt x="3150" y="0"/>
                    <a:pt x="30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5157;p63">
              <a:extLst>
                <a:ext uri="{FF2B5EF4-FFF2-40B4-BE49-F238E27FC236}">
                  <a16:creationId xmlns:a16="http://schemas.microsoft.com/office/drawing/2014/main" id="{87FE0707-BA60-4774-AEEB-62B2510920DC}"/>
                </a:ext>
              </a:extLst>
            </p:cNvPr>
            <p:cNvSpPr/>
            <p:nvPr/>
          </p:nvSpPr>
          <p:spPr>
            <a:xfrm>
              <a:off x="5386883" y="3231375"/>
              <a:ext cx="860158" cy="87123"/>
            </a:xfrm>
            <a:custGeom>
              <a:avLst/>
              <a:gdLst/>
              <a:ahLst/>
              <a:cxnLst/>
              <a:rect l="l" t="t" r="r" b="b"/>
              <a:pathLst>
                <a:path w="7227" h="732" extrusionOk="0">
                  <a:moveTo>
                    <a:pt x="7209" y="0"/>
                  </a:moveTo>
                  <a:cubicBezTo>
                    <a:pt x="6060" y="339"/>
                    <a:pt x="4681" y="448"/>
                    <a:pt x="3435" y="448"/>
                  </a:cubicBezTo>
                  <a:cubicBezTo>
                    <a:pt x="3336" y="448"/>
                    <a:pt x="3238" y="447"/>
                    <a:pt x="3141" y="446"/>
                  </a:cubicBezTo>
                  <a:cubicBezTo>
                    <a:pt x="1687" y="419"/>
                    <a:pt x="447" y="277"/>
                    <a:pt x="10" y="214"/>
                  </a:cubicBezTo>
                  <a:cubicBezTo>
                    <a:pt x="1" y="312"/>
                    <a:pt x="1" y="410"/>
                    <a:pt x="1" y="500"/>
                  </a:cubicBezTo>
                  <a:cubicBezTo>
                    <a:pt x="393" y="553"/>
                    <a:pt x="1348" y="669"/>
                    <a:pt x="2508" y="714"/>
                  </a:cubicBezTo>
                  <a:cubicBezTo>
                    <a:pt x="2784" y="732"/>
                    <a:pt x="3088" y="732"/>
                    <a:pt x="3400" y="732"/>
                  </a:cubicBezTo>
                  <a:lnTo>
                    <a:pt x="3427" y="732"/>
                  </a:lnTo>
                  <a:cubicBezTo>
                    <a:pt x="4622" y="732"/>
                    <a:pt x="6032" y="642"/>
                    <a:pt x="7227" y="294"/>
                  </a:cubicBezTo>
                  <a:cubicBezTo>
                    <a:pt x="7227" y="205"/>
                    <a:pt x="7218" y="107"/>
                    <a:pt x="7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5158;p63">
              <a:extLst>
                <a:ext uri="{FF2B5EF4-FFF2-40B4-BE49-F238E27FC236}">
                  <a16:creationId xmlns:a16="http://schemas.microsoft.com/office/drawing/2014/main" id="{E3C48348-E7A4-4D79-AE8B-131D21341E8C}"/>
                </a:ext>
              </a:extLst>
            </p:cNvPr>
            <p:cNvSpPr/>
            <p:nvPr/>
          </p:nvSpPr>
          <p:spPr>
            <a:xfrm>
              <a:off x="5386883" y="2920858"/>
              <a:ext cx="857063" cy="518689"/>
            </a:xfrm>
            <a:custGeom>
              <a:avLst/>
              <a:gdLst/>
              <a:ahLst/>
              <a:cxnLst/>
              <a:rect l="l" t="t" r="r" b="b"/>
              <a:pathLst>
                <a:path w="7201" h="4358" extrusionOk="0">
                  <a:moveTo>
                    <a:pt x="1898" y="1"/>
                  </a:moveTo>
                  <a:cubicBezTo>
                    <a:pt x="1076" y="1"/>
                    <a:pt x="526" y="92"/>
                    <a:pt x="411" y="530"/>
                  </a:cubicBezTo>
                  <a:cubicBezTo>
                    <a:pt x="340" y="798"/>
                    <a:pt x="251" y="1199"/>
                    <a:pt x="170" y="1637"/>
                  </a:cubicBezTo>
                  <a:cubicBezTo>
                    <a:pt x="153" y="1735"/>
                    <a:pt x="135" y="1833"/>
                    <a:pt x="117" y="1922"/>
                  </a:cubicBezTo>
                  <a:cubicBezTo>
                    <a:pt x="72" y="2234"/>
                    <a:pt x="28" y="2547"/>
                    <a:pt x="10" y="2823"/>
                  </a:cubicBezTo>
                  <a:cubicBezTo>
                    <a:pt x="1" y="2921"/>
                    <a:pt x="1" y="3019"/>
                    <a:pt x="1" y="3109"/>
                  </a:cubicBezTo>
                  <a:cubicBezTo>
                    <a:pt x="1" y="3287"/>
                    <a:pt x="10" y="3430"/>
                    <a:pt x="46" y="3528"/>
                  </a:cubicBezTo>
                  <a:cubicBezTo>
                    <a:pt x="215" y="4027"/>
                    <a:pt x="563" y="4286"/>
                    <a:pt x="3534" y="4349"/>
                  </a:cubicBezTo>
                  <a:cubicBezTo>
                    <a:pt x="3560" y="4358"/>
                    <a:pt x="3587" y="4358"/>
                    <a:pt x="3623" y="4358"/>
                  </a:cubicBezTo>
                  <a:cubicBezTo>
                    <a:pt x="3650" y="4358"/>
                    <a:pt x="3676" y="4358"/>
                    <a:pt x="3703" y="4349"/>
                  </a:cubicBezTo>
                  <a:cubicBezTo>
                    <a:pt x="6674" y="4286"/>
                    <a:pt x="7022" y="4027"/>
                    <a:pt x="7191" y="3528"/>
                  </a:cubicBezTo>
                  <a:cubicBezTo>
                    <a:pt x="7191" y="3510"/>
                    <a:pt x="7200" y="3501"/>
                    <a:pt x="7200" y="3483"/>
                  </a:cubicBezTo>
                  <a:lnTo>
                    <a:pt x="7200" y="3483"/>
                  </a:lnTo>
                  <a:cubicBezTo>
                    <a:pt x="6531" y="3671"/>
                    <a:pt x="5719" y="3804"/>
                    <a:pt x="4783" y="3822"/>
                  </a:cubicBezTo>
                  <a:cubicBezTo>
                    <a:pt x="4769" y="3822"/>
                    <a:pt x="4755" y="3823"/>
                    <a:pt x="4741" y="3823"/>
                  </a:cubicBezTo>
                  <a:cubicBezTo>
                    <a:pt x="4156" y="3823"/>
                    <a:pt x="3722" y="3637"/>
                    <a:pt x="3400" y="3341"/>
                  </a:cubicBezTo>
                  <a:cubicBezTo>
                    <a:pt x="3302" y="3251"/>
                    <a:pt x="3221" y="3153"/>
                    <a:pt x="3141" y="3055"/>
                  </a:cubicBezTo>
                  <a:cubicBezTo>
                    <a:pt x="2909" y="2725"/>
                    <a:pt x="2758" y="2332"/>
                    <a:pt x="2659" y="1922"/>
                  </a:cubicBezTo>
                  <a:cubicBezTo>
                    <a:pt x="2642" y="1824"/>
                    <a:pt x="2624" y="1735"/>
                    <a:pt x="2606" y="1637"/>
                  </a:cubicBezTo>
                  <a:cubicBezTo>
                    <a:pt x="2499" y="1030"/>
                    <a:pt x="2508" y="432"/>
                    <a:pt x="2534" y="13"/>
                  </a:cubicBezTo>
                  <a:cubicBezTo>
                    <a:pt x="2308" y="6"/>
                    <a:pt x="2095" y="1"/>
                    <a:pt x="1898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16" name="Hộp Văn bản 415">
            <a:extLst>
              <a:ext uri="{FF2B5EF4-FFF2-40B4-BE49-F238E27FC236}">
                <a16:creationId xmlns:a16="http://schemas.microsoft.com/office/drawing/2014/main" id="{ED6F5628-9804-4DCC-995B-C214DBB4136F}"/>
              </a:ext>
            </a:extLst>
          </p:cNvPr>
          <p:cNvSpPr txBox="1"/>
          <p:nvPr/>
        </p:nvSpPr>
        <p:spPr>
          <a:xfrm>
            <a:off x="3078442" y="3208506"/>
            <a:ext cx="771484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Dặn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trước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924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663208"/>
            <a:chOff x="990069" y="467295"/>
            <a:chExt cx="7200000" cy="5184001"/>
          </a:xfrm>
        </p:grpSpPr>
        <p:grpSp>
          <p:nvGrpSpPr>
            <p:cNvPr id="5" name="Group 4"/>
            <p:cNvGrpSpPr/>
            <p:nvPr/>
          </p:nvGrpSpPr>
          <p:grpSpPr>
            <a:xfrm>
              <a:off x="9900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96" name="Rectangle 95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3004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88" name="Rectangle 87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9556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80" name="Rectangle 79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6108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72" name="Rectangle 71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2660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64" name="Rectangle 63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9212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56" name="Rectangle 55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5420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48" name="Rectangle 47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6452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40" name="Rectangle 39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62316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32" name="Rectangle 31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8868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24" name="Rectangle 23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576469" y="467297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16" name="Rectangle 15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5" name="Rectangle 134">
            <a:hlinkClick r:id="rId4" action="ppaction://hlinksldjump"/>
          </p:cNvPr>
          <p:cNvSpPr/>
          <p:nvPr/>
        </p:nvSpPr>
        <p:spPr>
          <a:xfrm>
            <a:off x="2260600" y="0"/>
            <a:ext cx="1028699" cy="825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 Rounded MT Bold" pitchFamily="34" charset="0"/>
                <a:cs typeface="Aharoni" pitchFamily="2" charset="-79"/>
              </a:rPr>
              <a:t>1</a:t>
            </a:r>
          </a:p>
        </p:txBody>
      </p:sp>
      <p:sp>
        <p:nvSpPr>
          <p:cNvPr id="136" name="Rectangle 135">
            <a:hlinkClick r:id="rId6" action="ppaction://hlinksldjump"/>
          </p:cNvPr>
          <p:cNvSpPr/>
          <p:nvPr/>
        </p:nvSpPr>
        <p:spPr>
          <a:xfrm>
            <a:off x="4491318" y="4250578"/>
            <a:ext cx="924981" cy="68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 Rounded MT Bold" pitchFamily="34" charset="0"/>
                <a:cs typeface="Aharoni" pitchFamily="2" charset="-79"/>
              </a:rPr>
              <a:t>3</a:t>
            </a:r>
          </a:p>
        </p:txBody>
      </p:sp>
      <p:pic>
        <p:nvPicPr>
          <p:cNvPr id="138" name="Picture 2" descr="D:\NHO\SILE PP\tro choi\animpoohhoneydance.gif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4330924"/>
            <a:ext cx="2012881" cy="241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9" descr="C:\Users\HT\Desktop\pooh2012060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337"/>
            <a:ext cx="806824" cy="91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8" descr="C:\Users\HT\Desktop\Bee1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311" y="4817862"/>
            <a:ext cx="877815" cy="87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4" descr="Hình ảnh có liên qua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921" y="5423838"/>
            <a:ext cx="798279" cy="128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8" descr="Hình ảnh có liên qua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2297" y="4153032"/>
            <a:ext cx="723738" cy="85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10" descr="Hình ảnh có liên qua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064" y="5422457"/>
            <a:ext cx="504056" cy="124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12" descr="Hình ảnh có liên qu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77" y="3071924"/>
            <a:ext cx="827574" cy="125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Rectangle 145">
            <a:hlinkClick r:id="rId14" action="ppaction://hlinksldjump"/>
          </p:cNvPr>
          <p:cNvSpPr/>
          <p:nvPr/>
        </p:nvSpPr>
        <p:spPr>
          <a:xfrm>
            <a:off x="3365500" y="2540000"/>
            <a:ext cx="990600" cy="7461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 Rounded MT Bold" pitchFamily="34" charset="0"/>
                <a:cs typeface="Aharoni" pitchFamily="2" charset="-79"/>
              </a:rPr>
              <a:t>2</a:t>
            </a:r>
          </a:p>
        </p:txBody>
      </p:sp>
      <p:sp>
        <p:nvSpPr>
          <p:cNvPr id="147" name="Rectangle 146">
            <a:hlinkClick r:id="rId15" action="ppaction://hlinksldjump"/>
          </p:cNvPr>
          <p:cNvSpPr/>
          <p:nvPr/>
        </p:nvSpPr>
        <p:spPr>
          <a:xfrm>
            <a:off x="6680200" y="1701800"/>
            <a:ext cx="1028700" cy="7727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 Rounded MT Bold" pitchFamily="34" charset="0"/>
                <a:cs typeface="Aharoni" pitchFamily="2" charset="-79"/>
              </a:rPr>
              <a:t>4</a:t>
            </a:r>
          </a:p>
        </p:txBody>
      </p:sp>
      <p:pic>
        <p:nvPicPr>
          <p:cNvPr id="110" name="Picture 7" descr="C:\Users\HT\Desktop\Untitled-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332" y="879739"/>
            <a:ext cx="1721223" cy="194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This_Old_Man_instrumenta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7" cstate="print"/>
          <a:stretch>
            <a:fillRect/>
          </a:stretch>
        </p:blipFill>
        <p:spPr>
          <a:xfrm>
            <a:off x="-355600" y="1604682"/>
            <a:ext cx="711200" cy="711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842" y="808544"/>
            <a:ext cx="1023324" cy="909621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571" y="5047617"/>
            <a:ext cx="1023324" cy="909621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747" y="1665805"/>
            <a:ext cx="1023324" cy="909621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789" y="2540000"/>
            <a:ext cx="1023324" cy="909621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260" y="4035625"/>
            <a:ext cx="1023324" cy="909621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304" y="844360"/>
            <a:ext cx="1023324" cy="909621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747" y="3317371"/>
            <a:ext cx="1023324" cy="909621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059" y="3243411"/>
            <a:ext cx="1023324" cy="909621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07" y="1554179"/>
            <a:ext cx="1023324" cy="909621"/>
          </a:xfrm>
          <a:prstGeom prst="rect">
            <a:avLst/>
          </a:prstGeom>
        </p:spPr>
      </p:pic>
      <p:pic>
        <p:nvPicPr>
          <p:cNvPr id="167" name="Picture 166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076" y="3227743"/>
            <a:ext cx="1023324" cy="90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12 0.00116 C -0.09072 -0.07291 -0.05701 -0.13726 -0.01158 -0.14166 C 0.03189 -0.14699 0.0725 -0.09722 0.07523 -0.02546 C 0.07875 0.04144 0.05024 0.10324 0.0095 0.10764 C -0.02772 0.11135 -0.06313 0.06991 -0.06573 0.00787 C -0.06846 -0.04838 -0.04477 -0.10185 -0.01028 -0.10625 C 0.02161 -0.10949 0.05154 -0.07523 0.05349 -0.02314 C 0.05558 0.02315 0.0367 0.06899 0.00807 0.07084 C -0.0177 0.07431 -0.04204 0.04769 -0.04412 0.00533 C -0.04543 -0.03217 -0.03124 -0.06875 -0.00885 -0.07106 C 0.0108 -0.07291 0.03046 -0.05324 0.03189 -0.02083 C 0.03319 0.00695 0.02304 0.03334 0.00664 0.03542 C -0.00677 0.03797 -0.02109 0.0257 -0.02174 0.00371 C -0.02317 -0.01412 -0.0177 -0.0331 -0.00755 -0.03541 C 0.00065 -0.03541 0.00872 -0.03101 0.01015 -0.01875 C 0.0108 -0.01088 0.0095 -0.00324 0.00534 -4.07407E-6 C 0.00325 0.00116 0.00195 0.00116 2.55109E-7 -4.07407E-6 " pathEditMode="relative" rAng="0" ptsTypes="AAAAAAAAAAAAAAAAA">
                                      <p:cBhvr>
                                        <p:cTn id="11" dur="1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" y="-19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723E-6 1.11111E-6 L 0.14304 -0.0018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17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500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237 0.2294 C 0.69335 0.21759 0.72446 0.20625 0.73747 0.2294 C 0.75062 0.25255 0.72654 0.3463 0.74059 0.36898 C 0.75465 0.39167 0.78836 0.37755 0.8222 0.36389 " pathEditMode="relative" rAng="0" ptsTypes="aaaA">
                                      <p:cBhvr>
                                        <p:cTn id="29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" y="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222 0.36389 C 0.86294 0.31875 0.90394 0.27361 0.92099 0.33264 C 0.93817 0.39167 0.93128 0.55509 0.92464 0.71875 " pathEditMode="relative" rAng="0" ptsTypes="aaA">
                                      <p:cBhvr>
                                        <p:cTn id="3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1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3492 0.7456 C 0.85865 0.72801 0.78238 0.71042 0.75192 0.7162 C 0.72146 0.72199 0.75205 0.76967 0.75192 0.78079 " pathEditMode="relative" ptsTypes="aaA">
                                      <p:cBhvr>
                                        <p:cTn id="37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04 -0.00185 C 0.20916 -0.02269 0.27528 -0.04282 0.30053 -0.00486 C 0.32604 0.0331 0.31042 0.13079 0.29507 0.22847 " pathEditMode="relative" rAng="0" ptsTypes="aaA">
                                      <p:cBhvr>
                                        <p:cTn id="44" dur="3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0" y="95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07 0.22847 C 0.2909 0.375 0.28739 0.52268 0.29051 0.58356 C 0.29454 0.64537 0.30743 0.61412 0.3211 0.58542 " pathEditMode="relative" rAng="0" ptsTypes="aaA">
                                      <p:cBhvr>
                                        <p:cTn id="59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2080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11 0.58541 C 0.39021 0.59583 0.45933 0.60671 0.48939 0.58842 C 0.51985 0.57106 0.48614 0.4993 0.50202 0.48148 C 0.51738 0.46412 0.56801 0.50601 0.58285 0.48333 C 0.59833 0.46018 0.59443 0.40139 0.59144 0.34351 " pathEditMode="relative" rAng="0" ptsTypes="aaaaA">
                                      <p:cBhvr>
                                        <p:cTn id="74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0" y="-1100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072 0.36921 C 0.54952 0.31273 0.53833 0.25648 0.55525 0.2331 C 0.57217 0.20995 0.61721 0.21967 0.66237 0.2294 " pathEditMode="relative" rAng="0" ptsTypes="aaA">
                                      <p:cBhvr>
                                        <p:cTn id="89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-800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audio>
              <p:cMediaNode numSld="15">
                <p:cTn id="1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8"/>
                </p:tgtEl>
              </p:cMediaNode>
            </p:audio>
          </p:childTnLst>
        </p:cTn>
      </p:par>
    </p:tnLst>
    <p:bldLst>
      <p:bldP spid="135" grpId="0" uiExpand="1" build="allAtOnce" animBg="1"/>
      <p:bldP spid="135" grpId="1" build="allAtOnce" animBg="1"/>
      <p:bldP spid="136" grpId="0" build="allAtOnce" animBg="1"/>
      <p:bldP spid="146" grpId="0" build="allAtOnce" animBg="1"/>
      <p:bldP spid="147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495" y="-2408945"/>
            <a:ext cx="8431306" cy="481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32530" y="1043969"/>
            <a:ext cx="6851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6915:3=?</a:t>
            </a:r>
          </a:p>
        </p:txBody>
      </p:sp>
      <p:pic>
        <p:nvPicPr>
          <p:cNvPr id="6" name="Picture 7" descr="C:\Users\HT\Desktop\Untitled-3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460" y="4085256"/>
            <a:ext cx="2631752" cy="30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610047" y="2514599"/>
            <a:ext cx="985235" cy="76389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77671" y="2541495"/>
            <a:ext cx="4921624" cy="793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2305</a:t>
            </a:r>
          </a:p>
        </p:txBody>
      </p:sp>
      <p:sp>
        <p:nvSpPr>
          <p:cNvPr id="10" name="Oval 9"/>
          <p:cNvSpPr/>
          <p:nvPr/>
        </p:nvSpPr>
        <p:spPr>
          <a:xfrm>
            <a:off x="1668316" y="3534821"/>
            <a:ext cx="886625" cy="8085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77671" y="3563469"/>
            <a:ext cx="4894727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2315</a:t>
            </a:r>
          </a:p>
        </p:txBody>
      </p:sp>
      <p:sp>
        <p:nvSpPr>
          <p:cNvPr id="12" name="Oval 11"/>
          <p:cNvSpPr/>
          <p:nvPr/>
        </p:nvSpPr>
        <p:spPr>
          <a:xfrm>
            <a:off x="1664583" y="4598894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31457" y="4531659"/>
            <a:ext cx="4773708" cy="8068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3215</a:t>
            </a:r>
          </a:p>
        </p:txBody>
      </p:sp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6987954" y="2562567"/>
            <a:ext cx="93473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60</a:t>
            </a:r>
          </a:p>
        </p:txBody>
      </p:sp>
      <p:sp>
        <p:nvSpPr>
          <p:cNvPr id="33" name="WordArt 15"/>
          <p:cNvSpPr>
            <a:spLocks noChangeArrowheads="1" noChangeShapeType="1" noTextEdit="1"/>
          </p:cNvSpPr>
          <p:nvPr/>
        </p:nvSpPr>
        <p:spPr bwMode="auto">
          <a:xfrm>
            <a:off x="6972538" y="2565742"/>
            <a:ext cx="54357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pic>
        <p:nvPicPr>
          <p:cNvPr id="154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28317" y="3469341"/>
            <a:ext cx="1676725" cy="138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1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69944" y="2864223"/>
            <a:ext cx="2350733" cy="2312895"/>
          </a:xfrm>
          <a:prstGeom prst="rect">
            <a:avLst/>
          </a:prstGeom>
          <a:noFill/>
        </p:spPr>
      </p:pic>
      <p:pic>
        <p:nvPicPr>
          <p:cNvPr id="156" name="Picture 22" descr="slide0002_image02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95661" y="5311032"/>
            <a:ext cx="495073" cy="432537"/>
          </a:xfrm>
          <a:prstGeom prst="rect">
            <a:avLst/>
          </a:prstGeom>
          <a:noFill/>
        </p:spPr>
      </p:pic>
      <p:sp>
        <p:nvSpPr>
          <p:cNvPr id="157" name="Line 23"/>
          <p:cNvSpPr>
            <a:spLocks noChangeShapeType="1"/>
          </p:cNvSpPr>
          <p:nvPr/>
        </p:nvSpPr>
        <p:spPr bwMode="auto">
          <a:xfrm>
            <a:off x="8835729" y="5739187"/>
            <a:ext cx="11256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8" name="Picture 24" descr="CHAY XE DA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31633" y="5217603"/>
            <a:ext cx="593496" cy="518264"/>
          </a:xfrm>
          <a:prstGeom prst="rect">
            <a:avLst/>
          </a:prstGeom>
          <a:noFill/>
        </p:spPr>
      </p:pic>
      <p:sp>
        <p:nvSpPr>
          <p:cNvPr id="161" name="Rectangle 160"/>
          <p:cNvSpPr/>
          <p:nvPr/>
        </p:nvSpPr>
        <p:spPr>
          <a:xfrm>
            <a:off x="2971801" y="5661212"/>
            <a:ext cx="4867836" cy="7261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3205</a:t>
            </a:r>
          </a:p>
        </p:txBody>
      </p:sp>
      <p:sp>
        <p:nvSpPr>
          <p:cNvPr id="162" name="Oval 161"/>
          <p:cNvSpPr/>
          <p:nvPr/>
        </p:nvSpPr>
        <p:spPr>
          <a:xfrm>
            <a:off x="1642171" y="5665694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60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33" grpId="0" animBg="1"/>
      <p:bldP spid="3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789" y="-2408945"/>
            <a:ext cx="8431306" cy="481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44105" y="977495"/>
            <a:ext cx="6851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1575:5=?</a:t>
            </a:r>
          </a:p>
        </p:txBody>
      </p:sp>
      <p:pic>
        <p:nvPicPr>
          <p:cNvPr id="6" name="Picture 7" descr="C:\Users\HT\Desktop\Untitled-3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460" y="4085256"/>
            <a:ext cx="2631752" cy="30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623495" y="3805517"/>
            <a:ext cx="864212" cy="8176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98694" y="3805519"/>
            <a:ext cx="4625788" cy="793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315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94329" y="2687656"/>
            <a:ext cx="806824" cy="76823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71800" y="2729751"/>
            <a:ext cx="4625789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305</a:t>
            </a:r>
          </a:p>
        </p:txBody>
      </p:sp>
      <p:sp>
        <p:nvSpPr>
          <p:cNvPr id="12" name="Oval 11"/>
          <p:cNvSpPr/>
          <p:nvPr/>
        </p:nvSpPr>
        <p:spPr>
          <a:xfrm>
            <a:off x="1624242" y="4932279"/>
            <a:ext cx="876912" cy="78272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12142" y="4908177"/>
            <a:ext cx="4531660" cy="7664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111</a:t>
            </a:r>
          </a:p>
        </p:txBody>
      </p:sp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6987954" y="2562567"/>
            <a:ext cx="93473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60</a:t>
            </a:r>
          </a:p>
        </p:txBody>
      </p:sp>
      <p:sp>
        <p:nvSpPr>
          <p:cNvPr id="33" name="WordArt 15"/>
          <p:cNvSpPr>
            <a:spLocks noChangeArrowheads="1" noChangeShapeType="1" noTextEdit="1"/>
          </p:cNvSpPr>
          <p:nvPr/>
        </p:nvSpPr>
        <p:spPr bwMode="auto">
          <a:xfrm>
            <a:off x="6972538" y="2565742"/>
            <a:ext cx="54357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pic>
        <p:nvPicPr>
          <p:cNvPr id="154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28317" y="3469341"/>
            <a:ext cx="1676725" cy="138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1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69944" y="2864223"/>
            <a:ext cx="2350733" cy="2312895"/>
          </a:xfrm>
          <a:prstGeom prst="rect">
            <a:avLst/>
          </a:prstGeom>
          <a:noFill/>
        </p:spPr>
      </p:pic>
      <p:pic>
        <p:nvPicPr>
          <p:cNvPr id="156" name="Picture 22" descr="slide0002_image02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95661" y="5311032"/>
            <a:ext cx="495073" cy="432537"/>
          </a:xfrm>
          <a:prstGeom prst="rect">
            <a:avLst/>
          </a:prstGeom>
          <a:noFill/>
        </p:spPr>
      </p:pic>
      <p:sp>
        <p:nvSpPr>
          <p:cNvPr id="157" name="Line 23"/>
          <p:cNvSpPr>
            <a:spLocks noChangeShapeType="1"/>
          </p:cNvSpPr>
          <p:nvPr/>
        </p:nvSpPr>
        <p:spPr bwMode="auto">
          <a:xfrm>
            <a:off x="8835729" y="5739187"/>
            <a:ext cx="11256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8" name="Picture 24" descr="CHAY XE DA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31633" y="5217603"/>
            <a:ext cx="593496" cy="518264"/>
          </a:xfrm>
          <a:prstGeom prst="rect">
            <a:avLst/>
          </a:prstGeom>
          <a:noFill/>
        </p:spPr>
      </p:pic>
      <p:sp>
        <p:nvSpPr>
          <p:cNvPr id="18" name="Oval 17"/>
          <p:cNvSpPr/>
          <p:nvPr/>
        </p:nvSpPr>
        <p:spPr>
          <a:xfrm>
            <a:off x="1642171" y="6075279"/>
            <a:ext cx="876912" cy="78272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30071" y="6051177"/>
            <a:ext cx="4531660" cy="7664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326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60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33" grpId="0" animBg="1"/>
      <p:bldP spid="3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788" y="-2677887"/>
            <a:ext cx="8431306" cy="481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44105" y="736999"/>
            <a:ext cx="6851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6424:2=?</a:t>
            </a:r>
          </a:p>
        </p:txBody>
      </p:sp>
      <p:pic>
        <p:nvPicPr>
          <p:cNvPr id="6" name="Picture 7" descr="C:\Users\HT\Desktop\Untitled-3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460" y="4085256"/>
            <a:ext cx="2631752" cy="30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610047" y="5641524"/>
            <a:ext cx="1020123" cy="102562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65930" y="5647765"/>
            <a:ext cx="4679578" cy="793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3212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54869" y="3198643"/>
            <a:ext cx="1020123" cy="102562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98696" y="3375210"/>
            <a:ext cx="4894728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3221</a:t>
            </a:r>
          </a:p>
        </p:txBody>
      </p:sp>
      <p:sp>
        <p:nvSpPr>
          <p:cNvPr id="12" name="Oval 11"/>
          <p:cNvSpPr/>
          <p:nvPr/>
        </p:nvSpPr>
        <p:spPr>
          <a:xfrm>
            <a:off x="1667435" y="4367503"/>
            <a:ext cx="954742" cy="1025624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98695" y="4464424"/>
            <a:ext cx="4867836" cy="7261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3421</a:t>
            </a:r>
          </a:p>
        </p:txBody>
      </p:sp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6920719" y="6085696"/>
            <a:ext cx="93473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60</a:t>
            </a:r>
          </a:p>
        </p:txBody>
      </p:sp>
      <p:sp>
        <p:nvSpPr>
          <p:cNvPr id="33" name="WordArt 15"/>
          <p:cNvSpPr>
            <a:spLocks noChangeArrowheads="1" noChangeShapeType="1" noTextEdit="1"/>
          </p:cNvSpPr>
          <p:nvPr/>
        </p:nvSpPr>
        <p:spPr bwMode="auto">
          <a:xfrm>
            <a:off x="6905303" y="6088871"/>
            <a:ext cx="54357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pic>
        <p:nvPicPr>
          <p:cNvPr id="154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28317" y="3469341"/>
            <a:ext cx="1676725" cy="138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1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69944" y="2864223"/>
            <a:ext cx="2350733" cy="2312895"/>
          </a:xfrm>
          <a:prstGeom prst="rect">
            <a:avLst/>
          </a:prstGeom>
          <a:noFill/>
        </p:spPr>
      </p:pic>
      <p:pic>
        <p:nvPicPr>
          <p:cNvPr id="156" name="Picture 22" descr="slide0002_image02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95661" y="5311032"/>
            <a:ext cx="495073" cy="432537"/>
          </a:xfrm>
          <a:prstGeom prst="rect">
            <a:avLst/>
          </a:prstGeom>
          <a:noFill/>
        </p:spPr>
      </p:pic>
      <p:sp>
        <p:nvSpPr>
          <p:cNvPr id="157" name="Line 23"/>
          <p:cNvSpPr>
            <a:spLocks noChangeShapeType="1"/>
          </p:cNvSpPr>
          <p:nvPr/>
        </p:nvSpPr>
        <p:spPr bwMode="auto">
          <a:xfrm>
            <a:off x="8835729" y="5739187"/>
            <a:ext cx="11256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8" name="Picture 24" descr="CHAY XE DA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31633" y="5217603"/>
            <a:ext cx="593496" cy="518264"/>
          </a:xfrm>
          <a:prstGeom prst="rect">
            <a:avLst/>
          </a:prstGeom>
          <a:noFill/>
        </p:spPr>
      </p:pic>
      <p:sp>
        <p:nvSpPr>
          <p:cNvPr id="18" name="Oval 17"/>
          <p:cNvSpPr/>
          <p:nvPr/>
        </p:nvSpPr>
        <p:spPr>
          <a:xfrm>
            <a:off x="1645905" y="2154256"/>
            <a:ext cx="1020123" cy="102562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68707" y="2290481"/>
            <a:ext cx="4894728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324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60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33" grpId="0" animBg="1"/>
      <p:bldP spid="3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447" y="-2583757"/>
            <a:ext cx="8431306" cy="481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94412" y="713044"/>
            <a:ext cx="6950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3632:3</a:t>
            </a:r>
            <a:r>
              <a:rPr lang="vi-V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7" descr="C:\Users\HT\Desktop\Untitled-3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460" y="4085256"/>
            <a:ext cx="2631752" cy="30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704178" y="4625787"/>
            <a:ext cx="864212" cy="8176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33164" y="4598896"/>
            <a:ext cx="4518211" cy="793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1210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855694" y="2526291"/>
            <a:ext cx="806824" cy="76823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92823" y="2541492"/>
            <a:ext cx="4625789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1211</a:t>
            </a:r>
          </a:p>
        </p:txBody>
      </p:sp>
      <p:sp>
        <p:nvSpPr>
          <p:cNvPr id="12" name="Oval 11"/>
          <p:cNvSpPr/>
          <p:nvPr/>
        </p:nvSpPr>
        <p:spPr>
          <a:xfrm>
            <a:off x="1718372" y="3506892"/>
            <a:ext cx="876912" cy="78272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79377" y="3509684"/>
            <a:ext cx="4531660" cy="7664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1210</a:t>
            </a:r>
          </a:p>
        </p:txBody>
      </p:sp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6987954" y="2562567"/>
            <a:ext cx="93473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60</a:t>
            </a:r>
          </a:p>
        </p:txBody>
      </p:sp>
      <p:sp>
        <p:nvSpPr>
          <p:cNvPr id="33" name="WordArt 15"/>
          <p:cNvSpPr>
            <a:spLocks noChangeArrowheads="1" noChangeShapeType="1" noTextEdit="1"/>
          </p:cNvSpPr>
          <p:nvPr/>
        </p:nvSpPr>
        <p:spPr bwMode="auto">
          <a:xfrm>
            <a:off x="6972538" y="2565742"/>
            <a:ext cx="54357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pic>
        <p:nvPicPr>
          <p:cNvPr id="154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28317" y="3469341"/>
            <a:ext cx="1676725" cy="138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1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69944" y="2864223"/>
            <a:ext cx="2350733" cy="2312895"/>
          </a:xfrm>
          <a:prstGeom prst="rect">
            <a:avLst/>
          </a:prstGeom>
          <a:noFill/>
        </p:spPr>
      </p:pic>
      <p:pic>
        <p:nvPicPr>
          <p:cNvPr id="156" name="Picture 22" descr="slide0002_image02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95661" y="5311032"/>
            <a:ext cx="495073" cy="432537"/>
          </a:xfrm>
          <a:prstGeom prst="rect">
            <a:avLst/>
          </a:prstGeom>
          <a:noFill/>
        </p:spPr>
      </p:pic>
      <p:sp>
        <p:nvSpPr>
          <p:cNvPr id="157" name="Line 23"/>
          <p:cNvSpPr>
            <a:spLocks noChangeShapeType="1"/>
          </p:cNvSpPr>
          <p:nvPr/>
        </p:nvSpPr>
        <p:spPr bwMode="auto">
          <a:xfrm>
            <a:off x="8835729" y="5739187"/>
            <a:ext cx="11256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8" name="Picture 24" descr="CHAY XE DA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31633" y="5217603"/>
            <a:ext cx="593496" cy="518264"/>
          </a:xfrm>
          <a:prstGeom prst="rect">
            <a:avLst/>
          </a:prstGeom>
          <a:noFill/>
        </p:spPr>
      </p:pic>
      <p:sp>
        <p:nvSpPr>
          <p:cNvPr id="18" name="Oval 17"/>
          <p:cNvSpPr/>
          <p:nvPr/>
        </p:nvSpPr>
        <p:spPr>
          <a:xfrm>
            <a:off x="1669066" y="5712208"/>
            <a:ext cx="876912" cy="78272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10753" y="5728448"/>
            <a:ext cx="4531660" cy="7664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1212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60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33" grpId="0" animBg="1"/>
      <p:bldP spid="3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3072;p54">
            <a:extLst>
              <a:ext uri="{FF2B5EF4-FFF2-40B4-BE49-F238E27FC236}">
                <a16:creationId xmlns:a16="http://schemas.microsoft.com/office/drawing/2014/main" id="{54392475-678D-43D7-9F0E-5C1218690DF1}"/>
              </a:ext>
            </a:extLst>
          </p:cNvPr>
          <p:cNvGrpSpPr/>
          <p:nvPr/>
        </p:nvGrpSpPr>
        <p:grpSpPr>
          <a:xfrm flipH="1">
            <a:off x="338272" y="4620158"/>
            <a:ext cx="1599554" cy="2073236"/>
            <a:chOff x="6660150" y="1656850"/>
            <a:chExt cx="382925" cy="496321"/>
          </a:xfrm>
        </p:grpSpPr>
        <p:sp>
          <p:nvSpPr>
            <p:cNvPr id="83" name="Google Shape;3073;p54">
              <a:extLst>
                <a:ext uri="{FF2B5EF4-FFF2-40B4-BE49-F238E27FC236}">
                  <a16:creationId xmlns:a16="http://schemas.microsoft.com/office/drawing/2014/main" id="{AB41CC9E-E8D0-43EB-8CB4-E2FCAAB6D651}"/>
                </a:ext>
              </a:extLst>
            </p:cNvPr>
            <p:cNvSpPr/>
            <p:nvPr/>
          </p:nvSpPr>
          <p:spPr>
            <a:xfrm>
              <a:off x="6689315" y="2123595"/>
              <a:ext cx="335356" cy="29576"/>
            </a:xfrm>
            <a:custGeom>
              <a:avLst/>
              <a:gdLst/>
              <a:ahLst/>
              <a:cxnLst/>
              <a:rect l="l" t="t" r="r" b="b"/>
              <a:pathLst>
                <a:path w="10127" h="893" extrusionOk="0">
                  <a:moveTo>
                    <a:pt x="5068" y="0"/>
                  </a:moveTo>
                  <a:cubicBezTo>
                    <a:pt x="2267" y="0"/>
                    <a:pt x="1" y="197"/>
                    <a:pt x="1" y="446"/>
                  </a:cubicBezTo>
                  <a:cubicBezTo>
                    <a:pt x="1" y="696"/>
                    <a:pt x="2267" y="892"/>
                    <a:pt x="5068" y="892"/>
                  </a:cubicBezTo>
                  <a:cubicBezTo>
                    <a:pt x="7860" y="892"/>
                    <a:pt x="10126" y="696"/>
                    <a:pt x="10126" y="446"/>
                  </a:cubicBezTo>
                  <a:cubicBezTo>
                    <a:pt x="10126" y="197"/>
                    <a:pt x="7860" y="0"/>
                    <a:pt x="5068" y="0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3074;p54">
              <a:extLst>
                <a:ext uri="{FF2B5EF4-FFF2-40B4-BE49-F238E27FC236}">
                  <a16:creationId xmlns:a16="http://schemas.microsoft.com/office/drawing/2014/main" id="{B379D732-477B-45A7-A377-1EF55C9F5ED8}"/>
                </a:ext>
              </a:extLst>
            </p:cNvPr>
            <p:cNvSpPr/>
            <p:nvPr/>
          </p:nvSpPr>
          <p:spPr>
            <a:xfrm>
              <a:off x="6759400" y="2042425"/>
              <a:ext cx="66050" cy="100625"/>
            </a:xfrm>
            <a:custGeom>
              <a:avLst/>
              <a:gdLst/>
              <a:ahLst/>
              <a:cxnLst/>
              <a:rect l="l" t="t" r="r" b="b"/>
              <a:pathLst>
                <a:path w="2642" h="4025" extrusionOk="0">
                  <a:moveTo>
                    <a:pt x="366" y="1"/>
                  </a:moveTo>
                  <a:cubicBezTo>
                    <a:pt x="366" y="1"/>
                    <a:pt x="339" y="99"/>
                    <a:pt x="313" y="251"/>
                  </a:cubicBezTo>
                  <a:cubicBezTo>
                    <a:pt x="286" y="366"/>
                    <a:pt x="259" y="518"/>
                    <a:pt x="232" y="697"/>
                  </a:cubicBezTo>
                  <a:cubicBezTo>
                    <a:pt x="224" y="723"/>
                    <a:pt x="224" y="759"/>
                    <a:pt x="215" y="786"/>
                  </a:cubicBezTo>
                  <a:cubicBezTo>
                    <a:pt x="116" y="1437"/>
                    <a:pt x="0" y="2347"/>
                    <a:pt x="0" y="3043"/>
                  </a:cubicBezTo>
                  <a:cubicBezTo>
                    <a:pt x="9" y="3569"/>
                    <a:pt x="81" y="3962"/>
                    <a:pt x="277" y="4015"/>
                  </a:cubicBezTo>
                  <a:cubicBezTo>
                    <a:pt x="303" y="4021"/>
                    <a:pt x="330" y="4024"/>
                    <a:pt x="358" y="4024"/>
                  </a:cubicBezTo>
                  <a:cubicBezTo>
                    <a:pt x="488" y="4024"/>
                    <a:pt x="626" y="3958"/>
                    <a:pt x="759" y="3855"/>
                  </a:cubicBezTo>
                  <a:cubicBezTo>
                    <a:pt x="893" y="3748"/>
                    <a:pt x="1017" y="3614"/>
                    <a:pt x="1133" y="3462"/>
                  </a:cubicBezTo>
                  <a:cubicBezTo>
                    <a:pt x="1438" y="3082"/>
                    <a:pt x="1670" y="2637"/>
                    <a:pt x="1724" y="2637"/>
                  </a:cubicBezTo>
                  <a:cubicBezTo>
                    <a:pt x="1727" y="2637"/>
                    <a:pt x="1729" y="2639"/>
                    <a:pt x="1731" y="2641"/>
                  </a:cubicBezTo>
                  <a:cubicBezTo>
                    <a:pt x="1752" y="2672"/>
                    <a:pt x="1777" y="2722"/>
                    <a:pt x="1828" y="2722"/>
                  </a:cubicBezTo>
                  <a:cubicBezTo>
                    <a:pt x="1911" y="2722"/>
                    <a:pt x="2061" y="2589"/>
                    <a:pt x="2365" y="2026"/>
                  </a:cubicBezTo>
                  <a:cubicBezTo>
                    <a:pt x="2382" y="1999"/>
                    <a:pt x="2400" y="1972"/>
                    <a:pt x="2409" y="1937"/>
                  </a:cubicBezTo>
                  <a:cubicBezTo>
                    <a:pt x="2463" y="1847"/>
                    <a:pt x="2516" y="1740"/>
                    <a:pt x="2570" y="1624"/>
                  </a:cubicBezTo>
                  <a:cubicBezTo>
                    <a:pt x="2597" y="1580"/>
                    <a:pt x="2614" y="1535"/>
                    <a:pt x="2641" y="1491"/>
                  </a:cubicBezTo>
                  <a:lnTo>
                    <a:pt x="2365" y="1312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3075;p54">
              <a:extLst>
                <a:ext uri="{FF2B5EF4-FFF2-40B4-BE49-F238E27FC236}">
                  <a16:creationId xmlns:a16="http://schemas.microsoft.com/office/drawing/2014/main" id="{EEE9C533-6065-4E9A-9360-9548E7D21957}"/>
                </a:ext>
              </a:extLst>
            </p:cNvPr>
            <p:cNvSpPr/>
            <p:nvPr/>
          </p:nvSpPr>
          <p:spPr>
            <a:xfrm>
              <a:off x="6765200" y="2042425"/>
              <a:ext cx="60250" cy="96375"/>
            </a:xfrm>
            <a:custGeom>
              <a:avLst/>
              <a:gdLst/>
              <a:ahLst/>
              <a:cxnLst/>
              <a:rect l="l" t="t" r="r" b="b"/>
              <a:pathLst>
                <a:path w="2410" h="3855" extrusionOk="0">
                  <a:moveTo>
                    <a:pt x="134" y="1"/>
                  </a:moveTo>
                  <a:cubicBezTo>
                    <a:pt x="134" y="1"/>
                    <a:pt x="107" y="99"/>
                    <a:pt x="81" y="251"/>
                  </a:cubicBezTo>
                  <a:cubicBezTo>
                    <a:pt x="54" y="366"/>
                    <a:pt x="27" y="518"/>
                    <a:pt x="0" y="697"/>
                  </a:cubicBezTo>
                  <a:cubicBezTo>
                    <a:pt x="322" y="1062"/>
                    <a:pt x="946" y="1633"/>
                    <a:pt x="1874" y="1874"/>
                  </a:cubicBezTo>
                  <a:cubicBezTo>
                    <a:pt x="1802" y="2097"/>
                    <a:pt x="1722" y="2302"/>
                    <a:pt x="1642" y="2320"/>
                  </a:cubicBezTo>
                  <a:cubicBezTo>
                    <a:pt x="1632" y="2322"/>
                    <a:pt x="1622" y="2323"/>
                    <a:pt x="1613" y="2323"/>
                  </a:cubicBezTo>
                  <a:cubicBezTo>
                    <a:pt x="1504" y="2323"/>
                    <a:pt x="1455" y="2186"/>
                    <a:pt x="1395" y="2186"/>
                  </a:cubicBezTo>
                  <a:cubicBezTo>
                    <a:pt x="1376" y="2186"/>
                    <a:pt x="1355" y="2201"/>
                    <a:pt x="1330" y="2240"/>
                  </a:cubicBezTo>
                  <a:cubicBezTo>
                    <a:pt x="1232" y="2409"/>
                    <a:pt x="625" y="3364"/>
                    <a:pt x="625" y="3364"/>
                  </a:cubicBezTo>
                  <a:cubicBezTo>
                    <a:pt x="536" y="3542"/>
                    <a:pt x="509" y="3703"/>
                    <a:pt x="527" y="3855"/>
                  </a:cubicBezTo>
                  <a:cubicBezTo>
                    <a:pt x="661" y="3748"/>
                    <a:pt x="785" y="3614"/>
                    <a:pt x="901" y="3462"/>
                  </a:cubicBezTo>
                  <a:cubicBezTo>
                    <a:pt x="1206" y="3082"/>
                    <a:pt x="1438" y="2637"/>
                    <a:pt x="1492" y="2637"/>
                  </a:cubicBezTo>
                  <a:cubicBezTo>
                    <a:pt x="1495" y="2637"/>
                    <a:pt x="1497" y="2639"/>
                    <a:pt x="1499" y="2641"/>
                  </a:cubicBezTo>
                  <a:cubicBezTo>
                    <a:pt x="1519" y="2671"/>
                    <a:pt x="1544" y="2720"/>
                    <a:pt x="1595" y="2720"/>
                  </a:cubicBezTo>
                  <a:cubicBezTo>
                    <a:pt x="1682" y="2720"/>
                    <a:pt x="1844" y="2575"/>
                    <a:pt x="2177" y="1937"/>
                  </a:cubicBezTo>
                  <a:cubicBezTo>
                    <a:pt x="2195" y="1919"/>
                    <a:pt x="2204" y="1901"/>
                    <a:pt x="2213" y="1874"/>
                  </a:cubicBezTo>
                  <a:cubicBezTo>
                    <a:pt x="2231" y="1847"/>
                    <a:pt x="2240" y="1821"/>
                    <a:pt x="2257" y="1794"/>
                  </a:cubicBezTo>
                  <a:cubicBezTo>
                    <a:pt x="2284" y="1740"/>
                    <a:pt x="2311" y="1687"/>
                    <a:pt x="2338" y="1624"/>
                  </a:cubicBezTo>
                  <a:cubicBezTo>
                    <a:pt x="2365" y="1580"/>
                    <a:pt x="2382" y="1535"/>
                    <a:pt x="2409" y="1491"/>
                  </a:cubicBezTo>
                  <a:lnTo>
                    <a:pt x="2133" y="1312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3076;p54">
              <a:extLst>
                <a:ext uri="{FF2B5EF4-FFF2-40B4-BE49-F238E27FC236}">
                  <a16:creationId xmlns:a16="http://schemas.microsoft.com/office/drawing/2014/main" id="{2C08BADD-B65D-483E-B6C6-A49ED441035B}"/>
                </a:ext>
              </a:extLst>
            </p:cNvPr>
            <p:cNvSpPr/>
            <p:nvPr/>
          </p:nvSpPr>
          <p:spPr>
            <a:xfrm>
              <a:off x="6759400" y="2118475"/>
              <a:ext cx="28350" cy="24600"/>
            </a:xfrm>
            <a:custGeom>
              <a:avLst/>
              <a:gdLst/>
              <a:ahLst/>
              <a:cxnLst/>
              <a:rect l="l" t="t" r="r" b="b"/>
              <a:pathLst>
                <a:path w="1134" h="984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500"/>
                    <a:pt x="72" y="884"/>
                    <a:pt x="250" y="964"/>
                  </a:cubicBezTo>
                  <a:cubicBezTo>
                    <a:pt x="259" y="964"/>
                    <a:pt x="268" y="973"/>
                    <a:pt x="277" y="973"/>
                  </a:cubicBezTo>
                  <a:cubicBezTo>
                    <a:pt x="306" y="980"/>
                    <a:pt x="336" y="984"/>
                    <a:pt x="365" y="984"/>
                  </a:cubicBezTo>
                  <a:cubicBezTo>
                    <a:pt x="626" y="984"/>
                    <a:pt x="901" y="716"/>
                    <a:pt x="1133" y="420"/>
                  </a:cubicBezTo>
                  <a:cubicBezTo>
                    <a:pt x="1026" y="340"/>
                    <a:pt x="910" y="277"/>
                    <a:pt x="794" y="224"/>
                  </a:cubicBezTo>
                  <a:cubicBezTo>
                    <a:pt x="509" y="81"/>
                    <a:pt x="215" y="28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3077;p54">
              <a:extLst>
                <a:ext uri="{FF2B5EF4-FFF2-40B4-BE49-F238E27FC236}">
                  <a16:creationId xmlns:a16="http://schemas.microsoft.com/office/drawing/2014/main" id="{D34D1844-ED84-41C7-BAA9-EB34B34DE91E}"/>
                </a:ext>
              </a:extLst>
            </p:cNvPr>
            <p:cNvSpPr/>
            <p:nvPr/>
          </p:nvSpPr>
          <p:spPr>
            <a:xfrm>
              <a:off x="6765650" y="2124050"/>
              <a:ext cx="22100" cy="19025"/>
            </a:xfrm>
            <a:custGeom>
              <a:avLst/>
              <a:gdLst/>
              <a:ahLst/>
              <a:cxnLst/>
              <a:rect l="l" t="t" r="r" b="b"/>
              <a:pathLst>
                <a:path w="884" h="761" extrusionOk="0">
                  <a:moveTo>
                    <a:pt x="544" y="1"/>
                  </a:moveTo>
                  <a:cubicBezTo>
                    <a:pt x="384" y="295"/>
                    <a:pt x="170" y="554"/>
                    <a:pt x="0" y="741"/>
                  </a:cubicBezTo>
                  <a:cubicBezTo>
                    <a:pt x="9" y="741"/>
                    <a:pt x="18" y="750"/>
                    <a:pt x="27" y="750"/>
                  </a:cubicBezTo>
                  <a:cubicBezTo>
                    <a:pt x="56" y="757"/>
                    <a:pt x="86" y="761"/>
                    <a:pt x="115" y="761"/>
                  </a:cubicBezTo>
                  <a:cubicBezTo>
                    <a:pt x="376" y="761"/>
                    <a:pt x="651" y="493"/>
                    <a:pt x="883" y="197"/>
                  </a:cubicBezTo>
                  <a:cubicBezTo>
                    <a:pt x="776" y="117"/>
                    <a:pt x="660" y="54"/>
                    <a:pt x="544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3078;p54">
              <a:extLst>
                <a:ext uri="{FF2B5EF4-FFF2-40B4-BE49-F238E27FC236}">
                  <a16:creationId xmlns:a16="http://schemas.microsoft.com/office/drawing/2014/main" id="{24C2934F-8F1E-46A1-9254-19D808B361DC}"/>
                </a:ext>
              </a:extLst>
            </p:cNvPr>
            <p:cNvSpPr/>
            <p:nvPr/>
          </p:nvSpPr>
          <p:spPr>
            <a:xfrm>
              <a:off x="6742675" y="1862000"/>
              <a:ext cx="219250" cy="276175"/>
            </a:xfrm>
            <a:custGeom>
              <a:avLst/>
              <a:gdLst/>
              <a:ahLst/>
              <a:cxnLst/>
              <a:rect l="l" t="t" r="r" b="b"/>
              <a:pathLst>
                <a:path w="8770" h="11047" extrusionOk="0">
                  <a:moveTo>
                    <a:pt x="1062" y="1"/>
                  </a:moveTo>
                  <a:cubicBezTo>
                    <a:pt x="1062" y="1"/>
                    <a:pt x="0" y="3248"/>
                    <a:pt x="99" y="5121"/>
                  </a:cubicBezTo>
                  <a:cubicBezTo>
                    <a:pt x="163" y="6343"/>
                    <a:pt x="311" y="6553"/>
                    <a:pt x="406" y="6553"/>
                  </a:cubicBezTo>
                  <a:cubicBezTo>
                    <a:pt x="456" y="6553"/>
                    <a:pt x="491" y="6495"/>
                    <a:pt x="491" y="6495"/>
                  </a:cubicBezTo>
                  <a:cubicBezTo>
                    <a:pt x="491" y="6495"/>
                    <a:pt x="723" y="7004"/>
                    <a:pt x="982" y="7468"/>
                  </a:cubicBezTo>
                  <a:cubicBezTo>
                    <a:pt x="1116" y="7708"/>
                    <a:pt x="1249" y="7931"/>
                    <a:pt x="1374" y="8074"/>
                  </a:cubicBezTo>
                  <a:cubicBezTo>
                    <a:pt x="1472" y="8181"/>
                    <a:pt x="1544" y="8244"/>
                    <a:pt x="1615" y="8270"/>
                  </a:cubicBezTo>
                  <a:cubicBezTo>
                    <a:pt x="1642" y="8279"/>
                    <a:pt x="1666" y="8284"/>
                    <a:pt x="1689" y="8284"/>
                  </a:cubicBezTo>
                  <a:cubicBezTo>
                    <a:pt x="1711" y="8284"/>
                    <a:pt x="1731" y="8279"/>
                    <a:pt x="1749" y="8270"/>
                  </a:cubicBezTo>
                  <a:cubicBezTo>
                    <a:pt x="1820" y="8244"/>
                    <a:pt x="1847" y="8172"/>
                    <a:pt x="1847" y="8172"/>
                  </a:cubicBezTo>
                  <a:cubicBezTo>
                    <a:pt x="1918" y="8244"/>
                    <a:pt x="1990" y="8306"/>
                    <a:pt x="2070" y="8360"/>
                  </a:cubicBezTo>
                  <a:cubicBezTo>
                    <a:pt x="2329" y="8565"/>
                    <a:pt x="2614" y="8690"/>
                    <a:pt x="2891" y="8770"/>
                  </a:cubicBezTo>
                  <a:cubicBezTo>
                    <a:pt x="3007" y="8797"/>
                    <a:pt x="3114" y="8824"/>
                    <a:pt x="3230" y="8841"/>
                  </a:cubicBezTo>
                  <a:lnTo>
                    <a:pt x="3239" y="8841"/>
                  </a:lnTo>
                  <a:cubicBezTo>
                    <a:pt x="3408" y="8866"/>
                    <a:pt x="3572" y="8876"/>
                    <a:pt x="3726" y="8876"/>
                  </a:cubicBezTo>
                  <a:cubicBezTo>
                    <a:pt x="4294" y="8876"/>
                    <a:pt x="4720" y="8743"/>
                    <a:pt x="4720" y="8743"/>
                  </a:cubicBezTo>
                  <a:cubicBezTo>
                    <a:pt x="4916" y="9091"/>
                    <a:pt x="5978" y="9787"/>
                    <a:pt x="6192" y="9858"/>
                  </a:cubicBezTo>
                  <a:cubicBezTo>
                    <a:pt x="6242" y="9876"/>
                    <a:pt x="6278" y="9884"/>
                    <a:pt x="6305" y="9884"/>
                  </a:cubicBezTo>
                  <a:cubicBezTo>
                    <a:pt x="6398" y="9884"/>
                    <a:pt x="6374" y="9787"/>
                    <a:pt x="6388" y="9662"/>
                  </a:cubicBezTo>
                  <a:cubicBezTo>
                    <a:pt x="6389" y="9656"/>
                    <a:pt x="6393" y="9652"/>
                    <a:pt x="6400" y="9652"/>
                  </a:cubicBezTo>
                  <a:cubicBezTo>
                    <a:pt x="6486" y="9652"/>
                    <a:pt x="6991" y="10149"/>
                    <a:pt x="7512" y="10545"/>
                  </a:cubicBezTo>
                  <a:cubicBezTo>
                    <a:pt x="7690" y="10679"/>
                    <a:pt x="7860" y="10804"/>
                    <a:pt x="8020" y="10893"/>
                  </a:cubicBezTo>
                  <a:cubicBezTo>
                    <a:pt x="8189" y="10988"/>
                    <a:pt x="8337" y="11046"/>
                    <a:pt x="8453" y="11046"/>
                  </a:cubicBezTo>
                  <a:cubicBezTo>
                    <a:pt x="8491" y="11046"/>
                    <a:pt x="8525" y="11040"/>
                    <a:pt x="8556" y="11027"/>
                  </a:cubicBezTo>
                  <a:cubicBezTo>
                    <a:pt x="8743" y="10938"/>
                    <a:pt x="8770" y="10429"/>
                    <a:pt x="8743" y="9814"/>
                  </a:cubicBezTo>
                  <a:cubicBezTo>
                    <a:pt x="8690" y="8797"/>
                    <a:pt x="8484" y="7485"/>
                    <a:pt x="8591" y="7423"/>
                  </a:cubicBezTo>
                  <a:cubicBezTo>
                    <a:pt x="8770" y="7325"/>
                    <a:pt x="8502" y="4158"/>
                    <a:pt x="8342" y="3979"/>
                  </a:cubicBezTo>
                  <a:cubicBezTo>
                    <a:pt x="8287" y="3919"/>
                    <a:pt x="8270" y="3899"/>
                    <a:pt x="8279" y="3899"/>
                  </a:cubicBezTo>
                  <a:cubicBezTo>
                    <a:pt x="8295" y="3899"/>
                    <a:pt x="8397" y="3963"/>
                    <a:pt x="8525" y="3963"/>
                  </a:cubicBezTo>
                  <a:cubicBezTo>
                    <a:pt x="8535" y="3963"/>
                    <a:pt x="8545" y="3962"/>
                    <a:pt x="8556" y="3962"/>
                  </a:cubicBezTo>
                  <a:cubicBezTo>
                    <a:pt x="8769" y="3935"/>
                    <a:pt x="8185" y="1107"/>
                    <a:pt x="8066" y="1107"/>
                  </a:cubicBezTo>
                  <a:cubicBezTo>
                    <a:pt x="8066" y="1107"/>
                    <a:pt x="8065" y="1107"/>
                    <a:pt x="8065" y="1107"/>
                  </a:cubicBezTo>
                  <a:cubicBezTo>
                    <a:pt x="7690" y="1149"/>
                    <a:pt x="7311" y="1168"/>
                    <a:pt x="6932" y="1168"/>
                  </a:cubicBezTo>
                  <a:cubicBezTo>
                    <a:pt x="6435" y="1168"/>
                    <a:pt x="5941" y="1136"/>
                    <a:pt x="5460" y="1080"/>
                  </a:cubicBezTo>
                  <a:cubicBezTo>
                    <a:pt x="3631" y="875"/>
                    <a:pt x="2008" y="349"/>
                    <a:pt x="1356" y="117"/>
                  </a:cubicBezTo>
                  <a:cubicBezTo>
                    <a:pt x="1169" y="45"/>
                    <a:pt x="1062" y="1"/>
                    <a:pt x="10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3079;p54">
              <a:extLst>
                <a:ext uri="{FF2B5EF4-FFF2-40B4-BE49-F238E27FC236}">
                  <a16:creationId xmlns:a16="http://schemas.microsoft.com/office/drawing/2014/main" id="{65D83433-42EF-482D-8D51-5840566D3A83}"/>
                </a:ext>
              </a:extLst>
            </p:cNvPr>
            <p:cNvSpPr/>
            <p:nvPr/>
          </p:nvSpPr>
          <p:spPr>
            <a:xfrm>
              <a:off x="6794425" y="2070975"/>
              <a:ext cx="153900" cy="63375"/>
            </a:xfrm>
            <a:custGeom>
              <a:avLst/>
              <a:gdLst/>
              <a:ahLst/>
              <a:cxnLst/>
              <a:rect l="l" t="t" r="r" b="b"/>
              <a:pathLst>
                <a:path w="6156" h="2535" extrusionOk="0">
                  <a:moveTo>
                    <a:pt x="0" y="1"/>
                  </a:moveTo>
                  <a:lnTo>
                    <a:pt x="0" y="1"/>
                  </a:lnTo>
                  <a:cubicBezTo>
                    <a:pt x="259" y="206"/>
                    <a:pt x="544" y="331"/>
                    <a:pt x="821" y="411"/>
                  </a:cubicBezTo>
                  <a:cubicBezTo>
                    <a:pt x="937" y="438"/>
                    <a:pt x="1044" y="465"/>
                    <a:pt x="1160" y="482"/>
                  </a:cubicBezTo>
                  <a:lnTo>
                    <a:pt x="1169" y="482"/>
                  </a:lnTo>
                  <a:cubicBezTo>
                    <a:pt x="1338" y="507"/>
                    <a:pt x="1502" y="517"/>
                    <a:pt x="1656" y="517"/>
                  </a:cubicBezTo>
                  <a:cubicBezTo>
                    <a:pt x="2224" y="517"/>
                    <a:pt x="2650" y="384"/>
                    <a:pt x="2650" y="384"/>
                  </a:cubicBezTo>
                  <a:cubicBezTo>
                    <a:pt x="2846" y="732"/>
                    <a:pt x="3908" y="1428"/>
                    <a:pt x="4122" y="1499"/>
                  </a:cubicBezTo>
                  <a:cubicBezTo>
                    <a:pt x="4172" y="1517"/>
                    <a:pt x="4208" y="1525"/>
                    <a:pt x="4235" y="1525"/>
                  </a:cubicBezTo>
                  <a:cubicBezTo>
                    <a:pt x="4328" y="1525"/>
                    <a:pt x="4304" y="1428"/>
                    <a:pt x="4318" y="1303"/>
                  </a:cubicBezTo>
                  <a:cubicBezTo>
                    <a:pt x="4319" y="1297"/>
                    <a:pt x="4323" y="1293"/>
                    <a:pt x="4330" y="1293"/>
                  </a:cubicBezTo>
                  <a:cubicBezTo>
                    <a:pt x="4416" y="1293"/>
                    <a:pt x="4921" y="1790"/>
                    <a:pt x="5442" y="2186"/>
                  </a:cubicBezTo>
                  <a:cubicBezTo>
                    <a:pt x="5620" y="2320"/>
                    <a:pt x="5790" y="2445"/>
                    <a:pt x="5950" y="2534"/>
                  </a:cubicBezTo>
                  <a:lnTo>
                    <a:pt x="6156" y="2106"/>
                  </a:lnTo>
                  <a:cubicBezTo>
                    <a:pt x="6156" y="2106"/>
                    <a:pt x="4559" y="848"/>
                    <a:pt x="4300" y="750"/>
                  </a:cubicBezTo>
                  <a:cubicBezTo>
                    <a:pt x="4268" y="737"/>
                    <a:pt x="4241" y="731"/>
                    <a:pt x="4219" y="731"/>
                  </a:cubicBezTo>
                  <a:cubicBezTo>
                    <a:pt x="4066" y="731"/>
                    <a:pt x="4143" y="1021"/>
                    <a:pt x="4104" y="1107"/>
                  </a:cubicBezTo>
                  <a:cubicBezTo>
                    <a:pt x="4101" y="1117"/>
                    <a:pt x="4092" y="1121"/>
                    <a:pt x="4079" y="1121"/>
                  </a:cubicBezTo>
                  <a:cubicBezTo>
                    <a:pt x="3948" y="1121"/>
                    <a:pt x="3363" y="667"/>
                    <a:pt x="3096" y="375"/>
                  </a:cubicBezTo>
                  <a:cubicBezTo>
                    <a:pt x="2893" y="154"/>
                    <a:pt x="2854" y="57"/>
                    <a:pt x="2655" y="57"/>
                  </a:cubicBezTo>
                  <a:cubicBezTo>
                    <a:pt x="2557" y="57"/>
                    <a:pt x="2419" y="81"/>
                    <a:pt x="2204" y="126"/>
                  </a:cubicBezTo>
                  <a:cubicBezTo>
                    <a:pt x="1801" y="208"/>
                    <a:pt x="1460" y="240"/>
                    <a:pt x="1173" y="240"/>
                  </a:cubicBezTo>
                  <a:cubicBezTo>
                    <a:pt x="565" y="240"/>
                    <a:pt x="200" y="98"/>
                    <a:pt x="0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3080;p54">
              <a:extLst>
                <a:ext uri="{FF2B5EF4-FFF2-40B4-BE49-F238E27FC236}">
                  <a16:creationId xmlns:a16="http://schemas.microsoft.com/office/drawing/2014/main" id="{3A569889-6A00-4BB7-A5A5-304305F3EA64}"/>
                </a:ext>
              </a:extLst>
            </p:cNvPr>
            <p:cNvSpPr/>
            <p:nvPr/>
          </p:nvSpPr>
          <p:spPr>
            <a:xfrm>
              <a:off x="6930450" y="2107325"/>
              <a:ext cx="31025" cy="30900"/>
            </a:xfrm>
            <a:custGeom>
              <a:avLst/>
              <a:gdLst/>
              <a:ahLst/>
              <a:cxnLst/>
              <a:rect l="l" t="t" r="r" b="b"/>
              <a:pathLst>
                <a:path w="1241" h="1236" extrusionOk="0">
                  <a:moveTo>
                    <a:pt x="1232" y="1"/>
                  </a:moveTo>
                  <a:lnTo>
                    <a:pt x="1232" y="1"/>
                  </a:lnTo>
                  <a:cubicBezTo>
                    <a:pt x="973" y="99"/>
                    <a:pt x="768" y="197"/>
                    <a:pt x="599" y="295"/>
                  </a:cubicBezTo>
                  <a:cubicBezTo>
                    <a:pt x="295" y="456"/>
                    <a:pt x="117" y="607"/>
                    <a:pt x="1" y="732"/>
                  </a:cubicBezTo>
                  <a:cubicBezTo>
                    <a:pt x="359" y="1006"/>
                    <a:pt x="717" y="1235"/>
                    <a:pt x="942" y="1235"/>
                  </a:cubicBezTo>
                  <a:cubicBezTo>
                    <a:pt x="980" y="1235"/>
                    <a:pt x="1015" y="1228"/>
                    <a:pt x="1045" y="1214"/>
                  </a:cubicBezTo>
                  <a:cubicBezTo>
                    <a:pt x="1125" y="1169"/>
                    <a:pt x="1179" y="1053"/>
                    <a:pt x="1205" y="884"/>
                  </a:cubicBezTo>
                  <a:cubicBezTo>
                    <a:pt x="1241" y="661"/>
                    <a:pt x="1241" y="349"/>
                    <a:pt x="12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3081;p54">
              <a:extLst>
                <a:ext uri="{FF2B5EF4-FFF2-40B4-BE49-F238E27FC236}">
                  <a16:creationId xmlns:a16="http://schemas.microsoft.com/office/drawing/2014/main" id="{8769BF46-C99C-4E05-9059-C65AC99796E2}"/>
                </a:ext>
              </a:extLst>
            </p:cNvPr>
            <p:cNvSpPr/>
            <p:nvPr/>
          </p:nvSpPr>
          <p:spPr>
            <a:xfrm>
              <a:off x="6930450" y="2114700"/>
              <a:ext cx="30150" cy="23525"/>
            </a:xfrm>
            <a:custGeom>
              <a:avLst/>
              <a:gdLst/>
              <a:ahLst/>
              <a:cxnLst/>
              <a:rect l="l" t="t" r="r" b="b"/>
              <a:pathLst>
                <a:path w="1206" h="941" extrusionOk="0">
                  <a:moveTo>
                    <a:pt x="599" y="0"/>
                  </a:moveTo>
                  <a:cubicBezTo>
                    <a:pt x="295" y="161"/>
                    <a:pt x="117" y="312"/>
                    <a:pt x="1" y="437"/>
                  </a:cubicBezTo>
                  <a:cubicBezTo>
                    <a:pt x="359" y="711"/>
                    <a:pt x="717" y="940"/>
                    <a:pt x="942" y="940"/>
                  </a:cubicBezTo>
                  <a:cubicBezTo>
                    <a:pt x="980" y="940"/>
                    <a:pt x="1015" y="933"/>
                    <a:pt x="1045" y="919"/>
                  </a:cubicBezTo>
                  <a:cubicBezTo>
                    <a:pt x="1125" y="874"/>
                    <a:pt x="1179" y="758"/>
                    <a:pt x="1205" y="589"/>
                  </a:cubicBezTo>
                  <a:cubicBezTo>
                    <a:pt x="1027" y="455"/>
                    <a:pt x="822" y="268"/>
                    <a:pt x="599" y="0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3082;p54">
              <a:extLst>
                <a:ext uri="{FF2B5EF4-FFF2-40B4-BE49-F238E27FC236}">
                  <a16:creationId xmlns:a16="http://schemas.microsoft.com/office/drawing/2014/main" id="{D6B3C3CA-4512-4F94-8641-9A2138B36AA0}"/>
                </a:ext>
              </a:extLst>
            </p:cNvPr>
            <p:cNvSpPr/>
            <p:nvPr/>
          </p:nvSpPr>
          <p:spPr>
            <a:xfrm>
              <a:off x="6747125" y="1864900"/>
              <a:ext cx="137425" cy="180350"/>
            </a:xfrm>
            <a:custGeom>
              <a:avLst/>
              <a:gdLst/>
              <a:ahLst/>
              <a:cxnLst/>
              <a:rect l="l" t="t" r="r" b="b"/>
              <a:pathLst>
                <a:path w="5497" h="7214" extrusionOk="0">
                  <a:moveTo>
                    <a:pt x="1178" y="1"/>
                  </a:moveTo>
                  <a:cubicBezTo>
                    <a:pt x="902" y="1009"/>
                    <a:pt x="1" y="4497"/>
                    <a:pt x="384" y="5764"/>
                  </a:cubicBezTo>
                  <a:cubicBezTo>
                    <a:pt x="662" y="6694"/>
                    <a:pt x="1453" y="7213"/>
                    <a:pt x="2391" y="7213"/>
                  </a:cubicBezTo>
                  <a:cubicBezTo>
                    <a:pt x="2659" y="7213"/>
                    <a:pt x="2938" y="7171"/>
                    <a:pt x="3221" y="7084"/>
                  </a:cubicBezTo>
                  <a:cubicBezTo>
                    <a:pt x="3525" y="6986"/>
                    <a:pt x="3846" y="6834"/>
                    <a:pt x="4149" y="6620"/>
                  </a:cubicBezTo>
                  <a:cubicBezTo>
                    <a:pt x="5496" y="5710"/>
                    <a:pt x="5345" y="2008"/>
                    <a:pt x="5282" y="964"/>
                  </a:cubicBezTo>
                  <a:cubicBezTo>
                    <a:pt x="3560" y="768"/>
                    <a:pt x="2026" y="295"/>
                    <a:pt x="1303" y="45"/>
                  </a:cubicBezTo>
                  <a:cubicBezTo>
                    <a:pt x="1259" y="27"/>
                    <a:pt x="1223" y="10"/>
                    <a:pt x="11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3083;p54">
              <a:extLst>
                <a:ext uri="{FF2B5EF4-FFF2-40B4-BE49-F238E27FC236}">
                  <a16:creationId xmlns:a16="http://schemas.microsoft.com/office/drawing/2014/main" id="{C9B89CCE-43E1-46CD-8E61-884FE4738AE7}"/>
                </a:ext>
              </a:extLst>
            </p:cNvPr>
            <p:cNvSpPr/>
            <p:nvPr/>
          </p:nvSpPr>
          <p:spPr>
            <a:xfrm>
              <a:off x="6767875" y="1866025"/>
              <a:ext cx="116675" cy="175975"/>
            </a:xfrm>
            <a:custGeom>
              <a:avLst/>
              <a:gdLst/>
              <a:ahLst/>
              <a:cxnLst/>
              <a:rect l="l" t="t" r="r" b="b"/>
              <a:pathLst>
                <a:path w="4667" h="7039" extrusionOk="0">
                  <a:moveTo>
                    <a:pt x="473" y="0"/>
                  </a:moveTo>
                  <a:lnTo>
                    <a:pt x="473" y="0"/>
                  </a:lnTo>
                  <a:cubicBezTo>
                    <a:pt x="438" y="205"/>
                    <a:pt x="438" y="428"/>
                    <a:pt x="482" y="660"/>
                  </a:cubicBezTo>
                  <a:cubicBezTo>
                    <a:pt x="500" y="750"/>
                    <a:pt x="821" y="1169"/>
                    <a:pt x="2293" y="1365"/>
                  </a:cubicBezTo>
                  <a:cubicBezTo>
                    <a:pt x="3765" y="1552"/>
                    <a:pt x="4220" y="3408"/>
                    <a:pt x="3640" y="3578"/>
                  </a:cubicBezTo>
                  <a:cubicBezTo>
                    <a:pt x="3069" y="3747"/>
                    <a:pt x="536" y="3578"/>
                    <a:pt x="268" y="4015"/>
                  </a:cubicBezTo>
                  <a:cubicBezTo>
                    <a:pt x="0" y="4452"/>
                    <a:pt x="54" y="5219"/>
                    <a:pt x="1642" y="5531"/>
                  </a:cubicBezTo>
                  <a:cubicBezTo>
                    <a:pt x="2641" y="5727"/>
                    <a:pt x="2784" y="6486"/>
                    <a:pt x="2391" y="7039"/>
                  </a:cubicBezTo>
                  <a:cubicBezTo>
                    <a:pt x="2695" y="6941"/>
                    <a:pt x="3016" y="6789"/>
                    <a:pt x="3319" y="6575"/>
                  </a:cubicBezTo>
                  <a:cubicBezTo>
                    <a:pt x="4666" y="5665"/>
                    <a:pt x="4515" y="1963"/>
                    <a:pt x="4452" y="919"/>
                  </a:cubicBezTo>
                  <a:cubicBezTo>
                    <a:pt x="2730" y="723"/>
                    <a:pt x="1196" y="250"/>
                    <a:pt x="47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3084;p54">
              <a:extLst>
                <a:ext uri="{FF2B5EF4-FFF2-40B4-BE49-F238E27FC236}">
                  <a16:creationId xmlns:a16="http://schemas.microsoft.com/office/drawing/2014/main" id="{CB34FCF9-600F-4BB5-89A0-8EBF7EDDBC2A}"/>
                </a:ext>
              </a:extLst>
            </p:cNvPr>
            <p:cNvSpPr/>
            <p:nvPr/>
          </p:nvSpPr>
          <p:spPr>
            <a:xfrm>
              <a:off x="6728175" y="1656850"/>
              <a:ext cx="314900" cy="242025"/>
            </a:xfrm>
            <a:custGeom>
              <a:avLst/>
              <a:gdLst/>
              <a:ahLst/>
              <a:cxnLst/>
              <a:rect l="l" t="t" r="r" b="b"/>
              <a:pathLst>
                <a:path w="12596" h="9681" extrusionOk="0">
                  <a:moveTo>
                    <a:pt x="6505" y="1"/>
                  </a:moveTo>
                  <a:cubicBezTo>
                    <a:pt x="5979" y="1"/>
                    <a:pt x="5223" y="56"/>
                    <a:pt x="4202" y="205"/>
                  </a:cubicBezTo>
                  <a:cubicBezTo>
                    <a:pt x="2008" y="526"/>
                    <a:pt x="893" y="1775"/>
                    <a:pt x="634" y="2301"/>
                  </a:cubicBezTo>
                  <a:cubicBezTo>
                    <a:pt x="440" y="2669"/>
                    <a:pt x="485" y="2757"/>
                    <a:pt x="565" y="2757"/>
                  </a:cubicBezTo>
                  <a:cubicBezTo>
                    <a:pt x="595" y="2757"/>
                    <a:pt x="631" y="2744"/>
                    <a:pt x="661" y="2729"/>
                  </a:cubicBezTo>
                  <a:cubicBezTo>
                    <a:pt x="662" y="2728"/>
                    <a:pt x="663" y="2728"/>
                    <a:pt x="664" y="2728"/>
                  </a:cubicBezTo>
                  <a:lnTo>
                    <a:pt x="664" y="2728"/>
                  </a:lnTo>
                  <a:cubicBezTo>
                    <a:pt x="701" y="2728"/>
                    <a:pt x="450" y="3220"/>
                    <a:pt x="250" y="3889"/>
                  </a:cubicBezTo>
                  <a:cubicBezTo>
                    <a:pt x="224" y="3969"/>
                    <a:pt x="206" y="4041"/>
                    <a:pt x="188" y="4121"/>
                  </a:cubicBezTo>
                  <a:cubicBezTo>
                    <a:pt x="72" y="4540"/>
                    <a:pt x="1" y="5013"/>
                    <a:pt x="36" y="5477"/>
                  </a:cubicBezTo>
                  <a:cubicBezTo>
                    <a:pt x="72" y="6021"/>
                    <a:pt x="188" y="6717"/>
                    <a:pt x="607" y="7377"/>
                  </a:cubicBezTo>
                  <a:cubicBezTo>
                    <a:pt x="652" y="7439"/>
                    <a:pt x="696" y="7502"/>
                    <a:pt x="741" y="7564"/>
                  </a:cubicBezTo>
                  <a:cubicBezTo>
                    <a:pt x="821" y="7671"/>
                    <a:pt x="902" y="7770"/>
                    <a:pt x="991" y="7868"/>
                  </a:cubicBezTo>
                  <a:cubicBezTo>
                    <a:pt x="1696" y="8608"/>
                    <a:pt x="2927" y="9241"/>
                    <a:pt x="5077" y="9482"/>
                  </a:cubicBezTo>
                  <a:cubicBezTo>
                    <a:pt x="6239" y="9611"/>
                    <a:pt x="7179" y="9680"/>
                    <a:pt x="7949" y="9680"/>
                  </a:cubicBezTo>
                  <a:cubicBezTo>
                    <a:pt x="10117" y="9680"/>
                    <a:pt x="10950" y="9133"/>
                    <a:pt x="11660" y="7823"/>
                  </a:cubicBezTo>
                  <a:cubicBezTo>
                    <a:pt x="12595" y="6108"/>
                    <a:pt x="11980" y="3914"/>
                    <a:pt x="12058" y="3914"/>
                  </a:cubicBezTo>
                  <a:lnTo>
                    <a:pt x="12058" y="3914"/>
                  </a:lnTo>
                  <a:cubicBezTo>
                    <a:pt x="12061" y="3914"/>
                    <a:pt x="12065" y="3917"/>
                    <a:pt x="12071" y="3925"/>
                  </a:cubicBezTo>
                  <a:cubicBezTo>
                    <a:pt x="12100" y="3961"/>
                    <a:pt x="12135" y="3984"/>
                    <a:pt x="12161" y="3984"/>
                  </a:cubicBezTo>
                  <a:cubicBezTo>
                    <a:pt x="12269" y="3984"/>
                    <a:pt x="12247" y="3603"/>
                    <a:pt x="11250" y="2247"/>
                  </a:cubicBezTo>
                  <a:cubicBezTo>
                    <a:pt x="10741" y="1569"/>
                    <a:pt x="10001" y="1114"/>
                    <a:pt x="9305" y="829"/>
                  </a:cubicBezTo>
                  <a:cubicBezTo>
                    <a:pt x="8270" y="401"/>
                    <a:pt x="7316" y="303"/>
                    <a:pt x="7316" y="303"/>
                  </a:cubicBezTo>
                  <a:cubicBezTo>
                    <a:pt x="7640" y="172"/>
                    <a:pt x="7431" y="1"/>
                    <a:pt x="6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3085;p54">
              <a:extLst>
                <a:ext uri="{FF2B5EF4-FFF2-40B4-BE49-F238E27FC236}">
                  <a16:creationId xmlns:a16="http://schemas.microsoft.com/office/drawing/2014/main" id="{51285882-2B03-49FD-9A16-655508AD00EE}"/>
                </a:ext>
              </a:extLst>
            </p:cNvPr>
            <p:cNvSpPr/>
            <p:nvPr/>
          </p:nvSpPr>
          <p:spPr>
            <a:xfrm>
              <a:off x="6735525" y="1680600"/>
              <a:ext cx="245375" cy="196350"/>
            </a:xfrm>
            <a:custGeom>
              <a:avLst/>
              <a:gdLst/>
              <a:ahLst/>
              <a:cxnLst/>
              <a:rect l="l" t="t" r="r" b="b"/>
              <a:pathLst>
                <a:path w="9815" h="7854" extrusionOk="0">
                  <a:moveTo>
                    <a:pt x="3539" y="0"/>
                  </a:moveTo>
                  <a:cubicBezTo>
                    <a:pt x="2875" y="0"/>
                    <a:pt x="2172" y="375"/>
                    <a:pt x="1589" y="949"/>
                  </a:cubicBezTo>
                  <a:cubicBezTo>
                    <a:pt x="634" y="1886"/>
                    <a:pt x="1" y="3394"/>
                    <a:pt x="340" y="4794"/>
                  </a:cubicBezTo>
                  <a:cubicBezTo>
                    <a:pt x="367" y="4901"/>
                    <a:pt x="393" y="5000"/>
                    <a:pt x="429" y="5107"/>
                  </a:cubicBezTo>
                  <a:cubicBezTo>
                    <a:pt x="1031" y="6835"/>
                    <a:pt x="3234" y="7854"/>
                    <a:pt x="5393" y="7854"/>
                  </a:cubicBezTo>
                  <a:cubicBezTo>
                    <a:pt x="6210" y="7854"/>
                    <a:pt x="7020" y="7708"/>
                    <a:pt x="7735" y="7399"/>
                  </a:cubicBezTo>
                  <a:cubicBezTo>
                    <a:pt x="7959" y="7301"/>
                    <a:pt x="8164" y="7185"/>
                    <a:pt x="8351" y="7043"/>
                  </a:cubicBezTo>
                  <a:cubicBezTo>
                    <a:pt x="9564" y="6124"/>
                    <a:pt x="9814" y="4375"/>
                    <a:pt x="9413" y="2966"/>
                  </a:cubicBezTo>
                  <a:cubicBezTo>
                    <a:pt x="9181" y="2145"/>
                    <a:pt x="8726" y="1440"/>
                    <a:pt x="8110" y="1074"/>
                  </a:cubicBezTo>
                  <a:cubicBezTo>
                    <a:pt x="7682" y="817"/>
                    <a:pt x="7306" y="723"/>
                    <a:pt x="6985" y="723"/>
                  </a:cubicBezTo>
                  <a:cubicBezTo>
                    <a:pt x="6114" y="723"/>
                    <a:pt x="5648" y="1413"/>
                    <a:pt x="5648" y="1413"/>
                  </a:cubicBezTo>
                  <a:cubicBezTo>
                    <a:pt x="5648" y="1413"/>
                    <a:pt x="5470" y="102"/>
                    <a:pt x="3650" y="4"/>
                  </a:cubicBezTo>
                  <a:cubicBezTo>
                    <a:pt x="3613" y="2"/>
                    <a:pt x="3576" y="0"/>
                    <a:pt x="35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3086;p54">
              <a:extLst>
                <a:ext uri="{FF2B5EF4-FFF2-40B4-BE49-F238E27FC236}">
                  <a16:creationId xmlns:a16="http://schemas.microsoft.com/office/drawing/2014/main" id="{77F7344B-9353-4703-A718-36BDE7E7BC2B}"/>
                </a:ext>
              </a:extLst>
            </p:cNvPr>
            <p:cNvSpPr/>
            <p:nvPr/>
          </p:nvSpPr>
          <p:spPr>
            <a:xfrm>
              <a:off x="6735525" y="1704325"/>
              <a:ext cx="99275" cy="102725"/>
            </a:xfrm>
            <a:custGeom>
              <a:avLst/>
              <a:gdLst/>
              <a:ahLst/>
              <a:cxnLst/>
              <a:rect l="l" t="t" r="r" b="b"/>
              <a:pathLst>
                <a:path w="3971" h="4109" extrusionOk="0">
                  <a:moveTo>
                    <a:pt x="1589" y="0"/>
                  </a:moveTo>
                  <a:cubicBezTo>
                    <a:pt x="634" y="946"/>
                    <a:pt x="1" y="2445"/>
                    <a:pt x="340" y="3845"/>
                  </a:cubicBezTo>
                  <a:cubicBezTo>
                    <a:pt x="527" y="3908"/>
                    <a:pt x="715" y="3961"/>
                    <a:pt x="911" y="3997"/>
                  </a:cubicBezTo>
                  <a:cubicBezTo>
                    <a:pt x="1235" y="4068"/>
                    <a:pt x="1567" y="4108"/>
                    <a:pt x="1886" y="4108"/>
                  </a:cubicBezTo>
                  <a:cubicBezTo>
                    <a:pt x="2812" y="4108"/>
                    <a:pt x="3622" y="3767"/>
                    <a:pt x="3775" y="2837"/>
                  </a:cubicBezTo>
                  <a:cubicBezTo>
                    <a:pt x="3971" y="1642"/>
                    <a:pt x="2802" y="723"/>
                    <a:pt x="2017" y="241"/>
                  </a:cubicBezTo>
                  <a:cubicBezTo>
                    <a:pt x="1848" y="143"/>
                    <a:pt x="1705" y="63"/>
                    <a:pt x="15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3087;p54">
              <a:extLst>
                <a:ext uri="{FF2B5EF4-FFF2-40B4-BE49-F238E27FC236}">
                  <a16:creationId xmlns:a16="http://schemas.microsoft.com/office/drawing/2014/main" id="{DE2C700B-E1DB-4553-8554-D6EF2BEFA483}"/>
                </a:ext>
              </a:extLst>
            </p:cNvPr>
            <p:cNvSpPr/>
            <p:nvPr/>
          </p:nvSpPr>
          <p:spPr>
            <a:xfrm>
              <a:off x="6801325" y="1760175"/>
              <a:ext cx="15650" cy="21250"/>
            </a:xfrm>
            <a:custGeom>
              <a:avLst/>
              <a:gdLst/>
              <a:ahLst/>
              <a:cxnLst/>
              <a:rect l="l" t="t" r="r" b="b"/>
              <a:pathLst>
                <a:path w="626" h="850" extrusionOk="0">
                  <a:moveTo>
                    <a:pt x="371" y="1"/>
                  </a:moveTo>
                  <a:cubicBezTo>
                    <a:pt x="239" y="1"/>
                    <a:pt x="103" y="152"/>
                    <a:pt x="54" y="363"/>
                  </a:cubicBezTo>
                  <a:cubicBezTo>
                    <a:pt x="1" y="594"/>
                    <a:pt x="63" y="809"/>
                    <a:pt x="206" y="844"/>
                  </a:cubicBezTo>
                  <a:cubicBezTo>
                    <a:pt x="219" y="848"/>
                    <a:pt x="233" y="849"/>
                    <a:pt x="247" y="849"/>
                  </a:cubicBezTo>
                  <a:cubicBezTo>
                    <a:pt x="379" y="849"/>
                    <a:pt x="523" y="698"/>
                    <a:pt x="572" y="487"/>
                  </a:cubicBezTo>
                  <a:cubicBezTo>
                    <a:pt x="625" y="255"/>
                    <a:pt x="554" y="32"/>
                    <a:pt x="411" y="6"/>
                  </a:cubicBezTo>
                  <a:cubicBezTo>
                    <a:pt x="398" y="2"/>
                    <a:pt x="384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3088;p54">
              <a:extLst>
                <a:ext uri="{FF2B5EF4-FFF2-40B4-BE49-F238E27FC236}">
                  <a16:creationId xmlns:a16="http://schemas.microsoft.com/office/drawing/2014/main" id="{70376146-76DC-47B1-801E-7FEB82EDAC88}"/>
                </a:ext>
              </a:extLst>
            </p:cNvPr>
            <p:cNvSpPr/>
            <p:nvPr/>
          </p:nvSpPr>
          <p:spPr>
            <a:xfrm>
              <a:off x="6809125" y="1763650"/>
              <a:ext cx="2925" cy="5625"/>
            </a:xfrm>
            <a:custGeom>
              <a:avLst/>
              <a:gdLst/>
              <a:ahLst/>
              <a:cxnLst/>
              <a:rect l="l" t="t" r="r" b="b"/>
              <a:pathLst>
                <a:path w="117" h="225" extrusionOk="0">
                  <a:moveTo>
                    <a:pt x="90" y="0"/>
                  </a:moveTo>
                  <a:cubicBezTo>
                    <a:pt x="63" y="0"/>
                    <a:pt x="28" y="45"/>
                    <a:pt x="19" y="99"/>
                  </a:cubicBezTo>
                  <a:cubicBezTo>
                    <a:pt x="1" y="161"/>
                    <a:pt x="10" y="215"/>
                    <a:pt x="37" y="224"/>
                  </a:cubicBezTo>
                  <a:cubicBezTo>
                    <a:pt x="38" y="224"/>
                    <a:pt x="40" y="225"/>
                    <a:pt x="42" y="225"/>
                  </a:cubicBezTo>
                  <a:cubicBezTo>
                    <a:pt x="60" y="225"/>
                    <a:pt x="91" y="182"/>
                    <a:pt x="99" y="125"/>
                  </a:cubicBezTo>
                  <a:cubicBezTo>
                    <a:pt x="117" y="63"/>
                    <a:pt x="108" y="9"/>
                    <a:pt x="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3089;p54">
              <a:extLst>
                <a:ext uri="{FF2B5EF4-FFF2-40B4-BE49-F238E27FC236}">
                  <a16:creationId xmlns:a16="http://schemas.microsoft.com/office/drawing/2014/main" id="{20B94243-5C20-4923-ABD0-23E225EF3706}"/>
                </a:ext>
              </a:extLst>
            </p:cNvPr>
            <p:cNvSpPr/>
            <p:nvPr/>
          </p:nvSpPr>
          <p:spPr>
            <a:xfrm>
              <a:off x="6735525" y="1704325"/>
              <a:ext cx="50450" cy="99950"/>
            </a:xfrm>
            <a:custGeom>
              <a:avLst/>
              <a:gdLst/>
              <a:ahLst/>
              <a:cxnLst/>
              <a:rect l="l" t="t" r="r" b="b"/>
              <a:pathLst>
                <a:path w="2018" h="3998" extrusionOk="0">
                  <a:moveTo>
                    <a:pt x="1589" y="0"/>
                  </a:moveTo>
                  <a:cubicBezTo>
                    <a:pt x="634" y="946"/>
                    <a:pt x="1" y="2445"/>
                    <a:pt x="340" y="3845"/>
                  </a:cubicBezTo>
                  <a:cubicBezTo>
                    <a:pt x="527" y="3908"/>
                    <a:pt x="715" y="3961"/>
                    <a:pt x="911" y="3997"/>
                  </a:cubicBezTo>
                  <a:cubicBezTo>
                    <a:pt x="554" y="2159"/>
                    <a:pt x="1482" y="830"/>
                    <a:pt x="2017" y="241"/>
                  </a:cubicBezTo>
                  <a:cubicBezTo>
                    <a:pt x="1848" y="143"/>
                    <a:pt x="1705" y="63"/>
                    <a:pt x="1589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3090;p54">
              <a:extLst>
                <a:ext uri="{FF2B5EF4-FFF2-40B4-BE49-F238E27FC236}">
                  <a16:creationId xmlns:a16="http://schemas.microsoft.com/office/drawing/2014/main" id="{80ADB09F-B8A5-4E87-B501-D02BAD5023CA}"/>
                </a:ext>
              </a:extLst>
            </p:cNvPr>
            <p:cNvSpPr/>
            <p:nvPr/>
          </p:nvSpPr>
          <p:spPr>
            <a:xfrm>
              <a:off x="6870925" y="1749400"/>
              <a:ext cx="109975" cy="107275"/>
            </a:xfrm>
            <a:custGeom>
              <a:avLst/>
              <a:gdLst/>
              <a:ahLst/>
              <a:cxnLst/>
              <a:rect l="l" t="t" r="r" b="b"/>
              <a:pathLst>
                <a:path w="4399" h="4291" extrusionOk="0">
                  <a:moveTo>
                    <a:pt x="2293" y="0"/>
                  </a:moveTo>
                  <a:cubicBezTo>
                    <a:pt x="1244" y="0"/>
                    <a:pt x="158" y="309"/>
                    <a:pt x="89" y="1570"/>
                  </a:cubicBezTo>
                  <a:cubicBezTo>
                    <a:pt x="0" y="3086"/>
                    <a:pt x="1249" y="3800"/>
                    <a:pt x="2257" y="4121"/>
                  </a:cubicBezTo>
                  <a:cubicBezTo>
                    <a:pt x="2507" y="4201"/>
                    <a:pt x="2739" y="4255"/>
                    <a:pt x="2935" y="4291"/>
                  </a:cubicBezTo>
                  <a:cubicBezTo>
                    <a:pt x="4148" y="3372"/>
                    <a:pt x="4398" y="1623"/>
                    <a:pt x="3997" y="214"/>
                  </a:cubicBezTo>
                  <a:cubicBezTo>
                    <a:pt x="3800" y="160"/>
                    <a:pt x="3506" y="107"/>
                    <a:pt x="3167" y="62"/>
                  </a:cubicBezTo>
                  <a:cubicBezTo>
                    <a:pt x="2896" y="26"/>
                    <a:pt x="2596" y="0"/>
                    <a:pt x="22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3091;p54">
              <a:extLst>
                <a:ext uri="{FF2B5EF4-FFF2-40B4-BE49-F238E27FC236}">
                  <a16:creationId xmlns:a16="http://schemas.microsoft.com/office/drawing/2014/main" id="{A02B5FA5-1932-4204-906E-5BAB913A53D1}"/>
                </a:ext>
              </a:extLst>
            </p:cNvPr>
            <p:cNvSpPr/>
            <p:nvPr/>
          </p:nvSpPr>
          <p:spPr>
            <a:xfrm>
              <a:off x="6883625" y="1784500"/>
              <a:ext cx="15625" cy="21225"/>
            </a:xfrm>
            <a:custGeom>
              <a:avLst/>
              <a:gdLst/>
              <a:ahLst/>
              <a:cxnLst/>
              <a:rect l="l" t="t" r="r" b="b"/>
              <a:pathLst>
                <a:path w="625" h="849" extrusionOk="0">
                  <a:moveTo>
                    <a:pt x="379" y="0"/>
                  </a:moveTo>
                  <a:cubicBezTo>
                    <a:pt x="246" y="0"/>
                    <a:pt x="103" y="152"/>
                    <a:pt x="54" y="362"/>
                  </a:cubicBezTo>
                  <a:cubicBezTo>
                    <a:pt x="1" y="594"/>
                    <a:pt x="72" y="817"/>
                    <a:pt x="215" y="844"/>
                  </a:cubicBezTo>
                  <a:cubicBezTo>
                    <a:pt x="228" y="847"/>
                    <a:pt x="242" y="849"/>
                    <a:pt x="255" y="849"/>
                  </a:cubicBezTo>
                  <a:cubicBezTo>
                    <a:pt x="387" y="849"/>
                    <a:pt x="523" y="697"/>
                    <a:pt x="571" y="487"/>
                  </a:cubicBezTo>
                  <a:cubicBezTo>
                    <a:pt x="625" y="255"/>
                    <a:pt x="563" y="41"/>
                    <a:pt x="420" y="5"/>
                  </a:cubicBezTo>
                  <a:cubicBezTo>
                    <a:pt x="406" y="2"/>
                    <a:pt x="393" y="0"/>
                    <a:pt x="3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3092;p54">
              <a:extLst>
                <a:ext uri="{FF2B5EF4-FFF2-40B4-BE49-F238E27FC236}">
                  <a16:creationId xmlns:a16="http://schemas.microsoft.com/office/drawing/2014/main" id="{C5D2CA8F-8684-4FAA-95B4-8052E18BCB08}"/>
                </a:ext>
              </a:extLst>
            </p:cNvPr>
            <p:cNvSpPr/>
            <p:nvPr/>
          </p:nvSpPr>
          <p:spPr>
            <a:xfrm>
              <a:off x="6891425" y="1788150"/>
              <a:ext cx="2925" cy="5450"/>
            </a:xfrm>
            <a:custGeom>
              <a:avLst/>
              <a:gdLst/>
              <a:ahLst/>
              <a:cxnLst/>
              <a:rect l="l" t="t" r="r" b="b"/>
              <a:pathLst>
                <a:path w="117" h="218" extrusionOk="0">
                  <a:moveTo>
                    <a:pt x="83" y="1"/>
                  </a:moveTo>
                  <a:cubicBezTo>
                    <a:pt x="57" y="1"/>
                    <a:pt x="27" y="43"/>
                    <a:pt x="19" y="100"/>
                  </a:cubicBezTo>
                  <a:cubicBezTo>
                    <a:pt x="1" y="162"/>
                    <a:pt x="10" y="216"/>
                    <a:pt x="36" y="216"/>
                  </a:cubicBezTo>
                  <a:cubicBezTo>
                    <a:pt x="38" y="217"/>
                    <a:pt x="40" y="217"/>
                    <a:pt x="41" y="217"/>
                  </a:cubicBezTo>
                  <a:cubicBezTo>
                    <a:pt x="60" y="217"/>
                    <a:pt x="91" y="175"/>
                    <a:pt x="108" y="118"/>
                  </a:cubicBezTo>
                  <a:cubicBezTo>
                    <a:pt x="117" y="55"/>
                    <a:pt x="108" y="2"/>
                    <a:pt x="90" y="2"/>
                  </a:cubicBezTo>
                  <a:cubicBezTo>
                    <a:pt x="88" y="1"/>
                    <a:pt x="85" y="1"/>
                    <a:pt x="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3093;p54">
              <a:extLst>
                <a:ext uri="{FF2B5EF4-FFF2-40B4-BE49-F238E27FC236}">
                  <a16:creationId xmlns:a16="http://schemas.microsoft.com/office/drawing/2014/main" id="{85191D33-6383-4878-AA3B-89F57CEB625B}"/>
                </a:ext>
              </a:extLst>
            </p:cNvPr>
            <p:cNvSpPr/>
            <p:nvPr/>
          </p:nvSpPr>
          <p:spPr>
            <a:xfrm>
              <a:off x="6927350" y="1750925"/>
              <a:ext cx="53550" cy="105750"/>
            </a:xfrm>
            <a:custGeom>
              <a:avLst/>
              <a:gdLst/>
              <a:ahLst/>
              <a:cxnLst/>
              <a:rect l="l" t="t" r="r" b="b"/>
              <a:pathLst>
                <a:path w="2142" h="4230" extrusionOk="0">
                  <a:moveTo>
                    <a:pt x="910" y="1"/>
                  </a:moveTo>
                  <a:lnTo>
                    <a:pt x="910" y="1"/>
                  </a:lnTo>
                  <a:cubicBezTo>
                    <a:pt x="1865" y="1973"/>
                    <a:pt x="616" y="3480"/>
                    <a:pt x="0" y="4060"/>
                  </a:cubicBezTo>
                  <a:cubicBezTo>
                    <a:pt x="250" y="4140"/>
                    <a:pt x="482" y="4194"/>
                    <a:pt x="678" y="4230"/>
                  </a:cubicBezTo>
                  <a:cubicBezTo>
                    <a:pt x="1891" y="3311"/>
                    <a:pt x="2141" y="1562"/>
                    <a:pt x="1740" y="153"/>
                  </a:cubicBezTo>
                  <a:cubicBezTo>
                    <a:pt x="1543" y="99"/>
                    <a:pt x="1249" y="46"/>
                    <a:pt x="91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3094;p54">
              <a:extLst>
                <a:ext uri="{FF2B5EF4-FFF2-40B4-BE49-F238E27FC236}">
                  <a16:creationId xmlns:a16="http://schemas.microsoft.com/office/drawing/2014/main" id="{66A42D3D-A94A-41BF-81EC-D57F1454DC20}"/>
                </a:ext>
              </a:extLst>
            </p:cNvPr>
            <p:cNvSpPr/>
            <p:nvPr/>
          </p:nvSpPr>
          <p:spPr>
            <a:xfrm>
              <a:off x="6827200" y="1799850"/>
              <a:ext cx="28800" cy="17125"/>
            </a:xfrm>
            <a:custGeom>
              <a:avLst/>
              <a:gdLst/>
              <a:ahLst/>
              <a:cxnLst/>
              <a:rect l="l" t="t" r="r" b="b"/>
              <a:pathLst>
                <a:path w="1152" h="685" extrusionOk="0">
                  <a:moveTo>
                    <a:pt x="496" y="97"/>
                  </a:moveTo>
                  <a:cubicBezTo>
                    <a:pt x="532" y="97"/>
                    <a:pt x="569" y="99"/>
                    <a:pt x="607" y="105"/>
                  </a:cubicBezTo>
                  <a:cubicBezTo>
                    <a:pt x="741" y="114"/>
                    <a:pt x="857" y="158"/>
                    <a:pt x="937" y="221"/>
                  </a:cubicBezTo>
                  <a:cubicBezTo>
                    <a:pt x="1009" y="274"/>
                    <a:pt x="1053" y="337"/>
                    <a:pt x="1044" y="390"/>
                  </a:cubicBezTo>
                  <a:cubicBezTo>
                    <a:pt x="1035" y="453"/>
                    <a:pt x="982" y="506"/>
                    <a:pt x="902" y="542"/>
                  </a:cubicBezTo>
                  <a:cubicBezTo>
                    <a:pt x="830" y="568"/>
                    <a:pt x="744" y="585"/>
                    <a:pt x="653" y="585"/>
                  </a:cubicBezTo>
                  <a:cubicBezTo>
                    <a:pt x="621" y="585"/>
                    <a:pt x="587" y="582"/>
                    <a:pt x="554" y="578"/>
                  </a:cubicBezTo>
                  <a:cubicBezTo>
                    <a:pt x="304" y="551"/>
                    <a:pt x="108" y="417"/>
                    <a:pt x="125" y="283"/>
                  </a:cubicBezTo>
                  <a:cubicBezTo>
                    <a:pt x="133" y="177"/>
                    <a:pt x="295" y="97"/>
                    <a:pt x="496" y="97"/>
                  </a:cubicBezTo>
                  <a:close/>
                  <a:moveTo>
                    <a:pt x="513" y="0"/>
                  </a:moveTo>
                  <a:cubicBezTo>
                    <a:pt x="251" y="0"/>
                    <a:pt x="43" y="110"/>
                    <a:pt x="27" y="274"/>
                  </a:cubicBezTo>
                  <a:cubicBezTo>
                    <a:pt x="0" y="462"/>
                    <a:pt x="232" y="640"/>
                    <a:pt x="545" y="676"/>
                  </a:cubicBezTo>
                  <a:cubicBezTo>
                    <a:pt x="580" y="676"/>
                    <a:pt x="616" y="685"/>
                    <a:pt x="652" y="685"/>
                  </a:cubicBezTo>
                  <a:cubicBezTo>
                    <a:pt x="759" y="685"/>
                    <a:pt x="857" y="667"/>
                    <a:pt x="937" y="631"/>
                  </a:cubicBezTo>
                  <a:cubicBezTo>
                    <a:pt x="1053" y="578"/>
                    <a:pt x="1125" y="497"/>
                    <a:pt x="1133" y="408"/>
                  </a:cubicBezTo>
                  <a:cubicBezTo>
                    <a:pt x="1151" y="310"/>
                    <a:pt x="1098" y="221"/>
                    <a:pt x="991" y="140"/>
                  </a:cubicBezTo>
                  <a:cubicBezTo>
                    <a:pt x="893" y="69"/>
                    <a:pt x="768" y="24"/>
                    <a:pt x="625" y="7"/>
                  </a:cubicBezTo>
                  <a:cubicBezTo>
                    <a:pt x="587" y="2"/>
                    <a:pt x="550" y="0"/>
                    <a:pt x="5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3095;p54">
              <a:extLst>
                <a:ext uri="{FF2B5EF4-FFF2-40B4-BE49-F238E27FC236}">
                  <a16:creationId xmlns:a16="http://schemas.microsoft.com/office/drawing/2014/main" id="{1F8E2D5F-AFB4-4E98-AC0E-05C88B915BC7}"/>
                </a:ext>
              </a:extLst>
            </p:cNvPr>
            <p:cNvSpPr/>
            <p:nvPr/>
          </p:nvSpPr>
          <p:spPr>
            <a:xfrm>
              <a:off x="6743350" y="1677550"/>
              <a:ext cx="299725" cy="221325"/>
            </a:xfrm>
            <a:custGeom>
              <a:avLst/>
              <a:gdLst/>
              <a:ahLst/>
              <a:cxnLst/>
              <a:rect l="l" t="t" r="r" b="b"/>
              <a:pathLst>
                <a:path w="11989" h="8853" extrusionOk="0">
                  <a:moveTo>
                    <a:pt x="5995" y="5487"/>
                  </a:moveTo>
                  <a:lnTo>
                    <a:pt x="10411" y="6139"/>
                  </a:lnTo>
                  <a:cubicBezTo>
                    <a:pt x="10366" y="6219"/>
                    <a:pt x="10322" y="6308"/>
                    <a:pt x="10268" y="6397"/>
                  </a:cubicBezTo>
                  <a:cubicBezTo>
                    <a:pt x="9448" y="7753"/>
                    <a:pt x="8199" y="8351"/>
                    <a:pt x="6566" y="8458"/>
                  </a:cubicBezTo>
                  <a:lnTo>
                    <a:pt x="5397" y="7468"/>
                  </a:lnTo>
                  <a:cubicBezTo>
                    <a:pt x="5585" y="7173"/>
                    <a:pt x="5933" y="5755"/>
                    <a:pt x="5995" y="5487"/>
                  </a:cubicBezTo>
                  <a:close/>
                  <a:moveTo>
                    <a:pt x="8698" y="1"/>
                  </a:moveTo>
                  <a:lnTo>
                    <a:pt x="8698" y="1"/>
                  </a:lnTo>
                  <a:cubicBezTo>
                    <a:pt x="9358" y="643"/>
                    <a:pt x="10250" y="1571"/>
                    <a:pt x="10420" y="2035"/>
                  </a:cubicBezTo>
                  <a:cubicBezTo>
                    <a:pt x="10688" y="2775"/>
                    <a:pt x="10393" y="2490"/>
                    <a:pt x="10375" y="2659"/>
                  </a:cubicBezTo>
                  <a:cubicBezTo>
                    <a:pt x="10358" y="2802"/>
                    <a:pt x="11036" y="4390"/>
                    <a:pt x="10527" y="5844"/>
                  </a:cubicBezTo>
                  <a:lnTo>
                    <a:pt x="5790" y="5238"/>
                  </a:lnTo>
                  <a:lnTo>
                    <a:pt x="5656" y="5389"/>
                  </a:lnTo>
                  <a:lnTo>
                    <a:pt x="5549" y="5371"/>
                  </a:lnTo>
                  <a:lnTo>
                    <a:pt x="5023" y="7191"/>
                  </a:lnTo>
                  <a:lnTo>
                    <a:pt x="4942" y="7111"/>
                  </a:lnTo>
                  <a:lnTo>
                    <a:pt x="1588" y="6264"/>
                  </a:lnTo>
                  <a:cubicBezTo>
                    <a:pt x="1659" y="6237"/>
                    <a:pt x="1713" y="6219"/>
                    <a:pt x="1713" y="6219"/>
                  </a:cubicBezTo>
                  <a:lnTo>
                    <a:pt x="1392" y="6183"/>
                  </a:lnTo>
                  <a:lnTo>
                    <a:pt x="0" y="6549"/>
                  </a:lnTo>
                  <a:cubicBezTo>
                    <a:pt x="45" y="6611"/>
                    <a:pt x="89" y="6674"/>
                    <a:pt x="134" y="6736"/>
                  </a:cubicBezTo>
                  <a:cubicBezTo>
                    <a:pt x="411" y="6647"/>
                    <a:pt x="874" y="6495"/>
                    <a:pt x="1231" y="6379"/>
                  </a:cubicBezTo>
                  <a:cubicBezTo>
                    <a:pt x="1285" y="6451"/>
                    <a:pt x="1481" y="6620"/>
                    <a:pt x="2141" y="6897"/>
                  </a:cubicBezTo>
                  <a:cubicBezTo>
                    <a:pt x="2819" y="7171"/>
                    <a:pt x="3882" y="7480"/>
                    <a:pt x="4641" y="7480"/>
                  </a:cubicBezTo>
                  <a:cubicBezTo>
                    <a:pt x="4821" y="7480"/>
                    <a:pt x="4984" y="7463"/>
                    <a:pt x="5121" y="7423"/>
                  </a:cubicBezTo>
                  <a:cubicBezTo>
                    <a:pt x="5424" y="7691"/>
                    <a:pt x="6040" y="8226"/>
                    <a:pt x="6334" y="8467"/>
                  </a:cubicBezTo>
                  <a:cubicBezTo>
                    <a:pt x="6240" y="8471"/>
                    <a:pt x="6142" y="8474"/>
                    <a:pt x="6043" y="8474"/>
                  </a:cubicBezTo>
                  <a:cubicBezTo>
                    <a:pt x="5944" y="8474"/>
                    <a:pt x="5843" y="8471"/>
                    <a:pt x="5745" y="8467"/>
                  </a:cubicBezTo>
                  <a:cubicBezTo>
                    <a:pt x="3943" y="8413"/>
                    <a:pt x="1900" y="8119"/>
                    <a:pt x="384" y="7040"/>
                  </a:cubicBezTo>
                  <a:lnTo>
                    <a:pt x="384" y="7040"/>
                  </a:lnTo>
                  <a:cubicBezTo>
                    <a:pt x="1089" y="7780"/>
                    <a:pt x="2320" y="8413"/>
                    <a:pt x="4470" y="8654"/>
                  </a:cubicBezTo>
                  <a:cubicBezTo>
                    <a:pt x="5632" y="8783"/>
                    <a:pt x="6572" y="8852"/>
                    <a:pt x="7342" y="8852"/>
                  </a:cubicBezTo>
                  <a:cubicBezTo>
                    <a:pt x="9510" y="8852"/>
                    <a:pt x="10343" y="8305"/>
                    <a:pt x="11053" y="6995"/>
                  </a:cubicBezTo>
                  <a:cubicBezTo>
                    <a:pt x="11988" y="5280"/>
                    <a:pt x="11373" y="3086"/>
                    <a:pt x="11451" y="3086"/>
                  </a:cubicBezTo>
                  <a:lnTo>
                    <a:pt x="11451" y="3086"/>
                  </a:lnTo>
                  <a:cubicBezTo>
                    <a:pt x="11454" y="3086"/>
                    <a:pt x="11458" y="3089"/>
                    <a:pt x="11464" y="3097"/>
                  </a:cubicBezTo>
                  <a:cubicBezTo>
                    <a:pt x="11493" y="3133"/>
                    <a:pt x="11528" y="3156"/>
                    <a:pt x="11554" y="3156"/>
                  </a:cubicBezTo>
                  <a:cubicBezTo>
                    <a:pt x="11662" y="3156"/>
                    <a:pt x="11640" y="2775"/>
                    <a:pt x="10643" y="1419"/>
                  </a:cubicBezTo>
                  <a:cubicBezTo>
                    <a:pt x="10134" y="741"/>
                    <a:pt x="9394" y="295"/>
                    <a:pt x="8698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3096;p54">
              <a:extLst>
                <a:ext uri="{FF2B5EF4-FFF2-40B4-BE49-F238E27FC236}">
                  <a16:creationId xmlns:a16="http://schemas.microsoft.com/office/drawing/2014/main" id="{35D835E0-C2D6-4636-BDE7-2BFF6F32396F}"/>
                </a:ext>
              </a:extLst>
            </p:cNvPr>
            <p:cNvSpPr/>
            <p:nvPr/>
          </p:nvSpPr>
          <p:spPr>
            <a:xfrm>
              <a:off x="6732850" y="1754050"/>
              <a:ext cx="56900" cy="30375"/>
            </a:xfrm>
            <a:custGeom>
              <a:avLst/>
              <a:gdLst/>
              <a:ahLst/>
              <a:cxnLst/>
              <a:rect l="l" t="t" r="r" b="b"/>
              <a:pathLst>
                <a:path w="2276" h="1215" extrusionOk="0">
                  <a:moveTo>
                    <a:pt x="63" y="1"/>
                  </a:moveTo>
                  <a:cubicBezTo>
                    <a:pt x="37" y="81"/>
                    <a:pt x="19" y="153"/>
                    <a:pt x="1" y="233"/>
                  </a:cubicBezTo>
                  <a:lnTo>
                    <a:pt x="2276" y="1214"/>
                  </a:lnTo>
                  <a:lnTo>
                    <a:pt x="2151" y="1009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8F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3097;p54">
              <a:extLst>
                <a:ext uri="{FF2B5EF4-FFF2-40B4-BE49-F238E27FC236}">
                  <a16:creationId xmlns:a16="http://schemas.microsoft.com/office/drawing/2014/main" id="{82333E13-41A5-4E49-9ED4-80EEF811C150}"/>
                </a:ext>
              </a:extLst>
            </p:cNvPr>
            <p:cNvSpPr/>
            <p:nvPr/>
          </p:nvSpPr>
          <p:spPr>
            <a:xfrm>
              <a:off x="6731300" y="1752425"/>
              <a:ext cx="56675" cy="26850"/>
            </a:xfrm>
            <a:custGeom>
              <a:avLst/>
              <a:gdLst/>
              <a:ahLst/>
              <a:cxnLst/>
              <a:rect l="l" t="t" r="r" b="b"/>
              <a:pathLst>
                <a:path w="2267" h="1074" extrusionOk="0">
                  <a:moveTo>
                    <a:pt x="52" y="0"/>
                  </a:moveTo>
                  <a:cubicBezTo>
                    <a:pt x="33" y="0"/>
                    <a:pt x="16" y="10"/>
                    <a:pt x="9" y="30"/>
                  </a:cubicBezTo>
                  <a:cubicBezTo>
                    <a:pt x="0" y="57"/>
                    <a:pt x="9" y="84"/>
                    <a:pt x="36" y="93"/>
                  </a:cubicBezTo>
                  <a:lnTo>
                    <a:pt x="2195" y="1074"/>
                  </a:lnTo>
                  <a:lnTo>
                    <a:pt x="2213" y="1074"/>
                  </a:lnTo>
                  <a:cubicBezTo>
                    <a:pt x="2231" y="1074"/>
                    <a:pt x="2249" y="1065"/>
                    <a:pt x="2257" y="1047"/>
                  </a:cubicBezTo>
                  <a:cubicBezTo>
                    <a:pt x="2266" y="1020"/>
                    <a:pt x="2257" y="994"/>
                    <a:pt x="2231" y="985"/>
                  </a:cubicBezTo>
                  <a:lnTo>
                    <a:pt x="72" y="3"/>
                  </a:lnTo>
                  <a:cubicBezTo>
                    <a:pt x="65" y="1"/>
                    <a:pt x="58" y="0"/>
                    <a:pt x="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3098;p54">
              <a:extLst>
                <a:ext uri="{FF2B5EF4-FFF2-40B4-BE49-F238E27FC236}">
                  <a16:creationId xmlns:a16="http://schemas.microsoft.com/office/drawing/2014/main" id="{7AD6CDA1-D147-4C87-A10C-C72702DF1E4A}"/>
                </a:ext>
              </a:extLst>
            </p:cNvPr>
            <p:cNvSpPr/>
            <p:nvPr/>
          </p:nvSpPr>
          <p:spPr>
            <a:xfrm>
              <a:off x="6888075" y="1807525"/>
              <a:ext cx="143875" cy="21275"/>
            </a:xfrm>
            <a:custGeom>
              <a:avLst/>
              <a:gdLst/>
              <a:ahLst/>
              <a:cxnLst/>
              <a:rect l="l" t="t" r="r" b="b"/>
              <a:pathLst>
                <a:path w="5755" h="851" extrusionOk="0">
                  <a:moveTo>
                    <a:pt x="41" y="1"/>
                  </a:moveTo>
                  <a:cubicBezTo>
                    <a:pt x="22" y="1"/>
                    <a:pt x="8" y="17"/>
                    <a:pt x="1" y="39"/>
                  </a:cubicBezTo>
                  <a:cubicBezTo>
                    <a:pt x="1" y="65"/>
                    <a:pt x="19" y="92"/>
                    <a:pt x="46" y="92"/>
                  </a:cubicBezTo>
                  <a:lnTo>
                    <a:pt x="5701" y="850"/>
                  </a:lnTo>
                  <a:lnTo>
                    <a:pt x="5710" y="850"/>
                  </a:lnTo>
                  <a:cubicBezTo>
                    <a:pt x="5728" y="850"/>
                    <a:pt x="5755" y="833"/>
                    <a:pt x="5755" y="806"/>
                  </a:cubicBezTo>
                  <a:cubicBezTo>
                    <a:pt x="5755" y="779"/>
                    <a:pt x="5737" y="752"/>
                    <a:pt x="5710" y="752"/>
                  </a:cubicBezTo>
                  <a:lnTo>
                    <a:pt x="54" y="3"/>
                  </a:lnTo>
                  <a:cubicBezTo>
                    <a:pt x="50" y="1"/>
                    <a:pt x="45" y="1"/>
                    <a:pt x="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3099;p54">
              <a:extLst>
                <a:ext uri="{FF2B5EF4-FFF2-40B4-BE49-F238E27FC236}">
                  <a16:creationId xmlns:a16="http://schemas.microsoft.com/office/drawing/2014/main" id="{15CC5E64-52DF-420F-8C99-3784A545A4D2}"/>
                </a:ext>
              </a:extLst>
            </p:cNvPr>
            <p:cNvSpPr/>
            <p:nvPr/>
          </p:nvSpPr>
          <p:spPr>
            <a:xfrm>
              <a:off x="6871125" y="1858150"/>
              <a:ext cx="51550" cy="41800"/>
            </a:xfrm>
            <a:custGeom>
              <a:avLst/>
              <a:gdLst/>
              <a:ahLst/>
              <a:cxnLst/>
              <a:rect l="l" t="t" r="r" b="b"/>
              <a:pathLst>
                <a:path w="2062" h="1672" extrusionOk="0">
                  <a:moveTo>
                    <a:pt x="85" y="1"/>
                  </a:moveTo>
                  <a:cubicBezTo>
                    <a:pt x="63" y="1"/>
                    <a:pt x="44" y="17"/>
                    <a:pt x="37" y="39"/>
                  </a:cubicBezTo>
                  <a:cubicBezTo>
                    <a:pt x="28" y="74"/>
                    <a:pt x="1" y="181"/>
                    <a:pt x="1981" y="1662"/>
                  </a:cubicBezTo>
                  <a:cubicBezTo>
                    <a:pt x="1990" y="1662"/>
                    <a:pt x="1999" y="1671"/>
                    <a:pt x="2008" y="1671"/>
                  </a:cubicBezTo>
                  <a:cubicBezTo>
                    <a:pt x="2017" y="1671"/>
                    <a:pt x="2035" y="1662"/>
                    <a:pt x="2044" y="1644"/>
                  </a:cubicBezTo>
                  <a:cubicBezTo>
                    <a:pt x="2062" y="1627"/>
                    <a:pt x="2053" y="1600"/>
                    <a:pt x="2035" y="1582"/>
                  </a:cubicBezTo>
                  <a:cubicBezTo>
                    <a:pt x="1330" y="1056"/>
                    <a:pt x="197" y="181"/>
                    <a:pt x="135" y="48"/>
                  </a:cubicBezTo>
                  <a:cubicBezTo>
                    <a:pt x="135" y="30"/>
                    <a:pt x="117" y="12"/>
                    <a:pt x="99" y="3"/>
                  </a:cubicBezTo>
                  <a:cubicBezTo>
                    <a:pt x="94" y="1"/>
                    <a:pt x="90" y="1"/>
                    <a:pt x="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3100;p54">
              <a:extLst>
                <a:ext uri="{FF2B5EF4-FFF2-40B4-BE49-F238E27FC236}">
                  <a16:creationId xmlns:a16="http://schemas.microsoft.com/office/drawing/2014/main" id="{5B04B157-B5F2-4EB7-BBBD-466956D54A33}"/>
                </a:ext>
              </a:extLst>
            </p:cNvPr>
            <p:cNvSpPr/>
            <p:nvPr/>
          </p:nvSpPr>
          <p:spPr>
            <a:xfrm>
              <a:off x="6738650" y="1831350"/>
              <a:ext cx="37050" cy="11275"/>
            </a:xfrm>
            <a:custGeom>
              <a:avLst/>
              <a:gdLst/>
              <a:ahLst/>
              <a:cxnLst/>
              <a:rect l="l" t="t" r="r" b="b"/>
              <a:pathLst>
                <a:path w="1482" h="451" extrusionOk="0">
                  <a:moveTo>
                    <a:pt x="1421" y="1"/>
                  </a:moveTo>
                  <a:cubicBezTo>
                    <a:pt x="1410" y="1"/>
                    <a:pt x="1401" y="5"/>
                    <a:pt x="1393" y="13"/>
                  </a:cubicBezTo>
                  <a:cubicBezTo>
                    <a:pt x="1330" y="58"/>
                    <a:pt x="527" y="245"/>
                    <a:pt x="37" y="361"/>
                  </a:cubicBezTo>
                  <a:cubicBezTo>
                    <a:pt x="10" y="361"/>
                    <a:pt x="1" y="388"/>
                    <a:pt x="1" y="415"/>
                  </a:cubicBezTo>
                  <a:cubicBezTo>
                    <a:pt x="10" y="442"/>
                    <a:pt x="28" y="451"/>
                    <a:pt x="45" y="451"/>
                  </a:cubicBezTo>
                  <a:lnTo>
                    <a:pt x="63" y="451"/>
                  </a:lnTo>
                  <a:cubicBezTo>
                    <a:pt x="670" y="317"/>
                    <a:pt x="1410" y="138"/>
                    <a:pt x="1455" y="85"/>
                  </a:cubicBezTo>
                  <a:cubicBezTo>
                    <a:pt x="1473" y="67"/>
                    <a:pt x="1482" y="40"/>
                    <a:pt x="1464" y="22"/>
                  </a:cubicBezTo>
                  <a:cubicBezTo>
                    <a:pt x="1449" y="8"/>
                    <a:pt x="1434" y="1"/>
                    <a:pt x="1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3101;p54">
              <a:extLst>
                <a:ext uri="{FF2B5EF4-FFF2-40B4-BE49-F238E27FC236}">
                  <a16:creationId xmlns:a16="http://schemas.microsoft.com/office/drawing/2014/main" id="{8E638EA1-BFC9-4512-8898-6710FFC0B0A1}"/>
                </a:ext>
              </a:extLst>
            </p:cNvPr>
            <p:cNvSpPr/>
            <p:nvPr/>
          </p:nvSpPr>
          <p:spPr>
            <a:xfrm>
              <a:off x="6774125" y="1775425"/>
              <a:ext cx="116225" cy="86000"/>
            </a:xfrm>
            <a:custGeom>
              <a:avLst/>
              <a:gdLst/>
              <a:ahLst/>
              <a:cxnLst/>
              <a:rect l="l" t="t" r="r" b="b"/>
              <a:pathLst>
                <a:path w="4649" h="3440" extrusionOk="0">
                  <a:moveTo>
                    <a:pt x="545" y="0"/>
                  </a:moveTo>
                  <a:cubicBezTo>
                    <a:pt x="534" y="0"/>
                    <a:pt x="525" y="1"/>
                    <a:pt x="518" y="2"/>
                  </a:cubicBezTo>
                  <a:cubicBezTo>
                    <a:pt x="455" y="20"/>
                    <a:pt x="393" y="118"/>
                    <a:pt x="339" y="261"/>
                  </a:cubicBezTo>
                  <a:cubicBezTo>
                    <a:pt x="295" y="386"/>
                    <a:pt x="259" y="546"/>
                    <a:pt x="223" y="716"/>
                  </a:cubicBezTo>
                  <a:cubicBezTo>
                    <a:pt x="197" y="823"/>
                    <a:pt x="179" y="939"/>
                    <a:pt x="161" y="1055"/>
                  </a:cubicBezTo>
                  <a:cubicBezTo>
                    <a:pt x="134" y="1207"/>
                    <a:pt x="116" y="1358"/>
                    <a:pt x="89" y="1501"/>
                  </a:cubicBezTo>
                  <a:cubicBezTo>
                    <a:pt x="81" y="1590"/>
                    <a:pt x="72" y="1679"/>
                    <a:pt x="63" y="1769"/>
                  </a:cubicBezTo>
                  <a:cubicBezTo>
                    <a:pt x="36" y="1956"/>
                    <a:pt x="18" y="2108"/>
                    <a:pt x="9" y="2197"/>
                  </a:cubicBezTo>
                  <a:cubicBezTo>
                    <a:pt x="9" y="2259"/>
                    <a:pt x="0" y="2295"/>
                    <a:pt x="0" y="2295"/>
                  </a:cubicBezTo>
                  <a:cubicBezTo>
                    <a:pt x="648" y="2966"/>
                    <a:pt x="3005" y="3440"/>
                    <a:pt x="3720" y="3440"/>
                  </a:cubicBezTo>
                  <a:cubicBezTo>
                    <a:pt x="3822" y="3440"/>
                    <a:pt x="3891" y="3430"/>
                    <a:pt x="3917" y="3410"/>
                  </a:cubicBezTo>
                  <a:cubicBezTo>
                    <a:pt x="3934" y="3401"/>
                    <a:pt x="3952" y="3383"/>
                    <a:pt x="3961" y="3357"/>
                  </a:cubicBezTo>
                  <a:cubicBezTo>
                    <a:pt x="3997" y="3312"/>
                    <a:pt x="4042" y="3232"/>
                    <a:pt x="4077" y="3134"/>
                  </a:cubicBezTo>
                  <a:cubicBezTo>
                    <a:pt x="4086" y="3107"/>
                    <a:pt x="4095" y="3080"/>
                    <a:pt x="4104" y="3062"/>
                  </a:cubicBezTo>
                  <a:cubicBezTo>
                    <a:pt x="4149" y="2946"/>
                    <a:pt x="4193" y="2830"/>
                    <a:pt x="4229" y="2696"/>
                  </a:cubicBezTo>
                  <a:cubicBezTo>
                    <a:pt x="4265" y="2589"/>
                    <a:pt x="4300" y="2482"/>
                    <a:pt x="4327" y="2375"/>
                  </a:cubicBezTo>
                  <a:cubicBezTo>
                    <a:pt x="4381" y="2206"/>
                    <a:pt x="4425" y="2036"/>
                    <a:pt x="4470" y="1885"/>
                  </a:cubicBezTo>
                  <a:cubicBezTo>
                    <a:pt x="4505" y="1760"/>
                    <a:pt x="4532" y="1644"/>
                    <a:pt x="4559" y="1546"/>
                  </a:cubicBezTo>
                  <a:cubicBezTo>
                    <a:pt x="4577" y="1447"/>
                    <a:pt x="4595" y="1376"/>
                    <a:pt x="4612" y="1332"/>
                  </a:cubicBezTo>
                  <a:cubicBezTo>
                    <a:pt x="4648" y="1153"/>
                    <a:pt x="2980" y="600"/>
                    <a:pt x="1758" y="270"/>
                  </a:cubicBezTo>
                  <a:cubicBezTo>
                    <a:pt x="1176" y="112"/>
                    <a:pt x="695" y="0"/>
                    <a:pt x="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3102;p54">
              <a:extLst>
                <a:ext uri="{FF2B5EF4-FFF2-40B4-BE49-F238E27FC236}">
                  <a16:creationId xmlns:a16="http://schemas.microsoft.com/office/drawing/2014/main" id="{B475E959-0E2A-4794-B026-43A7CB67778D}"/>
                </a:ext>
              </a:extLst>
            </p:cNvPr>
            <p:cNvSpPr/>
            <p:nvPr/>
          </p:nvSpPr>
          <p:spPr>
            <a:xfrm>
              <a:off x="6779700" y="1781950"/>
              <a:ext cx="108400" cy="40600"/>
            </a:xfrm>
            <a:custGeom>
              <a:avLst/>
              <a:gdLst/>
              <a:ahLst/>
              <a:cxnLst/>
              <a:rect l="l" t="t" r="r" b="b"/>
              <a:pathLst>
                <a:path w="4336" h="1624" extrusionOk="0">
                  <a:moveTo>
                    <a:pt x="116" y="0"/>
                  </a:moveTo>
                  <a:cubicBezTo>
                    <a:pt x="72" y="125"/>
                    <a:pt x="36" y="285"/>
                    <a:pt x="0" y="455"/>
                  </a:cubicBezTo>
                  <a:cubicBezTo>
                    <a:pt x="429" y="508"/>
                    <a:pt x="910" y="607"/>
                    <a:pt x="1401" y="723"/>
                  </a:cubicBezTo>
                  <a:cubicBezTo>
                    <a:pt x="2561" y="1017"/>
                    <a:pt x="3729" y="1436"/>
                    <a:pt x="4247" y="1624"/>
                  </a:cubicBezTo>
                  <a:cubicBezTo>
                    <a:pt x="4282" y="1499"/>
                    <a:pt x="4309" y="1383"/>
                    <a:pt x="4336" y="1285"/>
                  </a:cubicBezTo>
                  <a:cubicBezTo>
                    <a:pt x="3524" y="919"/>
                    <a:pt x="2382" y="580"/>
                    <a:pt x="1454" y="330"/>
                  </a:cubicBezTo>
                  <a:cubicBezTo>
                    <a:pt x="892" y="178"/>
                    <a:pt x="411" y="71"/>
                    <a:pt x="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3103;p54">
              <a:extLst>
                <a:ext uri="{FF2B5EF4-FFF2-40B4-BE49-F238E27FC236}">
                  <a16:creationId xmlns:a16="http://schemas.microsoft.com/office/drawing/2014/main" id="{9B052825-1FE5-4456-9713-85A3C4EE3A20}"/>
                </a:ext>
              </a:extLst>
            </p:cNvPr>
            <p:cNvSpPr/>
            <p:nvPr/>
          </p:nvSpPr>
          <p:spPr>
            <a:xfrm>
              <a:off x="6776350" y="1801775"/>
              <a:ext cx="105950" cy="41075"/>
            </a:xfrm>
            <a:custGeom>
              <a:avLst/>
              <a:gdLst/>
              <a:ahLst/>
              <a:cxnLst/>
              <a:rect l="l" t="t" r="r" b="b"/>
              <a:pathLst>
                <a:path w="4238" h="1643" extrusionOk="0">
                  <a:moveTo>
                    <a:pt x="72" y="1"/>
                  </a:moveTo>
                  <a:cubicBezTo>
                    <a:pt x="45" y="153"/>
                    <a:pt x="27" y="304"/>
                    <a:pt x="0" y="447"/>
                  </a:cubicBezTo>
                  <a:cubicBezTo>
                    <a:pt x="518" y="527"/>
                    <a:pt x="1080" y="652"/>
                    <a:pt x="1633" y="804"/>
                  </a:cubicBezTo>
                  <a:cubicBezTo>
                    <a:pt x="2757" y="1116"/>
                    <a:pt x="3801" y="1509"/>
                    <a:pt x="4140" y="1642"/>
                  </a:cubicBezTo>
                  <a:cubicBezTo>
                    <a:pt x="4176" y="1535"/>
                    <a:pt x="4211" y="1428"/>
                    <a:pt x="4238" y="1321"/>
                  </a:cubicBezTo>
                  <a:cubicBezTo>
                    <a:pt x="3515" y="964"/>
                    <a:pt x="2463" y="634"/>
                    <a:pt x="1535" y="376"/>
                  </a:cubicBezTo>
                  <a:cubicBezTo>
                    <a:pt x="955" y="215"/>
                    <a:pt x="429" y="90"/>
                    <a:pt x="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3104;p54">
              <a:extLst>
                <a:ext uri="{FF2B5EF4-FFF2-40B4-BE49-F238E27FC236}">
                  <a16:creationId xmlns:a16="http://schemas.microsoft.com/office/drawing/2014/main" id="{74022698-C942-44F2-9A2D-715123747BF9}"/>
                </a:ext>
              </a:extLst>
            </p:cNvPr>
            <p:cNvSpPr/>
            <p:nvPr/>
          </p:nvSpPr>
          <p:spPr>
            <a:xfrm>
              <a:off x="6774350" y="1819625"/>
              <a:ext cx="102375" cy="39725"/>
            </a:xfrm>
            <a:custGeom>
              <a:avLst/>
              <a:gdLst/>
              <a:ahLst/>
              <a:cxnLst/>
              <a:rect l="l" t="t" r="r" b="b"/>
              <a:pathLst>
                <a:path w="4095" h="1589" extrusionOk="0">
                  <a:moveTo>
                    <a:pt x="54" y="1"/>
                  </a:moveTo>
                  <a:cubicBezTo>
                    <a:pt x="27" y="188"/>
                    <a:pt x="9" y="340"/>
                    <a:pt x="0" y="429"/>
                  </a:cubicBezTo>
                  <a:cubicBezTo>
                    <a:pt x="1535" y="688"/>
                    <a:pt x="3444" y="1401"/>
                    <a:pt x="3952" y="1589"/>
                  </a:cubicBezTo>
                  <a:cubicBezTo>
                    <a:pt x="3988" y="1544"/>
                    <a:pt x="4033" y="1464"/>
                    <a:pt x="4068" y="1366"/>
                  </a:cubicBezTo>
                  <a:cubicBezTo>
                    <a:pt x="4077" y="1339"/>
                    <a:pt x="4086" y="1312"/>
                    <a:pt x="4095" y="1294"/>
                  </a:cubicBezTo>
                  <a:cubicBezTo>
                    <a:pt x="3524" y="1000"/>
                    <a:pt x="2721" y="732"/>
                    <a:pt x="1954" y="500"/>
                  </a:cubicBezTo>
                  <a:cubicBezTo>
                    <a:pt x="1231" y="295"/>
                    <a:pt x="535" y="117"/>
                    <a:pt x="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3105;p54">
              <a:extLst>
                <a:ext uri="{FF2B5EF4-FFF2-40B4-BE49-F238E27FC236}">
                  <a16:creationId xmlns:a16="http://schemas.microsoft.com/office/drawing/2014/main" id="{8997235B-84A3-4F53-BFCE-308326127BFD}"/>
                </a:ext>
              </a:extLst>
            </p:cNvPr>
            <p:cNvSpPr/>
            <p:nvPr/>
          </p:nvSpPr>
          <p:spPr>
            <a:xfrm>
              <a:off x="6774125" y="1775425"/>
              <a:ext cx="101950" cy="86000"/>
            </a:xfrm>
            <a:custGeom>
              <a:avLst/>
              <a:gdLst/>
              <a:ahLst/>
              <a:cxnLst/>
              <a:rect l="l" t="t" r="r" b="b"/>
              <a:pathLst>
                <a:path w="4078" h="3440" extrusionOk="0">
                  <a:moveTo>
                    <a:pt x="545" y="0"/>
                  </a:moveTo>
                  <a:cubicBezTo>
                    <a:pt x="534" y="0"/>
                    <a:pt x="525" y="1"/>
                    <a:pt x="518" y="2"/>
                  </a:cubicBezTo>
                  <a:cubicBezTo>
                    <a:pt x="455" y="20"/>
                    <a:pt x="393" y="118"/>
                    <a:pt x="339" y="261"/>
                  </a:cubicBezTo>
                  <a:cubicBezTo>
                    <a:pt x="295" y="386"/>
                    <a:pt x="259" y="546"/>
                    <a:pt x="223" y="716"/>
                  </a:cubicBezTo>
                  <a:cubicBezTo>
                    <a:pt x="197" y="823"/>
                    <a:pt x="179" y="939"/>
                    <a:pt x="161" y="1055"/>
                  </a:cubicBezTo>
                  <a:cubicBezTo>
                    <a:pt x="134" y="1207"/>
                    <a:pt x="116" y="1358"/>
                    <a:pt x="89" y="1501"/>
                  </a:cubicBezTo>
                  <a:cubicBezTo>
                    <a:pt x="81" y="1590"/>
                    <a:pt x="72" y="1679"/>
                    <a:pt x="63" y="1769"/>
                  </a:cubicBezTo>
                  <a:cubicBezTo>
                    <a:pt x="36" y="1956"/>
                    <a:pt x="18" y="2108"/>
                    <a:pt x="9" y="2197"/>
                  </a:cubicBezTo>
                  <a:cubicBezTo>
                    <a:pt x="9" y="2259"/>
                    <a:pt x="0" y="2295"/>
                    <a:pt x="0" y="2295"/>
                  </a:cubicBezTo>
                  <a:cubicBezTo>
                    <a:pt x="648" y="2966"/>
                    <a:pt x="3005" y="3440"/>
                    <a:pt x="3720" y="3440"/>
                  </a:cubicBezTo>
                  <a:cubicBezTo>
                    <a:pt x="3822" y="3440"/>
                    <a:pt x="3891" y="3430"/>
                    <a:pt x="3917" y="3410"/>
                  </a:cubicBezTo>
                  <a:cubicBezTo>
                    <a:pt x="3934" y="3401"/>
                    <a:pt x="3952" y="3383"/>
                    <a:pt x="3961" y="3357"/>
                  </a:cubicBezTo>
                  <a:cubicBezTo>
                    <a:pt x="3997" y="3312"/>
                    <a:pt x="4042" y="3232"/>
                    <a:pt x="4077" y="3134"/>
                  </a:cubicBezTo>
                  <a:cubicBezTo>
                    <a:pt x="3711" y="3027"/>
                    <a:pt x="3203" y="2866"/>
                    <a:pt x="2525" y="2634"/>
                  </a:cubicBezTo>
                  <a:cubicBezTo>
                    <a:pt x="2284" y="2554"/>
                    <a:pt x="2097" y="2429"/>
                    <a:pt x="1963" y="2268"/>
                  </a:cubicBezTo>
                  <a:cubicBezTo>
                    <a:pt x="1847" y="2152"/>
                    <a:pt x="1776" y="2010"/>
                    <a:pt x="1722" y="1858"/>
                  </a:cubicBezTo>
                  <a:cubicBezTo>
                    <a:pt x="1669" y="1724"/>
                    <a:pt x="1642" y="1581"/>
                    <a:pt x="1624" y="1430"/>
                  </a:cubicBezTo>
                  <a:cubicBezTo>
                    <a:pt x="1606" y="1278"/>
                    <a:pt x="1615" y="1135"/>
                    <a:pt x="1624" y="984"/>
                  </a:cubicBezTo>
                  <a:cubicBezTo>
                    <a:pt x="1633" y="850"/>
                    <a:pt x="1651" y="716"/>
                    <a:pt x="1677" y="591"/>
                  </a:cubicBezTo>
                  <a:cubicBezTo>
                    <a:pt x="1704" y="475"/>
                    <a:pt x="1722" y="359"/>
                    <a:pt x="1758" y="270"/>
                  </a:cubicBezTo>
                  <a:cubicBezTo>
                    <a:pt x="1176" y="112"/>
                    <a:pt x="695" y="0"/>
                    <a:pt x="545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3106;p54">
              <a:extLst>
                <a:ext uri="{FF2B5EF4-FFF2-40B4-BE49-F238E27FC236}">
                  <a16:creationId xmlns:a16="http://schemas.microsoft.com/office/drawing/2014/main" id="{49EAFE0B-1043-4DF4-B8F9-633F7E955958}"/>
                </a:ext>
              </a:extLst>
            </p:cNvPr>
            <p:cNvSpPr/>
            <p:nvPr/>
          </p:nvSpPr>
          <p:spPr>
            <a:xfrm>
              <a:off x="6660150" y="1847050"/>
              <a:ext cx="91700" cy="141900"/>
            </a:xfrm>
            <a:custGeom>
              <a:avLst/>
              <a:gdLst/>
              <a:ahLst/>
              <a:cxnLst/>
              <a:rect l="l" t="t" r="r" b="b"/>
              <a:pathLst>
                <a:path w="3668" h="5676" extrusionOk="0">
                  <a:moveTo>
                    <a:pt x="3462" y="0"/>
                  </a:moveTo>
                  <a:cubicBezTo>
                    <a:pt x="3248" y="0"/>
                    <a:pt x="2873" y="35"/>
                    <a:pt x="2454" y="81"/>
                  </a:cubicBezTo>
                  <a:cubicBezTo>
                    <a:pt x="1482" y="188"/>
                    <a:pt x="268" y="367"/>
                    <a:pt x="152" y="385"/>
                  </a:cubicBezTo>
                  <a:cubicBezTo>
                    <a:pt x="1" y="411"/>
                    <a:pt x="188" y="3320"/>
                    <a:pt x="411" y="4658"/>
                  </a:cubicBezTo>
                  <a:cubicBezTo>
                    <a:pt x="473" y="5032"/>
                    <a:pt x="536" y="5282"/>
                    <a:pt x="598" y="5327"/>
                  </a:cubicBezTo>
                  <a:cubicBezTo>
                    <a:pt x="843" y="5472"/>
                    <a:pt x="2850" y="5676"/>
                    <a:pt x="3464" y="5676"/>
                  </a:cubicBezTo>
                  <a:cubicBezTo>
                    <a:pt x="3567" y="5676"/>
                    <a:pt x="3631" y="5670"/>
                    <a:pt x="3640" y="5657"/>
                  </a:cubicBezTo>
                  <a:cubicBezTo>
                    <a:pt x="3667" y="5612"/>
                    <a:pt x="3649" y="197"/>
                    <a:pt x="3649" y="37"/>
                  </a:cubicBezTo>
                  <a:cubicBezTo>
                    <a:pt x="3649" y="11"/>
                    <a:pt x="3580" y="0"/>
                    <a:pt x="34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3107;p54">
              <a:extLst>
                <a:ext uri="{FF2B5EF4-FFF2-40B4-BE49-F238E27FC236}">
                  <a16:creationId xmlns:a16="http://schemas.microsoft.com/office/drawing/2014/main" id="{4175EE83-4872-466E-964F-D16EC8EF1891}"/>
                </a:ext>
              </a:extLst>
            </p:cNvPr>
            <p:cNvSpPr/>
            <p:nvPr/>
          </p:nvSpPr>
          <p:spPr>
            <a:xfrm>
              <a:off x="6670400" y="1847050"/>
              <a:ext cx="81450" cy="141900"/>
            </a:xfrm>
            <a:custGeom>
              <a:avLst/>
              <a:gdLst/>
              <a:ahLst/>
              <a:cxnLst/>
              <a:rect l="l" t="t" r="r" b="b"/>
              <a:pathLst>
                <a:path w="3258" h="5676" extrusionOk="0">
                  <a:moveTo>
                    <a:pt x="3052" y="0"/>
                  </a:moveTo>
                  <a:cubicBezTo>
                    <a:pt x="2838" y="0"/>
                    <a:pt x="2463" y="35"/>
                    <a:pt x="2044" y="81"/>
                  </a:cubicBezTo>
                  <a:cubicBezTo>
                    <a:pt x="2142" y="1063"/>
                    <a:pt x="2347" y="3757"/>
                    <a:pt x="1687" y="4337"/>
                  </a:cubicBezTo>
                  <a:cubicBezTo>
                    <a:pt x="1381" y="4612"/>
                    <a:pt x="938" y="4694"/>
                    <a:pt x="517" y="4694"/>
                  </a:cubicBezTo>
                  <a:cubicBezTo>
                    <a:pt x="337" y="4694"/>
                    <a:pt x="161" y="4679"/>
                    <a:pt x="1" y="4658"/>
                  </a:cubicBezTo>
                  <a:lnTo>
                    <a:pt x="1" y="4658"/>
                  </a:lnTo>
                  <a:cubicBezTo>
                    <a:pt x="63" y="5032"/>
                    <a:pt x="126" y="5282"/>
                    <a:pt x="188" y="5327"/>
                  </a:cubicBezTo>
                  <a:cubicBezTo>
                    <a:pt x="433" y="5472"/>
                    <a:pt x="2440" y="5676"/>
                    <a:pt x="3054" y="5676"/>
                  </a:cubicBezTo>
                  <a:cubicBezTo>
                    <a:pt x="3157" y="5676"/>
                    <a:pt x="3221" y="5670"/>
                    <a:pt x="3230" y="5657"/>
                  </a:cubicBezTo>
                  <a:cubicBezTo>
                    <a:pt x="3257" y="5612"/>
                    <a:pt x="3239" y="197"/>
                    <a:pt x="3239" y="37"/>
                  </a:cubicBezTo>
                  <a:cubicBezTo>
                    <a:pt x="3239" y="11"/>
                    <a:pt x="3170" y="0"/>
                    <a:pt x="3052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3108;p54">
              <a:extLst>
                <a:ext uri="{FF2B5EF4-FFF2-40B4-BE49-F238E27FC236}">
                  <a16:creationId xmlns:a16="http://schemas.microsoft.com/office/drawing/2014/main" id="{3ED8A125-A697-4E26-87B8-3E8DDDA4E9F3}"/>
                </a:ext>
              </a:extLst>
            </p:cNvPr>
            <p:cNvSpPr/>
            <p:nvPr/>
          </p:nvSpPr>
          <p:spPr>
            <a:xfrm>
              <a:off x="6749375" y="1847950"/>
              <a:ext cx="43050" cy="141000"/>
            </a:xfrm>
            <a:custGeom>
              <a:avLst/>
              <a:gdLst/>
              <a:ahLst/>
              <a:cxnLst/>
              <a:rect l="l" t="t" r="r" b="b"/>
              <a:pathLst>
                <a:path w="1722" h="5640" extrusionOk="0">
                  <a:moveTo>
                    <a:pt x="80" y="1"/>
                  </a:moveTo>
                  <a:cubicBezTo>
                    <a:pt x="45" y="152"/>
                    <a:pt x="0" y="2311"/>
                    <a:pt x="0" y="3908"/>
                  </a:cubicBezTo>
                  <a:cubicBezTo>
                    <a:pt x="0" y="4854"/>
                    <a:pt x="18" y="5603"/>
                    <a:pt x="71" y="5621"/>
                  </a:cubicBezTo>
                  <a:cubicBezTo>
                    <a:pt x="94" y="5634"/>
                    <a:pt x="146" y="5639"/>
                    <a:pt x="218" y="5639"/>
                  </a:cubicBezTo>
                  <a:cubicBezTo>
                    <a:pt x="551" y="5639"/>
                    <a:pt x="1299" y="5518"/>
                    <a:pt x="1365" y="5416"/>
                  </a:cubicBezTo>
                  <a:cubicBezTo>
                    <a:pt x="1383" y="5380"/>
                    <a:pt x="1418" y="4996"/>
                    <a:pt x="1463" y="4443"/>
                  </a:cubicBezTo>
                  <a:cubicBezTo>
                    <a:pt x="1579" y="2945"/>
                    <a:pt x="1722" y="241"/>
                    <a:pt x="1713" y="161"/>
                  </a:cubicBezTo>
                  <a:cubicBezTo>
                    <a:pt x="1695" y="45"/>
                    <a:pt x="80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3109;p54">
              <a:extLst>
                <a:ext uri="{FF2B5EF4-FFF2-40B4-BE49-F238E27FC236}">
                  <a16:creationId xmlns:a16="http://schemas.microsoft.com/office/drawing/2014/main" id="{8713D3F2-22D2-4554-849C-2FF538ABBA39}"/>
                </a:ext>
              </a:extLst>
            </p:cNvPr>
            <p:cNvSpPr/>
            <p:nvPr/>
          </p:nvSpPr>
          <p:spPr>
            <a:xfrm>
              <a:off x="6749375" y="1945650"/>
              <a:ext cx="36600" cy="43300"/>
            </a:xfrm>
            <a:custGeom>
              <a:avLst/>
              <a:gdLst/>
              <a:ahLst/>
              <a:cxnLst/>
              <a:rect l="l" t="t" r="r" b="b"/>
              <a:pathLst>
                <a:path w="1464" h="1732" extrusionOk="0">
                  <a:moveTo>
                    <a:pt x="0" y="0"/>
                  </a:moveTo>
                  <a:cubicBezTo>
                    <a:pt x="0" y="946"/>
                    <a:pt x="18" y="1695"/>
                    <a:pt x="71" y="1713"/>
                  </a:cubicBezTo>
                  <a:cubicBezTo>
                    <a:pt x="94" y="1726"/>
                    <a:pt x="146" y="1731"/>
                    <a:pt x="218" y="1731"/>
                  </a:cubicBezTo>
                  <a:cubicBezTo>
                    <a:pt x="551" y="1731"/>
                    <a:pt x="1299" y="1610"/>
                    <a:pt x="1365" y="1508"/>
                  </a:cubicBezTo>
                  <a:cubicBezTo>
                    <a:pt x="1383" y="1472"/>
                    <a:pt x="1418" y="1088"/>
                    <a:pt x="1463" y="535"/>
                  </a:cubicBezTo>
                  <a:cubicBezTo>
                    <a:pt x="1026" y="366"/>
                    <a:pt x="428" y="152"/>
                    <a:pt x="0" y="0"/>
                  </a:cubicBezTo>
                  <a:close/>
                </a:path>
              </a:pathLst>
            </a:custGeom>
            <a:solidFill>
              <a:srgbClr val="F5C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3110;p54">
              <a:extLst>
                <a:ext uri="{FF2B5EF4-FFF2-40B4-BE49-F238E27FC236}">
                  <a16:creationId xmlns:a16="http://schemas.microsoft.com/office/drawing/2014/main" id="{A14AFDB7-C4A6-43DC-A0B1-58E364E53893}"/>
                </a:ext>
              </a:extLst>
            </p:cNvPr>
            <p:cNvSpPr/>
            <p:nvPr/>
          </p:nvSpPr>
          <p:spPr>
            <a:xfrm>
              <a:off x="6733975" y="1917025"/>
              <a:ext cx="168375" cy="78875"/>
            </a:xfrm>
            <a:custGeom>
              <a:avLst/>
              <a:gdLst/>
              <a:ahLst/>
              <a:cxnLst/>
              <a:rect l="l" t="t" r="r" b="b"/>
              <a:pathLst>
                <a:path w="6735" h="3155" extrusionOk="0">
                  <a:moveTo>
                    <a:pt x="6054" y="0"/>
                  </a:moveTo>
                  <a:cubicBezTo>
                    <a:pt x="6035" y="0"/>
                    <a:pt x="6015" y="1"/>
                    <a:pt x="5995" y="3"/>
                  </a:cubicBezTo>
                  <a:cubicBezTo>
                    <a:pt x="5245" y="87"/>
                    <a:pt x="4001" y="553"/>
                    <a:pt x="2670" y="553"/>
                  </a:cubicBezTo>
                  <a:cubicBezTo>
                    <a:pt x="2451" y="553"/>
                    <a:pt x="2230" y="541"/>
                    <a:pt x="2008" y="512"/>
                  </a:cubicBezTo>
                  <a:cubicBezTo>
                    <a:pt x="1580" y="458"/>
                    <a:pt x="1241" y="396"/>
                    <a:pt x="973" y="351"/>
                  </a:cubicBezTo>
                  <a:cubicBezTo>
                    <a:pt x="648" y="297"/>
                    <a:pt x="434" y="260"/>
                    <a:pt x="291" y="260"/>
                  </a:cubicBezTo>
                  <a:cubicBezTo>
                    <a:pt x="129" y="260"/>
                    <a:pt x="61" y="308"/>
                    <a:pt x="27" y="431"/>
                  </a:cubicBezTo>
                  <a:cubicBezTo>
                    <a:pt x="0" y="538"/>
                    <a:pt x="36" y="735"/>
                    <a:pt x="108" y="967"/>
                  </a:cubicBezTo>
                  <a:cubicBezTo>
                    <a:pt x="161" y="1100"/>
                    <a:pt x="224" y="1252"/>
                    <a:pt x="295" y="1395"/>
                  </a:cubicBezTo>
                  <a:cubicBezTo>
                    <a:pt x="473" y="1734"/>
                    <a:pt x="732" y="2073"/>
                    <a:pt x="1035" y="2251"/>
                  </a:cubicBezTo>
                  <a:cubicBezTo>
                    <a:pt x="1357" y="2450"/>
                    <a:pt x="1529" y="2500"/>
                    <a:pt x="1628" y="2500"/>
                  </a:cubicBezTo>
                  <a:cubicBezTo>
                    <a:pt x="1728" y="2500"/>
                    <a:pt x="1753" y="2447"/>
                    <a:pt x="1785" y="2447"/>
                  </a:cubicBezTo>
                  <a:cubicBezTo>
                    <a:pt x="1835" y="2447"/>
                    <a:pt x="2803" y="3155"/>
                    <a:pt x="4339" y="3155"/>
                  </a:cubicBezTo>
                  <a:cubicBezTo>
                    <a:pt x="4700" y="3155"/>
                    <a:pt x="5094" y="3115"/>
                    <a:pt x="5514" y="3018"/>
                  </a:cubicBezTo>
                  <a:cubicBezTo>
                    <a:pt x="5897" y="2929"/>
                    <a:pt x="6210" y="2510"/>
                    <a:pt x="6397" y="2019"/>
                  </a:cubicBezTo>
                  <a:cubicBezTo>
                    <a:pt x="6735" y="1136"/>
                    <a:pt x="6686" y="0"/>
                    <a:pt x="60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3111;p54">
              <a:extLst>
                <a:ext uri="{FF2B5EF4-FFF2-40B4-BE49-F238E27FC236}">
                  <a16:creationId xmlns:a16="http://schemas.microsoft.com/office/drawing/2014/main" id="{B5F2E6E5-F933-4F14-8CC0-DEFBA30C2E68}"/>
                </a:ext>
              </a:extLst>
            </p:cNvPr>
            <p:cNvSpPr/>
            <p:nvPr/>
          </p:nvSpPr>
          <p:spPr>
            <a:xfrm>
              <a:off x="6736650" y="1938725"/>
              <a:ext cx="157250" cy="57175"/>
            </a:xfrm>
            <a:custGeom>
              <a:avLst/>
              <a:gdLst/>
              <a:ahLst/>
              <a:cxnLst/>
              <a:rect l="l" t="t" r="r" b="b"/>
              <a:pathLst>
                <a:path w="6290" h="2287" extrusionOk="0">
                  <a:moveTo>
                    <a:pt x="286" y="0"/>
                  </a:moveTo>
                  <a:cubicBezTo>
                    <a:pt x="188" y="27"/>
                    <a:pt x="90" y="63"/>
                    <a:pt x="1" y="99"/>
                  </a:cubicBezTo>
                  <a:cubicBezTo>
                    <a:pt x="54" y="232"/>
                    <a:pt x="117" y="384"/>
                    <a:pt x="188" y="527"/>
                  </a:cubicBezTo>
                  <a:cubicBezTo>
                    <a:pt x="366" y="866"/>
                    <a:pt x="625" y="1205"/>
                    <a:pt x="928" y="1383"/>
                  </a:cubicBezTo>
                  <a:cubicBezTo>
                    <a:pt x="1250" y="1582"/>
                    <a:pt x="1422" y="1632"/>
                    <a:pt x="1521" y="1632"/>
                  </a:cubicBezTo>
                  <a:cubicBezTo>
                    <a:pt x="1621" y="1632"/>
                    <a:pt x="1646" y="1579"/>
                    <a:pt x="1678" y="1579"/>
                  </a:cubicBezTo>
                  <a:cubicBezTo>
                    <a:pt x="1728" y="1579"/>
                    <a:pt x="2696" y="2287"/>
                    <a:pt x="4232" y="2287"/>
                  </a:cubicBezTo>
                  <a:cubicBezTo>
                    <a:pt x="4593" y="2287"/>
                    <a:pt x="4987" y="2247"/>
                    <a:pt x="5407" y="2150"/>
                  </a:cubicBezTo>
                  <a:cubicBezTo>
                    <a:pt x="5790" y="2061"/>
                    <a:pt x="6103" y="1642"/>
                    <a:pt x="6290" y="1151"/>
                  </a:cubicBezTo>
                  <a:lnTo>
                    <a:pt x="6290" y="1151"/>
                  </a:lnTo>
                  <a:cubicBezTo>
                    <a:pt x="5835" y="1419"/>
                    <a:pt x="5193" y="1731"/>
                    <a:pt x="4336" y="1803"/>
                  </a:cubicBezTo>
                  <a:cubicBezTo>
                    <a:pt x="4209" y="1814"/>
                    <a:pt x="4086" y="1819"/>
                    <a:pt x="3967" y="1819"/>
                  </a:cubicBezTo>
                  <a:cubicBezTo>
                    <a:pt x="2479" y="1819"/>
                    <a:pt x="1603" y="1003"/>
                    <a:pt x="1446" y="937"/>
                  </a:cubicBezTo>
                  <a:cubicBezTo>
                    <a:pt x="1430" y="931"/>
                    <a:pt x="1417" y="928"/>
                    <a:pt x="1406" y="928"/>
                  </a:cubicBezTo>
                  <a:cubicBezTo>
                    <a:pt x="1331" y="928"/>
                    <a:pt x="1351" y="1063"/>
                    <a:pt x="1260" y="1063"/>
                  </a:cubicBezTo>
                  <a:cubicBezTo>
                    <a:pt x="1221" y="1063"/>
                    <a:pt x="1160" y="1038"/>
                    <a:pt x="1062" y="964"/>
                  </a:cubicBezTo>
                  <a:cubicBezTo>
                    <a:pt x="696" y="696"/>
                    <a:pt x="286" y="0"/>
                    <a:pt x="286" y="0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3112;p54">
              <a:extLst>
                <a:ext uri="{FF2B5EF4-FFF2-40B4-BE49-F238E27FC236}">
                  <a16:creationId xmlns:a16="http://schemas.microsoft.com/office/drawing/2014/main" id="{BC88C4A0-1AC8-4B89-8FC5-7B1C45D880AC}"/>
                </a:ext>
              </a:extLst>
            </p:cNvPr>
            <p:cNvSpPr/>
            <p:nvPr/>
          </p:nvSpPr>
          <p:spPr>
            <a:xfrm>
              <a:off x="6733525" y="1923475"/>
              <a:ext cx="24775" cy="28425"/>
            </a:xfrm>
            <a:custGeom>
              <a:avLst/>
              <a:gdLst/>
              <a:ahLst/>
              <a:cxnLst/>
              <a:rect l="l" t="t" r="r" b="b"/>
              <a:pathLst>
                <a:path w="991" h="1137" extrusionOk="0">
                  <a:moveTo>
                    <a:pt x="305" y="0"/>
                  </a:moveTo>
                  <a:cubicBezTo>
                    <a:pt x="259" y="0"/>
                    <a:pt x="220" y="4"/>
                    <a:pt x="188" y="13"/>
                  </a:cubicBezTo>
                  <a:cubicBezTo>
                    <a:pt x="108" y="40"/>
                    <a:pt x="63" y="84"/>
                    <a:pt x="45" y="173"/>
                  </a:cubicBezTo>
                  <a:cubicBezTo>
                    <a:pt x="1" y="343"/>
                    <a:pt x="108" y="744"/>
                    <a:pt x="313" y="1137"/>
                  </a:cubicBezTo>
                  <a:cubicBezTo>
                    <a:pt x="527" y="1012"/>
                    <a:pt x="679" y="878"/>
                    <a:pt x="777" y="744"/>
                  </a:cubicBezTo>
                  <a:cubicBezTo>
                    <a:pt x="955" y="503"/>
                    <a:pt x="991" y="271"/>
                    <a:pt x="991" y="93"/>
                  </a:cubicBezTo>
                  <a:cubicBezTo>
                    <a:pt x="666" y="39"/>
                    <a:pt x="449" y="0"/>
                    <a:pt x="3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3113;p54">
              <a:extLst>
                <a:ext uri="{FF2B5EF4-FFF2-40B4-BE49-F238E27FC236}">
                  <a16:creationId xmlns:a16="http://schemas.microsoft.com/office/drawing/2014/main" id="{58DCCA4A-A81D-452D-90DB-8FF2A922C62E}"/>
                </a:ext>
              </a:extLst>
            </p:cNvPr>
            <p:cNvSpPr/>
            <p:nvPr/>
          </p:nvSpPr>
          <p:spPr>
            <a:xfrm>
              <a:off x="6733525" y="1923775"/>
              <a:ext cx="19425" cy="28125"/>
            </a:xfrm>
            <a:custGeom>
              <a:avLst/>
              <a:gdLst/>
              <a:ahLst/>
              <a:cxnLst/>
              <a:rect l="l" t="t" r="r" b="b"/>
              <a:pathLst>
                <a:path w="777" h="1125" extrusionOk="0">
                  <a:moveTo>
                    <a:pt x="188" y="1"/>
                  </a:moveTo>
                  <a:cubicBezTo>
                    <a:pt x="108" y="28"/>
                    <a:pt x="72" y="72"/>
                    <a:pt x="45" y="161"/>
                  </a:cubicBezTo>
                  <a:cubicBezTo>
                    <a:pt x="1" y="331"/>
                    <a:pt x="108" y="732"/>
                    <a:pt x="313" y="1125"/>
                  </a:cubicBezTo>
                  <a:cubicBezTo>
                    <a:pt x="527" y="1000"/>
                    <a:pt x="679" y="866"/>
                    <a:pt x="777" y="732"/>
                  </a:cubicBezTo>
                  <a:cubicBezTo>
                    <a:pt x="509" y="518"/>
                    <a:pt x="322" y="233"/>
                    <a:pt x="188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" name="Nhóm 3">
            <a:extLst>
              <a:ext uri="{FF2B5EF4-FFF2-40B4-BE49-F238E27FC236}">
                <a16:creationId xmlns:a16="http://schemas.microsoft.com/office/drawing/2014/main" id="{5F24D50A-877E-478E-A74D-68780250A9DD}"/>
              </a:ext>
            </a:extLst>
          </p:cNvPr>
          <p:cNvGrpSpPr/>
          <p:nvPr/>
        </p:nvGrpSpPr>
        <p:grpSpPr>
          <a:xfrm>
            <a:off x="37601" y="487144"/>
            <a:ext cx="3983211" cy="698364"/>
            <a:chOff x="369322" y="1296066"/>
            <a:chExt cx="9883911" cy="1083626"/>
          </a:xfrm>
        </p:grpSpPr>
        <p:sp>
          <p:nvSpPr>
            <p:cNvPr id="2" name="Hộp Văn bản 1">
              <a:extLst>
                <a:ext uri="{FF2B5EF4-FFF2-40B4-BE49-F238E27FC236}">
                  <a16:creationId xmlns:a16="http://schemas.microsoft.com/office/drawing/2014/main" id="{4EFB3696-509A-4FC3-97BA-E764E2EDB3A1}"/>
                </a:ext>
              </a:extLst>
            </p:cNvPr>
            <p:cNvSpPr txBox="1"/>
            <p:nvPr/>
          </p:nvSpPr>
          <p:spPr>
            <a:xfrm>
              <a:off x="369322" y="1330123"/>
              <a:ext cx="9317324" cy="859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0" b="1" i="0" u="none" strike="noStrike" kern="1200" normalizeH="0" baseline="0" noProof="0" dirty="0" err="1">
                  <a:ln w="0"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r>
                <a:rPr kumimoji="0" lang="en-US" altLang="en-US" sz="3000" b="1" i="0" u="none" strike="noStrike" kern="1200" normalizeH="0" baseline="0" noProof="0" dirty="0">
                  <a:ln w="0"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1. </a:t>
              </a:r>
              <a:r>
                <a:rPr kumimoji="0" lang="en-US" altLang="en-US" sz="3000" b="1" i="0" u="none" strike="noStrike" kern="1200" normalizeH="0" baseline="0" noProof="0" dirty="0" err="1">
                  <a:ln w="0"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Tính</a:t>
              </a:r>
              <a:r>
                <a:rPr kumimoji="0" lang="en-US" altLang="en-US" sz="3000" b="1" i="0" u="none" strike="noStrike" kern="1200" normalizeH="0" baseline="0" noProof="0" dirty="0">
                  <a:ln w="0"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000" b="1" i="0" u="none" strike="noStrike" kern="1200" normalizeH="0" baseline="0" noProof="0" dirty="0" err="1">
                  <a:ln w="0"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nhẩm</a:t>
              </a:r>
              <a:r>
                <a:rPr kumimoji="0" lang="en-US" altLang="en-US" sz="3000" b="1" i="0" u="none" strike="noStrike" kern="1200" normalizeH="0" baseline="0" noProof="0" dirty="0">
                  <a:ln w="0"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endParaRPr kumimoji="0" lang="vi-VN" sz="3000" b="1" i="1" u="none" strike="noStrike" kern="1200" normalizeH="0" baseline="0" noProof="0" dirty="0">
                <a:ln w="0"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" name="Hình chữ nhật 2">
              <a:extLst>
                <a:ext uri="{FF2B5EF4-FFF2-40B4-BE49-F238E27FC236}">
                  <a16:creationId xmlns:a16="http://schemas.microsoft.com/office/drawing/2014/main" id="{14094F29-C9FA-418D-9320-B8B2D1411F83}"/>
                </a:ext>
              </a:extLst>
            </p:cNvPr>
            <p:cNvSpPr/>
            <p:nvPr/>
          </p:nvSpPr>
          <p:spPr>
            <a:xfrm>
              <a:off x="1254445" y="1296066"/>
              <a:ext cx="8998788" cy="1083626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normalizeH="0" baseline="0" noProof="0">
                <a:ln w="0"/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32" name="Google Shape;2319;p44">
            <a:extLst>
              <a:ext uri="{FF2B5EF4-FFF2-40B4-BE49-F238E27FC236}">
                <a16:creationId xmlns:a16="http://schemas.microsoft.com/office/drawing/2014/main" id="{510795BC-29AF-40A5-BA6B-D8A8565439C6}"/>
              </a:ext>
            </a:extLst>
          </p:cNvPr>
          <p:cNvGrpSpPr/>
          <p:nvPr/>
        </p:nvGrpSpPr>
        <p:grpSpPr>
          <a:xfrm>
            <a:off x="9999694" y="266492"/>
            <a:ext cx="2192306" cy="1330199"/>
            <a:chOff x="1606825" y="3214275"/>
            <a:chExt cx="529275" cy="321150"/>
          </a:xfrm>
        </p:grpSpPr>
        <p:sp>
          <p:nvSpPr>
            <p:cNvPr id="133" name="Google Shape;2320;p44">
              <a:extLst>
                <a:ext uri="{FF2B5EF4-FFF2-40B4-BE49-F238E27FC236}">
                  <a16:creationId xmlns:a16="http://schemas.microsoft.com/office/drawing/2014/main" id="{1692B940-6EEA-4139-8A85-AF6C248A8102}"/>
                </a:ext>
              </a:extLst>
            </p:cNvPr>
            <p:cNvSpPr/>
            <p:nvPr/>
          </p:nvSpPr>
          <p:spPr>
            <a:xfrm>
              <a:off x="1747100" y="3464800"/>
              <a:ext cx="57300" cy="64375"/>
            </a:xfrm>
            <a:custGeom>
              <a:avLst/>
              <a:gdLst/>
              <a:ahLst/>
              <a:cxnLst/>
              <a:rect l="l" t="t" r="r" b="b"/>
              <a:pathLst>
                <a:path w="2292" h="2575" extrusionOk="0">
                  <a:moveTo>
                    <a:pt x="1182" y="0"/>
                  </a:moveTo>
                  <a:cubicBezTo>
                    <a:pt x="636" y="0"/>
                    <a:pt x="1" y="40"/>
                    <a:pt x="1" y="40"/>
                  </a:cubicBezTo>
                  <a:cubicBezTo>
                    <a:pt x="1" y="40"/>
                    <a:pt x="144" y="530"/>
                    <a:pt x="367" y="1057"/>
                  </a:cubicBezTo>
                  <a:cubicBezTo>
                    <a:pt x="554" y="1503"/>
                    <a:pt x="813" y="1975"/>
                    <a:pt x="1098" y="2181"/>
                  </a:cubicBezTo>
                  <a:cubicBezTo>
                    <a:pt x="1336" y="2356"/>
                    <a:pt x="1490" y="2407"/>
                    <a:pt x="1592" y="2407"/>
                  </a:cubicBezTo>
                  <a:cubicBezTo>
                    <a:pt x="1730" y="2407"/>
                    <a:pt x="1773" y="2314"/>
                    <a:pt x="1799" y="2314"/>
                  </a:cubicBezTo>
                  <a:cubicBezTo>
                    <a:pt x="1804" y="2314"/>
                    <a:pt x="1808" y="2317"/>
                    <a:pt x="1812" y="2323"/>
                  </a:cubicBezTo>
                  <a:cubicBezTo>
                    <a:pt x="1845" y="2377"/>
                    <a:pt x="2107" y="2574"/>
                    <a:pt x="2227" y="2574"/>
                  </a:cubicBezTo>
                  <a:cubicBezTo>
                    <a:pt x="2267" y="2574"/>
                    <a:pt x="2291" y="2552"/>
                    <a:pt x="2285" y="2493"/>
                  </a:cubicBezTo>
                  <a:cubicBezTo>
                    <a:pt x="2276" y="2350"/>
                    <a:pt x="2133" y="1583"/>
                    <a:pt x="2035" y="958"/>
                  </a:cubicBezTo>
                  <a:cubicBezTo>
                    <a:pt x="1972" y="539"/>
                    <a:pt x="1928" y="182"/>
                    <a:pt x="1955" y="111"/>
                  </a:cubicBezTo>
                  <a:cubicBezTo>
                    <a:pt x="1986" y="25"/>
                    <a:pt x="1611" y="0"/>
                    <a:pt x="1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2321;p44">
              <a:extLst>
                <a:ext uri="{FF2B5EF4-FFF2-40B4-BE49-F238E27FC236}">
                  <a16:creationId xmlns:a16="http://schemas.microsoft.com/office/drawing/2014/main" id="{A0A09CBC-132F-4EB8-9684-35C9A3E82305}"/>
                </a:ext>
              </a:extLst>
            </p:cNvPr>
            <p:cNvSpPr/>
            <p:nvPr/>
          </p:nvSpPr>
          <p:spPr>
            <a:xfrm>
              <a:off x="1900100" y="3451275"/>
              <a:ext cx="58650" cy="72625"/>
            </a:xfrm>
            <a:custGeom>
              <a:avLst/>
              <a:gdLst/>
              <a:ahLst/>
              <a:cxnLst/>
              <a:rect l="l" t="t" r="r" b="b"/>
              <a:pathLst>
                <a:path w="2346" h="2905" extrusionOk="0">
                  <a:moveTo>
                    <a:pt x="1810" y="1"/>
                  </a:moveTo>
                  <a:cubicBezTo>
                    <a:pt x="1204" y="1"/>
                    <a:pt x="1" y="224"/>
                    <a:pt x="1" y="224"/>
                  </a:cubicBezTo>
                  <a:cubicBezTo>
                    <a:pt x="1" y="224"/>
                    <a:pt x="134" y="705"/>
                    <a:pt x="357" y="1232"/>
                  </a:cubicBezTo>
                  <a:cubicBezTo>
                    <a:pt x="536" y="1633"/>
                    <a:pt x="759" y="2070"/>
                    <a:pt x="1027" y="2320"/>
                  </a:cubicBezTo>
                  <a:cubicBezTo>
                    <a:pt x="1401" y="2683"/>
                    <a:pt x="1595" y="2765"/>
                    <a:pt x="1705" y="2765"/>
                  </a:cubicBezTo>
                  <a:cubicBezTo>
                    <a:pt x="1768" y="2765"/>
                    <a:pt x="1803" y="2738"/>
                    <a:pt x="1829" y="2722"/>
                  </a:cubicBezTo>
                  <a:cubicBezTo>
                    <a:pt x="1834" y="2719"/>
                    <a:pt x="1839" y="2718"/>
                    <a:pt x="1846" y="2718"/>
                  </a:cubicBezTo>
                  <a:cubicBezTo>
                    <a:pt x="1930" y="2718"/>
                    <a:pt x="2205" y="2904"/>
                    <a:pt x="2302" y="2904"/>
                  </a:cubicBezTo>
                  <a:cubicBezTo>
                    <a:pt x="2332" y="2904"/>
                    <a:pt x="2345" y="2886"/>
                    <a:pt x="2329" y="2838"/>
                  </a:cubicBezTo>
                  <a:cubicBezTo>
                    <a:pt x="2284" y="2713"/>
                    <a:pt x="2168" y="1847"/>
                    <a:pt x="2115" y="1125"/>
                  </a:cubicBezTo>
                  <a:cubicBezTo>
                    <a:pt x="2079" y="661"/>
                    <a:pt x="2079" y="259"/>
                    <a:pt x="2142" y="126"/>
                  </a:cubicBezTo>
                  <a:cubicBezTo>
                    <a:pt x="2189" y="34"/>
                    <a:pt x="2044" y="1"/>
                    <a:pt x="1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2322;p44">
              <a:extLst>
                <a:ext uri="{FF2B5EF4-FFF2-40B4-BE49-F238E27FC236}">
                  <a16:creationId xmlns:a16="http://schemas.microsoft.com/office/drawing/2014/main" id="{2AFD628E-6851-4181-8574-B80CC0C21A21}"/>
                </a:ext>
              </a:extLst>
            </p:cNvPr>
            <p:cNvSpPr/>
            <p:nvPr/>
          </p:nvSpPr>
          <p:spPr>
            <a:xfrm>
              <a:off x="1747100" y="3464800"/>
              <a:ext cx="50875" cy="26425"/>
            </a:xfrm>
            <a:custGeom>
              <a:avLst/>
              <a:gdLst/>
              <a:ahLst/>
              <a:cxnLst/>
              <a:rect l="l" t="t" r="r" b="b"/>
              <a:pathLst>
                <a:path w="2035" h="1057" extrusionOk="0">
                  <a:moveTo>
                    <a:pt x="1182" y="0"/>
                  </a:moveTo>
                  <a:cubicBezTo>
                    <a:pt x="636" y="0"/>
                    <a:pt x="1" y="40"/>
                    <a:pt x="1" y="40"/>
                  </a:cubicBezTo>
                  <a:cubicBezTo>
                    <a:pt x="1" y="40"/>
                    <a:pt x="144" y="530"/>
                    <a:pt x="367" y="1057"/>
                  </a:cubicBezTo>
                  <a:lnTo>
                    <a:pt x="2035" y="958"/>
                  </a:lnTo>
                  <a:cubicBezTo>
                    <a:pt x="1972" y="539"/>
                    <a:pt x="1928" y="182"/>
                    <a:pt x="1955" y="111"/>
                  </a:cubicBezTo>
                  <a:cubicBezTo>
                    <a:pt x="1986" y="25"/>
                    <a:pt x="1611" y="0"/>
                    <a:pt x="1182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2323;p44">
              <a:extLst>
                <a:ext uri="{FF2B5EF4-FFF2-40B4-BE49-F238E27FC236}">
                  <a16:creationId xmlns:a16="http://schemas.microsoft.com/office/drawing/2014/main" id="{33A12367-3318-4E68-AC69-CA360B17E6B5}"/>
                </a:ext>
              </a:extLst>
            </p:cNvPr>
            <p:cNvSpPr/>
            <p:nvPr/>
          </p:nvSpPr>
          <p:spPr>
            <a:xfrm>
              <a:off x="1900100" y="3451275"/>
              <a:ext cx="54725" cy="30800"/>
            </a:xfrm>
            <a:custGeom>
              <a:avLst/>
              <a:gdLst/>
              <a:ahLst/>
              <a:cxnLst/>
              <a:rect l="l" t="t" r="r" b="b"/>
              <a:pathLst>
                <a:path w="2189" h="1232" extrusionOk="0">
                  <a:moveTo>
                    <a:pt x="1810" y="1"/>
                  </a:moveTo>
                  <a:cubicBezTo>
                    <a:pt x="1204" y="1"/>
                    <a:pt x="1" y="224"/>
                    <a:pt x="1" y="224"/>
                  </a:cubicBezTo>
                  <a:cubicBezTo>
                    <a:pt x="1" y="224"/>
                    <a:pt x="134" y="705"/>
                    <a:pt x="357" y="1232"/>
                  </a:cubicBezTo>
                  <a:lnTo>
                    <a:pt x="2115" y="1125"/>
                  </a:lnTo>
                  <a:cubicBezTo>
                    <a:pt x="2079" y="661"/>
                    <a:pt x="2079" y="259"/>
                    <a:pt x="2142" y="126"/>
                  </a:cubicBezTo>
                  <a:cubicBezTo>
                    <a:pt x="2189" y="34"/>
                    <a:pt x="2044" y="1"/>
                    <a:pt x="181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2324;p44">
              <a:extLst>
                <a:ext uri="{FF2B5EF4-FFF2-40B4-BE49-F238E27FC236}">
                  <a16:creationId xmlns:a16="http://schemas.microsoft.com/office/drawing/2014/main" id="{081816BF-80A7-4F38-BB17-8884E8072806}"/>
                </a:ext>
              </a:extLst>
            </p:cNvPr>
            <p:cNvSpPr/>
            <p:nvPr/>
          </p:nvSpPr>
          <p:spPr>
            <a:xfrm>
              <a:off x="1606825" y="3389150"/>
              <a:ext cx="529275" cy="86375"/>
            </a:xfrm>
            <a:custGeom>
              <a:avLst/>
              <a:gdLst/>
              <a:ahLst/>
              <a:cxnLst/>
              <a:rect l="l" t="t" r="r" b="b"/>
              <a:pathLst>
                <a:path w="21171" h="3455" extrusionOk="0">
                  <a:moveTo>
                    <a:pt x="20771" y="0"/>
                  </a:moveTo>
                  <a:cubicBezTo>
                    <a:pt x="20729" y="0"/>
                    <a:pt x="20687" y="6"/>
                    <a:pt x="20644" y="15"/>
                  </a:cubicBezTo>
                  <a:cubicBezTo>
                    <a:pt x="20563" y="32"/>
                    <a:pt x="20278" y="86"/>
                    <a:pt x="19769" y="148"/>
                  </a:cubicBezTo>
                  <a:cubicBezTo>
                    <a:pt x="19743" y="148"/>
                    <a:pt x="19707" y="157"/>
                    <a:pt x="19671" y="157"/>
                  </a:cubicBezTo>
                  <a:cubicBezTo>
                    <a:pt x="19484" y="184"/>
                    <a:pt x="19270" y="202"/>
                    <a:pt x="19029" y="229"/>
                  </a:cubicBezTo>
                  <a:cubicBezTo>
                    <a:pt x="18993" y="229"/>
                    <a:pt x="18958" y="238"/>
                    <a:pt x="18922" y="238"/>
                  </a:cubicBezTo>
                  <a:cubicBezTo>
                    <a:pt x="18886" y="238"/>
                    <a:pt x="18842" y="246"/>
                    <a:pt x="18806" y="246"/>
                  </a:cubicBezTo>
                  <a:lnTo>
                    <a:pt x="18779" y="246"/>
                  </a:lnTo>
                  <a:cubicBezTo>
                    <a:pt x="18735" y="255"/>
                    <a:pt x="18690" y="255"/>
                    <a:pt x="18645" y="264"/>
                  </a:cubicBezTo>
                  <a:cubicBezTo>
                    <a:pt x="18476" y="273"/>
                    <a:pt x="18298" y="291"/>
                    <a:pt x="18101" y="300"/>
                  </a:cubicBezTo>
                  <a:cubicBezTo>
                    <a:pt x="17950" y="309"/>
                    <a:pt x="17798" y="318"/>
                    <a:pt x="17628" y="336"/>
                  </a:cubicBezTo>
                  <a:lnTo>
                    <a:pt x="17584" y="336"/>
                  </a:lnTo>
                  <a:cubicBezTo>
                    <a:pt x="17539" y="336"/>
                    <a:pt x="17504" y="336"/>
                    <a:pt x="17468" y="345"/>
                  </a:cubicBezTo>
                  <a:cubicBezTo>
                    <a:pt x="17388" y="345"/>
                    <a:pt x="17316" y="354"/>
                    <a:pt x="17236" y="354"/>
                  </a:cubicBezTo>
                  <a:cubicBezTo>
                    <a:pt x="16995" y="362"/>
                    <a:pt x="16745" y="380"/>
                    <a:pt x="16478" y="389"/>
                  </a:cubicBezTo>
                  <a:lnTo>
                    <a:pt x="16353" y="389"/>
                  </a:lnTo>
                  <a:cubicBezTo>
                    <a:pt x="16281" y="398"/>
                    <a:pt x="16210" y="398"/>
                    <a:pt x="16148" y="398"/>
                  </a:cubicBezTo>
                  <a:cubicBezTo>
                    <a:pt x="16076" y="398"/>
                    <a:pt x="16005" y="407"/>
                    <a:pt x="15933" y="407"/>
                  </a:cubicBezTo>
                  <a:cubicBezTo>
                    <a:pt x="15746" y="416"/>
                    <a:pt x="15559" y="416"/>
                    <a:pt x="15354" y="425"/>
                  </a:cubicBezTo>
                  <a:cubicBezTo>
                    <a:pt x="15095" y="425"/>
                    <a:pt x="14800" y="434"/>
                    <a:pt x="14479" y="443"/>
                  </a:cubicBezTo>
                  <a:lnTo>
                    <a:pt x="14203" y="443"/>
                  </a:lnTo>
                  <a:cubicBezTo>
                    <a:pt x="14149" y="452"/>
                    <a:pt x="14087" y="452"/>
                    <a:pt x="14015" y="452"/>
                  </a:cubicBezTo>
                  <a:lnTo>
                    <a:pt x="13855" y="452"/>
                  </a:lnTo>
                  <a:cubicBezTo>
                    <a:pt x="13783" y="461"/>
                    <a:pt x="13712" y="461"/>
                    <a:pt x="13632" y="461"/>
                  </a:cubicBezTo>
                  <a:cubicBezTo>
                    <a:pt x="13569" y="461"/>
                    <a:pt x="13498" y="461"/>
                    <a:pt x="13427" y="470"/>
                  </a:cubicBezTo>
                  <a:cubicBezTo>
                    <a:pt x="13302" y="470"/>
                    <a:pt x="13177" y="470"/>
                    <a:pt x="13043" y="478"/>
                  </a:cubicBezTo>
                  <a:cubicBezTo>
                    <a:pt x="12927" y="478"/>
                    <a:pt x="12811" y="478"/>
                    <a:pt x="12686" y="487"/>
                  </a:cubicBezTo>
                  <a:cubicBezTo>
                    <a:pt x="12365" y="496"/>
                    <a:pt x="12026" y="505"/>
                    <a:pt x="11678" y="514"/>
                  </a:cubicBezTo>
                  <a:cubicBezTo>
                    <a:pt x="11509" y="514"/>
                    <a:pt x="11348" y="514"/>
                    <a:pt x="11187" y="523"/>
                  </a:cubicBezTo>
                  <a:lnTo>
                    <a:pt x="11143" y="523"/>
                  </a:lnTo>
                  <a:cubicBezTo>
                    <a:pt x="11018" y="523"/>
                    <a:pt x="10884" y="532"/>
                    <a:pt x="10750" y="532"/>
                  </a:cubicBezTo>
                  <a:cubicBezTo>
                    <a:pt x="10599" y="541"/>
                    <a:pt x="10456" y="541"/>
                    <a:pt x="10304" y="541"/>
                  </a:cubicBezTo>
                  <a:cubicBezTo>
                    <a:pt x="10224" y="541"/>
                    <a:pt x="10144" y="550"/>
                    <a:pt x="10063" y="550"/>
                  </a:cubicBezTo>
                  <a:cubicBezTo>
                    <a:pt x="9965" y="550"/>
                    <a:pt x="9876" y="550"/>
                    <a:pt x="9787" y="559"/>
                  </a:cubicBezTo>
                  <a:lnTo>
                    <a:pt x="9591" y="559"/>
                  </a:lnTo>
                  <a:cubicBezTo>
                    <a:pt x="9439" y="568"/>
                    <a:pt x="9287" y="568"/>
                    <a:pt x="9136" y="568"/>
                  </a:cubicBezTo>
                  <a:cubicBezTo>
                    <a:pt x="9002" y="577"/>
                    <a:pt x="8868" y="577"/>
                    <a:pt x="8734" y="585"/>
                  </a:cubicBezTo>
                  <a:lnTo>
                    <a:pt x="8672" y="585"/>
                  </a:lnTo>
                  <a:cubicBezTo>
                    <a:pt x="8547" y="585"/>
                    <a:pt x="8413" y="585"/>
                    <a:pt x="8279" y="594"/>
                  </a:cubicBezTo>
                  <a:cubicBezTo>
                    <a:pt x="8110" y="594"/>
                    <a:pt x="7940" y="603"/>
                    <a:pt x="7771" y="603"/>
                  </a:cubicBezTo>
                  <a:cubicBezTo>
                    <a:pt x="7610" y="612"/>
                    <a:pt x="7450" y="612"/>
                    <a:pt x="7298" y="612"/>
                  </a:cubicBezTo>
                  <a:cubicBezTo>
                    <a:pt x="7182" y="621"/>
                    <a:pt x="7066" y="621"/>
                    <a:pt x="6950" y="621"/>
                  </a:cubicBezTo>
                  <a:cubicBezTo>
                    <a:pt x="6879" y="621"/>
                    <a:pt x="6807" y="630"/>
                    <a:pt x="6727" y="630"/>
                  </a:cubicBezTo>
                  <a:cubicBezTo>
                    <a:pt x="6584" y="630"/>
                    <a:pt x="6441" y="630"/>
                    <a:pt x="6299" y="639"/>
                  </a:cubicBezTo>
                  <a:cubicBezTo>
                    <a:pt x="6201" y="639"/>
                    <a:pt x="6102" y="639"/>
                    <a:pt x="6004" y="648"/>
                  </a:cubicBezTo>
                  <a:lnTo>
                    <a:pt x="5844" y="648"/>
                  </a:lnTo>
                  <a:cubicBezTo>
                    <a:pt x="5576" y="657"/>
                    <a:pt x="5317" y="657"/>
                    <a:pt x="5068" y="666"/>
                  </a:cubicBezTo>
                  <a:lnTo>
                    <a:pt x="4791" y="666"/>
                  </a:lnTo>
                  <a:cubicBezTo>
                    <a:pt x="4051" y="684"/>
                    <a:pt x="3390" y="693"/>
                    <a:pt x="2846" y="693"/>
                  </a:cubicBezTo>
                  <a:cubicBezTo>
                    <a:pt x="2565" y="696"/>
                    <a:pt x="2318" y="698"/>
                    <a:pt x="2110" y="698"/>
                  </a:cubicBezTo>
                  <a:cubicBezTo>
                    <a:pt x="1817" y="698"/>
                    <a:pt x="1602" y="694"/>
                    <a:pt x="1481" y="684"/>
                  </a:cubicBezTo>
                  <a:cubicBezTo>
                    <a:pt x="1454" y="682"/>
                    <a:pt x="1428" y="681"/>
                    <a:pt x="1402" y="681"/>
                  </a:cubicBezTo>
                  <a:cubicBezTo>
                    <a:pt x="941" y="681"/>
                    <a:pt x="736" y="980"/>
                    <a:pt x="652" y="1335"/>
                  </a:cubicBezTo>
                  <a:cubicBezTo>
                    <a:pt x="652" y="1371"/>
                    <a:pt x="643" y="1406"/>
                    <a:pt x="634" y="1442"/>
                  </a:cubicBezTo>
                  <a:cubicBezTo>
                    <a:pt x="580" y="1745"/>
                    <a:pt x="598" y="2075"/>
                    <a:pt x="598" y="2280"/>
                  </a:cubicBezTo>
                  <a:cubicBezTo>
                    <a:pt x="598" y="2753"/>
                    <a:pt x="0" y="3280"/>
                    <a:pt x="2766" y="3422"/>
                  </a:cubicBezTo>
                  <a:cubicBezTo>
                    <a:pt x="3195" y="3445"/>
                    <a:pt x="3650" y="3455"/>
                    <a:pt x="4123" y="3455"/>
                  </a:cubicBezTo>
                  <a:cubicBezTo>
                    <a:pt x="4939" y="3455"/>
                    <a:pt x="5812" y="3426"/>
                    <a:pt x="6709" y="3387"/>
                  </a:cubicBezTo>
                  <a:cubicBezTo>
                    <a:pt x="6772" y="3378"/>
                    <a:pt x="6825" y="3378"/>
                    <a:pt x="6888" y="3378"/>
                  </a:cubicBezTo>
                  <a:cubicBezTo>
                    <a:pt x="8003" y="3315"/>
                    <a:pt x="9153" y="3244"/>
                    <a:pt x="10260" y="3164"/>
                  </a:cubicBezTo>
                  <a:cubicBezTo>
                    <a:pt x="10304" y="3164"/>
                    <a:pt x="10340" y="3155"/>
                    <a:pt x="10376" y="3155"/>
                  </a:cubicBezTo>
                  <a:cubicBezTo>
                    <a:pt x="10474" y="3146"/>
                    <a:pt x="10563" y="3146"/>
                    <a:pt x="10661" y="3137"/>
                  </a:cubicBezTo>
                  <a:cubicBezTo>
                    <a:pt x="10777" y="3128"/>
                    <a:pt x="10902" y="3119"/>
                    <a:pt x="11027" y="3110"/>
                  </a:cubicBezTo>
                  <a:cubicBezTo>
                    <a:pt x="11259" y="3092"/>
                    <a:pt x="11482" y="3074"/>
                    <a:pt x="11714" y="3066"/>
                  </a:cubicBezTo>
                  <a:cubicBezTo>
                    <a:pt x="11830" y="3057"/>
                    <a:pt x="11955" y="3048"/>
                    <a:pt x="12071" y="3039"/>
                  </a:cubicBezTo>
                  <a:lnTo>
                    <a:pt x="12106" y="3039"/>
                  </a:lnTo>
                  <a:cubicBezTo>
                    <a:pt x="12133" y="3039"/>
                    <a:pt x="12151" y="3039"/>
                    <a:pt x="12178" y="3030"/>
                  </a:cubicBezTo>
                  <a:cubicBezTo>
                    <a:pt x="12267" y="3030"/>
                    <a:pt x="12365" y="3021"/>
                    <a:pt x="12454" y="3012"/>
                  </a:cubicBezTo>
                  <a:cubicBezTo>
                    <a:pt x="12633" y="3003"/>
                    <a:pt x="12811" y="2994"/>
                    <a:pt x="12990" y="2985"/>
                  </a:cubicBezTo>
                  <a:cubicBezTo>
                    <a:pt x="13034" y="2976"/>
                    <a:pt x="13070" y="2976"/>
                    <a:pt x="13105" y="2976"/>
                  </a:cubicBezTo>
                  <a:cubicBezTo>
                    <a:pt x="13427" y="2950"/>
                    <a:pt x="13748" y="2932"/>
                    <a:pt x="14069" y="2905"/>
                  </a:cubicBezTo>
                  <a:lnTo>
                    <a:pt x="14122" y="2905"/>
                  </a:lnTo>
                  <a:cubicBezTo>
                    <a:pt x="14310" y="2887"/>
                    <a:pt x="14488" y="2878"/>
                    <a:pt x="14676" y="2860"/>
                  </a:cubicBezTo>
                  <a:cubicBezTo>
                    <a:pt x="14711" y="2860"/>
                    <a:pt x="14747" y="2851"/>
                    <a:pt x="14783" y="2851"/>
                  </a:cubicBezTo>
                  <a:cubicBezTo>
                    <a:pt x="14970" y="2834"/>
                    <a:pt x="15157" y="2825"/>
                    <a:pt x="15345" y="2807"/>
                  </a:cubicBezTo>
                  <a:cubicBezTo>
                    <a:pt x="15398" y="2798"/>
                    <a:pt x="15452" y="2798"/>
                    <a:pt x="15505" y="2789"/>
                  </a:cubicBezTo>
                  <a:cubicBezTo>
                    <a:pt x="16192" y="2735"/>
                    <a:pt x="16843" y="2673"/>
                    <a:pt x="17441" y="2619"/>
                  </a:cubicBezTo>
                  <a:cubicBezTo>
                    <a:pt x="17655" y="2602"/>
                    <a:pt x="17860" y="2575"/>
                    <a:pt x="18057" y="2557"/>
                  </a:cubicBezTo>
                  <a:cubicBezTo>
                    <a:pt x="18173" y="2548"/>
                    <a:pt x="18289" y="2530"/>
                    <a:pt x="18396" y="2521"/>
                  </a:cubicBezTo>
                  <a:cubicBezTo>
                    <a:pt x="18449" y="2521"/>
                    <a:pt x="18494" y="2512"/>
                    <a:pt x="18538" y="2504"/>
                  </a:cubicBezTo>
                  <a:cubicBezTo>
                    <a:pt x="18583" y="2504"/>
                    <a:pt x="18637" y="2495"/>
                    <a:pt x="18681" y="2495"/>
                  </a:cubicBezTo>
                  <a:cubicBezTo>
                    <a:pt x="18690" y="2495"/>
                    <a:pt x="18690" y="2486"/>
                    <a:pt x="18699" y="2486"/>
                  </a:cubicBezTo>
                  <a:cubicBezTo>
                    <a:pt x="18752" y="2486"/>
                    <a:pt x="18806" y="2477"/>
                    <a:pt x="18851" y="2468"/>
                  </a:cubicBezTo>
                  <a:lnTo>
                    <a:pt x="18931" y="2468"/>
                  </a:lnTo>
                  <a:cubicBezTo>
                    <a:pt x="18931" y="2468"/>
                    <a:pt x="18940" y="2459"/>
                    <a:pt x="18940" y="2459"/>
                  </a:cubicBezTo>
                  <a:cubicBezTo>
                    <a:pt x="18984" y="2459"/>
                    <a:pt x="19020" y="2450"/>
                    <a:pt x="19065" y="2450"/>
                  </a:cubicBezTo>
                  <a:cubicBezTo>
                    <a:pt x="19475" y="2396"/>
                    <a:pt x="19787" y="2361"/>
                    <a:pt x="19948" y="2325"/>
                  </a:cubicBezTo>
                  <a:cubicBezTo>
                    <a:pt x="20679" y="2182"/>
                    <a:pt x="20894" y="2156"/>
                    <a:pt x="21018" y="1933"/>
                  </a:cubicBezTo>
                  <a:cubicBezTo>
                    <a:pt x="21018" y="1924"/>
                    <a:pt x="21018" y="1924"/>
                    <a:pt x="21018" y="1924"/>
                  </a:cubicBezTo>
                  <a:cubicBezTo>
                    <a:pt x="21036" y="1897"/>
                    <a:pt x="21045" y="1870"/>
                    <a:pt x="21054" y="1834"/>
                  </a:cubicBezTo>
                  <a:cubicBezTo>
                    <a:pt x="21090" y="1710"/>
                    <a:pt x="21125" y="1504"/>
                    <a:pt x="21143" y="1290"/>
                  </a:cubicBezTo>
                  <a:cubicBezTo>
                    <a:pt x="21143" y="1255"/>
                    <a:pt x="21152" y="1219"/>
                    <a:pt x="21152" y="1183"/>
                  </a:cubicBezTo>
                  <a:cubicBezTo>
                    <a:pt x="21161" y="1103"/>
                    <a:pt x="21161" y="1014"/>
                    <a:pt x="21161" y="933"/>
                  </a:cubicBezTo>
                  <a:cubicBezTo>
                    <a:pt x="21170" y="898"/>
                    <a:pt x="21170" y="862"/>
                    <a:pt x="21170" y="835"/>
                  </a:cubicBezTo>
                  <a:cubicBezTo>
                    <a:pt x="21170" y="719"/>
                    <a:pt x="21170" y="612"/>
                    <a:pt x="21161" y="514"/>
                  </a:cubicBezTo>
                  <a:cubicBezTo>
                    <a:pt x="21152" y="478"/>
                    <a:pt x="21152" y="452"/>
                    <a:pt x="21143" y="425"/>
                  </a:cubicBezTo>
                  <a:cubicBezTo>
                    <a:pt x="21143" y="407"/>
                    <a:pt x="21143" y="389"/>
                    <a:pt x="21143" y="371"/>
                  </a:cubicBezTo>
                  <a:cubicBezTo>
                    <a:pt x="21086" y="86"/>
                    <a:pt x="20938" y="0"/>
                    <a:pt x="207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2325;p44">
              <a:extLst>
                <a:ext uri="{FF2B5EF4-FFF2-40B4-BE49-F238E27FC236}">
                  <a16:creationId xmlns:a16="http://schemas.microsoft.com/office/drawing/2014/main" id="{DD4C1DA1-162A-4A72-B116-30015484C5DB}"/>
                </a:ext>
              </a:extLst>
            </p:cNvPr>
            <p:cNvSpPr/>
            <p:nvPr/>
          </p:nvSpPr>
          <p:spPr>
            <a:xfrm>
              <a:off x="1677975" y="3394850"/>
              <a:ext cx="406375" cy="72725"/>
            </a:xfrm>
            <a:custGeom>
              <a:avLst/>
              <a:gdLst/>
              <a:ahLst/>
              <a:cxnLst/>
              <a:rect l="l" t="t" r="r" b="b"/>
              <a:pathLst>
                <a:path w="16255" h="2909" extrusionOk="0">
                  <a:moveTo>
                    <a:pt x="16183" y="1"/>
                  </a:moveTo>
                  <a:cubicBezTo>
                    <a:pt x="16147" y="1"/>
                    <a:pt x="16112" y="10"/>
                    <a:pt x="16076" y="10"/>
                  </a:cubicBezTo>
                  <a:cubicBezTo>
                    <a:pt x="16040" y="10"/>
                    <a:pt x="15996" y="18"/>
                    <a:pt x="15960" y="18"/>
                  </a:cubicBezTo>
                  <a:lnTo>
                    <a:pt x="15933" y="18"/>
                  </a:lnTo>
                  <a:cubicBezTo>
                    <a:pt x="15889" y="27"/>
                    <a:pt x="15844" y="27"/>
                    <a:pt x="15799" y="36"/>
                  </a:cubicBezTo>
                  <a:cubicBezTo>
                    <a:pt x="15630" y="45"/>
                    <a:pt x="15452" y="63"/>
                    <a:pt x="15255" y="72"/>
                  </a:cubicBezTo>
                  <a:cubicBezTo>
                    <a:pt x="15104" y="81"/>
                    <a:pt x="14952" y="90"/>
                    <a:pt x="14782" y="108"/>
                  </a:cubicBezTo>
                  <a:lnTo>
                    <a:pt x="14738" y="108"/>
                  </a:lnTo>
                  <a:cubicBezTo>
                    <a:pt x="14693" y="108"/>
                    <a:pt x="14658" y="108"/>
                    <a:pt x="14622" y="117"/>
                  </a:cubicBezTo>
                  <a:cubicBezTo>
                    <a:pt x="14542" y="117"/>
                    <a:pt x="14470" y="126"/>
                    <a:pt x="14390" y="126"/>
                  </a:cubicBezTo>
                  <a:cubicBezTo>
                    <a:pt x="14149" y="134"/>
                    <a:pt x="13899" y="152"/>
                    <a:pt x="13632" y="161"/>
                  </a:cubicBezTo>
                  <a:lnTo>
                    <a:pt x="13507" y="161"/>
                  </a:lnTo>
                  <a:cubicBezTo>
                    <a:pt x="13435" y="170"/>
                    <a:pt x="13364" y="170"/>
                    <a:pt x="13302" y="170"/>
                  </a:cubicBezTo>
                  <a:cubicBezTo>
                    <a:pt x="13230" y="170"/>
                    <a:pt x="13159" y="179"/>
                    <a:pt x="13087" y="179"/>
                  </a:cubicBezTo>
                  <a:cubicBezTo>
                    <a:pt x="12900" y="188"/>
                    <a:pt x="12713" y="188"/>
                    <a:pt x="12508" y="197"/>
                  </a:cubicBezTo>
                  <a:cubicBezTo>
                    <a:pt x="12249" y="197"/>
                    <a:pt x="11954" y="206"/>
                    <a:pt x="11633" y="215"/>
                  </a:cubicBezTo>
                  <a:cubicBezTo>
                    <a:pt x="11544" y="215"/>
                    <a:pt x="11455" y="215"/>
                    <a:pt x="11357" y="224"/>
                  </a:cubicBezTo>
                  <a:lnTo>
                    <a:pt x="11009" y="224"/>
                  </a:lnTo>
                  <a:cubicBezTo>
                    <a:pt x="10937" y="233"/>
                    <a:pt x="10866" y="233"/>
                    <a:pt x="10786" y="233"/>
                  </a:cubicBezTo>
                  <a:cubicBezTo>
                    <a:pt x="10723" y="233"/>
                    <a:pt x="10652" y="233"/>
                    <a:pt x="10581" y="242"/>
                  </a:cubicBezTo>
                  <a:cubicBezTo>
                    <a:pt x="10456" y="242"/>
                    <a:pt x="10331" y="242"/>
                    <a:pt x="10197" y="250"/>
                  </a:cubicBezTo>
                  <a:cubicBezTo>
                    <a:pt x="10081" y="250"/>
                    <a:pt x="9965" y="250"/>
                    <a:pt x="9840" y="259"/>
                  </a:cubicBezTo>
                  <a:cubicBezTo>
                    <a:pt x="9519" y="268"/>
                    <a:pt x="9180" y="277"/>
                    <a:pt x="8832" y="286"/>
                  </a:cubicBezTo>
                  <a:cubicBezTo>
                    <a:pt x="8663" y="286"/>
                    <a:pt x="8502" y="286"/>
                    <a:pt x="8341" y="295"/>
                  </a:cubicBezTo>
                  <a:lnTo>
                    <a:pt x="8297" y="295"/>
                  </a:lnTo>
                  <a:cubicBezTo>
                    <a:pt x="8172" y="295"/>
                    <a:pt x="8038" y="304"/>
                    <a:pt x="7904" y="304"/>
                  </a:cubicBezTo>
                  <a:cubicBezTo>
                    <a:pt x="7753" y="313"/>
                    <a:pt x="7610" y="313"/>
                    <a:pt x="7458" y="313"/>
                  </a:cubicBezTo>
                  <a:cubicBezTo>
                    <a:pt x="7378" y="313"/>
                    <a:pt x="7298" y="322"/>
                    <a:pt x="7217" y="322"/>
                  </a:cubicBezTo>
                  <a:cubicBezTo>
                    <a:pt x="7119" y="322"/>
                    <a:pt x="7030" y="322"/>
                    <a:pt x="6941" y="331"/>
                  </a:cubicBezTo>
                  <a:lnTo>
                    <a:pt x="6745" y="331"/>
                  </a:lnTo>
                  <a:cubicBezTo>
                    <a:pt x="6593" y="340"/>
                    <a:pt x="6441" y="340"/>
                    <a:pt x="6290" y="340"/>
                  </a:cubicBezTo>
                  <a:cubicBezTo>
                    <a:pt x="6156" y="349"/>
                    <a:pt x="6022" y="349"/>
                    <a:pt x="5888" y="357"/>
                  </a:cubicBezTo>
                  <a:lnTo>
                    <a:pt x="5826" y="357"/>
                  </a:lnTo>
                  <a:cubicBezTo>
                    <a:pt x="5701" y="357"/>
                    <a:pt x="5567" y="357"/>
                    <a:pt x="5433" y="366"/>
                  </a:cubicBezTo>
                  <a:cubicBezTo>
                    <a:pt x="5264" y="366"/>
                    <a:pt x="5094" y="375"/>
                    <a:pt x="4925" y="375"/>
                  </a:cubicBezTo>
                  <a:cubicBezTo>
                    <a:pt x="4764" y="384"/>
                    <a:pt x="4604" y="384"/>
                    <a:pt x="4452" y="384"/>
                  </a:cubicBezTo>
                  <a:cubicBezTo>
                    <a:pt x="4336" y="393"/>
                    <a:pt x="4220" y="393"/>
                    <a:pt x="4104" y="393"/>
                  </a:cubicBezTo>
                  <a:cubicBezTo>
                    <a:pt x="4033" y="393"/>
                    <a:pt x="3961" y="402"/>
                    <a:pt x="3881" y="402"/>
                  </a:cubicBezTo>
                  <a:cubicBezTo>
                    <a:pt x="3738" y="402"/>
                    <a:pt x="3595" y="411"/>
                    <a:pt x="3453" y="411"/>
                  </a:cubicBezTo>
                  <a:cubicBezTo>
                    <a:pt x="3355" y="411"/>
                    <a:pt x="3256" y="411"/>
                    <a:pt x="3158" y="420"/>
                  </a:cubicBezTo>
                  <a:lnTo>
                    <a:pt x="2998" y="420"/>
                  </a:lnTo>
                  <a:cubicBezTo>
                    <a:pt x="2730" y="429"/>
                    <a:pt x="2471" y="429"/>
                    <a:pt x="2222" y="438"/>
                  </a:cubicBezTo>
                  <a:lnTo>
                    <a:pt x="1945" y="438"/>
                  </a:lnTo>
                  <a:cubicBezTo>
                    <a:pt x="1205" y="456"/>
                    <a:pt x="544" y="465"/>
                    <a:pt x="0" y="465"/>
                  </a:cubicBezTo>
                  <a:cubicBezTo>
                    <a:pt x="63" y="536"/>
                    <a:pt x="143" y="625"/>
                    <a:pt x="241" y="714"/>
                  </a:cubicBezTo>
                  <a:cubicBezTo>
                    <a:pt x="277" y="750"/>
                    <a:pt x="313" y="786"/>
                    <a:pt x="348" y="821"/>
                  </a:cubicBezTo>
                  <a:cubicBezTo>
                    <a:pt x="536" y="973"/>
                    <a:pt x="759" y="1151"/>
                    <a:pt x="1062" y="1330"/>
                  </a:cubicBezTo>
                  <a:cubicBezTo>
                    <a:pt x="1258" y="1446"/>
                    <a:pt x="1472" y="1553"/>
                    <a:pt x="1722" y="1660"/>
                  </a:cubicBezTo>
                  <a:cubicBezTo>
                    <a:pt x="2034" y="1794"/>
                    <a:pt x="2391" y="1910"/>
                    <a:pt x="2793" y="1999"/>
                  </a:cubicBezTo>
                  <a:cubicBezTo>
                    <a:pt x="2828" y="2008"/>
                    <a:pt x="2855" y="2017"/>
                    <a:pt x="2891" y="2026"/>
                  </a:cubicBezTo>
                  <a:cubicBezTo>
                    <a:pt x="3140" y="2079"/>
                    <a:pt x="3399" y="2124"/>
                    <a:pt x="3676" y="2151"/>
                  </a:cubicBezTo>
                  <a:cubicBezTo>
                    <a:pt x="3694" y="2160"/>
                    <a:pt x="3711" y="2160"/>
                    <a:pt x="3729" y="2160"/>
                  </a:cubicBezTo>
                  <a:cubicBezTo>
                    <a:pt x="3747" y="2160"/>
                    <a:pt x="3765" y="2168"/>
                    <a:pt x="3783" y="2168"/>
                  </a:cubicBezTo>
                  <a:cubicBezTo>
                    <a:pt x="4229" y="2213"/>
                    <a:pt x="4648" y="2231"/>
                    <a:pt x="5023" y="2231"/>
                  </a:cubicBezTo>
                  <a:lnTo>
                    <a:pt x="5166" y="2231"/>
                  </a:lnTo>
                  <a:cubicBezTo>
                    <a:pt x="5665" y="2222"/>
                    <a:pt x="6102" y="2168"/>
                    <a:pt x="6468" y="2106"/>
                  </a:cubicBezTo>
                  <a:cubicBezTo>
                    <a:pt x="6513" y="2097"/>
                    <a:pt x="6548" y="2088"/>
                    <a:pt x="6593" y="2088"/>
                  </a:cubicBezTo>
                  <a:cubicBezTo>
                    <a:pt x="7547" y="1901"/>
                    <a:pt x="8029" y="1606"/>
                    <a:pt x="8029" y="1606"/>
                  </a:cubicBezTo>
                  <a:lnTo>
                    <a:pt x="8029" y="1606"/>
                  </a:lnTo>
                  <a:lnTo>
                    <a:pt x="7815" y="2909"/>
                  </a:lnTo>
                  <a:cubicBezTo>
                    <a:pt x="7931" y="2900"/>
                    <a:pt x="8056" y="2891"/>
                    <a:pt x="8181" y="2882"/>
                  </a:cubicBezTo>
                  <a:cubicBezTo>
                    <a:pt x="8413" y="2864"/>
                    <a:pt x="8636" y="2855"/>
                    <a:pt x="8868" y="2838"/>
                  </a:cubicBezTo>
                  <a:cubicBezTo>
                    <a:pt x="8984" y="2829"/>
                    <a:pt x="9109" y="2820"/>
                    <a:pt x="9225" y="2811"/>
                  </a:cubicBezTo>
                  <a:lnTo>
                    <a:pt x="9260" y="2811"/>
                  </a:lnTo>
                  <a:cubicBezTo>
                    <a:pt x="9269" y="2775"/>
                    <a:pt x="9269" y="2739"/>
                    <a:pt x="9278" y="2704"/>
                  </a:cubicBezTo>
                  <a:cubicBezTo>
                    <a:pt x="9332" y="2311"/>
                    <a:pt x="9403" y="1821"/>
                    <a:pt x="9474" y="1758"/>
                  </a:cubicBezTo>
                  <a:cubicBezTo>
                    <a:pt x="9510" y="1722"/>
                    <a:pt x="9760" y="1696"/>
                    <a:pt x="10144" y="1669"/>
                  </a:cubicBezTo>
                  <a:cubicBezTo>
                    <a:pt x="10188" y="1669"/>
                    <a:pt x="10224" y="1669"/>
                    <a:pt x="10268" y="1660"/>
                  </a:cubicBezTo>
                  <a:cubicBezTo>
                    <a:pt x="10509" y="1642"/>
                    <a:pt x="10804" y="1633"/>
                    <a:pt x="11125" y="1606"/>
                  </a:cubicBezTo>
                  <a:cubicBezTo>
                    <a:pt x="11178" y="1606"/>
                    <a:pt x="11232" y="1598"/>
                    <a:pt x="11285" y="1598"/>
                  </a:cubicBezTo>
                  <a:cubicBezTo>
                    <a:pt x="11517" y="1580"/>
                    <a:pt x="11758" y="1562"/>
                    <a:pt x="12017" y="1544"/>
                  </a:cubicBezTo>
                  <a:cubicBezTo>
                    <a:pt x="12070" y="1535"/>
                    <a:pt x="12124" y="1535"/>
                    <a:pt x="12177" y="1526"/>
                  </a:cubicBezTo>
                  <a:cubicBezTo>
                    <a:pt x="12383" y="1508"/>
                    <a:pt x="12597" y="1490"/>
                    <a:pt x="12811" y="1464"/>
                  </a:cubicBezTo>
                  <a:cubicBezTo>
                    <a:pt x="12847" y="1464"/>
                    <a:pt x="12882" y="1455"/>
                    <a:pt x="12909" y="1455"/>
                  </a:cubicBezTo>
                  <a:cubicBezTo>
                    <a:pt x="13070" y="1437"/>
                    <a:pt x="13221" y="1419"/>
                    <a:pt x="13382" y="1392"/>
                  </a:cubicBezTo>
                  <a:cubicBezTo>
                    <a:pt x="13520" y="1375"/>
                    <a:pt x="13643" y="1367"/>
                    <a:pt x="13754" y="1367"/>
                  </a:cubicBezTo>
                  <a:cubicBezTo>
                    <a:pt x="14708" y="1367"/>
                    <a:pt x="14691" y="1976"/>
                    <a:pt x="14595" y="2391"/>
                  </a:cubicBezTo>
                  <a:cubicBezTo>
                    <a:pt x="14809" y="2374"/>
                    <a:pt x="15014" y="2347"/>
                    <a:pt x="15211" y="2329"/>
                  </a:cubicBezTo>
                  <a:cubicBezTo>
                    <a:pt x="15327" y="2320"/>
                    <a:pt x="15443" y="2302"/>
                    <a:pt x="15550" y="2293"/>
                  </a:cubicBezTo>
                  <a:cubicBezTo>
                    <a:pt x="15603" y="2293"/>
                    <a:pt x="15648" y="2284"/>
                    <a:pt x="15692" y="2276"/>
                  </a:cubicBezTo>
                  <a:cubicBezTo>
                    <a:pt x="15737" y="2276"/>
                    <a:pt x="15791" y="2267"/>
                    <a:pt x="15835" y="2267"/>
                  </a:cubicBezTo>
                  <a:cubicBezTo>
                    <a:pt x="15844" y="2267"/>
                    <a:pt x="15844" y="2258"/>
                    <a:pt x="15853" y="2258"/>
                  </a:cubicBezTo>
                  <a:cubicBezTo>
                    <a:pt x="15906" y="2258"/>
                    <a:pt x="15960" y="2249"/>
                    <a:pt x="16005" y="2249"/>
                  </a:cubicBezTo>
                  <a:cubicBezTo>
                    <a:pt x="16031" y="2240"/>
                    <a:pt x="16058" y="2240"/>
                    <a:pt x="16085" y="2240"/>
                  </a:cubicBezTo>
                  <a:cubicBezTo>
                    <a:pt x="16085" y="2240"/>
                    <a:pt x="16094" y="2231"/>
                    <a:pt x="16094" y="2231"/>
                  </a:cubicBezTo>
                  <a:cubicBezTo>
                    <a:pt x="16094" y="2231"/>
                    <a:pt x="16094" y="2222"/>
                    <a:pt x="16094" y="2213"/>
                  </a:cubicBezTo>
                  <a:cubicBezTo>
                    <a:pt x="16156" y="1937"/>
                    <a:pt x="16219" y="1562"/>
                    <a:pt x="16237" y="1143"/>
                  </a:cubicBezTo>
                  <a:cubicBezTo>
                    <a:pt x="16237" y="1107"/>
                    <a:pt x="16245" y="1071"/>
                    <a:pt x="16245" y="1035"/>
                  </a:cubicBezTo>
                  <a:cubicBezTo>
                    <a:pt x="16254" y="705"/>
                    <a:pt x="16237" y="349"/>
                    <a:pt x="16183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2326;p44">
              <a:extLst>
                <a:ext uri="{FF2B5EF4-FFF2-40B4-BE49-F238E27FC236}">
                  <a16:creationId xmlns:a16="http://schemas.microsoft.com/office/drawing/2014/main" id="{E47CAB6A-31A2-402E-8988-BFAC6AD2ECE0}"/>
                </a:ext>
              </a:extLst>
            </p:cNvPr>
            <p:cNvSpPr/>
            <p:nvPr/>
          </p:nvSpPr>
          <p:spPr>
            <a:xfrm>
              <a:off x="1627125" y="3412700"/>
              <a:ext cx="124250" cy="51750"/>
            </a:xfrm>
            <a:custGeom>
              <a:avLst/>
              <a:gdLst/>
              <a:ahLst/>
              <a:cxnLst/>
              <a:rect l="l" t="t" r="r" b="b"/>
              <a:pathLst>
                <a:path w="4970" h="2070" extrusionOk="0">
                  <a:moveTo>
                    <a:pt x="2266" y="0"/>
                  </a:moveTo>
                  <a:cubicBezTo>
                    <a:pt x="1900" y="9"/>
                    <a:pt x="1437" y="72"/>
                    <a:pt x="1330" y="384"/>
                  </a:cubicBezTo>
                  <a:cubicBezTo>
                    <a:pt x="1258" y="571"/>
                    <a:pt x="1276" y="866"/>
                    <a:pt x="1758" y="1142"/>
                  </a:cubicBezTo>
                  <a:cubicBezTo>
                    <a:pt x="2223" y="1408"/>
                    <a:pt x="3016" y="1580"/>
                    <a:pt x="3548" y="1580"/>
                  </a:cubicBezTo>
                  <a:cubicBezTo>
                    <a:pt x="3802" y="1580"/>
                    <a:pt x="3996" y="1541"/>
                    <a:pt x="4068" y="1454"/>
                  </a:cubicBezTo>
                  <a:cubicBezTo>
                    <a:pt x="4104" y="1410"/>
                    <a:pt x="4131" y="1330"/>
                    <a:pt x="4059" y="1214"/>
                  </a:cubicBezTo>
                  <a:cubicBezTo>
                    <a:pt x="3861" y="899"/>
                    <a:pt x="2948" y="492"/>
                    <a:pt x="2596" y="492"/>
                  </a:cubicBezTo>
                  <a:cubicBezTo>
                    <a:pt x="2569" y="492"/>
                    <a:pt x="2545" y="495"/>
                    <a:pt x="2525" y="500"/>
                  </a:cubicBezTo>
                  <a:cubicBezTo>
                    <a:pt x="2445" y="518"/>
                    <a:pt x="2436" y="580"/>
                    <a:pt x="2436" y="607"/>
                  </a:cubicBezTo>
                  <a:cubicBezTo>
                    <a:pt x="2409" y="928"/>
                    <a:pt x="3212" y="1187"/>
                    <a:pt x="3301" y="1214"/>
                  </a:cubicBezTo>
                  <a:cubicBezTo>
                    <a:pt x="3308" y="1216"/>
                    <a:pt x="3314" y="1217"/>
                    <a:pt x="3321" y="1217"/>
                  </a:cubicBezTo>
                  <a:cubicBezTo>
                    <a:pt x="3340" y="1217"/>
                    <a:pt x="3357" y="1207"/>
                    <a:pt x="3364" y="1187"/>
                  </a:cubicBezTo>
                  <a:cubicBezTo>
                    <a:pt x="3372" y="1160"/>
                    <a:pt x="3355" y="1133"/>
                    <a:pt x="3328" y="1124"/>
                  </a:cubicBezTo>
                  <a:cubicBezTo>
                    <a:pt x="3016" y="1026"/>
                    <a:pt x="2516" y="794"/>
                    <a:pt x="2534" y="607"/>
                  </a:cubicBezTo>
                  <a:cubicBezTo>
                    <a:pt x="2534" y="607"/>
                    <a:pt x="2534" y="598"/>
                    <a:pt x="2552" y="598"/>
                  </a:cubicBezTo>
                  <a:cubicBezTo>
                    <a:pt x="2567" y="594"/>
                    <a:pt x="2586" y="592"/>
                    <a:pt x="2608" y="592"/>
                  </a:cubicBezTo>
                  <a:cubicBezTo>
                    <a:pt x="2919" y="592"/>
                    <a:pt x="3804" y="992"/>
                    <a:pt x="3979" y="1267"/>
                  </a:cubicBezTo>
                  <a:cubicBezTo>
                    <a:pt x="4024" y="1347"/>
                    <a:pt x="3997" y="1374"/>
                    <a:pt x="3988" y="1392"/>
                  </a:cubicBezTo>
                  <a:cubicBezTo>
                    <a:pt x="3938" y="1453"/>
                    <a:pt x="3778" y="1483"/>
                    <a:pt x="3559" y="1483"/>
                  </a:cubicBezTo>
                  <a:cubicBezTo>
                    <a:pt x="3074" y="1483"/>
                    <a:pt x="2303" y="1336"/>
                    <a:pt x="1811" y="1053"/>
                  </a:cubicBezTo>
                  <a:cubicBezTo>
                    <a:pt x="1463" y="857"/>
                    <a:pt x="1338" y="643"/>
                    <a:pt x="1419" y="411"/>
                  </a:cubicBezTo>
                  <a:cubicBezTo>
                    <a:pt x="1490" y="214"/>
                    <a:pt x="1793" y="107"/>
                    <a:pt x="2266" y="98"/>
                  </a:cubicBezTo>
                  <a:lnTo>
                    <a:pt x="2293" y="98"/>
                  </a:lnTo>
                  <a:cubicBezTo>
                    <a:pt x="3265" y="98"/>
                    <a:pt x="4604" y="545"/>
                    <a:pt x="4809" y="1071"/>
                  </a:cubicBezTo>
                  <a:cubicBezTo>
                    <a:pt x="4880" y="1240"/>
                    <a:pt x="4818" y="1410"/>
                    <a:pt x="4639" y="1570"/>
                  </a:cubicBezTo>
                  <a:cubicBezTo>
                    <a:pt x="4318" y="1864"/>
                    <a:pt x="3823" y="1970"/>
                    <a:pt x="3276" y="1970"/>
                  </a:cubicBezTo>
                  <a:cubicBezTo>
                    <a:pt x="1862" y="1970"/>
                    <a:pt x="97" y="1262"/>
                    <a:pt x="72" y="1249"/>
                  </a:cubicBezTo>
                  <a:cubicBezTo>
                    <a:pt x="67" y="1247"/>
                    <a:pt x="62" y="1246"/>
                    <a:pt x="56" y="1246"/>
                  </a:cubicBezTo>
                  <a:cubicBezTo>
                    <a:pt x="38" y="1246"/>
                    <a:pt x="16" y="1256"/>
                    <a:pt x="9" y="1276"/>
                  </a:cubicBezTo>
                  <a:cubicBezTo>
                    <a:pt x="0" y="1303"/>
                    <a:pt x="18" y="1330"/>
                    <a:pt x="36" y="1338"/>
                  </a:cubicBezTo>
                  <a:cubicBezTo>
                    <a:pt x="45" y="1347"/>
                    <a:pt x="910" y="1695"/>
                    <a:pt x="1909" y="1909"/>
                  </a:cubicBezTo>
                  <a:cubicBezTo>
                    <a:pt x="2427" y="2016"/>
                    <a:pt x="2882" y="2070"/>
                    <a:pt x="3283" y="2070"/>
                  </a:cubicBezTo>
                  <a:cubicBezTo>
                    <a:pt x="3917" y="2070"/>
                    <a:pt x="4398" y="1927"/>
                    <a:pt x="4711" y="1642"/>
                  </a:cubicBezTo>
                  <a:cubicBezTo>
                    <a:pt x="4969" y="1401"/>
                    <a:pt x="4960" y="1178"/>
                    <a:pt x="4907" y="1035"/>
                  </a:cubicBezTo>
                  <a:cubicBezTo>
                    <a:pt x="4675" y="464"/>
                    <a:pt x="3301" y="0"/>
                    <a:pt x="2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2327;p44">
              <a:extLst>
                <a:ext uri="{FF2B5EF4-FFF2-40B4-BE49-F238E27FC236}">
                  <a16:creationId xmlns:a16="http://schemas.microsoft.com/office/drawing/2014/main" id="{A4DDFA32-65D6-44D2-B1FC-1BEA0D6FF547}"/>
                </a:ext>
              </a:extLst>
            </p:cNvPr>
            <p:cNvSpPr/>
            <p:nvPr/>
          </p:nvSpPr>
          <p:spPr>
            <a:xfrm>
              <a:off x="1622650" y="3422500"/>
              <a:ext cx="35950" cy="19650"/>
            </a:xfrm>
            <a:custGeom>
              <a:avLst/>
              <a:gdLst/>
              <a:ahLst/>
              <a:cxnLst/>
              <a:rect l="l" t="t" r="r" b="b"/>
              <a:pathLst>
                <a:path w="1438" h="786" extrusionOk="0">
                  <a:moveTo>
                    <a:pt x="19" y="1"/>
                  </a:moveTo>
                  <a:cubicBezTo>
                    <a:pt x="19" y="37"/>
                    <a:pt x="10" y="72"/>
                    <a:pt x="1" y="108"/>
                  </a:cubicBezTo>
                  <a:cubicBezTo>
                    <a:pt x="411" y="358"/>
                    <a:pt x="955" y="643"/>
                    <a:pt x="1366" y="786"/>
                  </a:cubicBezTo>
                  <a:lnTo>
                    <a:pt x="1384" y="786"/>
                  </a:lnTo>
                  <a:cubicBezTo>
                    <a:pt x="1410" y="786"/>
                    <a:pt x="1428" y="777"/>
                    <a:pt x="1428" y="750"/>
                  </a:cubicBezTo>
                  <a:cubicBezTo>
                    <a:pt x="1437" y="723"/>
                    <a:pt x="1428" y="697"/>
                    <a:pt x="1401" y="688"/>
                  </a:cubicBezTo>
                  <a:cubicBezTo>
                    <a:pt x="964" y="545"/>
                    <a:pt x="420" y="251"/>
                    <a:pt x="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2328;p44">
              <a:extLst>
                <a:ext uri="{FF2B5EF4-FFF2-40B4-BE49-F238E27FC236}">
                  <a16:creationId xmlns:a16="http://schemas.microsoft.com/office/drawing/2014/main" id="{CB350848-4FA5-4D12-AC8E-E791980D2F23}"/>
                </a:ext>
              </a:extLst>
            </p:cNvPr>
            <p:cNvSpPr/>
            <p:nvPr/>
          </p:nvSpPr>
          <p:spPr>
            <a:xfrm>
              <a:off x="1752900" y="3405325"/>
              <a:ext cx="26125" cy="68500"/>
            </a:xfrm>
            <a:custGeom>
              <a:avLst/>
              <a:gdLst/>
              <a:ahLst/>
              <a:cxnLst/>
              <a:rect l="l" t="t" r="r" b="b"/>
              <a:pathLst>
                <a:path w="1045" h="2740" extrusionOk="0">
                  <a:moveTo>
                    <a:pt x="1" y="1"/>
                  </a:moveTo>
                  <a:cubicBezTo>
                    <a:pt x="304" y="206"/>
                    <a:pt x="652" y="518"/>
                    <a:pt x="786" y="902"/>
                  </a:cubicBezTo>
                  <a:cubicBezTo>
                    <a:pt x="875" y="1170"/>
                    <a:pt x="839" y="1446"/>
                    <a:pt x="688" y="1723"/>
                  </a:cubicBezTo>
                  <a:cubicBezTo>
                    <a:pt x="688" y="1723"/>
                    <a:pt x="688" y="1732"/>
                    <a:pt x="679" y="1732"/>
                  </a:cubicBezTo>
                  <a:cubicBezTo>
                    <a:pt x="509" y="2044"/>
                    <a:pt x="500" y="2320"/>
                    <a:pt x="652" y="2534"/>
                  </a:cubicBezTo>
                  <a:cubicBezTo>
                    <a:pt x="706" y="2615"/>
                    <a:pt x="777" y="2677"/>
                    <a:pt x="866" y="2740"/>
                  </a:cubicBezTo>
                  <a:cubicBezTo>
                    <a:pt x="929" y="2731"/>
                    <a:pt x="982" y="2731"/>
                    <a:pt x="1045" y="2731"/>
                  </a:cubicBezTo>
                  <a:cubicBezTo>
                    <a:pt x="911" y="2659"/>
                    <a:pt x="804" y="2579"/>
                    <a:pt x="732" y="2481"/>
                  </a:cubicBezTo>
                  <a:cubicBezTo>
                    <a:pt x="607" y="2294"/>
                    <a:pt x="616" y="2053"/>
                    <a:pt x="777" y="1767"/>
                  </a:cubicBezTo>
                  <a:cubicBezTo>
                    <a:pt x="777" y="1758"/>
                    <a:pt x="786" y="1749"/>
                    <a:pt x="786" y="1749"/>
                  </a:cubicBezTo>
                  <a:cubicBezTo>
                    <a:pt x="946" y="1455"/>
                    <a:pt x="973" y="1161"/>
                    <a:pt x="875" y="866"/>
                  </a:cubicBezTo>
                  <a:cubicBezTo>
                    <a:pt x="750" y="509"/>
                    <a:pt x="456" y="215"/>
                    <a:pt x="1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2329;p44">
              <a:extLst>
                <a:ext uri="{FF2B5EF4-FFF2-40B4-BE49-F238E27FC236}">
                  <a16:creationId xmlns:a16="http://schemas.microsoft.com/office/drawing/2014/main" id="{9C00AEB4-4A29-4618-BD33-6352AA44915B}"/>
                </a:ext>
              </a:extLst>
            </p:cNvPr>
            <p:cNvSpPr/>
            <p:nvPr/>
          </p:nvSpPr>
          <p:spPr>
            <a:xfrm>
              <a:off x="1828950" y="3403100"/>
              <a:ext cx="37275" cy="65150"/>
            </a:xfrm>
            <a:custGeom>
              <a:avLst/>
              <a:gdLst/>
              <a:ahLst/>
              <a:cxnLst/>
              <a:rect l="l" t="t" r="r" b="b"/>
              <a:pathLst>
                <a:path w="1491" h="2606" extrusionOk="0">
                  <a:moveTo>
                    <a:pt x="706" y="1"/>
                  </a:moveTo>
                  <a:cubicBezTo>
                    <a:pt x="545" y="108"/>
                    <a:pt x="411" y="215"/>
                    <a:pt x="295" y="340"/>
                  </a:cubicBezTo>
                  <a:cubicBezTo>
                    <a:pt x="90" y="563"/>
                    <a:pt x="1" y="786"/>
                    <a:pt x="19" y="1018"/>
                  </a:cubicBezTo>
                  <a:cubicBezTo>
                    <a:pt x="37" y="1294"/>
                    <a:pt x="206" y="1553"/>
                    <a:pt x="429" y="1776"/>
                  </a:cubicBezTo>
                  <a:cubicBezTo>
                    <a:pt x="599" y="1946"/>
                    <a:pt x="786" y="2097"/>
                    <a:pt x="964" y="2240"/>
                  </a:cubicBezTo>
                  <a:cubicBezTo>
                    <a:pt x="1125" y="2374"/>
                    <a:pt x="1285" y="2499"/>
                    <a:pt x="1375" y="2606"/>
                  </a:cubicBezTo>
                  <a:cubicBezTo>
                    <a:pt x="1419" y="2606"/>
                    <a:pt x="1455" y="2597"/>
                    <a:pt x="1491" y="2597"/>
                  </a:cubicBezTo>
                  <a:cubicBezTo>
                    <a:pt x="1410" y="2472"/>
                    <a:pt x="1232" y="2329"/>
                    <a:pt x="1027" y="2160"/>
                  </a:cubicBezTo>
                  <a:cubicBezTo>
                    <a:pt x="866" y="2035"/>
                    <a:pt x="706" y="1901"/>
                    <a:pt x="554" y="1758"/>
                  </a:cubicBezTo>
                  <a:cubicBezTo>
                    <a:pt x="322" y="1535"/>
                    <a:pt x="135" y="1285"/>
                    <a:pt x="117" y="1018"/>
                  </a:cubicBezTo>
                  <a:cubicBezTo>
                    <a:pt x="99" y="804"/>
                    <a:pt x="179" y="607"/>
                    <a:pt x="367" y="402"/>
                  </a:cubicBezTo>
                  <a:cubicBezTo>
                    <a:pt x="509" y="251"/>
                    <a:pt x="688" y="117"/>
                    <a:pt x="902" y="1"/>
                  </a:cubicBezTo>
                  <a:close/>
                </a:path>
              </a:pathLst>
            </a:custGeom>
            <a:solidFill>
              <a:srgbClr val="B36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2330;p44">
              <a:extLst>
                <a:ext uri="{FF2B5EF4-FFF2-40B4-BE49-F238E27FC236}">
                  <a16:creationId xmlns:a16="http://schemas.microsoft.com/office/drawing/2014/main" id="{60FDE2C3-2C31-46E1-8000-9BA8D7EF2F2A}"/>
                </a:ext>
              </a:extLst>
            </p:cNvPr>
            <p:cNvSpPr/>
            <p:nvPr/>
          </p:nvSpPr>
          <p:spPr>
            <a:xfrm>
              <a:off x="1901000" y="3400425"/>
              <a:ext cx="56225" cy="64700"/>
            </a:xfrm>
            <a:custGeom>
              <a:avLst/>
              <a:gdLst/>
              <a:ahLst/>
              <a:cxnLst/>
              <a:rect l="l" t="t" r="r" b="b"/>
              <a:pathLst>
                <a:path w="2249" h="2588" extrusionOk="0">
                  <a:moveTo>
                    <a:pt x="2088" y="1"/>
                  </a:moveTo>
                  <a:cubicBezTo>
                    <a:pt x="1909" y="126"/>
                    <a:pt x="1669" y="242"/>
                    <a:pt x="1428" y="358"/>
                  </a:cubicBezTo>
                  <a:cubicBezTo>
                    <a:pt x="875" y="625"/>
                    <a:pt x="241" y="928"/>
                    <a:pt x="90" y="1490"/>
                  </a:cubicBezTo>
                  <a:cubicBezTo>
                    <a:pt x="0" y="1803"/>
                    <a:pt x="72" y="2168"/>
                    <a:pt x="304" y="2588"/>
                  </a:cubicBezTo>
                  <a:lnTo>
                    <a:pt x="339" y="2588"/>
                  </a:lnTo>
                  <a:cubicBezTo>
                    <a:pt x="366" y="2588"/>
                    <a:pt x="384" y="2588"/>
                    <a:pt x="411" y="2579"/>
                  </a:cubicBezTo>
                  <a:cubicBezTo>
                    <a:pt x="393" y="2552"/>
                    <a:pt x="375" y="2516"/>
                    <a:pt x="357" y="2481"/>
                  </a:cubicBezTo>
                  <a:cubicBezTo>
                    <a:pt x="161" y="2106"/>
                    <a:pt x="107" y="1794"/>
                    <a:pt x="188" y="1517"/>
                  </a:cubicBezTo>
                  <a:cubicBezTo>
                    <a:pt x="321" y="1000"/>
                    <a:pt x="910" y="714"/>
                    <a:pt x="1472" y="447"/>
                  </a:cubicBezTo>
                  <a:cubicBezTo>
                    <a:pt x="1767" y="304"/>
                    <a:pt x="2052" y="170"/>
                    <a:pt x="22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2331;p44">
              <a:extLst>
                <a:ext uri="{FF2B5EF4-FFF2-40B4-BE49-F238E27FC236}">
                  <a16:creationId xmlns:a16="http://schemas.microsoft.com/office/drawing/2014/main" id="{8866A6B5-EB02-44B2-9746-38AC9294AE31}"/>
                </a:ext>
              </a:extLst>
            </p:cNvPr>
            <p:cNvSpPr/>
            <p:nvPr/>
          </p:nvSpPr>
          <p:spPr>
            <a:xfrm>
              <a:off x="1948950" y="3429525"/>
              <a:ext cx="36375" cy="32425"/>
            </a:xfrm>
            <a:custGeom>
              <a:avLst/>
              <a:gdLst/>
              <a:ahLst/>
              <a:cxnLst/>
              <a:rect l="l" t="t" r="r" b="b"/>
              <a:pathLst>
                <a:path w="1455" h="1297" extrusionOk="0">
                  <a:moveTo>
                    <a:pt x="863" y="0"/>
                  </a:moveTo>
                  <a:cubicBezTo>
                    <a:pt x="639" y="0"/>
                    <a:pt x="422" y="77"/>
                    <a:pt x="286" y="219"/>
                  </a:cubicBezTo>
                  <a:cubicBezTo>
                    <a:pt x="277" y="228"/>
                    <a:pt x="277" y="228"/>
                    <a:pt x="268" y="237"/>
                  </a:cubicBezTo>
                  <a:cubicBezTo>
                    <a:pt x="152" y="380"/>
                    <a:pt x="0" y="701"/>
                    <a:pt x="366" y="1272"/>
                  </a:cubicBezTo>
                  <a:cubicBezTo>
                    <a:pt x="375" y="1281"/>
                    <a:pt x="375" y="1290"/>
                    <a:pt x="384" y="1290"/>
                  </a:cubicBezTo>
                  <a:cubicBezTo>
                    <a:pt x="393" y="1294"/>
                    <a:pt x="402" y="1297"/>
                    <a:pt x="411" y="1297"/>
                  </a:cubicBezTo>
                  <a:cubicBezTo>
                    <a:pt x="420" y="1297"/>
                    <a:pt x="429" y="1294"/>
                    <a:pt x="437" y="1290"/>
                  </a:cubicBezTo>
                  <a:cubicBezTo>
                    <a:pt x="464" y="1272"/>
                    <a:pt x="464" y="1245"/>
                    <a:pt x="446" y="1219"/>
                  </a:cubicBezTo>
                  <a:cubicBezTo>
                    <a:pt x="206" y="844"/>
                    <a:pt x="161" y="514"/>
                    <a:pt x="348" y="300"/>
                  </a:cubicBezTo>
                  <a:cubicBezTo>
                    <a:pt x="375" y="264"/>
                    <a:pt x="411" y="237"/>
                    <a:pt x="446" y="211"/>
                  </a:cubicBezTo>
                  <a:cubicBezTo>
                    <a:pt x="562" y="137"/>
                    <a:pt x="709" y="97"/>
                    <a:pt x="861" y="97"/>
                  </a:cubicBezTo>
                  <a:cubicBezTo>
                    <a:pt x="967" y="97"/>
                    <a:pt x="1075" y="117"/>
                    <a:pt x="1178" y="157"/>
                  </a:cubicBezTo>
                  <a:cubicBezTo>
                    <a:pt x="1187" y="157"/>
                    <a:pt x="1196" y="166"/>
                    <a:pt x="1205" y="166"/>
                  </a:cubicBezTo>
                  <a:cubicBezTo>
                    <a:pt x="1249" y="184"/>
                    <a:pt x="1276" y="219"/>
                    <a:pt x="1294" y="255"/>
                  </a:cubicBezTo>
                  <a:cubicBezTo>
                    <a:pt x="1347" y="407"/>
                    <a:pt x="1223" y="701"/>
                    <a:pt x="1115" y="942"/>
                  </a:cubicBezTo>
                  <a:cubicBezTo>
                    <a:pt x="1062" y="1058"/>
                    <a:pt x="1017" y="1156"/>
                    <a:pt x="991" y="1245"/>
                  </a:cubicBezTo>
                  <a:cubicBezTo>
                    <a:pt x="1026" y="1245"/>
                    <a:pt x="1062" y="1236"/>
                    <a:pt x="1098" y="1236"/>
                  </a:cubicBezTo>
                  <a:cubicBezTo>
                    <a:pt x="1124" y="1156"/>
                    <a:pt x="1169" y="1058"/>
                    <a:pt x="1205" y="978"/>
                  </a:cubicBezTo>
                  <a:cubicBezTo>
                    <a:pt x="1321" y="710"/>
                    <a:pt x="1454" y="416"/>
                    <a:pt x="1383" y="219"/>
                  </a:cubicBezTo>
                  <a:cubicBezTo>
                    <a:pt x="1374" y="193"/>
                    <a:pt x="1356" y="166"/>
                    <a:pt x="1338" y="139"/>
                  </a:cubicBezTo>
                  <a:cubicBezTo>
                    <a:pt x="1312" y="112"/>
                    <a:pt x="1285" y="95"/>
                    <a:pt x="1240" y="77"/>
                  </a:cubicBezTo>
                  <a:cubicBezTo>
                    <a:pt x="1121" y="25"/>
                    <a:pt x="991" y="0"/>
                    <a:pt x="8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2332;p44">
              <a:extLst>
                <a:ext uri="{FF2B5EF4-FFF2-40B4-BE49-F238E27FC236}">
                  <a16:creationId xmlns:a16="http://schemas.microsoft.com/office/drawing/2014/main" id="{91BD75CB-9FC7-409A-B7A9-FC1ECE8CFD01}"/>
                </a:ext>
              </a:extLst>
            </p:cNvPr>
            <p:cNvSpPr/>
            <p:nvPr/>
          </p:nvSpPr>
          <p:spPr>
            <a:xfrm>
              <a:off x="1927975" y="3408150"/>
              <a:ext cx="73625" cy="55650"/>
            </a:xfrm>
            <a:custGeom>
              <a:avLst/>
              <a:gdLst/>
              <a:ahLst/>
              <a:cxnLst/>
              <a:rect l="l" t="t" r="r" b="b"/>
              <a:pathLst>
                <a:path w="2945" h="2226" extrusionOk="0">
                  <a:moveTo>
                    <a:pt x="1859" y="0"/>
                  </a:moveTo>
                  <a:cubicBezTo>
                    <a:pt x="1545" y="0"/>
                    <a:pt x="1196" y="133"/>
                    <a:pt x="839" y="396"/>
                  </a:cubicBezTo>
                  <a:cubicBezTo>
                    <a:pt x="518" y="637"/>
                    <a:pt x="286" y="887"/>
                    <a:pt x="144" y="1137"/>
                  </a:cubicBezTo>
                  <a:cubicBezTo>
                    <a:pt x="45" y="1333"/>
                    <a:pt x="1" y="1520"/>
                    <a:pt x="10" y="1717"/>
                  </a:cubicBezTo>
                  <a:cubicBezTo>
                    <a:pt x="10" y="1904"/>
                    <a:pt x="72" y="2074"/>
                    <a:pt x="144" y="2225"/>
                  </a:cubicBezTo>
                  <a:cubicBezTo>
                    <a:pt x="188" y="2216"/>
                    <a:pt x="224" y="2216"/>
                    <a:pt x="259" y="2216"/>
                  </a:cubicBezTo>
                  <a:cubicBezTo>
                    <a:pt x="170" y="2065"/>
                    <a:pt x="108" y="1895"/>
                    <a:pt x="108" y="1717"/>
                  </a:cubicBezTo>
                  <a:cubicBezTo>
                    <a:pt x="99" y="1520"/>
                    <a:pt x="152" y="1324"/>
                    <a:pt x="268" y="1128"/>
                  </a:cubicBezTo>
                  <a:cubicBezTo>
                    <a:pt x="393" y="905"/>
                    <a:pt x="607" y="691"/>
                    <a:pt x="902" y="477"/>
                  </a:cubicBezTo>
                  <a:cubicBezTo>
                    <a:pt x="1287" y="192"/>
                    <a:pt x="1604" y="97"/>
                    <a:pt x="1854" y="97"/>
                  </a:cubicBezTo>
                  <a:cubicBezTo>
                    <a:pt x="2026" y="97"/>
                    <a:pt x="2166" y="142"/>
                    <a:pt x="2276" y="200"/>
                  </a:cubicBezTo>
                  <a:cubicBezTo>
                    <a:pt x="2543" y="334"/>
                    <a:pt x="2740" y="611"/>
                    <a:pt x="2811" y="932"/>
                  </a:cubicBezTo>
                  <a:cubicBezTo>
                    <a:pt x="2838" y="1039"/>
                    <a:pt x="2847" y="1146"/>
                    <a:pt x="2847" y="1253"/>
                  </a:cubicBezTo>
                  <a:cubicBezTo>
                    <a:pt x="2847" y="1583"/>
                    <a:pt x="2722" y="1868"/>
                    <a:pt x="2499" y="2047"/>
                  </a:cubicBezTo>
                  <a:cubicBezTo>
                    <a:pt x="2552" y="2038"/>
                    <a:pt x="2606" y="2038"/>
                    <a:pt x="2650" y="2029"/>
                  </a:cubicBezTo>
                  <a:lnTo>
                    <a:pt x="2659" y="2029"/>
                  </a:lnTo>
                  <a:cubicBezTo>
                    <a:pt x="2838" y="1833"/>
                    <a:pt x="2945" y="1565"/>
                    <a:pt x="2945" y="1253"/>
                  </a:cubicBezTo>
                  <a:cubicBezTo>
                    <a:pt x="2945" y="1146"/>
                    <a:pt x="2936" y="1030"/>
                    <a:pt x="2909" y="923"/>
                  </a:cubicBezTo>
                  <a:cubicBezTo>
                    <a:pt x="2829" y="566"/>
                    <a:pt x="2615" y="263"/>
                    <a:pt x="2320" y="111"/>
                  </a:cubicBezTo>
                  <a:cubicBezTo>
                    <a:pt x="2179" y="37"/>
                    <a:pt x="2024" y="0"/>
                    <a:pt x="1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333;p44">
              <a:extLst>
                <a:ext uri="{FF2B5EF4-FFF2-40B4-BE49-F238E27FC236}">
                  <a16:creationId xmlns:a16="http://schemas.microsoft.com/office/drawing/2014/main" id="{E958BD2A-B944-41B2-BE2B-4CEF9542C974}"/>
                </a:ext>
              </a:extLst>
            </p:cNvPr>
            <p:cNvSpPr/>
            <p:nvPr/>
          </p:nvSpPr>
          <p:spPr>
            <a:xfrm>
              <a:off x="2118675" y="3393725"/>
              <a:ext cx="17200" cy="8425"/>
            </a:xfrm>
            <a:custGeom>
              <a:avLst/>
              <a:gdLst/>
              <a:ahLst/>
              <a:cxnLst/>
              <a:rect l="l" t="t" r="r" b="b"/>
              <a:pathLst>
                <a:path w="688" h="337" extrusionOk="0">
                  <a:moveTo>
                    <a:pt x="63" y="0"/>
                  </a:moveTo>
                  <a:cubicBezTo>
                    <a:pt x="47" y="0"/>
                    <a:pt x="29" y="8"/>
                    <a:pt x="18" y="19"/>
                  </a:cubicBezTo>
                  <a:cubicBezTo>
                    <a:pt x="0" y="37"/>
                    <a:pt x="0" y="72"/>
                    <a:pt x="27" y="90"/>
                  </a:cubicBezTo>
                  <a:cubicBezTo>
                    <a:pt x="214" y="254"/>
                    <a:pt x="409" y="336"/>
                    <a:pt x="604" y="336"/>
                  </a:cubicBezTo>
                  <a:cubicBezTo>
                    <a:pt x="631" y="336"/>
                    <a:pt x="659" y="334"/>
                    <a:pt x="687" y="331"/>
                  </a:cubicBezTo>
                  <a:cubicBezTo>
                    <a:pt x="678" y="295"/>
                    <a:pt x="678" y="269"/>
                    <a:pt x="669" y="242"/>
                  </a:cubicBezTo>
                  <a:cubicBezTo>
                    <a:pt x="652" y="244"/>
                    <a:pt x="635" y="244"/>
                    <a:pt x="618" y="244"/>
                  </a:cubicBezTo>
                  <a:cubicBezTo>
                    <a:pt x="445" y="244"/>
                    <a:pt x="260" y="164"/>
                    <a:pt x="89" y="10"/>
                  </a:cubicBezTo>
                  <a:cubicBezTo>
                    <a:pt x="83" y="3"/>
                    <a:pt x="73" y="0"/>
                    <a:pt x="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334;p44">
              <a:extLst>
                <a:ext uri="{FF2B5EF4-FFF2-40B4-BE49-F238E27FC236}">
                  <a16:creationId xmlns:a16="http://schemas.microsoft.com/office/drawing/2014/main" id="{25B59E39-D1D4-4A9C-A3EC-7A9F13F13DC8}"/>
                </a:ext>
              </a:extLst>
            </p:cNvPr>
            <p:cNvSpPr/>
            <p:nvPr/>
          </p:nvSpPr>
          <p:spPr>
            <a:xfrm>
              <a:off x="2070950" y="3395075"/>
              <a:ext cx="64700" cy="30575"/>
            </a:xfrm>
            <a:custGeom>
              <a:avLst/>
              <a:gdLst/>
              <a:ahLst/>
              <a:cxnLst/>
              <a:rect l="l" t="t" r="r" b="b"/>
              <a:pathLst>
                <a:path w="2588" h="1223" extrusionOk="0">
                  <a:moveTo>
                    <a:pt x="357" y="1"/>
                  </a:moveTo>
                  <a:cubicBezTo>
                    <a:pt x="321" y="1"/>
                    <a:pt x="277" y="9"/>
                    <a:pt x="241" y="9"/>
                  </a:cubicBezTo>
                  <a:cubicBezTo>
                    <a:pt x="107" y="286"/>
                    <a:pt x="0" y="634"/>
                    <a:pt x="179" y="893"/>
                  </a:cubicBezTo>
                  <a:cubicBezTo>
                    <a:pt x="250" y="1000"/>
                    <a:pt x="366" y="1080"/>
                    <a:pt x="518" y="1134"/>
                  </a:cubicBezTo>
                  <a:cubicBezTo>
                    <a:pt x="687" y="1196"/>
                    <a:pt x="910" y="1223"/>
                    <a:pt x="1187" y="1223"/>
                  </a:cubicBezTo>
                  <a:cubicBezTo>
                    <a:pt x="1561" y="1223"/>
                    <a:pt x="2025" y="1169"/>
                    <a:pt x="2578" y="1053"/>
                  </a:cubicBezTo>
                  <a:cubicBezTo>
                    <a:pt x="2578" y="1018"/>
                    <a:pt x="2587" y="982"/>
                    <a:pt x="2587" y="946"/>
                  </a:cubicBezTo>
                  <a:lnTo>
                    <a:pt x="2578" y="946"/>
                  </a:lnTo>
                  <a:cubicBezTo>
                    <a:pt x="1977" y="1074"/>
                    <a:pt x="1524" y="1124"/>
                    <a:pt x="1184" y="1124"/>
                  </a:cubicBezTo>
                  <a:cubicBezTo>
                    <a:pt x="884" y="1124"/>
                    <a:pt x="673" y="1085"/>
                    <a:pt x="526" y="1026"/>
                  </a:cubicBezTo>
                  <a:cubicBezTo>
                    <a:pt x="393" y="973"/>
                    <a:pt x="312" y="911"/>
                    <a:pt x="259" y="839"/>
                  </a:cubicBezTo>
                  <a:cubicBezTo>
                    <a:pt x="98" y="598"/>
                    <a:pt x="223" y="259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335;p44">
              <a:extLst>
                <a:ext uri="{FF2B5EF4-FFF2-40B4-BE49-F238E27FC236}">
                  <a16:creationId xmlns:a16="http://schemas.microsoft.com/office/drawing/2014/main" id="{3B8E26B5-6EF7-45B2-8983-8F0010C57529}"/>
                </a:ext>
              </a:extLst>
            </p:cNvPr>
            <p:cNvSpPr/>
            <p:nvPr/>
          </p:nvSpPr>
          <p:spPr>
            <a:xfrm>
              <a:off x="2097475" y="3392850"/>
              <a:ext cx="38625" cy="19825"/>
            </a:xfrm>
            <a:custGeom>
              <a:avLst/>
              <a:gdLst/>
              <a:ahLst/>
              <a:cxnLst/>
              <a:rect l="l" t="t" r="r" b="b"/>
              <a:pathLst>
                <a:path w="1545" h="793" extrusionOk="0">
                  <a:moveTo>
                    <a:pt x="143" y="0"/>
                  </a:moveTo>
                  <a:cubicBezTo>
                    <a:pt x="117" y="0"/>
                    <a:pt x="81" y="9"/>
                    <a:pt x="45" y="9"/>
                  </a:cubicBezTo>
                  <a:cubicBezTo>
                    <a:pt x="1" y="197"/>
                    <a:pt x="28" y="348"/>
                    <a:pt x="126" y="464"/>
                  </a:cubicBezTo>
                  <a:cubicBezTo>
                    <a:pt x="334" y="724"/>
                    <a:pt x="815" y="793"/>
                    <a:pt x="1268" y="793"/>
                  </a:cubicBezTo>
                  <a:cubicBezTo>
                    <a:pt x="1359" y="793"/>
                    <a:pt x="1449" y="790"/>
                    <a:pt x="1535" y="785"/>
                  </a:cubicBezTo>
                  <a:cubicBezTo>
                    <a:pt x="1544" y="750"/>
                    <a:pt x="1544" y="714"/>
                    <a:pt x="1544" y="687"/>
                  </a:cubicBezTo>
                  <a:lnTo>
                    <a:pt x="1544" y="687"/>
                  </a:lnTo>
                  <a:cubicBezTo>
                    <a:pt x="1457" y="692"/>
                    <a:pt x="1366" y="695"/>
                    <a:pt x="1275" y="695"/>
                  </a:cubicBezTo>
                  <a:cubicBezTo>
                    <a:pt x="838" y="695"/>
                    <a:pt x="391" y="631"/>
                    <a:pt x="206" y="402"/>
                  </a:cubicBezTo>
                  <a:cubicBezTo>
                    <a:pt x="126" y="304"/>
                    <a:pt x="99" y="161"/>
                    <a:pt x="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336;p44">
              <a:extLst>
                <a:ext uri="{FF2B5EF4-FFF2-40B4-BE49-F238E27FC236}">
                  <a16:creationId xmlns:a16="http://schemas.microsoft.com/office/drawing/2014/main" id="{495F5333-BEE3-4A03-8CAE-58AB16459260}"/>
                </a:ext>
              </a:extLst>
            </p:cNvPr>
            <p:cNvSpPr/>
            <p:nvPr/>
          </p:nvSpPr>
          <p:spPr>
            <a:xfrm>
              <a:off x="2080075" y="3434575"/>
              <a:ext cx="53125" cy="16275"/>
            </a:xfrm>
            <a:custGeom>
              <a:avLst/>
              <a:gdLst/>
              <a:ahLst/>
              <a:cxnLst/>
              <a:rect l="l" t="t" r="r" b="b"/>
              <a:pathLst>
                <a:path w="2125" h="651" extrusionOk="0">
                  <a:moveTo>
                    <a:pt x="1709" y="1"/>
                  </a:moveTo>
                  <a:cubicBezTo>
                    <a:pt x="880" y="1"/>
                    <a:pt x="302" y="216"/>
                    <a:pt x="10" y="624"/>
                  </a:cubicBezTo>
                  <a:cubicBezTo>
                    <a:pt x="10" y="633"/>
                    <a:pt x="1" y="642"/>
                    <a:pt x="1" y="651"/>
                  </a:cubicBezTo>
                  <a:cubicBezTo>
                    <a:pt x="1" y="651"/>
                    <a:pt x="10" y="642"/>
                    <a:pt x="10" y="642"/>
                  </a:cubicBezTo>
                  <a:cubicBezTo>
                    <a:pt x="54" y="642"/>
                    <a:pt x="90" y="633"/>
                    <a:pt x="135" y="633"/>
                  </a:cubicBezTo>
                  <a:cubicBezTo>
                    <a:pt x="414" y="284"/>
                    <a:pt x="963" y="103"/>
                    <a:pt x="1730" y="103"/>
                  </a:cubicBezTo>
                  <a:cubicBezTo>
                    <a:pt x="1844" y="103"/>
                    <a:pt x="1964" y="107"/>
                    <a:pt x="2088" y="116"/>
                  </a:cubicBezTo>
                  <a:cubicBezTo>
                    <a:pt x="2088" y="107"/>
                    <a:pt x="2088" y="107"/>
                    <a:pt x="2088" y="107"/>
                  </a:cubicBezTo>
                  <a:cubicBezTo>
                    <a:pt x="2106" y="80"/>
                    <a:pt x="2115" y="53"/>
                    <a:pt x="2124" y="17"/>
                  </a:cubicBezTo>
                  <a:cubicBezTo>
                    <a:pt x="1979" y="6"/>
                    <a:pt x="1841" y="1"/>
                    <a:pt x="17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337;p44">
              <a:extLst>
                <a:ext uri="{FF2B5EF4-FFF2-40B4-BE49-F238E27FC236}">
                  <a16:creationId xmlns:a16="http://schemas.microsoft.com/office/drawing/2014/main" id="{5B8E1B89-8360-429F-A4E5-B8DC78387FBA}"/>
                </a:ext>
              </a:extLst>
            </p:cNvPr>
            <p:cNvSpPr/>
            <p:nvPr/>
          </p:nvSpPr>
          <p:spPr>
            <a:xfrm>
              <a:off x="1795050" y="3422875"/>
              <a:ext cx="39050" cy="35125"/>
            </a:xfrm>
            <a:custGeom>
              <a:avLst/>
              <a:gdLst/>
              <a:ahLst/>
              <a:cxnLst/>
              <a:rect l="l" t="t" r="r" b="b"/>
              <a:pathLst>
                <a:path w="1562" h="1405" extrusionOk="0">
                  <a:moveTo>
                    <a:pt x="58" y="0"/>
                  </a:moveTo>
                  <a:cubicBezTo>
                    <a:pt x="51" y="0"/>
                    <a:pt x="44" y="1"/>
                    <a:pt x="37" y="4"/>
                  </a:cubicBezTo>
                  <a:cubicBezTo>
                    <a:pt x="10" y="22"/>
                    <a:pt x="1" y="48"/>
                    <a:pt x="19" y="75"/>
                  </a:cubicBezTo>
                  <a:cubicBezTo>
                    <a:pt x="19" y="84"/>
                    <a:pt x="28" y="146"/>
                    <a:pt x="37" y="209"/>
                  </a:cubicBezTo>
                  <a:cubicBezTo>
                    <a:pt x="63" y="468"/>
                    <a:pt x="108" y="958"/>
                    <a:pt x="474" y="1226"/>
                  </a:cubicBezTo>
                  <a:cubicBezTo>
                    <a:pt x="634" y="1342"/>
                    <a:pt x="839" y="1404"/>
                    <a:pt x="1089" y="1404"/>
                  </a:cubicBezTo>
                  <a:cubicBezTo>
                    <a:pt x="1223" y="1404"/>
                    <a:pt x="1366" y="1386"/>
                    <a:pt x="1517" y="1351"/>
                  </a:cubicBezTo>
                  <a:cubicBezTo>
                    <a:pt x="1544" y="1351"/>
                    <a:pt x="1562" y="1324"/>
                    <a:pt x="1553" y="1297"/>
                  </a:cubicBezTo>
                  <a:cubicBezTo>
                    <a:pt x="1553" y="1275"/>
                    <a:pt x="1535" y="1259"/>
                    <a:pt x="1514" y="1259"/>
                  </a:cubicBezTo>
                  <a:cubicBezTo>
                    <a:pt x="1509" y="1259"/>
                    <a:pt x="1504" y="1260"/>
                    <a:pt x="1500" y="1262"/>
                  </a:cubicBezTo>
                  <a:cubicBezTo>
                    <a:pt x="1352" y="1293"/>
                    <a:pt x="1215" y="1309"/>
                    <a:pt x="1090" y="1309"/>
                  </a:cubicBezTo>
                  <a:cubicBezTo>
                    <a:pt x="861" y="1309"/>
                    <a:pt x="672" y="1255"/>
                    <a:pt x="527" y="1146"/>
                  </a:cubicBezTo>
                  <a:cubicBezTo>
                    <a:pt x="197" y="905"/>
                    <a:pt x="152" y="450"/>
                    <a:pt x="135" y="200"/>
                  </a:cubicBezTo>
                  <a:cubicBezTo>
                    <a:pt x="126" y="102"/>
                    <a:pt x="117" y="57"/>
                    <a:pt x="99" y="22"/>
                  </a:cubicBezTo>
                  <a:cubicBezTo>
                    <a:pt x="92" y="8"/>
                    <a:pt x="76" y="0"/>
                    <a:pt x="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338;p44">
              <a:extLst>
                <a:ext uri="{FF2B5EF4-FFF2-40B4-BE49-F238E27FC236}">
                  <a16:creationId xmlns:a16="http://schemas.microsoft.com/office/drawing/2014/main" id="{61A72984-902E-43B5-A508-045214F08AA8}"/>
                </a:ext>
              </a:extLst>
            </p:cNvPr>
            <p:cNvSpPr/>
            <p:nvPr/>
          </p:nvSpPr>
          <p:spPr>
            <a:xfrm>
              <a:off x="1826275" y="3231975"/>
              <a:ext cx="246775" cy="290325"/>
            </a:xfrm>
            <a:custGeom>
              <a:avLst/>
              <a:gdLst/>
              <a:ahLst/>
              <a:cxnLst/>
              <a:rect l="l" t="t" r="r" b="b"/>
              <a:pathLst>
                <a:path w="9871" h="11613" extrusionOk="0">
                  <a:moveTo>
                    <a:pt x="3375" y="1"/>
                  </a:moveTo>
                  <a:cubicBezTo>
                    <a:pt x="3145" y="1"/>
                    <a:pt x="2271" y="556"/>
                    <a:pt x="1651" y="967"/>
                  </a:cubicBezTo>
                  <a:cubicBezTo>
                    <a:pt x="1624" y="985"/>
                    <a:pt x="1607" y="1002"/>
                    <a:pt x="1580" y="1020"/>
                  </a:cubicBezTo>
                  <a:cubicBezTo>
                    <a:pt x="1259" y="1234"/>
                    <a:pt x="1027" y="1404"/>
                    <a:pt x="1027" y="1404"/>
                  </a:cubicBezTo>
                  <a:cubicBezTo>
                    <a:pt x="1027" y="1404"/>
                    <a:pt x="1" y="5615"/>
                    <a:pt x="170" y="6070"/>
                  </a:cubicBezTo>
                  <a:cubicBezTo>
                    <a:pt x="170" y="6079"/>
                    <a:pt x="170" y="6087"/>
                    <a:pt x="179" y="6096"/>
                  </a:cubicBezTo>
                  <a:cubicBezTo>
                    <a:pt x="233" y="6230"/>
                    <a:pt x="304" y="6409"/>
                    <a:pt x="438" y="6596"/>
                  </a:cubicBezTo>
                  <a:cubicBezTo>
                    <a:pt x="625" y="6846"/>
                    <a:pt x="911" y="7122"/>
                    <a:pt x="1384" y="7336"/>
                  </a:cubicBezTo>
                  <a:cubicBezTo>
                    <a:pt x="1749" y="7506"/>
                    <a:pt x="2222" y="7640"/>
                    <a:pt x="2829" y="7711"/>
                  </a:cubicBezTo>
                  <a:cubicBezTo>
                    <a:pt x="3220" y="7755"/>
                    <a:pt x="3596" y="7772"/>
                    <a:pt x="3949" y="7772"/>
                  </a:cubicBezTo>
                  <a:cubicBezTo>
                    <a:pt x="5468" y="7772"/>
                    <a:pt x="6549" y="7443"/>
                    <a:pt x="6549" y="7443"/>
                  </a:cubicBezTo>
                  <a:cubicBezTo>
                    <a:pt x="7423" y="8300"/>
                    <a:pt x="7066" y="10539"/>
                    <a:pt x="6808" y="10824"/>
                  </a:cubicBezTo>
                  <a:cubicBezTo>
                    <a:pt x="6570" y="11086"/>
                    <a:pt x="6686" y="11550"/>
                    <a:pt x="6912" y="11550"/>
                  </a:cubicBezTo>
                  <a:cubicBezTo>
                    <a:pt x="6933" y="11550"/>
                    <a:pt x="6955" y="11546"/>
                    <a:pt x="6977" y="11538"/>
                  </a:cubicBezTo>
                  <a:cubicBezTo>
                    <a:pt x="7054" y="11510"/>
                    <a:pt x="7085" y="11498"/>
                    <a:pt x="7099" y="11498"/>
                  </a:cubicBezTo>
                  <a:cubicBezTo>
                    <a:pt x="7127" y="11498"/>
                    <a:pt x="7073" y="11549"/>
                    <a:pt x="7200" y="11592"/>
                  </a:cubicBezTo>
                  <a:cubicBezTo>
                    <a:pt x="7218" y="11601"/>
                    <a:pt x="7236" y="11610"/>
                    <a:pt x="7262" y="11610"/>
                  </a:cubicBezTo>
                  <a:cubicBezTo>
                    <a:pt x="7271" y="11612"/>
                    <a:pt x="7280" y="11613"/>
                    <a:pt x="7290" y="11613"/>
                  </a:cubicBezTo>
                  <a:cubicBezTo>
                    <a:pt x="7624" y="11613"/>
                    <a:pt x="8892" y="10448"/>
                    <a:pt x="9377" y="8300"/>
                  </a:cubicBezTo>
                  <a:cubicBezTo>
                    <a:pt x="9870" y="6115"/>
                    <a:pt x="9024" y="3330"/>
                    <a:pt x="9157" y="3330"/>
                  </a:cubicBezTo>
                  <a:cubicBezTo>
                    <a:pt x="9159" y="3330"/>
                    <a:pt x="9161" y="3330"/>
                    <a:pt x="9163" y="3331"/>
                  </a:cubicBezTo>
                  <a:cubicBezTo>
                    <a:pt x="9172" y="3335"/>
                    <a:pt x="9182" y="3337"/>
                    <a:pt x="9192" y="3337"/>
                  </a:cubicBezTo>
                  <a:cubicBezTo>
                    <a:pt x="9369" y="3337"/>
                    <a:pt x="9627" y="2735"/>
                    <a:pt x="7762" y="1065"/>
                  </a:cubicBezTo>
                  <a:cubicBezTo>
                    <a:pt x="6906" y="302"/>
                    <a:pt x="5974" y="86"/>
                    <a:pt x="5193" y="86"/>
                  </a:cubicBezTo>
                  <a:cubicBezTo>
                    <a:pt x="4932" y="86"/>
                    <a:pt x="4689" y="110"/>
                    <a:pt x="4470" y="146"/>
                  </a:cubicBezTo>
                  <a:cubicBezTo>
                    <a:pt x="3846" y="244"/>
                    <a:pt x="3426" y="440"/>
                    <a:pt x="3409" y="449"/>
                  </a:cubicBezTo>
                  <a:cubicBezTo>
                    <a:pt x="3418" y="432"/>
                    <a:pt x="3560" y="226"/>
                    <a:pt x="3426" y="21"/>
                  </a:cubicBezTo>
                  <a:cubicBezTo>
                    <a:pt x="3418" y="7"/>
                    <a:pt x="3400" y="1"/>
                    <a:pt x="3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339;p44">
              <a:extLst>
                <a:ext uri="{FF2B5EF4-FFF2-40B4-BE49-F238E27FC236}">
                  <a16:creationId xmlns:a16="http://schemas.microsoft.com/office/drawing/2014/main" id="{1A46D32F-5C56-4AB6-AE88-74FB678AF353}"/>
                </a:ext>
              </a:extLst>
            </p:cNvPr>
            <p:cNvSpPr/>
            <p:nvPr/>
          </p:nvSpPr>
          <p:spPr>
            <a:xfrm>
              <a:off x="1813225" y="3388975"/>
              <a:ext cx="89125" cy="146450"/>
            </a:xfrm>
            <a:custGeom>
              <a:avLst/>
              <a:gdLst/>
              <a:ahLst/>
              <a:cxnLst/>
              <a:rect l="l" t="t" r="r" b="b"/>
              <a:pathLst>
                <a:path w="3565" h="5858" extrusionOk="0">
                  <a:moveTo>
                    <a:pt x="2037" y="1"/>
                  </a:moveTo>
                  <a:cubicBezTo>
                    <a:pt x="1058" y="1"/>
                    <a:pt x="0" y="225"/>
                    <a:pt x="496" y="1288"/>
                  </a:cubicBezTo>
                  <a:cubicBezTo>
                    <a:pt x="1352" y="3117"/>
                    <a:pt x="621" y="5669"/>
                    <a:pt x="781" y="5785"/>
                  </a:cubicBezTo>
                  <a:cubicBezTo>
                    <a:pt x="810" y="5804"/>
                    <a:pt x="839" y="5812"/>
                    <a:pt x="868" y="5812"/>
                  </a:cubicBezTo>
                  <a:cubicBezTo>
                    <a:pt x="1009" y="5812"/>
                    <a:pt x="1138" y="5615"/>
                    <a:pt x="1138" y="5615"/>
                  </a:cubicBezTo>
                  <a:lnTo>
                    <a:pt x="1263" y="5811"/>
                  </a:lnTo>
                  <a:cubicBezTo>
                    <a:pt x="1281" y="5841"/>
                    <a:pt x="1312" y="5857"/>
                    <a:pt x="1353" y="5857"/>
                  </a:cubicBezTo>
                  <a:cubicBezTo>
                    <a:pt x="1576" y="5857"/>
                    <a:pt x="2118" y="5374"/>
                    <a:pt x="2780" y="3786"/>
                  </a:cubicBezTo>
                  <a:cubicBezTo>
                    <a:pt x="3565" y="1904"/>
                    <a:pt x="3422" y="120"/>
                    <a:pt x="3422" y="120"/>
                  </a:cubicBezTo>
                  <a:cubicBezTo>
                    <a:pt x="3422" y="120"/>
                    <a:pt x="2751" y="1"/>
                    <a:pt x="2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340;p44">
              <a:extLst>
                <a:ext uri="{FF2B5EF4-FFF2-40B4-BE49-F238E27FC236}">
                  <a16:creationId xmlns:a16="http://schemas.microsoft.com/office/drawing/2014/main" id="{F6AD87B2-360D-4DCC-BBCB-6F9AFA45659E}"/>
                </a:ext>
              </a:extLst>
            </p:cNvPr>
            <p:cNvSpPr/>
            <p:nvPr/>
          </p:nvSpPr>
          <p:spPr>
            <a:xfrm>
              <a:off x="1826275" y="3257475"/>
              <a:ext cx="73175" cy="151900"/>
            </a:xfrm>
            <a:custGeom>
              <a:avLst/>
              <a:gdLst/>
              <a:ahLst/>
              <a:cxnLst/>
              <a:rect l="l" t="t" r="r" b="b"/>
              <a:pathLst>
                <a:path w="2927" h="6076" extrusionOk="0">
                  <a:moveTo>
                    <a:pt x="1580" y="0"/>
                  </a:moveTo>
                  <a:cubicBezTo>
                    <a:pt x="1259" y="214"/>
                    <a:pt x="1027" y="384"/>
                    <a:pt x="1027" y="384"/>
                  </a:cubicBezTo>
                  <a:cubicBezTo>
                    <a:pt x="1027" y="384"/>
                    <a:pt x="1" y="4595"/>
                    <a:pt x="170" y="5050"/>
                  </a:cubicBezTo>
                  <a:cubicBezTo>
                    <a:pt x="170" y="5059"/>
                    <a:pt x="170" y="5067"/>
                    <a:pt x="179" y="5076"/>
                  </a:cubicBezTo>
                  <a:cubicBezTo>
                    <a:pt x="233" y="5237"/>
                    <a:pt x="286" y="5406"/>
                    <a:pt x="438" y="5576"/>
                  </a:cubicBezTo>
                  <a:cubicBezTo>
                    <a:pt x="581" y="5737"/>
                    <a:pt x="804" y="5897"/>
                    <a:pt x="1196" y="6076"/>
                  </a:cubicBezTo>
                  <a:cubicBezTo>
                    <a:pt x="1669" y="5852"/>
                    <a:pt x="2517" y="4951"/>
                    <a:pt x="2668" y="3872"/>
                  </a:cubicBezTo>
                  <a:cubicBezTo>
                    <a:pt x="2927" y="2061"/>
                    <a:pt x="2258" y="669"/>
                    <a:pt x="1580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341;p44">
              <a:extLst>
                <a:ext uri="{FF2B5EF4-FFF2-40B4-BE49-F238E27FC236}">
                  <a16:creationId xmlns:a16="http://schemas.microsoft.com/office/drawing/2014/main" id="{4DBDAC33-CEA5-46F8-AE5C-31BC2C383A16}"/>
                </a:ext>
              </a:extLst>
            </p:cNvPr>
            <p:cNvSpPr/>
            <p:nvPr/>
          </p:nvSpPr>
          <p:spPr>
            <a:xfrm>
              <a:off x="1938025" y="3234125"/>
              <a:ext cx="135025" cy="288175"/>
            </a:xfrm>
            <a:custGeom>
              <a:avLst/>
              <a:gdLst/>
              <a:ahLst/>
              <a:cxnLst/>
              <a:rect l="l" t="t" r="r" b="b"/>
              <a:pathLst>
                <a:path w="5401" h="11527" extrusionOk="0">
                  <a:moveTo>
                    <a:pt x="723" y="0"/>
                  </a:moveTo>
                  <a:cubicBezTo>
                    <a:pt x="462" y="0"/>
                    <a:pt x="219" y="24"/>
                    <a:pt x="0" y="60"/>
                  </a:cubicBezTo>
                  <a:cubicBezTo>
                    <a:pt x="758" y="176"/>
                    <a:pt x="1677" y="479"/>
                    <a:pt x="2694" y="1220"/>
                  </a:cubicBezTo>
                  <a:cubicBezTo>
                    <a:pt x="3952" y="2148"/>
                    <a:pt x="4247" y="2986"/>
                    <a:pt x="4059" y="3013"/>
                  </a:cubicBezTo>
                  <a:cubicBezTo>
                    <a:pt x="3881" y="3049"/>
                    <a:pt x="3952" y="3200"/>
                    <a:pt x="4398" y="4806"/>
                  </a:cubicBezTo>
                  <a:cubicBezTo>
                    <a:pt x="4835" y="6421"/>
                    <a:pt x="4452" y="9391"/>
                    <a:pt x="3470" y="10676"/>
                  </a:cubicBezTo>
                  <a:cubicBezTo>
                    <a:pt x="3194" y="11033"/>
                    <a:pt x="2935" y="11301"/>
                    <a:pt x="2730" y="11506"/>
                  </a:cubicBezTo>
                  <a:cubicBezTo>
                    <a:pt x="2748" y="11515"/>
                    <a:pt x="2766" y="11524"/>
                    <a:pt x="2792" y="11524"/>
                  </a:cubicBezTo>
                  <a:cubicBezTo>
                    <a:pt x="2801" y="11526"/>
                    <a:pt x="2810" y="11527"/>
                    <a:pt x="2820" y="11527"/>
                  </a:cubicBezTo>
                  <a:cubicBezTo>
                    <a:pt x="3154" y="11527"/>
                    <a:pt x="4422" y="10362"/>
                    <a:pt x="4907" y="8214"/>
                  </a:cubicBezTo>
                  <a:cubicBezTo>
                    <a:pt x="5400" y="6029"/>
                    <a:pt x="4554" y="3244"/>
                    <a:pt x="4687" y="3244"/>
                  </a:cubicBezTo>
                  <a:cubicBezTo>
                    <a:pt x="4689" y="3244"/>
                    <a:pt x="4691" y="3244"/>
                    <a:pt x="4693" y="3245"/>
                  </a:cubicBezTo>
                  <a:cubicBezTo>
                    <a:pt x="4702" y="3249"/>
                    <a:pt x="4712" y="3251"/>
                    <a:pt x="4722" y="3251"/>
                  </a:cubicBezTo>
                  <a:cubicBezTo>
                    <a:pt x="4899" y="3251"/>
                    <a:pt x="5157" y="2649"/>
                    <a:pt x="3292" y="979"/>
                  </a:cubicBezTo>
                  <a:cubicBezTo>
                    <a:pt x="2436" y="216"/>
                    <a:pt x="1504" y="0"/>
                    <a:pt x="72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2342;p44">
              <a:extLst>
                <a:ext uri="{FF2B5EF4-FFF2-40B4-BE49-F238E27FC236}">
                  <a16:creationId xmlns:a16="http://schemas.microsoft.com/office/drawing/2014/main" id="{55B0D251-EAC3-4949-A1B7-D3ECAFDEAE24}"/>
                </a:ext>
              </a:extLst>
            </p:cNvPr>
            <p:cNvSpPr/>
            <p:nvPr/>
          </p:nvSpPr>
          <p:spPr>
            <a:xfrm>
              <a:off x="1676400" y="3214275"/>
              <a:ext cx="213000" cy="222975"/>
            </a:xfrm>
            <a:custGeom>
              <a:avLst/>
              <a:gdLst/>
              <a:ahLst/>
              <a:cxnLst/>
              <a:rect l="l" t="t" r="r" b="b"/>
              <a:pathLst>
                <a:path w="8520" h="8919" extrusionOk="0">
                  <a:moveTo>
                    <a:pt x="4321" y="0"/>
                  </a:moveTo>
                  <a:cubicBezTo>
                    <a:pt x="3762" y="0"/>
                    <a:pt x="276" y="2041"/>
                    <a:pt x="72" y="4940"/>
                  </a:cubicBezTo>
                  <a:cubicBezTo>
                    <a:pt x="1" y="5877"/>
                    <a:pt x="322" y="6778"/>
                    <a:pt x="955" y="7482"/>
                  </a:cubicBezTo>
                  <a:cubicBezTo>
                    <a:pt x="1732" y="8339"/>
                    <a:pt x="2980" y="8919"/>
                    <a:pt x="4568" y="8919"/>
                  </a:cubicBezTo>
                  <a:cubicBezTo>
                    <a:pt x="5478" y="8919"/>
                    <a:pt x="6817" y="8437"/>
                    <a:pt x="7637" y="7259"/>
                  </a:cubicBezTo>
                  <a:cubicBezTo>
                    <a:pt x="8065" y="6653"/>
                    <a:pt x="8360" y="5868"/>
                    <a:pt x="8396" y="4869"/>
                  </a:cubicBezTo>
                  <a:cubicBezTo>
                    <a:pt x="8519" y="1944"/>
                    <a:pt x="5413" y="559"/>
                    <a:pt x="5146" y="559"/>
                  </a:cubicBezTo>
                  <a:cubicBezTo>
                    <a:pt x="5144" y="559"/>
                    <a:pt x="5141" y="559"/>
                    <a:pt x="5139" y="560"/>
                  </a:cubicBezTo>
                  <a:cubicBezTo>
                    <a:pt x="5127" y="561"/>
                    <a:pt x="5117" y="562"/>
                    <a:pt x="5109" y="562"/>
                  </a:cubicBezTo>
                  <a:cubicBezTo>
                    <a:pt x="4978" y="562"/>
                    <a:pt x="5394" y="360"/>
                    <a:pt x="5327" y="158"/>
                  </a:cubicBezTo>
                  <a:cubicBezTo>
                    <a:pt x="5314" y="119"/>
                    <a:pt x="5285" y="103"/>
                    <a:pt x="5245" y="103"/>
                  </a:cubicBezTo>
                  <a:cubicBezTo>
                    <a:pt x="5068" y="103"/>
                    <a:pt x="4677" y="425"/>
                    <a:pt x="4524" y="462"/>
                  </a:cubicBezTo>
                  <a:cubicBezTo>
                    <a:pt x="4507" y="466"/>
                    <a:pt x="4495" y="468"/>
                    <a:pt x="4485" y="468"/>
                  </a:cubicBezTo>
                  <a:cubicBezTo>
                    <a:pt x="4375" y="468"/>
                    <a:pt x="4618" y="212"/>
                    <a:pt x="4381" y="15"/>
                  </a:cubicBezTo>
                  <a:cubicBezTo>
                    <a:pt x="4368" y="5"/>
                    <a:pt x="4348" y="0"/>
                    <a:pt x="4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2343;p44">
              <a:extLst>
                <a:ext uri="{FF2B5EF4-FFF2-40B4-BE49-F238E27FC236}">
                  <a16:creationId xmlns:a16="http://schemas.microsoft.com/office/drawing/2014/main" id="{146B7F80-3A00-4F34-A6AA-E97F9C3C4030}"/>
                </a:ext>
              </a:extLst>
            </p:cNvPr>
            <p:cNvSpPr/>
            <p:nvPr/>
          </p:nvSpPr>
          <p:spPr>
            <a:xfrm>
              <a:off x="1694475" y="3262575"/>
              <a:ext cx="178675" cy="174675"/>
            </a:xfrm>
            <a:custGeom>
              <a:avLst/>
              <a:gdLst/>
              <a:ahLst/>
              <a:cxnLst/>
              <a:rect l="l" t="t" r="r" b="b"/>
              <a:pathLst>
                <a:path w="7147" h="6987" extrusionOk="0">
                  <a:moveTo>
                    <a:pt x="4752" y="1"/>
                  </a:moveTo>
                  <a:cubicBezTo>
                    <a:pt x="3862" y="1"/>
                    <a:pt x="3462" y="822"/>
                    <a:pt x="3462" y="822"/>
                  </a:cubicBezTo>
                  <a:cubicBezTo>
                    <a:pt x="3462" y="822"/>
                    <a:pt x="3074" y="108"/>
                    <a:pt x="2401" y="108"/>
                  </a:cubicBezTo>
                  <a:cubicBezTo>
                    <a:pt x="2389" y="108"/>
                    <a:pt x="2377" y="108"/>
                    <a:pt x="2365" y="109"/>
                  </a:cubicBezTo>
                  <a:cubicBezTo>
                    <a:pt x="1820" y="126"/>
                    <a:pt x="973" y="537"/>
                    <a:pt x="455" y="1688"/>
                  </a:cubicBezTo>
                  <a:cubicBezTo>
                    <a:pt x="322" y="1982"/>
                    <a:pt x="215" y="2312"/>
                    <a:pt x="134" y="2696"/>
                  </a:cubicBezTo>
                  <a:cubicBezTo>
                    <a:pt x="63" y="3017"/>
                    <a:pt x="27" y="3320"/>
                    <a:pt x="9" y="3614"/>
                  </a:cubicBezTo>
                  <a:cubicBezTo>
                    <a:pt x="9" y="3686"/>
                    <a:pt x="9" y="3757"/>
                    <a:pt x="9" y="3829"/>
                  </a:cubicBezTo>
                  <a:cubicBezTo>
                    <a:pt x="0" y="4542"/>
                    <a:pt x="116" y="5140"/>
                    <a:pt x="232" y="5550"/>
                  </a:cubicBezTo>
                  <a:cubicBezTo>
                    <a:pt x="1009" y="6407"/>
                    <a:pt x="2257" y="6987"/>
                    <a:pt x="3845" y="6987"/>
                  </a:cubicBezTo>
                  <a:cubicBezTo>
                    <a:pt x="4755" y="6987"/>
                    <a:pt x="6094" y="6505"/>
                    <a:pt x="6914" y="5327"/>
                  </a:cubicBezTo>
                  <a:cubicBezTo>
                    <a:pt x="7084" y="4739"/>
                    <a:pt x="7146" y="4185"/>
                    <a:pt x="7146" y="3677"/>
                  </a:cubicBezTo>
                  <a:cubicBezTo>
                    <a:pt x="7146" y="3588"/>
                    <a:pt x="7146" y="3499"/>
                    <a:pt x="7137" y="3409"/>
                  </a:cubicBezTo>
                  <a:cubicBezTo>
                    <a:pt x="7102" y="2606"/>
                    <a:pt x="6879" y="1928"/>
                    <a:pt x="6584" y="1393"/>
                  </a:cubicBezTo>
                  <a:cubicBezTo>
                    <a:pt x="6156" y="608"/>
                    <a:pt x="5549" y="135"/>
                    <a:pt x="5085" y="37"/>
                  </a:cubicBezTo>
                  <a:cubicBezTo>
                    <a:pt x="4967" y="12"/>
                    <a:pt x="4856" y="1"/>
                    <a:pt x="47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2344;p44">
              <a:extLst>
                <a:ext uri="{FF2B5EF4-FFF2-40B4-BE49-F238E27FC236}">
                  <a16:creationId xmlns:a16="http://schemas.microsoft.com/office/drawing/2014/main" id="{9B3898F3-2E08-45AA-B2F2-2BBF23E36C5B}"/>
                </a:ext>
              </a:extLst>
            </p:cNvPr>
            <p:cNvSpPr/>
            <p:nvPr/>
          </p:nvSpPr>
          <p:spPr>
            <a:xfrm>
              <a:off x="1789475" y="3292850"/>
              <a:ext cx="83675" cy="61650"/>
            </a:xfrm>
            <a:custGeom>
              <a:avLst/>
              <a:gdLst/>
              <a:ahLst/>
              <a:cxnLst/>
              <a:rect l="l" t="t" r="r" b="b"/>
              <a:pathLst>
                <a:path w="3347" h="2466" extrusionOk="0">
                  <a:moveTo>
                    <a:pt x="1394" y="0"/>
                  </a:moveTo>
                  <a:cubicBezTo>
                    <a:pt x="800" y="0"/>
                    <a:pt x="282" y="144"/>
                    <a:pt x="188" y="610"/>
                  </a:cubicBezTo>
                  <a:cubicBezTo>
                    <a:pt x="1" y="1556"/>
                    <a:pt x="2374" y="2234"/>
                    <a:pt x="3346" y="2466"/>
                  </a:cubicBezTo>
                  <a:cubicBezTo>
                    <a:pt x="3346" y="2377"/>
                    <a:pt x="3346" y="2288"/>
                    <a:pt x="3337" y="2198"/>
                  </a:cubicBezTo>
                  <a:cubicBezTo>
                    <a:pt x="3302" y="1395"/>
                    <a:pt x="3079" y="717"/>
                    <a:pt x="2784" y="182"/>
                  </a:cubicBezTo>
                  <a:cubicBezTo>
                    <a:pt x="2389" y="91"/>
                    <a:pt x="1867" y="0"/>
                    <a:pt x="139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2345;p44">
              <a:extLst>
                <a:ext uri="{FF2B5EF4-FFF2-40B4-BE49-F238E27FC236}">
                  <a16:creationId xmlns:a16="http://schemas.microsoft.com/office/drawing/2014/main" id="{DAD71F98-D2C5-4523-994F-CD7836ABE230}"/>
                </a:ext>
              </a:extLst>
            </p:cNvPr>
            <p:cNvSpPr/>
            <p:nvPr/>
          </p:nvSpPr>
          <p:spPr>
            <a:xfrm>
              <a:off x="1811350" y="3306750"/>
              <a:ext cx="12050" cy="17425"/>
            </a:xfrm>
            <a:custGeom>
              <a:avLst/>
              <a:gdLst/>
              <a:ahLst/>
              <a:cxnLst/>
              <a:rect l="l" t="t" r="r" b="b"/>
              <a:pathLst>
                <a:path w="482" h="697" extrusionOk="0">
                  <a:moveTo>
                    <a:pt x="241" y="1"/>
                  </a:moveTo>
                  <a:cubicBezTo>
                    <a:pt x="107" y="1"/>
                    <a:pt x="0" y="161"/>
                    <a:pt x="0" y="349"/>
                  </a:cubicBezTo>
                  <a:cubicBezTo>
                    <a:pt x="0" y="536"/>
                    <a:pt x="107" y="697"/>
                    <a:pt x="241" y="697"/>
                  </a:cubicBezTo>
                  <a:cubicBezTo>
                    <a:pt x="375" y="697"/>
                    <a:pt x="482" y="536"/>
                    <a:pt x="482" y="349"/>
                  </a:cubicBezTo>
                  <a:cubicBezTo>
                    <a:pt x="482" y="161"/>
                    <a:pt x="375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2346;p44">
              <a:extLst>
                <a:ext uri="{FF2B5EF4-FFF2-40B4-BE49-F238E27FC236}">
                  <a16:creationId xmlns:a16="http://schemas.microsoft.com/office/drawing/2014/main" id="{785787B0-95B0-4660-9EA0-058F2B0FAF9F}"/>
                </a:ext>
              </a:extLst>
            </p:cNvPr>
            <p:cNvSpPr/>
            <p:nvPr/>
          </p:nvSpPr>
          <p:spPr>
            <a:xfrm>
              <a:off x="1694700" y="3292475"/>
              <a:ext cx="78300" cy="65825"/>
            </a:xfrm>
            <a:custGeom>
              <a:avLst/>
              <a:gdLst/>
              <a:ahLst/>
              <a:cxnLst/>
              <a:rect l="l" t="t" r="r" b="b"/>
              <a:pathLst>
                <a:path w="3132" h="2633" extrusionOk="0">
                  <a:moveTo>
                    <a:pt x="2075" y="1"/>
                  </a:moveTo>
                  <a:cubicBezTo>
                    <a:pt x="1543" y="1"/>
                    <a:pt x="874" y="283"/>
                    <a:pt x="446" y="492"/>
                  </a:cubicBezTo>
                  <a:cubicBezTo>
                    <a:pt x="313" y="786"/>
                    <a:pt x="206" y="1116"/>
                    <a:pt x="125" y="1500"/>
                  </a:cubicBezTo>
                  <a:cubicBezTo>
                    <a:pt x="54" y="1821"/>
                    <a:pt x="18" y="2124"/>
                    <a:pt x="0" y="2418"/>
                  </a:cubicBezTo>
                  <a:cubicBezTo>
                    <a:pt x="0" y="2490"/>
                    <a:pt x="0" y="2561"/>
                    <a:pt x="0" y="2633"/>
                  </a:cubicBezTo>
                  <a:cubicBezTo>
                    <a:pt x="839" y="2401"/>
                    <a:pt x="3132" y="1642"/>
                    <a:pt x="2864" y="554"/>
                  </a:cubicBezTo>
                  <a:cubicBezTo>
                    <a:pt x="2760" y="143"/>
                    <a:pt x="2452" y="1"/>
                    <a:pt x="207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2347;p44">
              <a:extLst>
                <a:ext uri="{FF2B5EF4-FFF2-40B4-BE49-F238E27FC236}">
                  <a16:creationId xmlns:a16="http://schemas.microsoft.com/office/drawing/2014/main" id="{78EE9C22-A15F-46FD-8D51-DD9A8ADAFF02}"/>
                </a:ext>
              </a:extLst>
            </p:cNvPr>
            <p:cNvSpPr/>
            <p:nvPr/>
          </p:nvSpPr>
          <p:spPr>
            <a:xfrm>
              <a:off x="1735725" y="3306750"/>
              <a:ext cx="12075" cy="17425"/>
            </a:xfrm>
            <a:custGeom>
              <a:avLst/>
              <a:gdLst/>
              <a:ahLst/>
              <a:cxnLst/>
              <a:rect l="l" t="t" r="r" b="b"/>
              <a:pathLst>
                <a:path w="483" h="697" extrusionOk="0">
                  <a:moveTo>
                    <a:pt x="242" y="1"/>
                  </a:moveTo>
                  <a:cubicBezTo>
                    <a:pt x="108" y="1"/>
                    <a:pt x="1" y="161"/>
                    <a:pt x="1" y="349"/>
                  </a:cubicBezTo>
                  <a:cubicBezTo>
                    <a:pt x="1" y="536"/>
                    <a:pt x="108" y="697"/>
                    <a:pt x="242" y="697"/>
                  </a:cubicBezTo>
                  <a:cubicBezTo>
                    <a:pt x="376" y="697"/>
                    <a:pt x="483" y="536"/>
                    <a:pt x="483" y="349"/>
                  </a:cubicBezTo>
                  <a:cubicBezTo>
                    <a:pt x="483" y="161"/>
                    <a:pt x="376" y="1"/>
                    <a:pt x="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2348;p44">
              <a:extLst>
                <a:ext uri="{FF2B5EF4-FFF2-40B4-BE49-F238E27FC236}">
                  <a16:creationId xmlns:a16="http://schemas.microsoft.com/office/drawing/2014/main" id="{C683F1DA-6D2C-48DA-8C3E-A1FC9AE1B976}"/>
                </a:ext>
              </a:extLst>
            </p:cNvPr>
            <p:cNvSpPr/>
            <p:nvPr/>
          </p:nvSpPr>
          <p:spPr>
            <a:xfrm>
              <a:off x="1674400" y="3345850"/>
              <a:ext cx="23225" cy="12000"/>
            </a:xfrm>
            <a:custGeom>
              <a:avLst/>
              <a:gdLst/>
              <a:ahLst/>
              <a:cxnLst/>
              <a:rect l="l" t="t" r="r" b="b"/>
              <a:pathLst>
                <a:path w="929" h="480" extrusionOk="0">
                  <a:moveTo>
                    <a:pt x="113" y="0"/>
                  </a:moveTo>
                  <a:cubicBezTo>
                    <a:pt x="74" y="0"/>
                    <a:pt x="41" y="20"/>
                    <a:pt x="27" y="60"/>
                  </a:cubicBezTo>
                  <a:cubicBezTo>
                    <a:pt x="1" y="114"/>
                    <a:pt x="27" y="168"/>
                    <a:pt x="81" y="185"/>
                  </a:cubicBezTo>
                  <a:lnTo>
                    <a:pt x="777" y="471"/>
                  </a:lnTo>
                  <a:cubicBezTo>
                    <a:pt x="795" y="480"/>
                    <a:pt x="803" y="480"/>
                    <a:pt x="812" y="480"/>
                  </a:cubicBezTo>
                  <a:cubicBezTo>
                    <a:pt x="857" y="480"/>
                    <a:pt x="893" y="453"/>
                    <a:pt x="910" y="417"/>
                  </a:cubicBezTo>
                  <a:cubicBezTo>
                    <a:pt x="928" y="364"/>
                    <a:pt x="902" y="310"/>
                    <a:pt x="857" y="292"/>
                  </a:cubicBezTo>
                  <a:lnTo>
                    <a:pt x="152" y="7"/>
                  </a:lnTo>
                  <a:cubicBezTo>
                    <a:pt x="139" y="2"/>
                    <a:pt x="125" y="0"/>
                    <a:pt x="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2349;p44">
              <a:extLst>
                <a:ext uri="{FF2B5EF4-FFF2-40B4-BE49-F238E27FC236}">
                  <a16:creationId xmlns:a16="http://schemas.microsoft.com/office/drawing/2014/main" id="{56A12253-8E07-4C68-AB36-CA0018002CF5}"/>
                </a:ext>
              </a:extLst>
            </p:cNvPr>
            <p:cNvSpPr/>
            <p:nvPr/>
          </p:nvSpPr>
          <p:spPr>
            <a:xfrm>
              <a:off x="1870225" y="3338050"/>
              <a:ext cx="19875" cy="14675"/>
            </a:xfrm>
            <a:custGeom>
              <a:avLst/>
              <a:gdLst/>
              <a:ahLst/>
              <a:cxnLst/>
              <a:rect l="l" t="t" r="r" b="b"/>
              <a:pathLst>
                <a:path w="795" h="587" extrusionOk="0">
                  <a:moveTo>
                    <a:pt x="680" y="1"/>
                  </a:moveTo>
                  <a:cubicBezTo>
                    <a:pt x="661" y="1"/>
                    <a:pt x="641" y="6"/>
                    <a:pt x="625" y="16"/>
                  </a:cubicBezTo>
                  <a:lnTo>
                    <a:pt x="54" y="408"/>
                  </a:lnTo>
                  <a:cubicBezTo>
                    <a:pt x="9" y="435"/>
                    <a:pt x="0" y="497"/>
                    <a:pt x="27" y="542"/>
                  </a:cubicBezTo>
                  <a:cubicBezTo>
                    <a:pt x="45" y="569"/>
                    <a:pt x="81" y="587"/>
                    <a:pt x="107" y="587"/>
                  </a:cubicBezTo>
                  <a:cubicBezTo>
                    <a:pt x="125" y="587"/>
                    <a:pt x="143" y="578"/>
                    <a:pt x="161" y="569"/>
                  </a:cubicBezTo>
                  <a:lnTo>
                    <a:pt x="741" y="176"/>
                  </a:lnTo>
                  <a:cubicBezTo>
                    <a:pt x="785" y="149"/>
                    <a:pt x="794" y="87"/>
                    <a:pt x="767" y="42"/>
                  </a:cubicBezTo>
                  <a:cubicBezTo>
                    <a:pt x="745" y="15"/>
                    <a:pt x="712" y="1"/>
                    <a:pt x="6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2350;p44">
              <a:extLst>
                <a:ext uri="{FF2B5EF4-FFF2-40B4-BE49-F238E27FC236}">
                  <a16:creationId xmlns:a16="http://schemas.microsoft.com/office/drawing/2014/main" id="{31C68C56-3B03-471B-9C57-F85EAFF93C9D}"/>
                </a:ext>
              </a:extLst>
            </p:cNvPr>
            <p:cNvSpPr/>
            <p:nvPr/>
          </p:nvSpPr>
          <p:spPr>
            <a:xfrm>
              <a:off x="1694700" y="3323275"/>
              <a:ext cx="178675" cy="113975"/>
            </a:xfrm>
            <a:custGeom>
              <a:avLst/>
              <a:gdLst/>
              <a:ahLst/>
              <a:cxnLst/>
              <a:rect l="l" t="t" r="r" b="b"/>
              <a:pathLst>
                <a:path w="7147" h="4559" extrusionOk="0">
                  <a:moveTo>
                    <a:pt x="3565" y="0"/>
                  </a:moveTo>
                  <a:cubicBezTo>
                    <a:pt x="3356" y="0"/>
                    <a:pt x="3111" y="34"/>
                    <a:pt x="2855" y="89"/>
                  </a:cubicBezTo>
                  <a:cubicBezTo>
                    <a:pt x="1793" y="321"/>
                    <a:pt x="464" y="955"/>
                    <a:pt x="0" y="1186"/>
                  </a:cubicBezTo>
                  <a:cubicBezTo>
                    <a:pt x="0" y="1320"/>
                    <a:pt x="0" y="1454"/>
                    <a:pt x="0" y="1579"/>
                  </a:cubicBezTo>
                  <a:cubicBezTo>
                    <a:pt x="0" y="1838"/>
                    <a:pt x="27" y="2070"/>
                    <a:pt x="54" y="2293"/>
                  </a:cubicBezTo>
                  <a:cubicBezTo>
                    <a:pt x="90" y="2587"/>
                    <a:pt x="152" y="2846"/>
                    <a:pt x="206" y="3060"/>
                  </a:cubicBezTo>
                  <a:cubicBezTo>
                    <a:pt x="214" y="3078"/>
                    <a:pt x="214" y="3096"/>
                    <a:pt x="223" y="3122"/>
                  </a:cubicBezTo>
                  <a:cubicBezTo>
                    <a:pt x="366" y="3274"/>
                    <a:pt x="518" y="3426"/>
                    <a:pt x="696" y="3559"/>
                  </a:cubicBezTo>
                  <a:cubicBezTo>
                    <a:pt x="866" y="3702"/>
                    <a:pt x="1062" y="3827"/>
                    <a:pt x="1267" y="3943"/>
                  </a:cubicBezTo>
                  <a:cubicBezTo>
                    <a:pt x="1553" y="4104"/>
                    <a:pt x="1874" y="4229"/>
                    <a:pt x="2213" y="4336"/>
                  </a:cubicBezTo>
                  <a:cubicBezTo>
                    <a:pt x="2703" y="4478"/>
                    <a:pt x="3248" y="4559"/>
                    <a:pt x="3836" y="4559"/>
                  </a:cubicBezTo>
                  <a:cubicBezTo>
                    <a:pt x="4309" y="4559"/>
                    <a:pt x="4889" y="4425"/>
                    <a:pt x="5460" y="4139"/>
                  </a:cubicBezTo>
                  <a:cubicBezTo>
                    <a:pt x="5692" y="4023"/>
                    <a:pt x="5933" y="3872"/>
                    <a:pt x="6147" y="3702"/>
                  </a:cubicBezTo>
                  <a:cubicBezTo>
                    <a:pt x="6299" y="3577"/>
                    <a:pt x="6441" y="3452"/>
                    <a:pt x="6575" y="3301"/>
                  </a:cubicBezTo>
                  <a:cubicBezTo>
                    <a:pt x="6700" y="3176"/>
                    <a:pt x="6807" y="3042"/>
                    <a:pt x="6905" y="2899"/>
                  </a:cubicBezTo>
                  <a:cubicBezTo>
                    <a:pt x="6914" y="2873"/>
                    <a:pt x="6923" y="2855"/>
                    <a:pt x="6923" y="2837"/>
                  </a:cubicBezTo>
                  <a:cubicBezTo>
                    <a:pt x="6977" y="2632"/>
                    <a:pt x="7021" y="2435"/>
                    <a:pt x="7057" y="2239"/>
                  </a:cubicBezTo>
                  <a:cubicBezTo>
                    <a:pt x="7057" y="2212"/>
                    <a:pt x="7066" y="2186"/>
                    <a:pt x="7066" y="2150"/>
                  </a:cubicBezTo>
                  <a:cubicBezTo>
                    <a:pt x="7093" y="1972"/>
                    <a:pt x="7119" y="1793"/>
                    <a:pt x="7128" y="1615"/>
                  </a:cubicBezTo>
                  <a:cubicBezTo>
                    <a:pt x="7137" y="1401"/>
                    <a:pt x="7146" y="1186"/>
                    <a:pt x="7128" y="981"/>
                  </a:cubicBezTo>
                  <a:cubicBezTo>
                    <a:pt x="6459" y="732"/>
                    <a:pt x="4711" y="125"/>
                    <a:pt x="3738" y="9"/>
                  </a:cubicBezTo>
                  <a:cubicBezTo>
                    <a:pt x="3684" y="3"/>
                    <a:pt x="3626" y="0"/>
                    <a:pt x="35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2351;p44">
              <a:extLst>
                <a:ext uri="{FF2B5EF4-FFF2-40B4-BE49-F238E27FC236}">
                  <a16:creationId xmlns:a16="http://schemas.microsoft.com/office/drawing/2014/main" id="{8CB9BF8A-90CC-46D4-A165-518C999985A6}"/>
                </a:ext>
              </a:extLst>
            </p:cNvPr>
            <p:cNvSpPr/>
            <p:nvPr/>
          </p:nvSpPr>
          <p:spPr>
            <a:xfrm>
              <a:off x="1694700" y="3338300"/>
              <a:ext cx="178225" cy="42300"/>
            </a:xfrm>
            <a:custGeom>
              <a:avLst/>
              <a:gdLst/>
              <a:ahLst/>
              <a:cxnLst/>
              <a:rect l="l" t="t" r="r" b="b"/>
              <a:pathLst>
                <a:path w="7129" h="1692" extrusionOk="0">
                  <a:moveTo>
                    <a:pt x="3537" y="0"/>
                  </a:moveTo>
                  <a:cubicBezTo>
                    <a:pt x="3331" y="0"/>
                    <a:pt x="3116" y="18"/>
                    <a:pt x="2900" y="50"/>
                  </a:cubicBezTo>
                  <a:cubicBezTo>
                    <a:pt x="1776" y="193"/>
                    <a:pt x="607" y="693"/>
                    <a:pt x="0" y="978"/>
                  </a:cubicBezTo>
                  <a:cubicBezTo>
                    <a:pt x="0" y="1237"/>
                    <a:pt x="27" y="1469"/>
                    <a:pt x="54" y="1692"/>
                  </a:cubicBezTo>
                  <a:cubicBezTo>
                    <a:pt x="714" y="1362"/>
                    <a:pt x="1767" y="924"/>
                    <a:pt x="3007" y="800"/>
                  </a:cubicBezTo>
                  <a:cubicBezTo>
                    <a:pt x="3167" y="782"/>
                    <a:pt x="3337" y="773"/>
                    <a:pt x="3497" y="764"/>
                  </a:cubicBezTo>
                  <a:cubicBezTo>
                    <a:pt x="3559" y="762"/>
                    <a:pt x="3620" y="761"/>
                    <a:pt x="3681" y="761"/>
                  </a:cubicBezTo>
                  <a:cubicBezTo>
                    <a:pt x="5134" y="761"/>
                    <a:pt x="6345" y="1261"/>
                    <a:pt x="7021" y="1620"/>
                  </a:cubicBezTo>
                  <a:cubicBezTo>
                    <a:pt x="7039" y="1629"/>
                    <a:pt x="7048" y="1629"/>
                    <a:pt x="7057" y="1638"/>
                  </a:cubicBezTo>
                  <a:cubicBezTo>
                    <a:pt x="7057" y="1611"/>
                    <a:pt x="7066" y="1585"/>
                    <a:pt x="7066" y="1549"/>
                  </a:cubicBezTo>
                  <a:cubicBezTo>
                    <a:pt x="7093" y="1371"/>
                    <a:pt x="7119" y="1192"/>
                    <a:pt x="7128" y="1014"/>
                  </a:cubicBezTo>
                  <a:cubicBezTo>
                    <a:pt x="6468" y="728"/>
                    <a:pt x="5291" y="273"/>
                    <a:pt x="4095" y="50"/>
                  </a:cubicBezTo>
                  <a:cubicBezTo>
                    <a:pt x="3918" y="16"/>
                    <a:pt x="3731" y="0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2352;p44">
              <a:extLst>
                <a:ext uri="{FF2B5EF4-FFF2-40B4-BE49-F238E27FC236}">
                  <a16:creationId xmlns:a16="http://schemas.microsoft.com/office/drawing/2014/main" id="{9159FED4-C99A-4DA9-A30A-65AAAAB14383}"/>
                </a:ext>
              </a:extLst>
            </p:cNvPr>
            <p:cNvSpPr/>
            <p:nvPr/>
          </p:nvSpPr>
          <p:spPr>
            <a:xfrm>
              <a:off x="1699825" y="3374075"/>
              <a:ext cx="167975" cy="38200"/>
            </a:xfrm>
            <a:custGeom>
              <a:avLst/>
              <a:gdLst/>
              <a:ahLst/>
              <a:cxnLst/>
              <a:rect l="l" t="t" r="r" b="b"/>
              <a:pathLst>
                <a:path w="6719" h="1528" extrusionOk="0">
                  <a:moveTo>
                    <a:pt x="3652" y="0"/>
                  </a:moveTo>
                  <a:cubicBezTo>
                    <a:pt x="3422" y="0"/>
                    <a:pt x="3185" y="21"/>
                    <a:pt x="2944" y="56"/>
                  </a:cubicBezTo>
                  <a:cubicBezTo>
                    <a:pt x="1776" y="216"/>
                    <a:pt x="563" y="760"/>
                    <a:pt x="1" y="1028"/>
                  </a:cubicBezTo>
                  <a:cubicBezTo>
                    <a:pt x="9" y="1046"/>
                    <a:pt x="9" y="1064"/>
                    <a:pt x="18" y="1090"/>
                  </a:cubicBezTo>
                  <a:cubicBezTo>
                    <a:pt x="161" y="1242"/>
                    <a:pt x="313" y="1394"/>
                    <a:pt x="491" y="1527"/>
                  </a:cubicBezTo>
                  <a:cubicBezTo>
                    <a:pt x="1160" y="1224"/>
                    <a:pt x="2106" y="885"/>
                    <a:pt x="3185" y="787"/>
                  </a:cubicBezTo>
                  <a:cubicBezTo>
                    <a:pt x="3328" y="778"/>
                    <a:pt x="3462" y="769"/>
                    <a:pt x="3605" y="760"/>
                  </a:cubicBezTo>
                  <a:cubicBezTo>
                    <a:pt x="3666" y="758"/>
                    <a:pt x="3727" y="758"/>
                    <a:pt x="3788" y="758"/>
                  </a:cubicBezTo>
                  <a:cubicBezTo>
                    <a:pt x="4633" y="758"/>
                    <a:pt x="5389" y="927"/>
                    <a:pt x="6013" y="1135"/>
                  </a:cubicBezTo>
                  <a:cubicBezTo>
                    <a:pt x="6138" y="1180"/>
                    <a:pt x="6263" y="1224"/>
                    <a:pt x="6370" y="1269"/>
                  </a:cubicBezTo>
                  <a:cubicBezTo>
                    <a:pt x="6495" y="1144"/>
                    <a:pt x="6602" y="1010"/>
                    <a:pt x="6700" y="867"/>
                  </a:cubicBezTo>
                  <a:cubicBezTo>
                    <a:pt x="6709" y="841"/>
                    <a:pt x="6718" y="823"/>
                    <a:pt x="6718" y="805"/>
                  </a:cubicBezTo>
                  <a:cubicBezTo>
                    <a:pt x="6629" y="769"/>
                    <a:pt x="6540" y="734"/>
                    <a:pt x="6442" y="698"/>
                  </a:cubicBezTo>
                  <a:cubicBezTo>
                    <a:pt x="5799" y="457"/>
                    <a:pt x="5005" y="198"/>
                    <a:pt x="4202" y="47"/>
                  </a:cubicBezTo>
                  <a:cubicBezTo>
                    <a:pt x="4025" y="14"/>
                    <a:pt x="3841" y="0"/>
                    <a:pt x="36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2353;p44">
              <a:extLst>
                <a:ext uri="{FF2B5EF4-FFF2-40B4-BE49-F238E27FC236}">
                  <a16:creationId xmlns:a16="http://schemas.microsoft.com/office/drawing/2014/main" id="{65AF902E-AEFA-4C4B-8870-6DA1D9626323}"/>
                </a:ext>
              </a:extLst>
            </p:cNvPr>
            <p:cNvSpPr/>
            <p:nvPr/>
          </p:nvSpPr>
          <p:spPr>
            <a:xfrm>
              <a:off x="1726375" y="3404950"/>
              <a:ext cx="122000" cy="26725"/>
            </a:xfrm>
            <a:custGeom>
              <a:avLst/>
              <a:gdLst/>
              <a:ahLst/>
              <a:cxnLst/>
              <a:rect l="l" t="t" r="r" b="b"/>
              <a:pathLst>
                <a:path w="4880" h="1069" extrusionOk="0">
                  <a:moveTo>
                    <a:pt x="2828" y="1"/>
                  </a:moveTo>
                  <a:cubicBezTo>
                    <a:pt x="2679" y="1"/>
                    <a:pt x="2527" y="9"/>
                    <a:pt x="2373" y="25"/>
                  </a:cubicBezTo>
                  <a:cubicBezTo>
                    <a:pt x="1543" y="114"/>
                    <a:pt x="669" y="400"/>
                    <a:pt x="0" y="676"/>
                  </a:cubicBezTo>
                  <a:cubicBezTo>
                    <a:pt x="286" y="837"/>
                    <a:pt x="607" y="962"/>
                    <a:pt x="946" y="1069"/>
                  </a:cubicBezTo>
                  <a:cubicBezTo>
                    <a:pt x="1508" y="908"/>
                    <a:pt x="2132" y="783"/>
                    <a:pt x="2810" y="765"/>
                  </a:cubicBezTo>
                  <a:cubicBezTo>
                    <a:pt x="2883" y="763"/>
                    <a:pt x="2954" y="761"/>
                    <a:pt x="3026" y="761"/>
                  </a:cubicBezTo>
                  <a:cubicBezTo>
                    <a:pt x="3437" y="761"/>
                    <a:pt x="3828" y="804"/>
                    <a:pt x="4193" y="872"/>
                  </a:cubicBezTo>
                  <a:cubicBezTo>
                    <a:pt x="4425" y="756"/>
                    <a:pt x="4666" y="614"/>
                    <a:pt x="4880" y="435"/>
                  </a:cubicBezTo>
                  <a:cubicBezTo>
                    <a:pt x="4737" y="391"/>
                    <a:pt x="4586" y="337"/>
                    <a:pt x="4434" y="301"/>
                  </a:cubicBezTo>
                  <a:cubicBezTo>
                    <a:pt x="4104" y="203"/>
                    <a:pt x="3756" y="114"/>
                    <a:pt x="3399" y="52"/>
                  </a:cubicBezTo>
                  <a:cubicBezTo>
                    <a:pt x="3216" y="16"/>
                    <a:pt x="3025" y="1"/>
                    <a:pt x="28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2354;p44">
              <a:extLst>
                <a:ext uri="{FF2B5EF4-FFF2-40B4-BE49-F238E27FC236}">
                  <a16:creationId xmlns:a16="http://schemas.microsoft.com/office/drawing/2014/main" id="{002F95B0-2150-405D-B44B-6B76051B50D5}"/>
                </a:ext>
              </a:extLst>
            </p:cNvPr>
            <p:cNvSpPr/>
            <p:nvPr/>
          </p:nvSpPr>
          <p:spPr>
            <a:xfrm>
              <a:off x="1694700" y="3325500"/>
              <a:ext cx="176650" cy="111750"/>
            </a:xfrm>
            <a:custGeom>
              <a:avLst/>
              <a:gdLst/>
              <a:ahLst/>
              <a:cxnLst/>
              <a:rect l="l" t="t" r="r" b="b"/>
              <a:pathLst>
                <a:path w="7066" h="4470" extrusionOk="0">
                  <a:moveTo>
                    <a:pt x="2855" y="0"/>
                  </a:moveTo>
                  <a:cubicBezTo>
                    <a:pt x="1793" y="232"/>
                    <a:pt x="464" y="866"/>
                    <a:pt x="0" y="1097"/>
                  </a:cubicBezTo>
                  <a:cubicBezTo>
                    <a:pt x="0" y="1231"/>
                    <a:pt x="0" y="1365"/>
                    <a:pt x="0" y="1490"/>
                  </a:cubicBezTo>
                  <a:cubicBezTo>
                    <a:pt x="0" y="1749"/>
                    <a:pt x="27" y="1981"/>
                    <a:pt x="54" y="2204"/>
                  </a:cubicBezTo>
                  <a:cubicBezTo>
                    <a:pt x="90" y="2498"/>
                    <a:pt x="152" y="2757"/>
                    <a:pt x="206" y="2971"/>
                  </a:cubicBezTo>
                  <a:cubicBezTo>
                    <a:pt x="214" y="2989"/>
                    <a:pt x="214" y="3007"/>
                    <a:pt x="223" y="3033"/>
                  </a:cubicBezTo>
                  <a:cubicBezTo>
                    <a:pt x="366" y="3185"/>
                    <a:pt x="518" y="3337"/>
                    <a:pt x="696" y="3470"/>
                  </a:cubicBezTo>
                  <a:cubicBezTo>
                    <a:pt x="866" y="3613"/>
                    <a:pt x="1062" y="3738"/>
                    <a:pt x="1267" y="3854"/>
                  </a:cubicBezTo>
                  <a:cubicBezTo>
                    <a:pt x="1553" y="4015"/>
                    <a:pt x="1874" y="4140"/>
                    <a:pt x="2213" y="4247"/>
                  </a:cubicBezTo>
                  <a:cubicBezTo>
                    <a:pt x="2703" y="4389"/>
                    <a:pt x="3248" y="4470"/>
                    <a:pt x="3836" y="4470"/>
                  </a:cubicBezTo>
                  <a:cubicBezTo>
                    <a:pt x="4309" y="4470"/>
                    <a:pt x="4889" y="4336"/>
                    <a:pt x="5460" y="4050"/>
                  </a:cubicBezTo>
                  <a:cubicBezTo>
                    <a:pt x="5692" y="3934"/>
                    <a:pt x="5924" y="3783"/>
                    <a:pt x="6147" y="3613"/>
                  </a:cubicBezTo>
                  <a:cubicBezTo>
                    <a:pt x="6299" y="3488"/>
                    <a:pt x="6441" y="3363"/>
                    <a:pt x="6575" y="3212"/>
                  </a:cubicBezTo>
                  <a:cubicBezTo>
                    <a:pt x="6700" y="3087"/>
                    <a:pt x="6807" y="2953"/>
                    <a:pt x="6905" y="2810"/>
                  </a:cubicBezTo>
                  <a:cubicBezTo>
                    <a:pt x="6914" y="2784"/>
                    <a:pt x="6923" y="2766"/>
                    <a:pt x="6923" y="2748"/>
                  </a:cubicBezTo>
                  <a:cubicBezTo>
                    <a:pt x="6977" y="2543"/>
                    <a:pt x="7021" y="2346"/>
                    <a:pt x="7057" y="2150"/>
                  </a:cubicBezTo>
                  <a:cubicBezTo>
                    <a:pt x="7057" y="2123"/>
                    <a:pt x="7066" y="2097"/>
                    <a:pt x="7066" y="2061"/>
                  </a:cubicBezTo>
                  <a:lnTo>
                    <a:pt x="7066" y="2061"/>
                  </a:lnTo>
                  <a:cubicBezTo>
                    <a:pt x="7057" y="2088"/>
                    <a:pt x="7039" y="2114"/>
                    <a:pt x="7021" y="2132"/>
                  </a:cubicBezTo>
                  <a:cubicBezTo>
                    <a:pt x="6923" y="2284"/>
                    <a:pt x="6789" y="2462"/>
                    <a:pt x="6647" y="2641"/>
                  </a:cubicBezTo>
                  <a:cubicBezTo>
                    <a:pt x="6522" y="2784"/>
                    <a:pt x="6379" y="2935"/>
                    <a:pt x="6218" y="3078"/>
                  </a:cubicBezTo>
                  <a:cubicBezTo>
                    <a:pt x="6058" y="3230"/>
                    <a:pt x="5888" y="3363"/>
                    <a:pt x="5701" y="3479"/>
                  </a:cubicBezTo>
                  <a:cubicBezTo>
                    <a:pt x="5373" y="3673"/>
                    <a:pt x="5013" y="3811"/>
                    <a:pt x="4613" y="3811"/>
                  </a:cubicBezTo>
                  <a:cubicBezTo>
                    <a:pt x="4589" y="3811"/>
                    <a:pt x="4565" y="3810"/>
                    <a:pt x="4541" y="3809"/>
                  </a:cubicBezTo>
                  <a:cubicBezTo>
                    <a:pt x="4166" y="3792"/>
                    <a:pt x="3872" y="3560"/>
                    <a:pt x="3640" y="3203"/>
                  </a:cubicBezTo>
                  <a:cubicBezTo>
                    <a:pt x="3551" y="3060"/>
                    <a:pt x="3462" y="2900"/>
                    <a:pt x="3390" y="2730"/>
                  </a:cubicBezTo>
                  <a:cubicBezTo>
                    <a:pt x="3301" y="2498"/>
                    <a:pt x="3212" y="2248"/>
                    <a:pt x="3149" y="1999"/>
                  </a:cubicBezTo>
                  <a:cubicBezTo>
                    <a:pt x="3096" y="1767"/>
                    <a:pt x="3042" y="1535"/>
                    <a:pt x="3007" y="1312"/>
                  </a:cubicBezTo>
                  <a:cubicBezTo>
                    <a:pt x="2962" y="1044"/>
                    <a:pt x="2926" y="785"/>
                    <a:pt x="2900" y="562"/>
                  </a:cubicBezTo>
                  <a:cubicBezTo>
                    <a:pt x="2873" y="339"/>
                    <a:pt x="2864" y="152"/>
                    <a:pt x="2855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EC69DB8-5A75-45F1-9191-4E9906D8B4A5}"/>
              </a:ext>
            </a:extLst>
          </p:cNvPr>
          <p:cNvSpPr txBox="1"/>
          <p:nvPr/>
        </p:nvSpPr>
        <p:spPr>
          <a:xfrm>
            <a:off x="2502039" y="1949790"/>
            <a:ext cx="5428349" cy="295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3000 + 2000 x 2</a:t>
            </a:r>
            <a:r>
              <a:rPr kumimoji="0" lang="en-US" altLang="en-US" sz="3200" b="1" u="none" strike="noStrike" kern="1200" normalizeH="0" baseline="0" noProof="0" dirty="0">
                <a:ln w="0"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( 3000 + 2000 ) x 2 =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14 000 – 8000 : 2 =</a:t>
            </a:r>
          </a:p>
          <a:p>
            <a:pPr>
              <a:lnSpc>
                <a:spcPct val="150000"/>
              </a:lnSpc>
              <a:defRPr/>
            </a:pPr>
            <a:r>
              <a:rPr lang="en-US" sz="32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( 14 000 – 8000 ) : 2 =</a:t>
            </a: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BA6AA0-E6EE-4DF5-8667-3F0433FFB8F5}"/>
              </a:ext>
            </a:extLst>
          </p:cNvPr>
          <p:cNvSpPr txBox="1"/>
          <p:nvPr/>
        </p:nvSpPr>
        <p:spPr>
          <a:xfrm>
            <a:off x="5767601" y="2094156"/>
            <a:ext cx="1624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kumimoji="0" lang="en-US" altLang="en-US" sz="3200" b="1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endParaRPr kumimoji="0" lang="en-US" sz="3200" b="1" i="0" u="none" strike="noStrike" kern="120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E586C6CE-C91B-4639-9FE5-12639ED6332C}"/>
              </a:ext>
            </a:extLst>
          </p:cNvPr>
          <p:cNvSpPr txBox="1"/>
          <p:nvPr/>
        </p:nvSpPr>
        <p:spPr>
          <a:xfrm>
            <a:off x="6096000" y="3562554"/>
            <a:ext cx="1624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kumimoji="0" lang="en-US" altLang="en-US" sz="3200" b="1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endParaRPr kumimoji="0" lang="en-US" sz="3200" b="1" i="0" u="none" strike="noStrike" kern="120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0BC576FD-DB8E-482F-AAF4-7F8D536136F3}"/>
              </a:ext>
            </a:extLst>
          </p:cNvPr>
          <p:cNvSpPr txBox="1"/>
          <p:nvPr/>
        </p:nvSpPr>
        <p:spPr>
          <a:xfrm>
            <a:off x="6262944" y="2823297"/>
            <a:ext cx="1624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kumimoji="0" lang="en-US" altLang="en-US" sz="3200" b="1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endParaRPr kumimoji="0" lang="en-US" sz="3200" b="1" i="0" u="none" strike="noStrike" kern="120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060F82A5-3AD4-49B7-B158-F5AC3A8AAFCB}"/>
              </a:ext>
            </a:extLst>
          </p:cNvPr>
          <p:cNvSpPr txBox="1"/>
          <p:nvPr/>
        </p:nvSpPr>
        <p:spPr>
          <a:xfrm>
            <a:off x="6476022" y="4326466"/>
            <a:ext cx="1624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altLang="en-US" sz="3200" b="1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endParaRPr kumimoji="0" lang="en-US" sz="3200" b="1" i="0" u="none" strike="noStrike" kern="120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72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0A631DC-891A-465A-91C7-3D78B7DB98F8}"/>
              </a:ext>
            </a:extLst>
          </p:cNvPr>
          <p:cNvCxnSpPr/>
          <p:nvPr/>
        </p:nvCxnSpPr>
        <p:spPr>
          <a:xfrm>
            <a:off x="2278602" y="996809"/>
            <a:ext cx="13985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09C6819-0FBD-49C3-8578-811CE9D1129D}"/>
              </a:ext>
            </a:extLst>
          </p:cNvPr>
          <p:cNvCxnSpPr/>
          <p:nvPr/>
        </p:nvCxnSpPr>
        <p:spPr>
          <a:xfrm flipV="1">
            <a:off x="4302665" y="993634"/>
            <a:ext cx="788987" cy="31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A9A10BE-1A72-47BE-B842-7EE22CD22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13" y="3312228"/>
            <a:ext cx="152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 998</a:t>
            </a:r>
            <a:endParaRPr kumimoji="0" lang="en-US" altLang="en-US" sz="3200" i="0" u="none" strike="noStrike" kern="1200" normalizeH="0" baseline="0" noProof="0" dirty="0">
              <a:ln w="0"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i="0" u="none" strike="noStrike" kern="1200" normalizeH="0" baseline="0" noProof="0" dirty="0">
              <a:ln w="0"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5002</a:t>
            </a:r>
            <a:endParaRPr kumimoji="0" lang="en-US" altLang="en-US" sz="3200" i="0" u="none" strike="noStrike" kern="1200" normalizeH="0" baseline="0" noProof="0" dirty="0">
              <a:ln w="0"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F132D8-814B-462F-8BF6-056C64D90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722" y="3874129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FAC8A2-13F6-4B93-A688-0D5318E017AD}"/>
              </a:ext>
            </a:extLst>
          </p:cNvPr>
          <p:cNvCxnSpPr>
            <a:cxnSpLocks/>
          </p:cNvCxnSpPr>
          <p:nvPr/>
        </p:nvCxnSpPr>
        <p:spPr>
          <a:xfrm>
            <a:off x="631613" y="4982203"/>
            <a:ext cx="1181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703E328-AA51-49CB-A7D1-E2A1AE5DD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13" y="5026077"/>
            <a:ext cx="190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endParaRPr kumimoji="0" lang="en-US" altLang="en-US" sz="3200" i="0" u="none" strike="noStrike" kern="1200" normalizeH="0" baseline="0" noProof="0" dirty="0">
              <a:ln w="0"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26007D-7CFB-4DA6-9304-1A235CCED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0678" y="3305476"/>
            <a:ext cx="13335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3058</a:t>
            </a:r>
            <a:endParaRPr kumimoji="0" lang="en-US" altLang="en-US" sz="3200" i="0" u="none" strike="noStrike" kern="1200" normalizeH="0" baseline="0" noProof="0" dirty="0">
              <a:ln w="0"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i="0" u="none" strike="noStrike" kern="1200" normalizeH="0" baseline="0" noProof="0" dirty="0">
              <a:ln w="0"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normalizeH="0" baseline="0" noProof="0" dirty="0">
                <a:ln w="0"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3200" i="0" u="none" strike="noStrike" kern="1200" normalizeH="0" baseline="0" noProof="0" dirty="0">
                <a:ln w="0"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49828C-8E2B-46D2-AC53-28FE08015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2088" y="3927737"/>
            <a:ext cx="68214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noProof="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800" i="0" u="none" strike="noStrike" kern="1200" normalizeH="0" baseline="0" noProof="0" dirty="0">
                <a:ln w="0"/>
                <a:uLnTx/>
                <a:uFillTx/>
                <a:latin typeface="Arial" panose="020B0604020202020204" pitchFamily="34" charset="0"/>
              </a:rPr>
              <a:t>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F2202A7-4AEB-4037-9D7A-DC180F10E0D9}"/>
              </a:ext>
            </a:extLst>
          </p:cNvPr>
          <p:cNvCxnSpPr>
            <a:cxnSpLocks/>
          </p:cNvCxnSpPr>
          <p:nvPr/>
        </p:nvCxnSpPr>
        <p:spPr>
          <a:xfrm>
            <a:off x="2656813" y="4936632"/>
            <a:ext cx="129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A3E7022-1040-473B-86DF-5ECA9E458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6832" y="5013469"/>
            <a:ext cx="208114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18 348</a:t>
            </a:r>
            <a:endParaRPr kumimoji="0" lang="en-US" altLang="en-US" sz="3200" i="0" u="none" strike="noStrike" kern="1200" normalizeH="0" baseline="0" noProof="0" dirty="0">
              <a:ln w="0"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0271DC-59C9-476D-BCA4-3C8DB77A1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4073" y="3358924"/>
            <a:ext cx="152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normalizeH="0" baseline="0" noProof="0" dirty="0">
                <a:ln w="0"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8000</a:t>
            </a:r>
            <a:endParaRPr kumimoji="0" lang="en-US" altLang="en-US" sz="3200" i="0" u="none" strike="noStrike" kern="1200" normalizeH="0" baseline="0" noProof="0" dirty="0">
              <a:ln w="0"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i="0" u="none" strike="noStrike" kern="1200" normalizeH="0" baseline="0" noProof="0" dirty="0">
              <a:ln w="0"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normalizeH="0" noProof="0" dirty="0">
                <a:ln w="0"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3200" i="0" u="none" strike="noStrike" kern="1200" normalizeH="0" baseline="0" noProof="0" dirty="0">
                <a:ln w="0"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125E73-FAFF-4D82-B865-FBAEE8EF0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9610" y="3859662"/>
            <a:ext cx="510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i="0" u="none" strike="noStrike" kern="1200" normalizeH="0" baseline="0" noProof="0" dirty="0">
                <a:ln w="0"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endParaRPr kumimoji="0" lang="en-US" altLang="en-US" sz="2800" i="0" u="none" strike="noStrike" kern="1200" normalizeH="0" baseline="0" noProof="0" dirty="0">
              <a:ln w="0"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B83EF02-5B66-4229-A5AA-1F0EACAD5336}"/>
              </a:ext>
            </a:extLst>
          </p:cNvPr>
          <p:cNvCxnSpPr>
            <a:cxnSpLocks/>
          </p:cNvCxnSpPr>
          <p:nvPr/>
        </p:nvCxnSpPr>
        <p:spPr>
          <a:xfrm>
            <a:off x="4774073" y="4997297"/>
            <a:ext cx="1157520" cy="30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C272CD4-7574-4C95-8225-A3488EF4B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4073" y="5049634"/>
            <a:ext cx="198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 7975</a:t>
            </a:r>
            <a:endParaRPr kumimoji="0" lang="en-US" altLang="en-US" sz="3200" i="0" u="none" strike="noStrike" kern="1200" normalizeH="0" baseline="0" noProof="0" dirty="0">
              <a:ln w="0"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图片 9">
            <a:extLst>
              <a:ext uri="{FF2B5EF4-FFF2-40B4-BE49-F238E27FC236}">
                <a16:creationId xmlns:a16="http://schemas.microsoft.com/office/drawing/2014/main" id="{308430A7-FDAA-4CEF-A115-874D7FA8FB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498" y="-567299"/>
            <a:ext cx="2096378" cy="2268995"/>
          </a:xfrm>
          <a:prstGeom prst="rect">
            <a:avLst/>
          </a:prstGeom>
        </p:spPr>
      </p:pic>
      <p:sp>
        <p:nvSpPr>
          <p:cNvPr id="33" name="Line 2">
            <a:extLst>
              <a:ext uri="{FF2B5EF4-FFF2-40B4-BE49-F238E27FC236}">
                <a16:creationId xmlns:a16="http://schemas.microsoft.com/office/drawing/2014/main" id="{5D32AB3E-0DC9-4E08-ABDD-2AE9D30AA0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09171" y="3472337"/>
            <a:ext cx="0" cy="1312155"/>
          </a:xfrm>
          <a:prstGeom prst="line">
            <a:avLst/>
          </a:prstGeom>
          <a:ln>
            <a:solidFill>
              <a:schemeClr val="tx1"/>
            </a:solidFill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1200" normalizeH="0" baseline="0" noProof="0">
              <a:ln w="0"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Line 2">
            <a:extLst>
              <a:ext uri="{FF2B5EF4-FFF2-40B4-BE49-F238E27FC236}">
                <a16:creationId xmlns:a16="http://schemas.microsoft.com/office/drawing/2014/main" id="{449A04D3-D5E1-4721-9F4A-EED29DD0D82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09171" y="3988921"/>
            <a:ext cx="1066800" cy="0"/>
          </a:xfrm>
          <a:prstGeom prst="line">
            <a:avLst/>
          </a:prstGeom>
          <a:ln>
            <a:solidFill>
              <a:schemeClr val="tx1"/>
            </a:solidFill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1200" normalizeH="0" baseline="0" noProof="0">
              <a:ln w="0"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EB037C-4163-471B-9A1D-B6D8C2B072C6}"/>
              </a:ext>
            </a:extLst>
          </p:cNvPr>
          <p:cNvSpPr txBox="1"/>
          <p:nvPr/>
        </p:nvSpPr>
        <p:spPr>
          <a:xfrm>
            <a:off x="1749094" y="1437443"/>
            <a:ext cx="94912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3200" b="1" strike="noStrike" kern="1200" normalizeH="0" baseline="0" noProof="0" dirty="0">
                <a:ln w="0"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998 + </a:t>
            </a:r>
            <a:r>
              <a:rPr kumimoji="0" lang="en-US" sz="3200" b="1" strike="noStrike" kern="1200" normalizeH="0" baseline="0" noProof="0">
                <a:ln w="0"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5002                           </a:t>
            </a:r>
            <a:r>
              <a:rPr kumimoji="0" lang="en-US" sz="3200" b="1" strike="noStrike" kern="1200" normalizeH="0" baseline="0" noProof="0" dirty="0">
                <a:ln w="0"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 8000 – 25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     3058 x 6                  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c)   5821 + 2934 + 4285            d</a:t>
            </a:r>
            <a:r>
              <a:rPr lang="en-US" sz="3200" b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) 29 999 </a:t>
            </a:r>
            <a:r>
              <a:rPr lang="en-US" sz="32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: 5</a:t>
            </a:r>
            <a:endParaRPr kumimoji="0" lang="en-US" sz="3200" b="1" u="none" strike="noStrike" kern="1200" normalizeH="0" baseline="0" noProof="0" dirty="0">
              <a:ln w="0"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Nhóm 3">
            <a:extLst>
              <a:ext uri="{FF2B5EF4-FFF2-40B4-BE49-F238E27FC236}">
                <a16:creationId xmlns:a16="http://schemas.microsoft.com/office/drawing/2014/main" id="{6DA8E13A-33A1-4C6B-A077-3C63452DE7C2}"/>
              </a:ext>
            </a:extLst>
          </p:cNvPr>
          <p:cNvGrpSpPr/>
          <p:nvPr/>
        </p:nvGrpSpPr>
        <p:grpSpPr>
          <a:xfrm>
            <a:off x="1475941" y="489672"/>
            <a:ext cx="4615110" cy="698364"/>
            <a:chOff x="1244454" y="1296066"/>
            <a:chExt cx="9317324" cy="1083626"/>
          </a:xfrm>
        </p:grpSpPr>
        <p:sp>
          <p:nvSpPr>
            <p:cNvPr id="26" name="Hộp Văn bản 1">
              <a:extLst>
                <a:ext uri="{FF2B5EF4-FFF2-40B4-BE49-F238E27FC236}">
                  <a16:creationId xmlns:a16="http://schemas.microsoft.com/office/drawing/2014/main" id="{889CEF3E-0DDB-4254-B885-A7668A71AA2D}"/>
                </a:ext>
              </a:extLst>
            </p:cNvPr>
            <p:cNvSpPr txBox="1"/>
            <p:nvPr/>
          </p:nvSpPr>
          <p:spPr>
            <a:xfrm>
              <a:off x="1244454" y="1296066"/>
              <a:ext cx="9317324" cy="859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0" b="1" i="0" u="none" strike="noStrike" kern="1200" normalizeH="0" baseline="0" noProof="0" dirty="0" err="1">
                  <a:ln w="0"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kumimoji="0" lang="en-US" altLang="en-US" sz="3000" b="1" i="0" u="none" strike="noStrike" kern="1200" normalizeH="0" baseline="0" noProof="0" dirty="0">
                  <a:ln w="0"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>
                  <a:ln w="0"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0" lang="en-US" altLang="en-US" sz="3000" b="1" i="0" u="none" strike="noStrike" kern="1200" normalizeH="0" baseline="0" noProof="0" dirty="0">
                  <a:ln w="0"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kumimoji="0" lang="en-US" altLang="en-US" sz="3000" b="1" i="0" u="none" strike="noStrike" kern="1200" normalizeH="0" baseline="0" noProof="0" dirty="0" err="1">
                  <a:ln w="0"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r>
                <a:rPr kumimoji="0" lang="en-US" altLang="en-US" sz="3000" b="1" i="0" u="none" strike="noStrike" kern="1200" normalizeH="0" baseline="0" noProof="0" dirty="0">
                  <a:ln w="0"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000" b="1" i="0" u="none" strike="noStrike" kern="1200" normalizeH="0" baseline="0" noProof="0" dirty="0" err="1">
                  <a:ln w="0"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kumimoji="0" lang="en-US" altLang="en-US" sz="3000" b="1" i="0" u="none" strike="noStrike" kern="1200" normalizeH="0" baseline="0" noProof="0" dirty="0">
                  <a:ln w="0"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000" b="1" i="0" u="none" strike="noStrike" kern="1200" normalizeH="0" baseline="0" noProof="0" dirty="0" err="1">
                  <a:ln w="0"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kumimoji="0" lang="en-US" altLang="en-US" sz="3000" b="1" i="0" u="none" strike="noStrike" kern="1200" normalizeH="0" baseline="0" noProof="0" dirty="0">
                  <a:ln w="0"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000" b="1" i="0" u="none" strike="noStrike" kern="1200" normalizeH="0" baseline="0" noProof="0" dirty="0" err="1">
                  <a:ln w="0"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kumimoji="0" lang="en-US" altLang="en-US" sz="3000" b="1" i="0" u="none" strike="noStrike" kern="1200" normalizeH="0" baseline="0" noProof="0" dirty="0">
                  <a:ln w="0"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vi-VN" sz="3000" b="1" i="1" u="none" strike="noStrike" kern="1200" normalizeH="0" baseline="0" noProof="0" dirty="0">
                <a:ln w="0"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7" name="Hình chữ nhật 2">
              <a:extLst>
                <a:ext uri="{FF2B5EF4-FFF2-40B4-BE49-F238E27FC236}">
                  <a16:creationId xmlns:a16="http://schemas.microsoft.com/office/drawing/2014/main" id="{22D7C069-1932-4E90-A7C4-5E17A9F2BA23}"/>
                </a:ext>
              </a:extLst>
            </p:cNvPr>
            <p:cNvSpPr/>
            <p:nvPr/>
          </p:nvSpPr>
          <p:spPr>
            <a:xfrm>
              <a:off x="1254445" y="1296066"/>
              <a:ext cx="8998788" cy="1083626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normalizeH="0" baseline="0" noProof="0">
                <a:ln w="0"/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2B3408E-024F-4AD6-9DFD-04E70329E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722" y="3365676"/>
            <a:ext cx="152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5821</a:t>
            </a:r>
            <a:endParaRPr kumimoji="0" lang="en-US" altLang="en-US" sz="3200" i="0" u="none" strike="noStrike" kern="1200" normalizeH="0" baseline="0" noProof="0" dirty="0">
              <a:ln w="0"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noProof="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2934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normalizeH="0" baseline="0" dirty="0">
                <a:ln w="0"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4285</a:t>
            </a:r>
            <a:endParaRPr kumimoji="0" lang="en-US" altLang="en-US" sz="3200" i="0" u="none" strike="noStrike" kern="1200" normalizeH="0" baseline="0" noProof="0" dirty="0">
              <a:ln w="0"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E25CCD7-CC00-447E-9A28-B4FACDB30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5131" y="3913450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normalizeH="0" baseline="0" noProof="0" dirty="0">
                <a:ln w="0"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00A24E-C44B-44E5-8E35-26E25AEDD025}"/>
              </a:ext>
            </a:extLst>
          </p:cNvPr>
          <p:cNvCxnSpPr/>
          <p:nvPr/>
        </p:nvCxnSpPr>
        <p:spPr>
          <a:xfrm>
            <a:off x="6987722" y="4997637"/>
            <a:ext cx="9951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1453E23-17D1-4506-8F1D-A0D30F465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4352" y="5045000"/>
            <a:ext cx="198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noProof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13 040</a:t>
            </a:r>
            <a:endParaRPr kumimoji="0" lang="en-US" altLang="en-US" sz="3200" i="0" u="none" strike="noStrike" kern="1200" normalizeH="0" baseline="0" noProof="0" dirty="0">
              <a:ln w="0"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9356AD-915A-4492-9A99-1D88F40507B1}"/>
              </a:ext>
            </a:extLst>
          </p:cNvPr>
          <p:cNvSpPr txBox="1"/>
          <p:nvPr/>
        </p:nvSpPr>
        <p:spPr>
          <a:xfrm>
            <a:off x="9129753" y="3433533"/>
            <a:ext cx="1587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29 999</a:t>
            </a:r>
            <a:endParaRPr lang="en-US" sz="32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02008D-99E9-4FC6-BC4C-AB9211AF4ABE}"/>
              </a:ext>
            </a:extLst>
          </p:cNvPr>
          <p:cNvSpPr txBox="1"/>
          <p:nvPr/>
        </p:nvSpPr>
        <p:spPr>
          <a:xfrm>
            <a:off x="10562454" y="3458052"/>
            <a:ext cx="42639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grpSp>
        <p:nvGrpSpPr>
          <p:cNvPr id="37" name="Group 334">
            <a:extLst>
              <a:ext uri="{FF2B5EF4-FFF2-40B4-BE49-F238E27FC236}">
                <a16:creationId xmlns:a16="http://schemas.microsoft.com/office/drawing/2014/main" id="{22CC662E-EAB6-4DB0-A9B3-6EA898A5B869}"/>
              </a:ext>
            </a:extLst>
          </p:cNvPr>
          <p:cNvGrpSpPr>
            <a:grpSpLocks/>
          </p:cNvGrpSpPr>
          <p:nvPr/>
        </p:nvGrpSpPr>
        <p:grpSpPr bwMode="auto">
          <a:xfrm>
            <a:off x="9282322" y="3829604"/>
            <a:ext cx="2598521" cy="2091863"/>
            <a:chOff x="2445" y="2841"/>
            <a:chExt cx="1476" cy="988"/>
          </a:xfrm>
        </p:grpSpPr>
        <p:sp>
          <p:nvSpPr>
            <p:cNvPr id="38" name="Text Box 335">
              <a:extLst>
                <a:ext uri="{FF2B5EF4-FFF2-40B4-BE49-F238E27FC236}">
                  <a16:creationId xmlns:a16="http://schemas.microsoft.com/office/drawing/2014/main" id="{ACCF6021-22AC-4B8C-B758-8D74271E82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2" y="2938"/>
              <a:ext cx="819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ln w="0"/>
                  <a:latin typeface="Times New Roman" panose="02020603050405020304" pitchFamily="18" charset="0"/>
                  <a:cs typeface="Times New Roman" panose="02020603050405020304" pitchFamily="18" charset="0"/>
                </a:rPr>
                <a:t>5999</a:t>
              </a:r>
            </a:p>
          </p:txBody>
        </p:sp>
        <p:sp>
          <p:nvSpPr>
            <p:cNvPr id="39" name="Text Box 336">
              <a:extLst>
                <a:ext uri="{FF2B5EF4-FFF2-40B4-BE49-F238E27FC236}">
                  <a16:creationId xmlns:a16="http://schemas.microsoft.com/office/drawing/2014/main" id="{7340487A-07DA-49D7-A512-5699E1DA05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5" y="2841"/>
              <a:ext cx="610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ln w="0"/>
                  <a:latin typeface="Times New Roman" panose="02020603050405020304" pitchFamily="18" charset="0"/>
                  <a:cs typeface="Times New Roman" panose="02020603050405020304" pitchFamily="18" charset="0"/>
                </a:rPr>
                <a:t>4 9</a:t>
              </a:r>
              <a:endParaRPr lang="en-US" altLang="en-US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 Box 337">
              <a:extLst>
                <a:ext uri="{FF2B5EF4-FFF2-40B4-BE49-F238E27FC236}">
                  <a16:creationId xmlns:a16="http://schemas.microsoft.com/office/drawing/2014/main" id="{33D97F5B-670B-4A83-B4FD-D3B3F20097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8" y="3062"/>
              <a:ext cx="524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ln w="0"/>
                  <a:latin typeface="Times New Roman" panose="02020603050405020304" pitchFamily="18" charset="0"/>
                  <a:cs typeface="Times New Roman" panose="02020603050405020304" pitchFamily="18" charset="0"/>
                </a:rPr>
                <a:t>49</a:t>
              </a:r>
            </a:p>
          </p:txBody>
        </p:sp>
        <p:sp>
          <p:nvSpPr>
            <p:cNvPr id="41" name="Text Box 338">
              <a:extLst>
                <a:ext uri="{FF2B5EF4-FFF2-40B4-BE49-F238E27FC236}">
                  <a16:creationId xmlns:a16="http://schemas.microsoft.com/office/drawing/2014/main" id="{A4944B31-40F8-4136-8913-D8019D370A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6" y="3292"/>
              <a:ext cx="537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ln w="0"/>
                  <a:latin typeface="Times New Roman" panose="02020603050405020304" pitchFamily="18" charset="0"/>
                  <a:cs typeface="Times New Roman" panose="02020603050405020304" pitchFamily="18" charset="0"/>
                </a:rPr>
                <a:t>49</a:t>
              </a:r>
            </a:p>
          </p:txBody>
        </p:sp>
        <p:sp>
          <p:nvSpPr>
            <p:cNvPr id="42" name="Text Box 339">
              <a:extLst>
                <a:ext uri="{FF2B5EF4-FFF2-40B4-BE49-F238E27FC236}">
                  <a16:creationId xmlns:a16="http://schemas.microsoft.com/office/drawing/2014/main" id="{5EB00608-37DB-42CC-9437-904B154E65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0" y="3553"/>
              <a:ext cx="432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ln w="0"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/>
      <p:bldP spid="16" grpId="0"/>
      <p:bldP spid="17" grpId="0"/>
      <p:bldP spid="19" grpId="0"/>
      <p:bldP spid="20" grpId="0"/>
      <p:bldP spid="21" grpId="0"/>
      <p:bldP spid="23" grpId="0"/>
      <p:bldP spid="28" grpId="0"/>
      <p:bldP spid="32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3072;p54">
            <a:extLst>
              <a:ext uri="{FF2B5EF4-FFF2-40B4-BE49-F238E27FC236}">
                <a16:creationId xmlns:a16="http://schemas.microsoft.com/office/drawing/2014/main" id="{54392475-678D-43D7-9F0E-5C1218690DF1}"/>
              </a:ext>
            </a:extLst>
          </p:cNvPr>
          <p:cNvGrpSpPr/>
          <p:nvPr/>
        </p:nvGrpSpPr>
        <p:grpSpPr>
          <a:xfrm flipH="1">
            <a:off x="338272" y="4620158"/>
            <a:ext cx="1599554" cy="2073236"/>
            <a:chOff x="6660150" y="1656850"/>
            <a:chExt cx="382925" cy="496321"/>
          </a:xfrm>
        </p:grpSpPr>
        <p:sp>
          <p:nvSpPr>
            <p:cNvPr id="83" name="Google Shape;3073;p54">
              <a:extLst>
                <a:ext uri="{FF2B5EF4-FFF2-40B4-BE49-F238E27FC236}">
                  <a16:creationId xmlns:a16="http://schemas.microsoft.com/office/drawing/2014/main" id="{AB41CC9E-E8D0-43EB-8CB4-E2FCAAB6D651}"/>
                </a:ext>
              </a:extLst>
            </p:cNvPr>
            <p:cNvSpPr/>
            <p:nvPr/>
          </p:nvSpPr>
          <p:spPr>
            <a:xfrm>
              <a:off x="6689315" y="2123595"/>
              <a:ext cx="335356" cy="29576"/>
            </a:xfrm>
            <a:custGeom>
              <a:avLst/>
              <a:gdLst/>
              <a:ahLst/>
              <a:cxnLst/>
              <a:rect l="l" t="t" r="r" b="b"/>
              <a:pathLst>
                <a:path w="10127" h="893" extrusionOk="0">
                  <a:moveTo>
                    <a:pt x="5068" y="0"/>
                  </a:moveTo>
                  <a:cubicBezTo>
                    <a:pt x="2267" y="0"/>
                    <a:pt x="1" y="197"/>
                    <a:pt x="1" y="446"/>
                  </a:cubicBezTo>
                  <a:cubicBezTo>
                    <a:pt x="1" y="696"/>
                    <a:pt x="2267" y="892"/>
                    <a:pt x="5068" y="892"/>
                  </a:cubicBezTo>
                  <a:cubicBezTo>
                    <a:pt x="7860" y="892"/>
                    <a:pt x="10126" y="696"/>
                    <a:pt x="10126" y="446"/>
                  </a:cubicBezTo>
                  <a:cubicBezTo>
                    <a:pt x="10126" y="197"/>
                    <a:pt x="7860" y="0"/>
                    <a:pt x="5068" y="0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3074;p54">
              <a:extLst>
                <a:ext uri="{FF2B5EF4-FFF2-40B4-BE49-F238E27FC236}">
                  <a16:creationId xmlns:a16="http://schemas.microsoft.com/office/drawing/2014/main" id="{B379D732-477B-45A7-A377-1EF55C9F5ED8}"/>
                </a:ext>
              </a:extLst>
            </p:cNvPr>
            <p:cNvSpPr/>
            <p:nvPr/>
          </p:nvSpPr>
          <p:spPr>
            <a:xfrm>
              <a:off x="6759400" y="2042425"/>
              <a:ext cx="66050" cy="100625"/>
            </a:xfrm>
            <a:custGeom>
              <a:avLst/>
              <a:gdLst/>
              <a:ahLst/>
              <a:cxnLst/>
              <a:rect l="l" t="t" r="r" b="b"/>
              <a:pathLst>
                <a:path w="2642" h="4025" extrusionOk="0">
                  <a:moveTo>
                    <a:pt x="366" y="1"/>
                  </a:moveTo>
                  <a:cubicBezTo>
                    <a:pt x="366" y="1"/>
                    <a:pt x="339" y="99"/>
                    <a:pt x="313" y="251"/>
                  </a:cubicBezTo>
                  <a:cubicBezTo>
                    <a:pt x="286" y="366"/>
                    <a:pt x="259" y="518"/>
                    <a:pt x="232" y="697"/>
                  </a:cubicBezTo>
                  <a:cubicBezTo>
                    <a:pt x="224" y="723"/>
                    <a:pt x="224" y="759"/>
                    <a:pt x="215" y="786"/>
                  </a:cubicBezTo>
                  <a:cubicBezTo>
                    <a:pt x="116" y="1437"/>
                    <a:pt x="0" y="2347"/>
                    <a:pt x="0" y="3043"/>
                  </a:cubicBezTo>
                  <a:cubicBezTo>
                    <a:pt x="9" y="3569"/>
                    <a:pt x="81" y="3962"/>
                    <a:pt x="277" y="4015"/>
                  </a:cubicBezTo>
                  <a:cubicBezTo>
                    <a:pt x="303" y="4021"/>
                    <a:pt x="330" y="4024"/>
                    <a:pt x="358" y="4024"/>
                  </a:cubicBezTo>
                  <a:cubicBezTo>
                    <a:pt x="488" y="4024"/>
                    <a:pt x="626" y="3958"/>
                    <a:pt x="759" y="3855"/>
                  </a:cubicBezTo>
                  <a:cubicBezTo>
                    <a:pt x="893" y="3748"/>
                    <a:pt x="1017" y="3614"/>
                    <a:pt x="1133" y="3462"/>
                  </a:cubicBezTo>
                  <a:cubicBezTo>
                    <a:pt x="1438" y="3082"/>
                    <a:pt x="1670" y="2637"/>
                    <a:pt x="1724" y="2637"/>
                  </a:cubicBezTo>
                  <a:cubicBezTo>
                    <a:pt x="1727" y="2637"/>
                    <a:pt x="1729" y="2639"/>
                    <a:pt x="1731" y="2641"/>
                  </a:cubicBezTo>
                  <a:cubicBezTo>
                    <a:pt x="1752" y="2672"/>
                    <a:pt x="1777" y="2722"/>
                    <a:pt x="1828" y="2722"/>
                  </a:cubicBezTo>
                  <a:cubicBezTo>
                    <a:pt x="1911" y="2722"/>
                    <a:pt x="2061" y="2589"/>
                    <a:pt x="2365" y="2026"/>
                  </a:cubicBezTo>
                  <a:cubicBezTo>
                    <a:pt x="2382" y="1999"/>
                    <a:pt x="2400" y="1972"/>
                    <a:pt x="2409" y="1937"/>
                  </a:cubicBezTo>
                  <a:cubicBezTo>
                    <a:pt x="2463" y="1847"/>
                    <a:pt x="2516" y="1740"/>
                    <a:pt x="2570" y="1624"/>
                  </a:cubicBezTo>
                  <a:cubicBezTo>
                    <a:pt x="2597" y="1580"/>
                    <a:pt x="2614" y="1535"/>
                    <a:pt x="2641" y="1491"/>
                  </a:cubicBezTo>
                  <a:lnTo>
                    <a:pt x="2365" y="1312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3075;p54">
              <a:extLst>
                <a:ext uri="{FF2B5EF4-FFF2-40B4-BE49-F238E27FC236}">
                  <a16:creationId xmlns:a16="http://schemas.microsoft.com/office/drawing/2014/main" id="{EEE9C533-6065-4E9A-9360-9548E7D21957}"/>
                </a:ext>
              </a:extLst>
            </p:cNvPr>
            <p:cNvSpPr/>
            <p:nvPr/>
          </p:nvSpPr>
          <p:spPr>
            <a:xfrm>
              <a:off x="6765200" y="2042425"/>
              <a:ext cx="60250" cy="96375"/>
            </a:xfrm>
            <a:custGeom>
              <a:avLst/>
              <a:gdLst/>
              <a:ahLst/>
              <a:cxnLst/>
              <a:rect l="l" t="t" r="r" b="b"/>
              <a:pathLst>
                <a:path w="2410" h="3855" extrusionOk="0">
                  <a:moveTo>
                    <a:pt x="134" y="1"/>
                  </a:moveTo>
                  <a:cubicBezTo>
                    <a:pt x="134" y="1"/>
                    <a:pt x="107" y="99"/>
                    <a:pt x="81" y="251"/>
                  </a:cubicBezTo>
                  <a:cubicBezTo>
                    <a:pt x="54" y="366"/>
                    <a:pt x="27" y="518"/>
                    <a:pt x="0" y="697"/>
                  </a:cubicBezTo>
                  <a:cubicBezTo>
                    <a:pt x="322" y="1062"/>
                    <a:pt x="946" y="1633"/>
                    <a:pt x="1874" y="1874"/>
                  </a:cubicBezTo>
                  <a:cubicBezTo>
                    <a:pt x="1802" y="2097"/>
                    <a:pt x="1722" y="2302"/>
                    <a:pt x="1642" y="2320"/>
                  </a:cubicBezTo>
                  <a:cubicBezTo>
                    <a:pt x="1632" y="2322"/>
                    <a:pt x="1622" y="2323"/>
                    <a:pt x="1613" y="2323"/>
                  </a:cubicBezTo>
                  <a:cubicBezTo>
                    <a:pt x="1504" y="2323"/>
                    <a:pt x="1455" y="2186"/>
                    <a:pt x="1395" y="2186"/>
                  </a:cubicBezTo>
                  <a:cubicBezTo>
                    <a:pt x="1376" y="2186"/>
                    <a:pt x="1355" y="2201"/>
                    <a:pt x="1330" y="2240"/>
                  </a:cubicBezTo>
                  <a:cubicBezTo>
                    <a:pt x="1232" y="2409"/>
                    <a:pt x="625" y="3364"/>
                    <a:pt x="625" y="3364"/>
                  </a:cubicBezTo>
                  <a:cubicBezTo>
                    <a:pt x="536" y="3542"/>
                    <a:pt x="509" y="3703"/>
                    <a:pt x="527" y="3855"/>
                  </a:cubicBezTo>
                  <a:cubicBezTo>
                    <a:pt x="661" y="3748"/>
                    <a:pt x="785" y="3614"/>
                    <a:pt x="901" y="3462"/>
                  </a:cubicBezTo>
                  <a:cubicBezTo>
                    <a:pt x="1206" y="3082"/>
                    <a:pt x="1438" y="2637"/>
                    <a:pt x="1492" y="2637"/>
                  </a:cubicBezTo>
                  <a:cubicBezTo>
                    <a:pt x="1495" y="2637"/>
                    <a:pt x="1497" y="2639"/>
                    <a:pt x="1499" y="2641"/>
                  </a:cubicBezTo>
                  <a:cubicBezTo>
                    <a:pt x="1519" y="2671"/>
                    <a:pt x="1544" y="2720"/>
                    <a:pt x="1595" y="2720"/>
                  </a:cubicBezTo>
                  <a:cubicBezTo>
                    <a:pt x="1682" y="2720"/>
                    <a:pt x="1844" y="2575"/>
                    <a:pt x="2177" y="1937"/>
                  </a:cubicBezTo>
                  <a:cubicBezTo>
                    <a:pt x="2195" y="1919"/>
                    <a:pt x="2204" y="1901"/>
                    <a:pt x="2213" y="1874"/>
                  </a:cubicBezTo>
                  <a:cubicBezTo>
                    <a:pt x="2231" y="1847"/>
                    <a:pt x="2240" y="1821"/>
                    <a:pt x="2257" y="1794"/>
                  </a:cubicBezTo>
                  <a:cubicBezTo>
                    <a:pt x="2284" y="1740"/>
                    <a:pt x="2311" y="1687"/>
                    <a:pt x="2338" y="1624"/>
                  </a:cubicBezTo>
                  <a:cubicBezTo>
                    <a:pt x="2365" y="1580"/>
                    <a:pt x="2382" y="1535"/>
                    <a:pt x="2409" y="1491"/>
                  </a:cubicBezTo>
                  <a:lnTo>
                    <a:pt x="2133" y="1312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3076;p54">
              <a:extLst>
                <a:ext uri="{FF2B5EF4-FFF2-40B4-BE49-F238E27FC236}">
                  <a16:creationId xmlns:a16="http://schemas.microsoft.com/office/drawing/2014/main" id="{2C08BADD-B65D-483E-B6C6-A49ED441035B}"/>
                </a:ext>
              </a:extLst>
            </p:cNvPr>
            <p:cNvSpPr/>
            <p:nvPr/>
          </p:nvSpPr>
          <p:spPr>
            <a:xfrm>
              <a:off x="6759400" y="2118475"/>
              <a:ext cx="28350" cy="24600"/>
            </a:xfrm>
            <a:custGeom>
              <a:avLst/>
              <a:gdLst/>
              <a:ahLst/>
              <a:cxnLst/>
              <a:rect l="l" t="t" r="r" b="b"/>
              <a:pathLst>
                <a:path w="1134" h="984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500"/>
                    <a:pt x="72" y="884"/>
                    <a:pt x="250" y="964"/>
                  </a:cubicBezTo>
                  <a:cubicBezTo>
                    <a:pt x="259" y="964"/>
                    <a:pt x="268" y="973"/>
                    <a:pt x="277" y="973"/>
                  </a:cubicBezTo>
                  <a:cubicBezTo>
                    <a:pt x="306" y="980"/>
                    <a:pt x="336" y="984"/>
                    <a:pt x="365" y="984"/>
                  </a:cubicBezTo>
                  <a:cubicBezTo>
                    <a:pt x="626" y="984"/>
                    <a:pt x="901" y="716"/>
                    <a:pt x="1133" y="420"/>
                  </a:cubicBezTo>
                  <a:cubicBezTo>
                    <a:pt x="1026" y="340"/>
                    <a:pt x="910" y="277"/>
                    <a:pt x="794" y="224"/>
                  </a:cubicBezTo>
                  <a:cubicBezTo>
                    <a:pt x="509" y="81"/>
                    <a:pt x="215" y="28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3077;p54">
              <a:extLst>
                <a:ext uri="{FF2B5EF4-FFF2-40B4-BE49-F238E27FC236}">
                  <a16:creationId xmlns:a16="http://schemas.microsoft.com/office/drawing/2014/main" id="{D34D1844-ED84-41C7-BAA9-EB34B34DE91E}"/>
                </a:ext>
              </a:extLst>
            </p:cNvPr>
            <p:cNvSpPr/>
            <p:nvPr/>
          </p:nvSpPr>
          <p:spPr>
            <a:xfrm>
              <a:off x="6765650" y="2124050"/>
              <a:ext cx="22100" cy="19025"/>
            </a:xfrm>
            <a:custGeom>
              <a:avLst/>
              <a:gdLst/>
              <a:ahLst/>
              <a:cxnLst/>
              <a:rect l="l" t="t" r="r" b="b"/>
              <a:pathLst>
                <a:path w="884" h="761" extrusionOk="0">
                  <a:moveTo>
                    <a:pt x="544" y="1"/>
                  </a:moveTo>
                  <a:cubicBezTo>
                    <a:pt x="384" y="295"/>
                    <a:pt x="170" y="554"/>
                    <a:pt x="0" y="741"/>
                  </a:cubicBezTo>
                  <a:cubicBezTo>
                    <a:pt x="9" y="741"/>
                    <a:pt x="18" y="750"/>
                    <a:pt x="27" y="750"/>
                  </a:cubicBezTo>
                  <a:cubicBezTo>
                    <a:pt x="56" y="757"/>
                    <a:pt x="86" y="761"/>
                    <a:pt x="115" y="761"/>
                  </a:cubicBezTo>
                  <a:cubicBezTo>
                    <a:pt x="376" y="761"/>
                    <a:pt x="651" y="493"/>
                    <a:pt x="883" y="197"/>
                  </a:cubicBezTo>
                  <a:cubicBezTo>
                    <a:pt x="776" y="117"/>
                    <a:pt x="660" y="54"/>
                    <a:pt x="544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3078;p54">
              <a:extLst>
                <a:ext uri="{FF2B5EF4-FFF2-40B4-BE49-F238E27FC236}">
                  <a16:creationId xmlns:a16="http://schemas.microsoft.com/office/drawing/2014/main" id="{24C2934F-8F1E-46A1-9254-19D808B361DC}"/>
                </a:ext>
              </a:extLst>
            </p:cNvPr>
            <p:cNvSpPr/>
            <p:nvPr/>
          </p:nvSpPr>
          <p:spPr>
            <a:xfrm>
              <a:off x="6742675" y="1862000"/>
              <a:ext cx="219250" cy="276175"/>
            </a:xfrm>
            <a:custGeom>
              <a:avLst/>
              <a:gdLst/>
              <a:ahLst/>
              <a:cxnLst/>
              <a:rect l="l" t="t" r="r" b="b"/>
              <a:pathLst>
                <a:path w="8770" h="11047" extrusionOk="0">
                  <a:moveTo>
                    <a:pt x="1062" y="1"/>
                  </a:moveTo>
                  <a:cubicBezTo>
                    <a:pt x="1062" y="1"/>
                    <a:pt x="0" y="3248"/>
                    <a:pt x="99" y="5121"/>
                  </a:cubicBezTo>
                  <a:cubicBezTo>
                    <a:pt x="163" y="6343"/>
                    <a:pt x="311" y="6553"/>
                    <a:pt x="406" y="6553"/>
                  </a:cubicBezTo>
                  <a:cubicBezTo>
                    <a:pt x="456" y="6553"/>
                    <a:pt x="491" y="6495"/>
                    <a:pt x="491" y="6495"/>
                  </a:cubicBezTo>
                  <a:cubicBezTo>
                    <a:pt x="491" y="6495"/>
                    <a:pt x="723" y="7004"/>
                    <a:pt x="982" y="7468"/>
                  </a:cubicBezTo>
                  <a:cubicBezTo>
                    <a:pt x="1116" y="7708"/>
                    <a:pt x="1249" y="7931"/>
                    <a:pt x="1374" y="8074"/>
                  </a:cubicBezTo>
                  <a:cubicBezTo>
                    <a:pt x="1472" y="8181"/>
                    <a:pt x="1544" y="8244"/>
                    <a:pt x="1615" y="8270"/>
                  </a:cubicBezTo>
                  <a:cubicBezTo>
                    <a:pt x="1642" y="8279"/>
                    <a:pt x="1666" y="8284"/>
                    <a:pt x="1689" y="8284"/>
                  </a:cubicBezTo>
                  <a:cubicBezTo>
                    <a:pt x="1711" y="8284"/>
                    <a:pt x="1731" y="8279"/>
                    <a:pt x="1749" y="8270"/>
                  </a:cubicBezTo>
                  <a:cubicBezTo>
                    <a:pt x="1820" y="8244"/>
                    <a:pt x="1847" y="8172"/>
                    <a:pt x="1847" y="8172"/>
                  </a:cubicBezTo>
                  <a:cubicBezTo>
                    <a:pt x="1918" y="8244"/>
                    <a:pt x="1990" y="8306"/>
                    <a:pt x="2070" y="8360"/>
                  </a:cubicBezTo>
                  <a:cubicBezTo>
                    <a:pt x="2329" y="8565"/>
                    <a:pt x="2614" y="8690"/>
                    <a:pt x="2891" y="8770"/>
                  </a:cubicBezTo>
                  <a:cubicBezTo>
                    <a:pt x="3007" y="8797"/>
                    <a:pt x="3114" y="8824"/>
                    <a:pt x="3230" y="8841"/>
                  </a:cubicBezTo>
                  <a:lnTo>
                    <a:pt x="3239" y="8841"/>
                  </a:lnTo>
                  <a:cubicBezTo>
                    <a:pt x="3408" y="8866"/>
                    <a:pt x="3572" y="8876"/>
                    <a:pt x="3726" y="8876"/>
                  </a:cubicBezTo>
                  <a:cubicBezTo>
                    <a:pt x="4294" y="8876"/>
                    <a:pt x="4720" y="8743"/>
                    <a:pt x="4720" y="8743"/>
                  </a:cubicBezTo>
                  <a:cubicBezTo>
                    <a:pt x="4916" y="9091"/>
                    <a:pt x="5978" y="9787"/>
                    <a:pt x="6192" y="9858"/>
                  </a:cubicBezTo>
                  <a:cubicBezTo>
                    <a:pt x="6242" y="9876"/>
                    <a:pt x="6278" y="9884"/>
                    <a:pt x="6305" y="9884"/>
                  </a:cubicBezTo>
                  <a:cubicBezTo>
                    <a:pt x="6398" y="9884"/>
                    <a:pt x="6374" y="9787"/>
                    <a:pt x="6388" y="9662"/>
                  </a:cubicBezTo>
                  <a:cubicBezTo>
                    <a:pt x="6389" y="9656"/>
                    <a:pt x="6393" y="9652"/>
                    <a:pt x="6400" y="9652"/>
                  </a:cubicBezTo>
                  <a:cubicBezTo>
                    <a:pt x="6486" y="9652"/>
                    <a:pt x="6991" y="10149"/>
                    <a:pt x="7512" y="10545"/>
                  </a:cubicBezTo>
                  <a:cubicBezTo>
                    <a:pt x="7690" y="10679"/>
                    <a:pt x="7860" y="10804"/>
                    <a:pt x="8020" y="10893"/>
                  </a:cubicBezTo>
                  <a:cubicBezTo>
                    <a:pt x="8189" y="10988"/>
                    <a:pt x="8337" y="11046"/>
                    <a:pt x="8453" y="11046"/>
                  </a:cubicBezTo>
                  <a:cubicBezTo>
                    <a:pt x="8491" y="11046"/>
                    <a:pt x="8525" y="11040"/>
                    <a:pt x="8556" y="11027"/>
                  </a:cubicBezTo>
                  <a:cubicBezTo>
                    <a:pt x="8743" y="10938"/>
                    <a:pt x="8770" y="10429"/>
                    <a:pt x="8743" y="9814"/>
                  </a:cubicBezTo>
                  <a:cubicBezTo>
                    <a:pt x="8690" y="8797"/>
                    <a:pt x="8484" y="7485"/>
                    <a:pt x="8591" y="7423"/>
                  </a:cubicBezTo>
                  <a:cubicBezTo>
                    <a:pt x="8770" y="7325"/>
                    <a:pt x="8502" y="4158"/>
                    <a:pt x="8342" y="3979"/>
                  </a:cubicBezTo>
                  <a:cubicBezTo>
                    <a:pt x="8287" y="3919"/>
                    <a:pt x="8270" y="3899"/>
                    <a:pt x="8279" y="3899"/>
                  </a:cubicBezTo>
                  <a:cubicBezTo>
                    <a:pt x="8295" y="3899"/>
                    <a:pt x="8397" y="3963"/>
                    <a:pt x="8525" y="3963"/>
                  </a:cubicBezTo>
                  <a:cubicBezTo>
                    <a:pt x="8535" y="3963"/>
                    <a:pt x="8545" y="3962"/>
                    <a:pt x="8556" y="3962"/>
                  </a:cubicBezTo>
                  <a:cubicBezTo>
                    <a:pt x="8769" y="3935"/>
                    <a:pt x="8185" y="1107"/>
                    <a:pt x="8066" y="1107"/>
                  </a:cubicBezTo>
                  <a:cubicBezTo>
                    <a:pt x="8066" y="1107"/>
                    <a:pt x="8065" y="1107"/>
                    <a:pt x="8065" y="1107"/>
                  </a:cubicBezTo>
                  <a:cubicBezTo>
                    <a:pt x="7690" y="1149"/>
                    <a:pt x="7311" y="1168"/>
                    <a:pt x="6932" y="1168"/>
                  </a:cubicBezTo>
                  <a:cubicBezTo>
                    <a:pt x="6435" y="1168"/>
                    <a:pt x="5941" y="1136"/>
                    <a:pt x="5460" y="1080"/>
                  </a:cubicBezTo>
                  <a:cubicBezTo>
                    <a:pt x="3631" y="875"/>
                    <a:pt x="2008" y="349"/>
                    <a:pt x="1356" y="117"/>
                  </a:cubicBezTo>
                  <a:cubicBezTo>
                    <a:pt x="1169" y="45"/>
                    <a:pt x="1062" y="1"/>
                    <a:pt x="10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3079;p54">
              <a:extLst>
                <a:ext uri="{FF2B5EF4-FFF2-40B4-BE49-F238E27FC236}">
                  <a16:creationId xmlns:a16="http://schemas.microsoft.com/office/drawing/2014/main" id="{65D83433-42EF-482D-8D51-5840566D3A83}"/>
                </a:ext>
              </a:extLst>
            </p:cNvPr>
            <p:cNvSpPr/>
            <p:nvPr/>
          </p:nvSpPr>
          <p:spPr>
            <a:xfrm>
              <a:off x="6794425" y="2070975"/>
              <a:ext cx="153900" cy="63375"/>
            </a:xfrm>
            <a:custGeom>
              <a:avLst/>
              <a:gdLst/>
              <a:ahLst/>
              <a:cxnLst/>
              <a:rect l="l" t="t" r="r" b="b"/>
              <a:pathLst>
                <a:path w="6156" h="2535" extrusionOk="0">
                  <a:moveTo>
                    <a:pt x="0" y="1"/>
                  </a:moveTo>
                  <a:lnTo>
                    <a:pt x="0" y="1"/>
                  </a:lnTo>
                  <a:cubicBezTo>
                    <a:pt x="259" y="206"/>
                    <a:pt x="544" y="331"/>
                    <a:pt x="821" y="411"/>
                  </a:cubicBezTo>
                  <a:cubicBezTo>
                    <a:pt x="937" y="438"/>
                    <a:pt x="1044" y="465"/>
                    <a:pt x="1160" y="482"/>
                  </a:cubicBezTo>
                  <a:lnTo>
                    <a:pt x="1169" y="482"/>
                  </a:lnTo>
                  <a:cubicBezTo>
                    <a:pt x="1338" y="507"/>
                    <a:pt x="1502" y="517"/>
                    <a:pt x="1656" y="517"/>
                  </a:cubicBezTo>
                  <a:cubicBezTo>
                    <a:pt x="2224" y="517"/>
                    <a:pt x="2650" y="384"/>
                    <a:pt x="2650" y="384"/>
                  </a:cubicBezTo>
                  <a:cubicBezTo>
                    <a:pt x="2846" y="732"/>
                    <a:pt x="3908" y="1428"/>
                    <a:pt x="4122" y="1499"/>
                  </a:cubicBezTo>
                  <a:cubicBezTo>
                    <a:pt x="4172" y="1517"/>
                    <a:pt x="4208" y="1525"/>
                    <a:pt x="4235" y="1525"/>
                  </a:cubicBezTo>
                  <a:cubicBezTo>
                    <a:pt x="4328" y="1525"/>
                    <a:pt x="4304" y="1428"/>
                    <a:pt x="4318" y="1303"/>
                  </a:cubicBezTo>
                  <a:cubicBezTo>
                    <a:pt x="4319" y="1297"/>
                    <a:pt x="4323" y="1293"/>
                    <a:pt x="4330" y="1293"/>
                  </a:cubicBezTo>
                  <a:cubicBezTo>
                    <a:pt x="4416" y="1293"/>
                    <a:pt x="4921" y="1790"/>
                    <a:pt x="5442" y="2186"/>
                  </a:cubicBezTo>
                  <a:cubicBezTo>
                    <a:pt x="5620" y="2320"/>
                    <a:pt x="5790" y="2445"/>
                    <a:pt x="5950" y="2534"/>
                  </a:cubicBezTo>
                  <a:lnTo>
                    <a:pt x="6156" y="2106"/>
                  </a:lnTo>
                  <a:cubicBezTo>
                    <a:pt x="6156" y="2106"/>
                    <a:pt x="4559" y="848"/>
                    <a:pt x="4300" y="750"/>
                  </a:cubicBezTo>
                  <a:cubicBezTo>
                    <a:pt x="4268" y="737"/>
                    <a:pt x="4241" y="731"/>
                    <a:pt x="4219" y="731"/>
                  </a:cubicBezTo>
                  <a:cubicBezTo>
                    <a:pt x="4066" y="731"/>
                    <a:pt x="4143" y="1021"/>
                    <a:pt x="4104" y="1107"/>
                  </a:cubicBezTo>
                  <a:cubicBezTo>
                    <a:pt x="4101" y="1117"/>
                    <a:pt x="4092" y="1121"/>
                    <a:pt x="4079" y="1121"/>
                  </a:cubicBezTo>
                  <a:cubicBezTo>
                    <a:pt x="3948" y="1121"/>
                    <a:pt x="3363" y="667"/>
                    <a:pt x="3096" y="375"/>
                  </a:cubicBezTo>
                  <a:cubicBezTo>
                    <a:pt x="2893" y="154"/>
                    <a:pt x="2854" y="57"/>
                    <a:pt x="2655" y="57"/>
                  </a:cubicBezTo>
                  <a:cubicBezTo>
                    <a:pt x="2557" y="57"/>
                    <a:pt x="2419" y="81"/>
                    <a:pt x="2204" y="126"/>
                  </a:cubicBezTo>
                  <a:cubicBezTo>
                    <a:pt x="1801" y="208"/>
                    <a:pt x="1460" y="240"/>
                    <a:pt x="1173" y="240"/>
                  </a:cubicBezTo>
                  <a:cubicBezTo>
                    <a:pt x="565" y="240"/>
                    <a:pt x="200" y="98"/>
                    <a:pt x="0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3080;p54">
              <a:extLst>
                <a:ext uri="{FF2B5EF4-FFF2-40B4-BE49-F238E27FC236}">
                  <a16:creationId xmlns:a16="http://schemas.microsoft.com/office/drawing/2014/main" id="{3A569889-6A00-4BB7-A5A5-304305F3EA64}"/>
                </a:ext>
              </a:extLst>
            </p:cNvPr>
            <p:cNvSpPr/>
            <p:nvPr/>
          </p:nvSpPr>
          <p:spPr>
            <a:xfrm>
              <a:off x="6930450" y="2107325"/>
              <a:ext cx="31025" cy="30900"/>
            </a:xfrm>
            <a:custGeom>
              <a:avLst/>
              <a:gdLst/>
              <a:ahLst/>
              <a:cxnLst/>
              <a:rect l="l" t="t" r="r" b="b"/>
              <a:pathLst>
                <a:path w="1241" h="1236" extrusionOk="0">
                  <a:moveTo>
                    <a:pt x="1232" y="1"/>
                  </a:moveTo>
                  <a:lnTo>
                    <a:pt x="1232" y="1"/>
                  </a:lnTo>
                  <a:cubicBezTo>
                    <a:pt x="973" y="99"/>
                    <a:pt x="768" y="197"/>
                    <a:pt x="599" y="295"/>
                  </a:cubicBezTo>
                  <a:cubicBezTo>
                    <a:pt x="295" y="456"/>
                    <a:pt x="117" y="607"/>
                    <a:pt x="1" y="732"/>
                  </a:cubicBezTo>
                  <a:cubicBezTo>
                    <a:pt x="359" y="1006"/>
                    <a:pt x="717" y="1235"/>
                    <a:pt x="942" y="1235"/>
                  </a:cubicBezTo>
                  <a:cubicBezTo>
                    <a:pt x="980" y="1235"/>
                    <a:pt x="1015" y="1228"/>
                    <a:pt x="1045" y="1214"/>
                  </a:cubicBezTo>
                  <a:cubicBezTo>
                    <a:pt x="1125" y="1169"/>
                    <a:pt x="1179" y="1053"/>
                    <a:pt x="1205" y="884"/>
                  </a:cubicBezTo>
                  <a:cubicBezTo>
                    <a:pt x="1241" y="661"/>
                    <a:pt x="1241" y="349"/>
                    <a:pt x="12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3081;p54">
              <a:extLst>
                <a:ext uri="{FF2B5EF4-FFF2-40B4-BE49-F238E27FC236}">
                  <a16:creationId xmlns:a16="http://schemas.microsoft.com/office/drawing/2014/main" id="{8769BF46-C99C-4E05-9059-C65AC99796E2}"/>
                </a:ext>
              </a:extLst>
            </p:cNvPr>
            <p:cNvSpPr/>
            <p:nvPr/>
          </p:nvSpPr>
          <p:spPr>
            <a:xfrm>
              <a:off x="6930450" y="2114700"/>
              <a:ext cx="30150" cy="23525"/>
            </a:xfrm>
            <a:custGeom>
              <a:avLst/>
              <a:gdLst/>
              <a:ahLst/>
              <a:cxnLst/>
              <a:rect l="l" t="t" r="r" b="b"/>
              <a:pathLst>
                <a:path w="1206" h="941" extrusionOk="0">
                  <a:moveTo>
                    <a:pt x="599" y="0"/>
                  </a:moveTo>
                  <a:cubicBezTo>
                    <a:pt x="295" y="161"/>
                    <a:pt x="117" y="312"/>
                    <a:pt x="1" y="437"/>
                  </a:cubicBezTo>
                  <a:cubicBezTo>
                    <a:pt x="359" y="711"/>
                    <a:pt x="717" y="940"/>
                    <a:pt x="942" y="940"/>
                  </a:cubicBezTo>
                  <a:cubicBezTo>
                    <a:pt x="980" y="940"/>
                    <a:pt x="1015" y="933"/>
                    <a:pt x="1045" y="919"/>
                  </a:cubicBezTo>
                  <a:cubicBezTo>
                    <a:pt x="1125" y="874"/>
                    <a:pt x="1179" y="758"/>
                    <a:pt x="1205" y="589"/>
                  </a:cubicBezTo>
                  <a:cubicBezTo>
                    <a:pt x="1027" y="455"/>
                    <a:pt x="822" y="268"/>
                    <a:pt x="599" y="0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3082;p54">
              <a:extLst>
                <a:ext uri="{FF2B5EF4-FFF2-40B4-BE49-F238E27FC236}">
                  <a16:creationId xmlns:a16="http://schemas.microsoft.com/office/drawing/2014/main" id="{D6B3C3CA-4512-4F94-8641-9A2138B36AA0}"/>
                </a:ext>
              </a:extLst>
            </p:cNvPr>
            <p:cNvSpPr/>
            <p:nvPr/>
          </p:nvSpPr>
          <p:spPr>
            <a:xfrm>
              <a:off x="6747125" y="1864900"/>
              <a:ext cx="137425" cy="180350"/>
            </a:xfrm>
            <a:custGeom>
              <a:avLst/>
              <a:gdLst/>
              <a:ahLst/>
              <a:cxnLst/>
              <a:rect l="l" t="t" r="r" b="b"/>
              <a:pathLst>
                <a:path w="5497" h="7214" extrusionOk="0">
                  <a:moveTo>
                    <a:pt x="1178" y="1"/>
                  </a:moveTo>
                  <a:cubicBezTo>
                    <a:pt x="902" y="1009"/>
                    <a:pt x="1" y="4497"/>
                    <a:pt x="384" y="5764"/>
                  </a:cubicBezTo>
                  <a:cubicBezTo>
                    <a:pt x="662" y="6694"/>
                    <a:pt x="1453" y="7213"/>
                    <a:pt x="2391" y="7213"/>
                  </a:cubicBezTo>
                  <a:cubicBezTo>
                    <a:pt x="2659" y="7213"/>
                    <a:pt x="2938" y="7171"/>
                    <a:pt x="3221" y="7084"/>
                  </a:cubicBezTo>
                  <a:cubicBezTo>
                    <a:pt x="3525" y="6986"/>
                    <a:pt x="3846" y="6834"/>
                    <a:pt x="4149" y="6620"/>
                  </a:cubicBezTo>
                  <a:cubicBezTo>
                    <a:pt x="5496" y="5710"/>
                    <a:pt x="5345" y="2008"/>
                    <a:pt x="5282" y="964"/>
                  </a:cubicBezTo>
                  <a:cubicBezTo>
                    <a:pt x="3560" y="768"/>
                    <a:pt x="2026" y="295"/>
                    <a:pt x="1303" y="45"/>
                  </a:cubicBezTo>
                  <a:cubicBezTo>
                    <a:pt x="1259" y="27"/>
                    <a:pt x="1223" y="10"/>
                    <a:pt x="11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3083;p54">
              <a:extLst>
                <a:ext uri="{FF2B5EF4-FFF2-40B4-BE49-F238E27FC236}">
                  <a16:creationId xmlns:a16="http://schemas.microsoft.com/office/drawing/2014/main" id="{C9B89CCE-43E1-46CD-8E61-884FE4738AE7}"/>
                </a:ext>
              </a:extLst>
            </p:cNvPr>
            <p:cNvSpPr/>
            <p:nvPr/>
          </p:nvSpPr>
          <p:spPr>
            <a:xfrm>
              <a:off x="6767875" y="1866025"/>
              <a:ext cx="116675" cy="175975"/>
            </a:xfrm>
            <a:custGeom>
              <a:avLst/>
              <a:gdLst/>
              <a:ahLst/>
              <a:cxnLst/>
              <a:rect l="l" t="t" r="r" b="b"/>
              <a:pathLst>
                <a:path w="4667" h="7039" extrusionOk="0">
                  <a:moveTo>
                    <a:pt x="473" y="0"/>
                  </a:moveTo>
                  <a:lnTo>
                    <a:pt x="473" y="0"/>
                  </a:lnTo>
                  <a:cubicBezTo>
                    <a:pt x="438" y="205"/>
                    <a:pt x="438" y="428"/>
                    <a:pt x="482" y="660"/>
                  </a:cubicBezTo>
                  <a:cubicBezTo>
                    <a:pt x="500" y="750"/>
                    <a:pt x="821" y="1169"/>
                    <a:pt x="2293" y="1365"/>
                  </a:cubicBezTo>
                  <a:cubicBezTo>
                    <a:pt x="3765" y="1552"/>
                    <a:pt x="4220" y="3408"/>
                    <a:pt x="3640" y="3578"/>
                  </a:cubicBezTo>
                  <a:cubicBezTo>
                    <a:pt x="3069" y="3747"/>
                    <a:pt x="536" y="3578"/>
                    <a:pt x="268" y="4015"/>
                  </a:cubicBezTo>
                  <a:cubicBezTo>
                    <a:pt x="0" y="4452"/>
                    <a:pt x="54" y="5219"/>
                    <a:pt x="1642" y="5531"/>
                  </a:cubicBezTo>
                  <a:cubicBezTo>
                    <a:pt x="2641" y="5727"/>
                    <a:pt x="2784" y="6486"/>
                    <a:pt x="2391" y="7039"/>
                  </a:cubicBezTo>
                  <a:cubicBezTo>
                    <a:pt x="2695" y="6941"/>
                    <a:pt x="3016" y="6789"/>
                    <a:pt x="3319" y="6575"/>
                  </a:cubicBezTo>
                  <a:cubicBezTo>
                    <a:pt x="4666" y="5665"/>
                    <a:pt x="4515" y="1963"/>
                    <a:pt x="4452" y="919"/>
                  </a:cubicBezTo>
                  <a:cubicBezTo>
                    <a:pt x="2730" y="723"/>
                    <a:pt x="1196" y="250"/>
                    <a:pt x="47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3084;p54">
              <a:extLst>
                <a:ext uri="{FF2B5EF4-FFF2-40B4-BE49-F238E27FC236}">
                  <a16:creationId xmlns:a16="http://schemas.microsoft.com/office/drawing/2014/main" id="{CB34FCF9-600F-4BB5-89A0-8EBF7EDDBC2A}"/>
                </a:ext>
              </a:extLst>
            </p:cNvPr>
            <p:cNvSpPr/>
            <p:nvPr/>
          </p:nvSpPr>
          <p:spPr>
            <a:xfrm>
              <a:off x="6728175" y="1656850"/>
              <a:ext cx="314900" cy="242025"/>
            </a:xfrm>
            <a:custGeom>
              <a:avLst/>
              <a:gdLst/>
              <a:ahLst/>
              <a:cxnLst/>
              <a:rect l="l" t="t" r="r" b="b"/>
              <a:pathLst>
                <a:path w="12596" h="9681" extrusionOk="0">
                  <a:moveTo>
                    <a:pt x="6505" y="1"/>
                  </a:moveTo>
                  <a:cubicBezTo>
                    <a:pt x="5979" y="1"/>
                    <a:pt x="5223" y="56"/>
                    <a:pt x="4202" y="205"/>
                  </a:cubicBezTo>
                  <a:cubicBezTo>
                    <a:pt x="2008" y="526"/>
                    <a:pt x="893" y="1775"/>
                    <a:pt x="634" y="2301"/>
                  </a:cubicBezTo>
                  <a:cubicBezTo>
                    <a:pt x="440" y="2669"/>
                    <a:pt x="485" y="2757"/>
                    <a:pt x="565" y="2757"/>
                  </a:cubicBezTo>
                  <a:cubicBezTo>
                    <a:pt x="595" y="2757"/>
                    <a:pt x="631" y="2744"/>
                    <a:pt x="661" y="2729"/>
                  </a:cubicBezTo>
                  <a:cubicBezTo>
                    <a:pt x="662" y="2728"/>
                    <a:pt x="663" y="2728"/>
                    <a:pt x="664" y="2728"/>
                  </a:cubicBezTo>
                  <a:lnTo>
                    <a:pt x="664" y="2728"/>
                  </a:lnTo>
                  <a:cubicBezTo>
                    <a:pt x="701" y="2728"/>
                    <a:pt x="450" y="3220"/>
                    <a:pt x="250" y="3889"/>
                  </a:cubicBezTo>
                  <a:cubicBezTo>
                    <a:pt x="224" y="3969"/>
                    <a:pt x="206" y="4041"/>
                    <a:pt x="188" y="4121"/>
                  </a:cubicBezTo>
                  <a:cubicBezTo>
                    <a:pt x="72" y="4540"/>
                    <a:pt x="1" y="5013"/>
                    <a:pt x="36" y="5477"/>
                  </a:cubicBezTo>
                  <a:cubicBezTo>
                    <a:pt x="72" y="6021"/>
                    <a:pt x="188" y="6717"/>
                    <a:pt x="607" y="7377"/>
                  </a:cubicBezTo>
                  <a:cubicBezTo>
                    <a:pt x="652" y="7439"/>
                    <a:pt x="696" y="7502"/>
                    <a:pt x="741" y="7564"/>
                  </a:cubicBezTo>
                  <a:cubicBezTo>
                    <a:pt x="821" y="7671"/>
                    <a:pt x="902" y="7770"/>
                    <a:pt x="991" y="7868"/>
                  </a:cubicBezTo>
                  <a:cubicBezTo>
                    <a:pt x="1696" y="8608"/>
                    <a:pt x="2927" y="9241"/>
                    <a:pt x="5077" y="9482"/>
                  </a:cubicBezTo>
                  <a:cubicBezTo>
                    <a:pt x="6239" y="9611"/>
                    <a:pt x="7179" y="9680"/>
                    <a:pt x="7949" y="9680"/>
                  </a:cubicBezTo>
                  <a:cubicBezTo>
                    <a:pt x="10117" y="9680"/>
                    <a:pt x="10950" y="9133"/>
                    <a:pt x="11660" y="7823"/>
                  </a:cubicBezTo>
                  <a:cubicBezTo>
                    <a:pt x="12595" y="6108"/>
                    <a:pt x="11980" y="3914"/>
                    <a:pt x="12058" y="3914"/>
                  </a:cubicBezTo>
                  <a:lnTo>
                    <a:pt x="12058" y="3914"/>
                  </a:lnTo>
                  <a:cubicBezTo>
                    <a:pt x="12061" y="3914"/>
                    <a:pt x="12065" y="3917"/>
                    <a:pt x="12071" y="3925"/>
                  </a:cubicBezTo>
                  <a:cubicBezTo>
                    <a:pt x="12100" y="3961"/>
                    <a:pt x="12135" y="3984"/>
                    <a:pt x="12161" y="3984"/>
                  </a:cubicBezTo>
                  <a:cubicBezTo>
                    <a:pt x="12269" y="3984"/>
                    <a:pt x="12247" y="3603"/>
                    <a:pt x="11250" y="2247"/>
                  </a:cubicBezTo>
                  <a:cubicBezTo>
                    <a:pt x="10741" y="1569"/>
                    <a:pt x="10001" y="1114"/>
                    <a:pt x="9305" y="829"/>
                  </a:cubicBezTo>
                  <a:cubicBezTo>
                    <a:pt x="8270" y="401"/>
                    <a:pt x="7316" y="303"/>
                    <a:pt x="7316" y="303"/>
                  </a:cubicBezTo>
                  <a:cubicBezTo>
                    <a:pt x="7640" y="172"/>
                    <a:pt x="7431" y="1"/>
                    <a:pt x="6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3085;p54">
              <a:extLst>
                <a:ext uri="{FF2B5EF4-FFF2-40B4-BE49-F238E27FC236}">
                  <a16:creationId xmlns:a16="http://schemas.microsoft.com/office/drawing/2014/main" id="{51285882-2B03-49FD-9A16-655508AD00EE}"/>
                </a:ext>
              </a:extLst>
            </p:cNvPr>
            <p:cNvSpPr/>
            <p:nvPr/>
          </p:nvSpPr>
          <p:spPr>
            <a:xfrm>
              <a:off x="6735525" y="1680600"/>
              <a:ext cx="245375" cy="196350"/>
            </a:xfrm>
            <a:custGeom>
              <a:avLst/>
              <a:gdLst/>
              <a:ahLst/>
              <a:cxnLst/>
              <a:rect l="l" t="t" r="r" b="b"/>
              <a:pathLst>
                <a:path w="9815" h="7854" extrusionOk="0">
                  <a:moveTo>
                    <a:pt x="3539" y="0"/>
                  </a:moveTo>
                  <a:cubicBezTo>
                    <a:pt x="2875" y="0"/>
                    <a:pt x="2172" y="375"/>
                    <a:pt x="1589" y="949"/>
                  </a:cubicBezTo>
                  <a:cubicBezTo>
                    <a:pt x="634" y="1886"/>
                    <a:pt x="1" y="3394"/>
                    <a:pt x="340" y="4794"/>
                  </a:cubicBezTo>
                  <a:cubicBezTo>
                    <a:pt x="367" y="4901"/>
                    <a:pt x="393" y="5000"/>
                    <a:pt x="429" y="5107"/>
                  </a:cubicBezTo>
                  <a:cubicBezTo>
                    <a:pt x="1031" y="6835"/>
                    <a:pt x="3234" y="7854"/>
                    <a:pt x="5393" y="7854"/>
                  </a:cubicBezTo>
                  <a:cubicBezTo>
                    <a:pt x="6210" y="7854"/>
                    <a:pt x="7020" y="7708"/>
                    <a:pt x="7735" y="7399"/>
                  </a:cubicBezTo>
                  <a:cubicBezTo>
                    <a:pt x="7959" y="7301"/>
                    <a:pt x="8164" y="7185"/>
                    <a:pt x="8351" y="7043"/>
                  </a:cubicBezTo>
                  <a:cubicBezTo>
                    <a:pt x="9564" y="6124"/>
                    <a:pt x="9814" y="4375"/>
                    <a:pt x="9413" y="2966"/>
                  </a:cubicBezTo>
                  <a:cubicBezTo>
                    <a:pt x="9181" y="2145"/>
                    <a:pt x="8726" y="1440"/>
                    <a:pt x="8110" y="1074"/>
                  </a:cubicBezTo>
                  <a:cubicBezTo>
                    <a:pt x="7682" y="817"/>
                    <a:pt x="7306" y="723"/>
                    <a:pt x="6985" y="723"/>
                  </a:cubicBezTo>
                  <a:cubicBezTo>
                    <a:pt x="6114" y="723"/>
                    <a:pt x="5648" y="1413"/>
                    <a:pt x="5648" y="1413"/>
                  </a:cubicBezTo>
                  <a:cubicBezTo>
                    <a:pt x="5648" y="1413"/>
                    <a:pt x="5470" y="102"/>
                    <a:pt x="3650" y="4"/>
                  </a:cubicBezTo>
                  <a:cubicBezTo>
                    <a:pt x="3613" y="2"/>
                    <a:pt x="3576" y="0"/>
                    <a:pt x="35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3086;p54">
              <a:extLst>
                <a:ext uri="{FF2B5EF4-FFF2-40B4-BE49-F238E27FC236}">
                  <a16:creationId xmlns:a16="http://schemas.microsoft.com/office/drawing/2014/main" id="{77F7344B-9353-4703-A718-36BDE7E7BC2B}"/>
                </a:ext>
              </a:extLst>
            </p:cNvPr>
            <p:cNvSpPr/>
            <p:nvPr/>
          </p:nvSpPr>
          <p:spPr>
            <a:xfrm>
              <a:off x="6735525" y="1704325"/>
              <a:ext cx="99275" cy="102725"/>
            </a:xfrm>
            <a:custGeom>
              <a:avLst/>
              <a:gdLst/>
              <a:ahLst/>
              <a:cxnLst/>
              <a:rect l="l" t="t" r="r" b="b"/>
              <a:pathLst>
                <a:path w="3971" h="4109" extrusionOk="0">
                  <a:moveTo>
                    <a:pt x="1589" y="0"/>
                  </a:moveTo>
                  <a:cubicBezTo>
                    <a:pt x="634" y="946"/>
                    <a:pt x="1" y="2445"/>
                    <a:pt x="340" y="3845"/>
                  </a:cubicBezTo>
                  <a:cubicBezTo>
                    <a:pt x="527" y="3908"/>
                    <a:pt x="715" y="3961"/>
                    <a:pt x="911" y="3997"/>
                  </a:cubicBezTo>
                  <a:cubicBezTo>
                    <a:pt x="1235" y="4068"/>
                    <a:pt x="1567" y="4108"/>
                    <a:pt x="1886" y="4108"/>
                  </a:cubicBezTo>
                  <a:cubicBezTo>
                    <a:pt x="2812" y="4108"/>
                    <a:pt x="3622" y="3767"/>
                    <a:pt x="3775" y="2837"/>
                  </a:cubicBezTo>
                  <a:cubicBezTo>
                    <a:pt x="3971" y="1642"/>
                    <a:pt x="2802" y="723"/>
                    <a:pt x="2017" y="241"/>
                  </a:cubicBezTo>
                  <a:cubicBezTo>
                    <a:pt x="1848" y="143"/>
                    <a:pt x="1705" y="63"/>
                    <a:pt x="15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3087;p54">
              <a:extLst>
                <a:ext uri="{FF2B5EF4-FFF2-40B4-BE49-F238E27FC236}">
                  <a16:creationId xmlns:a16="http://schemas.microsoft.com/office/drawing/2014/main" id="{DE2C700B-E1DB-4553-8554-D6EF2BEFA483}"/>
                </a:ext>
              </a:extLst>
            </p:cNvPr>
            <p:cNvSpPr/>
            <p:nvPr/>
          </p:nvSpPr>
          <p:spPr>
            <a:xfrm>
              <a:off x="6801325" y="1760175"/>
              <a:ext cx="15650" cy="21250"/>
            </a:xfrm>
            <a:custGeom>
              <a:avLst/>
              <a:gdLst/>
              <a:ahLst/>
              <a:cxnLst/>
              <a:rect l="l" t="t" r="r" b="b"/>
              <a:pathLst>
                <a:path w="626" h="850" extrusionOk="0">
                  <a:moveTo>
                    <a:pt x="371" y="1"/>
                  </a:moveTo>
                  <a:cubicBezTo>
                    <a:pt x="239" y="1"/>
                    <a:pt x="103" y="152"/>
                    <a:pt x="54" y="363"/>
                  </a:cubicBezTo>
                  <a:cubicBezTo>
                    <a:pt x="1" y="594"/>
                    <a:pt x="63" y="809"/>
                    <a:pt x="206" y="844"/>
                  </a:cubicBezTo>
                  <a:cubicBezTo>
                    <a:pt x="219" y="848"/>
                    <a:pt x="233" y="849"/>
                    <a:pt x="247" y="849"/>
                  </a:cubicBezTo>
                  <a:cubicBezTo>
                    <a:pt x="379" y="849"/>
                    <a:pt x="523" y="698"/>
                    <a:pt x="572" y="487"/>
                  </a:cubicBezTo>
                  <a:cubicBezTo>
                    <a:pt x="625" y="255"/>
                    <a:pt x="554" y="32"/>
                    <a:pt x="411" y="6"/>
                  </a:cubicBezTo>
                  <a:cubicBezTo>
                    <a:pt x="398" y="2"/>
                    <a:pt x="384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3088;p54">
              <a:extLst>
                <a:ext uri="{FF2B5EF4-FFF2-40B4-BE49-F238E27FC236}">
                  <a16:creationId xmlns:a16="http://schemas.microsoft.com/office/drawing/2014/main" id="{70376146-76DC-47B1-801E-7FEB82EDAC88}"/>
                </a:ext>
              </a:extLst>
            </p:cNvPr>
            <p:cNvSpPr/>
            <p:nvPr/>
          </p:nvSpPr>
          <p:spPr>
            <a:xfrm>
              <a:off x="6809125" y="1763650"/>
              <a:ext cx="2925" cy="5625"/>
            </a:xfrm>
            <a:custGeom>
              <a:avLst/>
              <a:gdLst/>
              <a:ahLst/>
              <a:cxnLst/>
              <a:rect l="l" t="t" r="r" b="b"/>
              <a:pathLst>
                <a:path w="117" h="225" extrusionOk="0">
                  <a:moveTo>
                    <a:pt x="90" y="0"/>
                  </a:moveTo>
                  <a:cubicBezTo>
                    <a:pt x="63" y="0"/>
                    <a:pt x="28" y="45"/>
                    <a:pt x="19" y="99"/>
                  </a:cubicBezTo>
                  <a:cubicBezTo>
                    <a:pt x="1" y="161"/>
                    <a:pt x="10" y="215"/>
                    <a:pt x="37" y="224"/>
                  </a:cubicBezTo>
                  <a:cubicBezTo>
                    <a:pt x="38" y="224"/>
                    <a:pt x="40" y="225"/>
                    <a:pt x="42" y="225"/>
                  </a:cubicBezTo>
                  <a:cubicBezTo>
                    <a:pt x="60" y="225"/>
                    <a:pt x="91" y="182"/>
                    <a:pt x="99" y="125"/>
                  </a:cubicBezTo>
                  <a:cubicBezTo>
                    <a:pt x="117" y="63"/>
                    <a:pt x="108" y="9"/>
                    <a:pt x="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3089;p54">
              <a:extLst>
                <a:ext uri="{FF2B5EF4-FFF2-40B4-BE49-F238E27FC236}">
                  <a16:creationId xmlns:a16="http://schemas.microsoft.com/office/drawing/2014/main" id="{20B94243-5C20-4923-ABD0-23E225EF3706}"/>
                </a:ext>
              </a:extLst>
            </p:cNvPr>
            <p:cNvSpPr/>
            <p:nvPr/>
          </p:nvSpPr>
          <p:spPr>
            <a:xfrm>
              <a:off x="6735525" y="1704325"/>
              <a:ext cx="50450" cy="99950"/>
            </a:xfrm>
            <a:custGeom>
              <a:avLst/>
              <a:gdLst/>
              <a:ahLst/>
              <a:cxnLst/>
              <a:rect l="l" t="t" r="r" b="b"/>
              <a:pathLst>
                <a:path w="2018" h="3998" extrusionOk="0">
                  <a:moveTo>
                    <a:pt x="1589" y="0"/>
                  </a:moveTo>
                  <a:cubicBezTo>
                    <a:pt x="634" y="946"/>
                    <a:pt x="1" y="2445"/>
                    <a:pt x="340" y="3845"/>
                  </a:cubicBezTo>
                  <a:cubicBezTo>
                    <a:pt x="527" y="3908"/>
                    <a:pt x="715" y="3961"/>
                    <a:pt x="911" y="3997"/>
                  </a:cubicBezTo>
                  <a:cubicBezTo>
                    <a:pt x="554" y="2159"/>
                    <a:pt x="1482" y="830"/>
                    <a:pt x="2017" y="241"/>
                  </a:cubicBezTo>
                  <a:cubicBezTo>
                    <a:pt x="1848" y="143"/>
                    <a:pt x="1705" y="63"/>
                    <a:pt x="1589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3090;p54">
              <a:extLst>
                <a:ext uri="{FF2B5EF4-FFF2-40B4-BE49-F238E27FC236}">
                  <a16:creationId xmlns:a16="http://schemas.microsoft.com/office/drawing/2014/main" id="{80ADB09F-B8A5-4E87-B501-D02BAD5023CA}"/>
                </a:ext>
              </a:extLst>
            </p:cNvPr>
            <p:cNvSpPr/>
            <p:nvPr/>
          </p:nvSpPr>
          <p:spPr>
            <a:xfrm>
              <a:off x="6870925" y="1749400"/>
              <a:ext cx="109975" cy="107275"/>
            </a:xfrm>
            <a:custGeom>
              <a:avLst/>
              <a:gdLst/>
              <a:ahLst/>
              <a:cxnLst/>
              <a:rect l="l" t="t" r="r" b="b"/>
              <a:pathLst>
                <a:path w="4399" h="4291" extrusionOk="0">
                  <a:moveTo>
                    <a:pt x="2293" y="0"/>
                  </a:moveTo>
                  <a:cubicBezTo>
                    <a:pt x="1244" y="0"/>
                    <a:pt x="158" y="309"/>
                    <a:pt x="89" y="1570"/>
                  </a:cubicBezTo>
                  <a:cubicBezTo>
                    <a:pt x="0" y="3086"/>
                    <a:pt x="1249" y="3800"/>
                    <a:pt x="2257" y="4121"/>
                  </a:cubicBezTo>
                  <a:cubicBezTo>
                    <a:pt x="2507" y="4201"/>
                    <a:pt x="2739" y="4255"/>
                    <a:pt x="2935" y="4291"/>
                  </a:cubicBezTo>
                  <a:cubicBezTo>
                    <a:pt x="4148" y="3372"/>
                    <a:pt x="4398" y="1623"/>
                    <a:pt x="3997" y="214"/>
                  </a:cubicBezTo>
                  <a:cubicBezTo>
                    <a:pt x="3800" y="160"/>
                    <a:pt x="3506" y="107"/>
                    <a:pt x="3167" y="62"/>
                  </a:cubicBezTo>
                  <a:cubicBezTo>
                    <a:pt x="2896" y="26"/>
                    <a:pt x="2596" y="0"/>
                    <a:pt x="22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3091;p54">
              <a:extLst>
                <a:ext uri="{FF2B5EF4-FFF2-40B4-BE49-F238E27FC236}">
                  <a16:creationId xmlns:a16="http://schemas.microsoft.com/office/drawing/2014/main" id="{A02B5FA5-1932-4204-906E-5BAB913A53D1}"/>
                </a:ext>
              </a:extLst>
            </p:cNvPr>
            <p:cNvSpPr/>
            <p:nvPr/>
          </p:nvSpPr>
          <p:spPr>
            <a:xfrm>
              <a:off x="6883625" y="1784500"/>
              <a:ext cx="15625" cy="21225"/>
            </a:xfrm>
            <a:custGeom>
              <a:avLst/>
              <a:gdLst/>
              <a:ahLst/>
              <a:cxnLst/>
              <a:rect l="l" t="t" r="r" b="b"/>
              <a:pathLst>
                <a:path w="625" h="849" extrusionOk="0">
                  <a:moveTo>
                    <a:pt x="379" y="0"/>
                  </a:moveTo>
                  <a:cubicBezTo>
                    <a:pt x="246" y="0"/>
                    <a:pt x="103" y="152"/>
                    <a:pt x="54" y="362"/>
                  </a:cubicBezTo>
                  <a:cubicBezTo>
                    <a:pt x="1" y="594"/>
                    <a:pt x="72" y="817"/>
                    <a:pt x="215" y="844"/>
                  </a:cubicBezTo>
                  <a:cubicBezTo>
                    <a:pt x="228" y="847"/>
                    <a:pt x="242" y="849"/>
                    <a:pt x="255" y="849"/>
                  </a:cubicBezTo>
                  <a:cubicBezTo>
                    <a:pt x="387" y="849"/>
                    <a:pt x="523" y="697"/>
                    <a:pt x="571" y="487"/>
                  </a:cubicBezTo>
                  <a:cubicBezTo>
                    <a:pt x="625" y="255"/>
                    <a:pt x="563" y="41"/>
                    <a:pt x="420" y="5"/>
                  </a:cubicBezTo>
                  <a:cubicBezTo>
                    <a:pt x="406" y="2"/>
                    <a:pt x="393" y="0"/>
                    <a:pt x="3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3092;p54">
              <a:extLst>
                <a:ext uri="{FF2B5EF4-FFF2-40B4-BE49-F238E27FC236}">
                  <a16:creationId xmlns:a16="http://schemas.microsoft.com/office/drawing/2014/main" id="{C5D2CA8F-8684-4FAA-95B4-8052E18BCB08}"/>
                </a:ext>
              </a:extLst>
            </p:cNvPr>
            <p:cNvSpPr/>
            <p:nvPr/>
          </p:nvSpPr>
          <p:spPr>
            <a:xfrm>
              <a:off x="6891425" y="1788150"/>
              <a:ext cx="2925" cy="5450"/>
            </a:xfrm>
            <a:custGeom>
              <a:avLst/>
              <a:gdLst/>
              <a:ahLst/>
              <a:cxnLst/>
              <a:rect l="l" t="t" r="r" b="b"/>
              <a:pathLst>
                <a:path w="117" h="218" extrusionOk="0">
                  <a:moveTo>
                    <a:pt x="83" y="1"/>
                  </a:moveTo>
                  <a:cubicBezTo>
                    <a:pt x="57" y="1"/>
                    <a:pt x="27" y="43"/>
                    <a:pt x="19" y="100"/>
                  </a:cubicBezTo>
                  <a:cubicBezTo>
                    <a:pt x="1" y="162"/>
                    <a:pt x="10" y="216"/>
                    <a:pt x="36" y="216"/>
                  </a:cubicBezTo>
                  <a:cubicBezTo>
                    <a:pt x="38" y="217"/>
                    <a:pt x="40" y="217"/>
                    <a:pt x="41" y="217"/>
                  </a:cubicBezTo>
                  <a:cubicBezTo>
                    <a:pt x="60" y="217"/>
                    <a:pt x="91" y="175"/>
                    <a:pt x="108" y="118"/>
                  </a:cubicBezTo>
                  <a:cubicBezTo>
                    <a:pt x="117" y="55"/>
                    <a:pt x="108" y="2"/>
                    <a:pt x="90" y="2"/>
                  </a:cubicBezTo>
                  <a:cubicBezTo>
                    <a:pt x="88" y="1"/>
                    <a:pt x="85" y="1"/>
                    <a:pt x="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3093;p54">
              <a:extLst>
                <a:ext uri="{FF2B5EF4-FFF2-40B4-BE49-F238E27FC236}">
                  <a16:creationId xmlns:a16="http://schemas.microsoft.com/office/drawing/2014/main" id="{85191D33-6383-4878-AA3B-89F57CEB625B}"/>
                </a:ext>
              </a:extLst>
            </p:cNvPr>
            <p:cNvSpPr/>
            <p:nvPr/>
          </p:nvSpPr>
          <p:spPr>
            <a:xfrm>
              <a:off x="6927350" y="1750925"/>
              <a:ext cx="53550" cy="105750"/>
            </a:xfrm>
            <a:custGeom>
              <a:avLst/>
              <a:gdLst/>
              <a:ahLst/>
              <a:cxnLst/>
              <a:rect l="l" t="t" r="r" b="b"/>
              <a:pathLst>
                <a:path w="2142" h="4230" extrusionOk="0">
                  <a:moveTo>
                    <a:pt x="910" y="1"/>
                  </a:moveTo>
                  <a:lnTo>
                    <a:pt x="910" y="1"/>
                  </a:lnTo>
                  <a:cubicBezTo>
                    <a:pt x="1865" y="1973"/>
                    <a:pt x="616" y="3480"/>
                    <a:pt x="0" y="4060"/>
                  </a:cubicBezTo>
                  <a:cubicBezTo>
                    <a:pt x="250" y="4140"/>
                    <a:pt x="482" y="4194"/>
                    <a:pt x="678" y="4230"/>
                  </a:cubicBezTo>
                  <a:cubicBezTo>
                    <a:pt x="1891" y="3311"/>
                    <a:pt x="2141" y="1562"/>
                    <a:pt x="1740" y="153"/>
                  </a:cubicBezTo>
                  <a:cubicBezTo>
                    <a:pt x="1543" y="99"/>
                    <a:pt x="1249" y="46"/>
                    <a:pt x="91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3094;p54">
              <a:extLst>
                <a:ext uri="{FF2B5EF4-FFF2-40B4-BE49-F238E27FC236}">
                  <a16:creationId xmlns:a16="http://schemas.microsoft.com/office/drawing/2014/main" id="{66A42D3D-A94A-41BF-81EC-D57F1454DC20}"/>
                </a:ext>
              </a:extLst>
            </p:cNvPr>
            <p:cNvSpPr/>
            <p:nvPr/>
          </p:nvSpPr>
          <p:spPr>
            <a:xfrm>
              <a:off x="6827200" y="1799850"/>
              <a:ext cx="28800" cy="17125"/>
            </a:xfrm>
            <a:custGeom>
              <a:avLst/>
              <a:gdLst/>
              <a:ahLst/>
              <a:cxnLst/>
              <a:rect l="l" t="t" r="r" b="b"/>
              <a:pathLst>
                <a:path w="1152" h="685" extrusionOk="0">
                  <a:moveTo>
                    <a:pt x="496" y="97"/>
                  </a:moveTo>
                  <a:cubicBezTo>
                    <a:pt x="532" y="97"/>
                    <a:pt x="569" y="99"/>
                    <a:pt x="607" y="105"/>
                  </a:cubicBezTo>
                  <a:cubicBezTo>
                    <a:pt x="741" y="114"/>
                    <a:pt x="857" y="158"/>
                    <a:pt x="937" y="221"/>
                  </a:cubicBezTo>
                  <a:cubicBezTo>
                    <a:pt x="1009" y="274"/>
                    <a:pt x="1053" y="337"/>
                    <a:pt x="1044" y="390"/>
                  </a:cubicBezTo>
                  <a:cubicBezTo>
                    <a:pt x="1035" y="453"/>
                    <a:pt x="982" y="506"/>
                    <a:pt x="902" y="542"/>
                  </a:cubicBezTo>
                  <a:cubicBezTo>
                    <a:pt x="830" y="568"/>
                    <a:pt x="744" y="585"/>
                    <a:pt x="653" y="585"/>
                  </a:cubicBezTo>
                  <a:cubicBezTo>
                    <a:pt x="621" y="585"/>
                    <a:pt x="587" y="582"/>
                    <a:pt x="554" y="578"/>
                  </a:cubicBezTo>
                  <a:cubicBezTo>
                    <a:pt x="304" y="551"/>
                    <a:pt x="108" y="417"/>
                    <a:pt x="125" y="283"/>
                  </a:cubicBezTo>
                  <a:cubicBezTo>
                    <a:pt x="133" y="177"/>
                    <a:pt x="295" y="97"/>
                    <a:pt x="496" y="97"/>
                  </a:cubicBezTo>
                  <a:close/>
                  <a:moveTo>
                    <a:pt x="513" y="0"/>
                  </a:moveTo>
                  <a:cubicBezTo>
                    <a:pt x="251" y="0"/>
                    <a:pt x="43" y="110"/>
                    <a:pt x="27" y="274"/>
                  </a:cubicBezTo>
                  <a:cubicBezTo>
                    <a:pt x="0" y="462"/>
                    <a:pt x="232" y="640"/>
                    <a:pt x="545" y="676"/>
                  </a:cubicBezTo>
                  <a:cubicBezTo>
                    <a:pt x="580" y="676"/>
                    <a:pt x="616" y="685"/>
                    <a:pt x="652" y="685"/>
                  </a:cubicBezTo>
                  <a:cubicBezTo>
                    <a:pt x="759" y="685"/>
                    <a:pt x="857" y="667"/>
                    <a:pt x="937" y="631"/>
                  </a:cubicBezTo>
                  <a:cubicBezTo>
                    <a:pt x="1053" y="578"/>
                    <a:pt x="1125" y="497"/>
                    <a:pt x="1133" y="408"/>
                  </a:cubicBezTo>
                  <a:cubicBezTo>
                    <a:pt x="1151" y="310"/>
                    <a:pt x="1098" y="221"/>
                    <a:pt x="991" y="140"/>
                  </a:cubicBezTo>
                  <a:cubicBezTo>
                    <a:pt x="893" y="69"/>
                    <a:pt x="768" y="24"/>
                    <a:pt x="625" y="7"/>
                  </a:cubicBezTo>
                  <a:cubicBezTo>
                    <a:pt x="587" y="2"/>
                    <a:pt x="550" y="0"/>
                    <a:pt x="5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3095;p54">
              <a:extLst>
                <a:ext uri="{FF2B5EF4-FFF2-40B4-BE49-F238E27FC236}">
                  <a16:creationId xmlns:a16="http://schemas.microsoft.com/office/drawing/2014/main" id="{1F8E2D5F-AFB4-4E98-AC0E-05C88B915BC7}"/>
                </a:ext>
              </a:extLst>
            </p:cNvPr>
            <p:cNvSpPr/>
            <p:nvPr/>
          </p:nvSpPr>
          <p:spPr>
            <a:xfrm>
              <a:off x="6743350" y="1677550"/>
              <a:ext cx="299725" cy="221325"/>
            </a:xfrm>
            <a:custGeom>
              <a:avLst/>
              <a:gdLst/>
              <a:ahLst/>
              <a:cxnLst/>
              <a:rect l="l" t="t" r="r" b="b"/>
              <a:pathLst>
                <a:path w="11989" h="8853" extrusionOk="0">
                  <a:moveTo>
                    <a:pt x="5995" y="5487"/>
                  </a:moveTo>
                  <a:lnTo>
                    <a:pt x="10411" y="6139"/>
                  </a:lnTo>
                  <a:cubicBezTo>
                    <a:pt x="10366" y="6219"/>
                    <a:pt x="10322" y="6308"/>
                    <a:pt x="10268" y="6397"/>
                  </a:cubicBezTo>
                  <a:cubicBezTo>
                    <a:pt x="9448" y="7753"/>
                    <a:pt x="8199" y="8351"/>
                    <a:pt x="6566" y="8458"/>
                  </a:cubicBezTo>
                  <a:lnTo>
                    <a:pt x="5397" y="7468"/>
                  </a:lnTo>
                  <a:cubicBezTo>
                    <a:pt x="5585" y="7173"/>
                    <a:pt x="5933" y="5755"/>
                    <a:pt x="5995" y="5487"/>
                  </a:cubicBezTo>
                  <a:close/>
                  <a:moveTo>
                    <a:pt x="8698" y="1"/>
                  </a:moveTo>
                  <a:lnTo>
                    <a:pt x="8698" y="1"/>
                  </a:lnTo>
                  <a:cubicBezTo>
                    <a:pt x="9358" y="643"/>
                    <a:pt x="10250" y="1571"/>
                    <a:pt x="10420" y="2035"/>
                  </a:cubicBezTo>
                  <a:cubicBezTo>
                    <a:pt x="10688" y="2775"/>
                    <a:pt x="10393" y="2490"/>
                    <a:pt x="10375" y="2659"/>
                  </a:cubicBezTo>
                  <a:cubicBezTo>
                    <a:pt x="10358" y="2802"/>
                    <a:pt x="11036" y="4390"/>
                    <a:pt x="10527" y="5844"/>
                  </a:cubicBezTo>
                  <a:lnTo>
                    <a:pt x="5790" y="5238"/>
                  </a:lnTo>
                  <a:lnTo>
                    <a:pt x="5656" y="5389"/>
                  </a:lnTo>
                  <a:lnTo>
                    <a:pt x="5549" y="5371"/>
                  </a:lnTo>
                  <a:lnTo>
                    <a:pt x="5023" y="7191"/>
                  </a:lnTo>
                  <a:lnTo>
                    <a:pt x="4942" y="7111"/>
                  </a:lnTo>
                  <a:lnTo>
                    <a:pt x="1588" y="6264"/>
                  </a:lnTo>
                  <a:cubicBezTo>
                    <a:pt x="1659" y="6237"/>
                    <a:pt x="1713" y="6219"/>
                    <a:pt x="1713" y="6219"/>
                  </a:cubicBezTo>
                  <a:lnTo>
                    <a:pt x="1392" y="6183"/>
                  </a:lnTo>
                  <a:lnTo>
                    <a:pt x="0" y="6549"/>
                  </a:lnTo>
                  <a:cubicBezTo>
                    <a:pt x="45" y="6611"/>
                    <a:pt x="89" y="6674"/>
                    <a:pt x="134" y="6736"/>
                  </a:cubicBezTo>
                  <a:cubicBezTo>
                    <a:pt x="411" y="6647"/>
                    <a:pt x="874" y="6495"/>
                    <a:pt x="1231" y="6379"/>
                  </a:cubicBezTo>
                  <a:cubicBezTo>
                    <a:pt x="1285" y="6451"/>
                    <a:pt x="1481" y="6620"/>
                    <a:pt x="2141" y="6897"/>
                  </a:cubicBezTo>
                  <a:cubicBezTo>
                    <a:pt x="2819" y="7171"/>
                    <a:pt x="3882" y="7480"/>
                    <a:pt x="4641" y="7480"/>
                  </a:cubicBezTo>
                  <a:cubicBezTo>
                    <a:pt x="4821" y="7480"/>
                    <a:pt x="4984" y="7463"/>
                    <a:pt x="5121" y="7423"/>
                  </a:cubicBezTo>
                  <a:cubicBezTo>
                    <a:pt x="5424" y="7691"/>
                    <a:pt x="6040" y="8226"/>
                    <a:pt x="6334" y="8467"/>
                  </a:cubicBezTo>
                  <a:cubicBezTo>
                    <a:pt x="6240" y="8471"/>
                    <a:pt x="6142" y="8474"/>
                    <a:pt x="6043" y="8474"/>
                  </a:cubicBezTo>
                  <a:cubicBezTo>
                    <a:pt x="5944" y="8474"/>
                    <a:pt x="5843" y="8471"/>
                    <a:pt x="5745" y="8467"/>
                  </a:cubicBezTo>
                  <a:cubicBezTo>
                    <a:pt x="3943" y="8413"/>
                    <a:pt x="1900" y="8119"/>
                    <a:pt x="384" y="7040"/>
                  </a:cubicBezTo>
                  <a:lnTo>
                    <a:pt x="384" y="7040"/>
                  </a:lnTo>
                  <a:cubicBezTo>
                    <a:pt x="1089" y="7780"/>
                    <a:pt x="2320" y="8413"/>
                    <a:pt x="4470" y="8654"/>
                  </a:cubicBezTo>
                  <a:cubicBezTo>
                    <a:pt x="5632" y="8783"/>
                    <a:pt x="6572" y="8852"/>
                    <a:pt x="7342" y="8852"/>
                  </a:cubicBezTo>
                  <a:cubicBezTo>
                    <a:pt x="9510" y="8852"/>
                    <a:pt x="10343" y="8305"/>
                    <a:pt x="11053" y="6995"/>
                  </a:cubicBezTo>
                  <a:cubicBezTo>
                    <a:pt x="11988" y="5280"/>
                    <a:pt x="11373" y="3086"/>
                    <a:pt x="11451" y="3086"/>
                  </a:cubicBezTo>
                  <a:lnTo>
                    <a:pt x="11451" y="3086"/>
                  </a:lnTo>
                  <a:cubicBezTo>
                    <a:pt x="11454" y="3086"/>
                    <a:pt x="11458" y="3089"/>
                    <a:pt x="11464" y="3097"/>
                  </a:cubicBezTo>
                  <a:cubicBezTo>
                    <a:pt x="11493" y="3133"/>
                    <a:pt x="11528" y="3156"/>
                    <a:pt x="11554" y="3156"/>
                  </a:cubicBezTo>
                  <a:cubicBezTo>
                    <a:pt x="11662" y="3156"/>
                    <a:pt x="11640" y="2775"/>
                    <a:pt x="10643" y="1419"/>
                  </a:cubicBezTo>
                  <a:cubicBezTo>
                    <a:pt x="10134" y="741"/>
                    <a:pt x="9394" y="295"/>
                    <a:pt x="8698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3096;p54">
              <a:extLst>
                <a:ext uri="{FF2B5EF4-FFF2-40B4-BE49-F238E27FC236}">
                  <a16:creationId xmlns:a16="http://schemas.microsoft.com/office/drawing/2014/main" id="{35D835E0-C2D6-4636-BDE7-2BFF6F32396F}"/>
                </a:ext>
              </a:extLst>
            </p:cNvPr>
            <p:cNvSpPr/>
            <p:nvPr/>
          </p:nvSpPr>
          <p:spPr>
            <a:xfrm>
              <a:off x="6732850" y="1754050"/>
              <a:ext cx="56900" cy="30375"/>
            </a:xfrm>
            <a:custGeom>
              <a:avLst/>
              <a:gdLst/>
              <a:ahLst/>
              <a:cxnLst/>
              <a:rect l="l" t="t" r="r" b="b"/>
              <a:pathLst>
                <a:path w="2276" h="1215" extrusionOk="0">
                  <a:moveTo>
                    <a:pt x="63" y="1"/>
                  </a:moveTo>
                  <a:cubicBezTo>
                    <a:pt x="37" y="81"/>
                    <a:pt x="19" y="153"/>
                    <a:pt x="1" y="233"/>
                  </a:cubicBezTo>
                  <a:lnTo>
                    <a:pt x="2276" y="1214"/>
                  </a:lnTo>
                  <a:lnTo>
                    <a:pt x="2151" y="1009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8F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3097;p54">
              <a:extLst>
                <a:ext uri="{FF2B5EF4-FFF2-40B4-BE49-F238E27FC236}">
                  <a16:creationId xmlns:a16="http://schemas.microsoft.com/office/drawing/2014/main" id="{82333E13-41A5-4E49-9ED4-80EEF811C150}"/>
                </a:ext>
              </a:extLst>
            </p:cNvPr>
            <p:cNvSpPr/>
            <p:nvPr/>
          </p:nvSpPr>
          <p:spPr>
            <a:xfrm>
              <a:off x="6731300" y="1752425"/>
              <a:ext cx="56675" cy="26850"/>
            </a:xfrm>
            <a:custGeom>
              <a:avLst/>
              <a:gdLst/>
              <a:ahLst/>
              <a:cxnLst/>
              <a:rect l="l" t="t" r="r" b="b"/>
              <a:pathLst>
                <a:path w="2267" h="1074" extrusionOk="0">
                  <a:moveTo>
                    <a:pt x="52" y="0"/>
                  </a:moveTo>
                  <a:cubicBezTo>
                    <a:pt x="33" y="0"/>
                    <a:pt x="16" y="10"/>
                    <a:pt x="9" y="30"/>
                  </a:cubicBezTo>
                  <a:cubicBezTo>
                    <a:pt x="0" y="57"/>
                    <a:pt x="9" y="84"/>
                    <a:pt x="36" y="93"/>
                  </a:cubicBezTo>
                  <a:lnTo>
                    <a:pt x="2195" y="1074"/>
                  </a:lnTo>
                  <a:lnTo>
                    <a:pt x="2213" y="1074"/>
                  </a:lnTo>
                  <a:cubicBezTo>
                    <a:pt x="2231" y="1074"/>
                    <a:pt x="2249" y="1065"/>
                    <a:pt x="2257" y="1047"/>
                  </a:cubicBezTo>
                  <a:cubicBezTo>
                    <a:pt x="2266" y="1020"/>
                    <a:pt x="2257" y="994"/>
                    <a:pt x="2231" y="985"/>
                  </a:cubicBezTo>
                  <a:lnTo>
                    <a:pt x="72" y="3"/>
                  </a:lnTo>
                  <a:cubicBezTo>
                    <a:pt x="65" y="1"/>
                    <a:pt x="58" y="0"/>
                    <a:pt x="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3098;p54">
              <a:extLst>
                <a:ext uri="{FF2B5EF4-FFF2-40B4-BE49-F238E27FC236}">
                  <a16:creationId xmlns:a16="http://schemas.microsoft.com/office/drawing/2014/main" id="{7AD6CDA1-D147-4C87-A10C-C72702DF1E4A}"/>
                </a:ext>
              </a:extLst>
            </p:cNvPr>
            <p:cNvSpPr/>
            <p:nvPr/>
          </p:nvSpPr>
          <p:spPr>
            <a:xfrm>
              <a:off x="6888075" y="1807525"/>
              <a:ext cx="143875" cy="21275"/>
            </a:xfrm>
            <a:custGeom>
              <a:avLst/>
              <a:gdLst/>
              <a:ahLst/>
              <a:cxnLst/>
              <a:rect l="l" t="t" r="r" b="b"/>
              <a:pathLst>
                <a:path w="5755" h="851" extrusionOk="0">
                  <a:moveTo>
                    <a:pt x="41" y="1"/>
                  </a:moveTo>
                  <a:cubicBezTo>
                    <a:pt x="22" y="1"/>
                    <a:pt x="8" y="17"/>
                    <a:pt x="1" y="39"/>
                  </a:cubicBezTo>
                  <a:cubicBezTo>
                    <a:pt x="1" y="65"/>
                    <a:pt x="19" y="92"/>
                    <a:pt x="46" y="92"/>
                  </a:cubicBezTo>
                  <a:lnTo>
                    <a:pt x="5701" y="850"/>
                  </a:lnTo>
                  <a:lnTo>
                    <a:pt x="5710" y="850"/>
                  </a:lnTo>
                  <a:cubicBezTo>
                    <a:pt x="5728" y="850"/>
                    <a:pt x="5755" y="833"/>
                    <a:pt x="5755" y="806"/>
                  </a:cubicBezTo>
                  <a:cubicBezTo>
                    <a:pt x="5755" y="779"/>
                    <a:pt x="5737" y="752"/>
                    <a:pt x="5710" y="752"/>
                  </a:cubicBezTo>
                  <a:lnTo>
                    <a:pt x="54" y="3"/>
                  </a:lnTo>
                  <a:cubicBezTo>
                    <a:pt x="50" y="1"/>
                    <a:pt x="45" y="1"/>
                    <a:pt x="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3099;p54">
              <a:extLst>
                <a:ext uri="{FF2B5EF4-FFF2-40B4-BE49-F238E27FC236}">
                  <a16:creationId xmlns:a16="http://schemas.microsoft.com/office/drawing/2014/main" id="{15CC5E64-52DF-420F-8C99-3784A545A4D2}"/>
                </a:ext>
              </a:extLst>
            </p:cNvPr>
            <p:cNvSpPr/>
            <p:nvPr/>
          </p:nvSpPr>
          <p:spPr>
            <a:xfrm>
              <a:off x="6871125" y="1858150"/>
              <a:ext cx="51550" cy="41800"/>
            </a:xfrm>
            <a:custGeom>
              <a:avLst/>
              <a:gdLst/>
              <a:ahLst/>
              <a:cxnLst/>
              <a:rect l="l" t="t" r="r" b="b"/>
              <a:pathLst>
                <a:path w="2062" h="1672" extrusionOk="0">
                  <a:moveTo>
                    <a:pt x="85" y="1"/>
                  </a:moveTo>
                  <a:cubicBezTo>
                    <a:pt x="63" y="1"/>
                    <a:pt x="44" y="17"/>
                    <a:pt x="37" y="39"/>
                  </a:cubicBezTo>
                  <a:cubicBezTo>
                    <a:pt x="28" y="74"/>
                    <a:pt x="1" y="181"/>
                    <a:pt x="1981" y="1662"/>
                  </a:cubicBezTo>
                  <a:cubicBezTo>
                    <a:pt x="1990" y="1662"/>
                    <a:pt x="1999" y="1671"/>
                    <a:pt x="2008" y="1671"/>
                  </a:cubicBezTo>
                  <a:cubicBezTo>
                    <a:pt x="2017" y="1671"/>
                    <a:pt x="2035" y="1662"/>
                    <a:pt x="2044" y="1644"/>
                  </a:cubicBezTo>
                  <a:cubicBezTo>
                    <a:pt x="2062" y="1627"/>
                    <a:pt x="2053" y="1600"/>
                    <a:pt x="2035" y="1582"/>
                  </a:cubicBezTo>
                  <a:cubicBezTo>
                    <a:pt x="1330" y="1056"/>
                    <a:pt x="197" y="181"/>
                    <a:pt x="135" y="48"/>
                  </a:cubicBezTo>
                  <a:cubicBezTo>
                    <a:pt x="135" y="30"/>
                    <a:pt x="117" y="12"/>
                    <a:pt x="99" y="3"/>
                  </a:cubicBezTo>
                  <a:cubicBezTo>
                    <a:pt x="94" y="1"/>
                    <a:pt x="90" y="1"/>
                    <a:pt x="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3100;p54">
              <a:extLst>
                <a:ext uri="{FF2B5EF4-FFF2-40B4-BE49-F238E27FC236}">
                  <a16:creationId xmlns:a16="http://schemas.microsoft.com/office/drawing/2014/main" id="{5B04B157-B5F2-4EB7-BBBD-466956D54A33}"/>
                </a:ext>
              </a:extLst>
            </p:cNvPr>
            <p:cNvSpPr/>
            <p:nvPr/>
          </p:nvSpPr>
          <p:spPr>
            <a:xfrm>
              <a:off x="6738650" y="1831350"/>
              <a:ext cx="37050" cy="11275"/>
            </a:xfrm>
            <a:custGeom>
              <a:avLst/>
              <a:gdLst/>
              <a:ahLst/>
              <a:cxnLst/>
              <a:rect l="l" t="t" r="r" b="b"/>
              <a:pathLst>
                <a:path w="1482" h="451" extrusionOk="0">
                  <a:moveTo>
                    <a:pt x="1421" y="1"/>
                  </a:moveTo>
                  <a:cubicBezTo>
                    <a:pt x="1410" y="1"/>
                    <a:pt x="1401" y="5"/>
                    <a:pt x="1393" y="13"/>
                  </a:cubicBezTo>
                  <a:cubicBezTo>
                    <a:pt x="1330" y="58"/>
                    <a:pt x="527" y="245"/>
                    <a:pt x="37" y="361"/>
                  </a:cubicBezTo>
                  <a:cubicBezTo>
                    <a:pt x="10" y="361"/>
                    <a:pt x="1" y="388"/>
                    <a:pt x="1" y="415"/>
                  </a:cubicBezTo>
                  <a:cubicBezTo>
                    <a:pt x="10" y="442"/>
                    <a:pt x="28" y="451"/>
                    <a:pt x="45" y="451"/>
                  </a:cubicBezTo>
                  <a:lnTo>
                    <a:pt x="63" y="451"/>
                  </a:lnTo>
                  <a:cubicBezTo>
                    <a:pt x="670" y="317"/>
                    <a:pt x="1410" y="138"/>
                    <a:pt x="1455" y="85"/>
                  </a:cubicBezTo>
                  <a:cubicBezTo>
                    <a:pt x="1473" y="67"/>
                    <a:pt x="1482" y="40"/>
                    <a:pt x="1464" y="22"/>
                  </a:cubicBezTo>
                  <a:cubicBezTo>
                    <a:pt x="1449" y="8"/>
                    <a:pt x="1434" y="1"/>
                    <a:pt x="1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3101;p54">
              <a:extLst>
                <a:ext uri="{FF2B5EF4-FFF2-40B4-BE49-F238E27FC236}">
                  <a16:creationId xmlns:a16="http://schemas.microsoft.com/office/drawing/2014/main" id="{8E638EA1-BFC9-4512-8898-6710FFC0B0A1}"/>
                </a:ext>
              </a:extLst>
            </p:cNvPr>
            <p:cNvSpPr/>
            <p:nvPr/>
          </p:nvSpPr>
          <p:spPr>
            <a:xfrm>
              <a:off x="6774125" y="1775425"/>
              <a:ext cx="116225" cy="86000"/>
            </a:xfrm>
            <a:custGeom>
              <a:avLst/>
              <a:gdLst/>
              <a:ahLst/>
              <a:cxnLst/>
              <a:rect l="l" t="t" r="r" b="b"/>
              <a:pathLst>
                <a:path w="4649" h="3440" extrusionOk="0">
                  <a:moveTo>
                    <a:pt x="545" y="0"/>
                  </a:moveTo>
                  <a:cubicBezTo>
                    <a:pt x="534" y="0"/>
                    <a:pt x="525" y="1"/>
                    <a:pt x="518" y="2"/>
                  </a:cubicBezTo>
                  <a:cubicBezTo>
                    <a:pt x="455" y="20"/>
                    <a:pt x="393" y="118"/>
                    <a:pt x="339" y="261"/>
                  </a:cubicBezTo>
                  <a:cubicBezTo>
                    <a:pt x="295" y="386"/>
                    <a:pt x="259" y="546"/>
                    <a:pt x="223" y="716"/>
                  </a:cubicBezTo>
                  <a:cubicBezTo>
                    <a:pt x="197" y="823"/>
                    <a:pt x="179" y="939"/>
                    <a:pt x="161" y="1055"/>
                  </a:cubicBezTo>
                  <a:cubicBezTo>
                    <a:pt x="134" y="1207"/>
                    <a:pt x="116" y="1358"/>
                    <a:pt x="89" y="1501"/>
                  </a:cubicBezTo>
                  <a:cubicBezTo>
                    <a:pt x="81" y="1590"/>
                    <a:pt x="72" y="1679"/>
                    <a:pt x="63" y="1769"/>
                  </a:cubicBezTo>
                  <a:cubicBezTo>
                    <a:pt x="36" y="1956"/>
                    <a:pt x="18" y="2108"/>
                    <a:pt x="9" y="2197"/>
                  </a:cubicBezTo>
                  <a:cubicBezTo>
                    <a:pt x="9" y="2259"/>
                    <a:pt x="0" y="2295"/>
                    <a:pt x="0" y="2295"/>
                  </a:cubicBezTo>
                  <a:cubicBezTo>
                    <a:pt x="648" y="2966"/>
                    <a:pt x="3005" y="3440"/>
                    <a:pt x="3720" y="3440"/>
                  </a:cubicBezTo>
                  <a:cubicBezTo>
                    <a:pt x="3822" y="3440"/>
                    <a:pt x="3891" y="3430"/>
                    <a:pt x="3917" y="3410"/>
                  </a:cubicBezTo>
                  <a:cubicBezTo>
                    <a:pt x="3934" y="3401"/>
                    <a:pt x="3952" y="3383"/>
                    <a:pt x="3961" y="3357"/>
                  </a:cubicBezTo>
                  <a:cubicBezTo>
                    <a:pt x="3997" y="3312"/>
                    <a:pt x="4042" y="3232"/>
                    <a:pt x="4077" y="3134"/>
                  </a:cubicBezTo>
                  <a:cubicBezTo>
                    <a:pt x="4086" y="3107"/>
                    <a:pt x="4095" y="3080"/>
                    <a:pt x="4104" y="3062"/>
                  </a:cubicBezTo>
                  <a:cubicBezTo>
                    <a:pt x="4149" y="2946"/>
                    <a:pt x="4193" y="2830"/>
                    <a:pt x="4229" y="2696"/>
                  </a:cubicBezTo>
                  <a:cubicBezTo>
                    <a:pt x="4265" y="2589"/>
                    <a:pt x="4300" y="2482"/>
                    <a:pt x="4327" y="2375"/>
                  </a:cubicBezTo>
                  <a:cubicBezTo>
                    <a:pt x="4381" y="2206"/>
                    <a:pt x="4425" y="2036"/>
                    <a:pt x="4470" y="1885"/>
                  </a:cubicBezTo>
                  <a:cubicBezTo>
                    <a:pt x="4505" y="1760"/>
                    <a:pt x="4532" y="1644"/>
                    <a:pt x="4559" y="1546"/>
                  </a:cubicBezTo>
                  <a:cubicBezTo>
                    <a:pt x="4577" y="1447"/>
                    <a:pt x="4595" y="1376"/>
                    <a:pt x="4612" y="1332"/>
                  </a:cubicBezTo>
                  <a:cubicBezTo>
                    <a:pt x="4648" y="1153"/>
                    <a:pt x="2980" y="600"/>
                    <a:pt x="1758" y="270"/>
                  </a:cubicBezTo>
                  <a:cubicBezTo>
                    <a:pt x="1176" y="112"/>
                    <a:pt x="695" y="0"/>
                    <a:pt x="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3102;p54">
              <a:extLst>
                <a:ext uri="{FF2B5EF4-FFF2-40B4-BE49-F238E27FC236}">
                  <a16:creationId xmlns:a16="http://schemas.microsoft.com/office/drawing/2014/main" id="{B475E959-0E2A-4794-B026-43A7CB67778D}"/>
                </a:ext>
              </a:extLst>
            </p:cNvPr>
            <p:cNvSpPr/>
            <p:nvPr/>
          </p:nvSpPr>
          <p:spPr>
            <a:xfrm>
              <a:off x="6779700" y="1781950"/>
              <a:ext cx="108400" cy="40600"/>
            </a:xfrm>
            <a:custGeom>
              <a:avLst/>
              <a:gdLst/>
              <a:ahLst/>
              <a:cxnLst/>
              <a:rect l="l" t="t" r="r" b="b"/>
              <a:pathLst>
                <a:path w="4336" h="1624" extrusionOk="0">
                  <a:moveTo>
                    <a:pt x="116" y="0"/>
                  </a:moveTo>
                  <a:cubicBezTo>
                    <a:pt x="72" y="125"/>
                    <a:pt x="36" y="285"/>
                    <a:pt x="0" y="455"/>
                  </a:cubicBezTo>
                  <a:cubicBezTo>
                    <a:pt x="429" y="508"/>
                    <a:pt x="910" y="607"/>
                    <a:pt x="1401" y="723"/>
                  </a:cubicBezTo>
                  <a:cubicBezTo>
                    <a:pt x="2561" y="1017"/>
                    <a:pt x="3729" y="1436"/>
                    <a:pt x="4247" y="1624"/>
                  </a:cubicBezTo>
                  <a:cubicBezTo>
                    <a:pt x="4282" y="1499"/>
                    <a:pt x="4309" y="1383"/>
                    <a:pt x="4336" y="1285"/>
                  </a:cubicBezTo>
                  <a:cubicBezTo>
                    <a:pt x="3524" y="919"/>
                    <a:pt x="2382" y="580"/>
                    <a:pt x="1454" y="330"/>
                  </a:cubicBezTo>
                  <a:cubicBezTo>
                    <a:pt x="892" y="178"/>
                    <a:pt x="411" y="71"/>
                    <a:pt x="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3103;p54">
              <a:extLst>
                <a:ext uri="{FF2B5EF4-FFF2-40B4-BE49-F238E27FC236}">
                  <a16:creationId xmlns:a16="http://schemas.microsoft.com/office/drawing/2014/main" id="{9B052825-1FE5-4456-9713-85A3C4EE3A20}"/>
                </a:ext>
              </a:extLst>
            </p:cNvPr>
            <p:cNvSpPr/>
            <p:nvPr/>
          </p:nvSpPr>
          <p:spPr>
            <a:xfrm>
              <a:off x="6776350" y="1801775"/>
              <a:ext cx="105950" cy="41075"/>
            </a:xfrm>
            <a:custGeom>
              <a:avLst/>
              <a:gdLst/>
              <a:ahLst/>
              <a:cxnLst/>
              <a:rect l="l" t="t" r="r" b="b"/>
              <a:pathLst>
                <a:path w="4238" h="1643" extrusionOk="0">
                  <a:moveTo>
                    <a:pt x="72" y="1"/>
                  </a:moveTo>
                  <a:cubicBezTo>
                    <a:pt x="45" y="153"/>
                    <a:pt x="27" y="304"/>
                    <a:pt x="0" y="447"/>
                  </a:cubicBezTo>
                  <a:cubicBezTo>
                    <a:pt x="518" y="527"/>
                    <a:pt x="1080" y="652"/>
                    <a:pt x="1633" y="804"/>
                  </a:cubicBezTo>
                  <a:cubicBezTo>
                    <a:pt x="2757" y="1116"/>
                    <a:pt x="3801" y="1509"/>
                    <a:pt x="4140" y="1642"/>
                  </a:cubicBezTo>
                  <a:cubicBezTo>
                    <a:pt x="4176" y="1535"/>
                    <a:pt x="4211" y="1428"/>
                    <a:pt x="4238" y="1321"/>
                  </a:cubicBezTo>
                  <a:cubicBezTo>
                    <a:pt x="3515" y="964"/>
                    <a:pt x="2463" y="634"/>
                    <a:pt x="1535" y="376"/>
                  </a:cubicBezTo>
                  <a:cubicBezTo>
                    <a:pt x="955" y="215"/>
                    <a:pt x="429" y="90"/>
                    <a:pt x="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3104;p54">
              <a:extLst>
                <a:ext uri="{FF2B5EF4-FFF2-40B4-BE49-F238E27FC236}">
                  <a16:creationId xmlns:a16="http://schemas.microsoft.com/office/drawing/2014/main" id="{74022698-C942-44F2-9A2D-715123747BF9}"/>
                </a:ext>
              </a:extLst>
            </p:cNvPr>
            <p:cNvSpPr/>
            <p:nvPr/>
          </p:nvSpPr>
          <p:spPr>
            <a:xfrm>
              <a:off x="6774350" y="1819625"/>
              <a:ext cx="102375" cy="39725"/>
            </a:xfrm>
            <a:custGeom>
              <a:avLst/>
              <a:gdLst/>
              <a:ahLst/>
              <a:cxnLst/>
              <a:rect l="l" t="t" r="r" b="b"/>
              <a:pathLst>
                <a:path w="4095" h="1589" extrusionOk="0">
                  <a:moveTo>
                    <a:pt x="54" y="1"/>
                  </a:moveTo>
                  <a:cubicBezTo>
                    <a:pt x="27" y="188"/>
                    <a:pt x="9" y="340"/>
                    <a:pt x="0" y="429"/>
                  </a:cubicBezTo>
                  <a:cubicBezTo>
                    <a:pt x="1535" y="688"/>
                    <a:pt x="3444" y="1401"/>
                    <a:pt x="3952" y="1589"/>
                  </a:cubicBezTo>
                  <a:cubicBezTo>
                    <a:pt x="3988" y="1544"/>
                    <a:pt x="4033" y="1464"/>
                    <a:pt x="4068" y="1366"/>
                  </a:cubicBezTo>
                  <a:cubicBezTo>
                    <a:pt x="4077" y="1339"/>
                    <a:pt x="4086" y="1312"/>
                    <a:pt x="4095" y="1294"/>
                  </a:cubicBezTo>
                  <a:cubicBezTo>
                    <a:pt x="3524" y="1000"/>
                    <a:pt x="2721" y="732"/>
                    <a:pt x="1954" y="500"/>
                  </a:cubicBezTo>
                  <a:cubicBezTo>
                    <a:pt x="1231" y="295"/>
                    <a:pt x="535" y="117"/>
                    <a:pt x="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3105;p54">
              <a:extLst>
                <a:ext uri="{FF2B5EF4-FFF2-40B4-BE49-F238E27FC236}">
                  <a16:creationId xmlns:a16="http://schemas.microsoft.com/office/drawing/2014/main" id="{8997235B-84A3-4F53-BFCE-308326127BFD}"/>
                </a:ext>
              </a:extLst>
            </p:cNvPr>
            <p:cNvSpPr/>
            <p:nvPr/>
          </p:nvSpPr>
          <p:spPr>
            <a:xfrm>
              <a:off x="6774125" y="1775425"/>
              <a:ext cx="101950" cy="86000"/>
            </a:xfrm>
            <a:custGeom>
              <a:avLst/>
              <a:gdLst/>
              <a:ahLst/>
              <a:cxnLst/>
              <a:rect l="l" t="t" r="r" b="b"/>
              <a:pathLst>
                <a:path w="4078" h="3440" extrusionOk="0">
                  <a:moveTo>
                    <a:pt x="545" y="0"/>
                  </a:moveTo>
                  <a:cubicBezTo>
                    <a:pt x="534" y="0"/>
                    <a:pt x="525" y="1"/>
                    <a:pt x="518" y="2"/>
                  </a:cubicBezTo>
                  <a:cubicBezTo>
                    <a:pt x="455" y="20"/>
                    <a:pt x="393" y="118"/>
                    <a:pt x="339" y="261"/>
                  </a:cubicBezTo>
                  <a:cubicBezTo>
                    <a:pt x="295" y="386"/>
                    <a:pt x="259" y="546"/>
                    <a:pt x="223" y="716"/>
                  </a:cubicBezTo>
                  <a:cubicBezTo>
                    <a:pt x="197" y="823"/>
                    <a:pt x="179" y="939"/>
                    <a:pt x="161" y="1055"/>
                  </a:cubicBezTo>
                  <a:cubicBezTo>
                    <a:pt x="134" y="1207"/>
                    <a:pt x="116" y="1358"/>
                    <a:pt x="89" y="1501"/>
                  </a:cubicBezTo>
                  <a:cubicBezTo>
                    <a:pt x="81" y="1590"/>
                    <a:pt x="72" y="1679"/>
                    <a:pt x="63" y="1769"/>
                  </a:cubicBezTo>
                  <a:cubicBezTo>
                    <a:pt x="36" y="1956"/>
                    <a:pt x="18" y="2108"/>
                    <a:pt x="9" y="2197"/>
                  </a:cubicBezTo>
                  <a:cubicBezTo>
                    <a:pt x="9" y="2259"/>
                    <a:pt x="0" y="2295"/>
                    <a:pt x="0" y="2295"/>
                  </a:cubicBezTo>
                  <a:cubicBezTo>
                    <a:pt x="648" y="2966"/>
                    <a:pt x="3005" y="3440"/>
                    <a:pt x="3720" y="3440"/>
                  </a:cubicBezTo>
                  <a:cubicBezTo>
                    <a:pt x="3822" y="3440"/>
                    <a:pt x="3891" y="3430"/>
                    <a:pt x="3917" y="3410"/>
                  </a:cubicBezTo>
                  <a:cubicBezTo>
                    <a:pt x="3934" y="3401"/>
                    <a:pt x="3952" y="3383"/>
                    <a:pt x="3961" y="3357"/>
                  </a:cubicBezTo>
                  <a:cubicBezTo>
                    <a:pt x="3997" y="3312"/>
                    <a:pt x="4042" y="3232"/>
                    <a:pt x="4077" y="3134"/>
                  </a:cubicBezTo>
                  <a:cubicBezTo>
                    <a:pt x="3711" y="3027"/>
                    <a:pt x="3203" y="2866"/>
                    <a:pt x="2525" y="2634"/>
                  </a:cubicBezTo>
                  <a:cubicBezTo>
                    <a:pt x="2284" y="2554"/>
                    <a:pt x="2097" y="2429"/>
                    <a:pt x="1963" y="2268"/>
                  </a:cubicBezTo>
                  <a:cubicBezTo>
                    <a:pt x="1847" y="2152"/>
                    <a:pt x="1776" y="2010"/>
                    <a:pt x="1722" y="1858"/>
                  </a:cubicBezTo>
                  <a:cubicBezTo>
                    <a:pt x="1669" y="1724"/>
                    <a:pt x="1642" y="1581"/>
                    <a:pt x="1624" y="1430"/>
                  </a:cubicBezTo>
                  <a:cubicBezTo>
                    <a:pt x="1606" y="1278"/>
                    <a:pt x="1615" y="1135"/>
                    <a:pt x="1624" y="984"/>
                  </a:cubicBezTo>
                  <a:cubicBezTo>
                    <a:pt x="1633" y="850"/>
                    <a:pt x="1651" y="716"/>
                    <a:pt x="1677" y="591"/>
                  </a:cubicBezTo>
                  <a:cubicBezTo>
                    <a:pt x="1704" y="475"/>
                    <a:pt x="1722" y="359"/>
                    <a:pt x="1758" y="270"/>
                  </a:cubicBezTo>
                  <a:cubicBezTo>
                    <a:pt x="1176" y="112"/>
                    <a:pt x="695" y="0"/>
                    <a:pt x="545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3106;p54">
              <a:extLst>
                <a:ext uri="{FF2B5EF4-FFF2-40B4-BE49-F238E27FC236}">
                  <a16:creationId xmlns:a16="http://schemas.microsoft.com/office/drawing/2014/main" id="{49EAFE0B-1043-4DF4-B8F9-633F7E955958}"/>
                </a:ext>
              </a:extLst>
            </p:cNvPr>
            <p:cNvSpPr/>
            <p:nvPr/>
          </p:nvSpPr>
          <p:spPr>
            <a:xfrm>
              <a:off x="6660150" y="1847050"/>
              <a:ext cx="91700" cy="141900"/>
            </a:xfrm>
            <a:custGeom>
              <a:avLst/>
              <a:gdLst/>
              <a:ahLst/>
              <a:cxnLst/>
              <a:rect l="l" t="t" r="r" b="b"/>
              <a:pathLst>
                <a:path w="3668" h="5676" extrusionOk="0">
                  <a:moveTo>
                    <a:pt x="3462" y="0"/>
                  </a:moveTo>
                  <a:cubicBezTo>
                    <a:pt x="3248" y="0"/>
                    <a:pt x="2873" y="35"/>
                    <a:pt x="2454" y="81"/>
                  </a:cubicBezTo>
                  <a:cubicBezTo>
                    <a:pt x="1482" y="188"/>
                    <a:pt x="268" y="367"/>
                    <a:pt x="152" y="385"/>
                  </a:cubicBezTo>
                  <a:cubicBezTo>
                    <a:pt x="1" y="411"/>
                    <a:pt x="188" y="3320"/>
                    <a:pt x="411" y="4658"/>
                  </a:cubicBezTo>
                  <a:cubicBezTo>
                    <a:pt x="473" y="5032"/>
                    <a:pt x="536" y="5282"/>
                    <a:pt x="598" y="5327"/>
                  </a:cubicBezTo>
                  <a:cubicBezTo>
                    <a:pt x="843" y="5472"/>
                    <a:pt x="2850" y="5676"/>
                    <a:pt x="3464" y="5676"/>
                  </a:cubicBezTo>
                  <a:cubicBezTo>
                    <a:pt x="3567" y="5676"/>
                    <a:pt x="3631" y="5670"/>
                    <a:pt x="3640" y="5657"/>
                  </a:cubicBezTo>
                  <a:cubicBezTo>
                    <a:pt x="3667" y="5612"/>
                    <a:pt x="3649" y="197"/>
                    <a:pt x="3649" y="37"/>
                  </a:cubicBezTo>
                  <a:cubicBezTo>
                    <a:pt x="3649" y="11"/>
                    <a:pt x="3580" y="0"/>
                    <a:pt x="34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3107;p54">
              <a:extLst>
                <a:ext uri="{FF2B5EF4-FFF2-40B4-BE49-F238E27FC236}">
                  <a16:creationId xmlns:a16="http://schemas.microsoft.com/office/drawing/2014/main" id="{4175EE83-4872-466E-964F-D16EC8EF1891}"/>
                </a:ext>
              </a:extLst>
            </p:cNvPr>
            <p:cNvSpPr/>
            <p:nvPr/>
          </p:nvSpPr>
          <p:spPr>
            <a:xfrm>
              <a:off x="6670400" y="1847050"/>
              <a:ext cx="81450" cy="141900"/>
            </a:xfrm>
            <a:custGeom>
              <a:avLst/>
              <a:gdLst/>
              <a:ahLst/>
              <a:cxnLst/>
              <a:rect l="l" t="t" r="r" b="b"/>
              <a:pathLst>
                <a:path w="3258" h="5676" extrusionOk="0">
                  <a:moveTo>
                    <a:pt x="3052" y="0"/>
                  </a:moveTo>
                  <a:cubicBezTo>
                    <a:pt x="2838" y="0"/>
                    <a:pt x="2463" y="35"/>
                    <a:pt x="2044" y="81"/>
                  </a:cubicBezTo>
                  <a:cubicBezTo>
                    <a:pt x="2142" y="1063"/>
                    <a:pt x="2347" y="3757"/>
                    <a:pt x="1687" y="4337"/>
                  </a:cubicBezTo>
                  <a:cubicBezTo>
                    <a:pt x="1381" y="4612"/>
                    <a:pt x="938" y="4694"/>
                    <a:pt x="517" y="4694"/>
                  </a:cubicBezTo>
                  <a:cubicBezTo>
                    <a:pt x="337" y="4694"/>
                    <a:pt x="161" y="4679"/>
                    <a:pt x="1" y="4658"/>
                  </a:cubicBezTo>
                  <a:lnTo>
                    <a:pt x="1" y="4658"/>
                  </a:lnTo>
                  <a:cubicBezTo>
                    <a:pt x="63" y="5032"/>
                    <a:pt x="126" y="5282"/>
                    <a:pt x="188" y="5327"/>
                  </a:cubicBezTo>
                  <a:cubicBezTo>
                    <a:pt x="433" y="5472"/>
                    <a:pt x="2440" y="5676"/>
                    <a:pt x="3054" y="5676"/>
                  </a:cubicBezTo>
                  <a:cubicBezTo>
                    <a:pt x="3157" y="5676"/>
                    <a:pt x="3221" y="5670"/>
                    <a:pt x="3230" y="5657"/>
                  </a:cubicBezTo>
                  <a:cubicBezTo>
                    <a:pt x="3257" y="5612"/>
                    <a:pt x="3239" y="197"/>
                    <a:pt x="3239" y="37"/>
                  </a:cubicBezTo>
                  <a:cubicBezTo>
                    <a:pt x="3239" y="11"/>
                    <a:pt x="3170" y="0"/>
                    <a:pt x="3052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3108;p54">
              <a:extLst>
                <a:ext uri="{FF2B5EF4-FFF2-40B4-BE49-F238E27FC236}">
                  <a16:creationId xmlns:a16="http://schemas.microsoft.com/office/drawing/2014/main" id="{3ED8A125-A697-4E26-87B8-3E8DDDA4E9F3}"/>
                </a:ext>
              </a:extLst>
            </p:cNvPr>
            <p:cNvSpPr/>
            <p:nvPr/>
          </p:nvSpPr>
          <p:spPr>
            <a:xfrm>
              <a:off x="6749375" y="1847950"/>
              <a:ext cx="43050" cy="141000"/>
            </a:xfrm>
            <a:custGeom>
              <a:avLst/>
              <a:gdLst/>
              <a:ahLst/>
              <a:cxnLst/>
              <a:rect l="l" t="t" r="r" b="b"/>
              <a:pathLst>
                <a:path w="1722" h="5640" extrusionOk="0">
                  <a:moveTo>
                    <a:pt x="80" y="1"/>
                  </a:moveTo>
                  <a:cubicBezTo>
                    <a:pt x="45" y="152"/>
                    <a:pt x="0" y="2311"/>
                    <a:pt x="0" y="3908"/>
                  </a:cubicBezTo>
                  <a:cubicBezTo>
                    <a:pt x="0" y="4854"/>
                    <a:pt x="18" y="5603"/>
                    <a:pt x="71" y="5621"/>
                  </a:cubicBezTo>
                  <a:cubicBezTo>
                    <a:pt x="94" y="5634"/>
                    <a:pt x="146" y="5639"/>
                    <a:pt x="218" y="5639"/>
                  </a:cubicBezTo>
                  <a:cubicBezTo>
                    <a:pt x="551" y="5639"/>
                    <a:pt x="1299" y="5518"/>
                    <a:pt x="1365" y="5416"/>
                  </a:cubicBezTo>
                  <a:cubicBezTo>
                    <a:pt x="1383" y="5380"/>
                    <a:pt x="1418" y="4996"/>
                    <a:pt x="1463" y="4443"/>
                  </a:cubicBezTo>
                  <a:cubicBezTo>
                    <a:pt x="1579" y="2945"/>
                    <a:pt x="1722" y="241"/>
                    <a:pt x="1713" y="161"/>
                  </a:cubicBezTo>
                  <a:cubicBezTo>
                    <a:pt x="1695" y="45"/>
                    <a:pt x="80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3109;p54">
              <a:extLst>
                <a:ext uri="{FF2B5EF4-FFF2-40B4-BE49-F238E27FC236}">
                  <a16:creationId xmlns:a16="http://schemas.microsoft.com/office/drawing/2014/main" id="{8713D3F2-22D2-4554-849C-2FF538ABBA39}"/>
                </a:ext>
              </a:extLst>
            </p:cNvPr>
            <p:cNvSpPr/>
            <p:nvPr/>
          </p:nvSpPr>
          <p:spPr>
            <a:xfrm>
              <a:off x="6749375" y="1945650"/>
              <a:ext cx="36600" cy="43300"/>
            </a:xfrm>
            <a:custGeom>
              <a:avLst/>
              <a:gdLst/>
              <a:ahLst/>
              <a:cxnLst/>
              <a:rect l="l" t="t" r="r" b="b"/>
              <a:pathLst>
                <a:path w="1464" h="1732" extrusionOk="0">
                  <a:moveTo>
                    <a:pt x="0" y="0"/>
                  </a:moveTo>
                  <a:cubicBezTo>
                    <a:pt x="0" y="946"/>
                    <a:pt x="18" y="1695"/>
                    <a:pt x="71" y="1713"/>
                  </a:cubicBezTo>
                  <a:cubicBezTo>
                    <a:pt x="94" y="1726"/>
                    <a:pt x="146" y="1731"/>
                    <a:pt x="218" y="1731"/>
                  </a:cubicBezTo>
                  <a:cubicBezTo>
                    <a:pt x="551" y="1731"/>
                    <a:pt x="1299" y="1610"/>
                    <a:pt x="1365" y="1508"/>
                  </a:cubicBezTo>
                  <a:cubicBezTo>
                    <a:pt x="1383" y="1472"/>
                    <a:pt x="1418" y="1088"/>
                    <a:pt x="1463" y="535"/>
                  </a:cubicBezTo>
                  <a:cubicBezTo>
                    <a:pt x="1026" y="366"/>
                    <a:pt x="428" y="152"/>
                    <a:pt x="0" y="0"/>
                  </a:cubicBezTo>
                  <a:close/>
                </a:path>
              </a:pathLst>
            </a:custGeom>
            <a:solidFill>
              <a:srgbClr val="F5C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3110;p54">
              <a:extLst>
                <a:ext uri="{FF2B5EF4-FFF2-40B4-BE49-F238E27FC236}">
                  <a16:creationId xmlns:a16="http://schemas.microsoft.com/office/drawing/2014/main" id="{A14AFDB7-C4A6-43DC-A0B1-58E364E53893}"/>
                </a:ext>
              </a:extLst>
            </p:cNvPr>
            <p:cNvSpPr/>
            <p:nvPr/>
          </p:nvSpPr>
          <p:spPr>
            <a:xfrm>
              <a:off x="6733975" y="1917025"/>
              <a:ext cx="168375" cy="78875"/>
            </a:xfrm>
            <a:custGeom>
              <a:avLst/>
              <a:gdLst/>
              <a:ahLst/>
              <a:cxnLst/>
              <a:rect l="l" t="t" r="r" b="b"/>
              <a:pathLst>
                <a:path w="6735" h="3155" extrusionOk="0">
                  <a:moveTo>
                    <a:pt x="6054" y="0"/>
                  </a:moveTo>
                  <a:cubicBezTo>
                    <a:pt x="6035" y="0"/>
                    <a:pt x="6015" y="1"/>
                    <a:pt x="5995" y="3"/>
                  </a:cubicBezTo>
                  <a:cubicBezTo>
                    <a:pt x="5245" y="87"/>
                    <a:pt x="4001" y="553"/>
                    <a:pt x="2670" y="553"/>
                  </a:cubicBezTo>
                  <a:cubicBezTo>
                    <a:pt x="2451" y="553"/>
                    <a:pt x="2230" y="541"/>
                    <a:pt x="2008" y="512"/>
                  </a:cubicBezTo>
                  <a:cubicBezTo>
                    <a:pt x="1580" y="458"/>
                    <a:pt x="1241" y="396"/>
                    <a:pt x="973" y="351"/>
                  </a:cubicBezTo>
                  <a:cubicBezTo>
                    <a:pt x="648" y="297"/>
                    <a:pt x="434" y="260"/>
                    <a:pt x="291" y="260"/>
                  </a:cubicBezTo>
                  <a:cubicBezTo>
                    <a:pt x="129" y="260"/>
                    <a:pt x="61" y="308"/>
                    <a:pt x="27" y="431"/>
                  </a:cubicBezTo>
                  <a:cubicBezTo>
                    <a:pt x="0" y="538"/>
                    <a:pt x="36" y="735"/>
                    <a:pt x="108" y="967"/>
                  </a:cubicBezTo>
                  <a:cubicBezTo>
                    <a:pt x="161" y="1100"/>
                    <a:pt x="224" y="1252"/>
                    <a:pt x="295" y="1395"/>
                  </a:cubicBezTo>
                  <a:cubicBezTo>
                    <a:pt x="473" y="1734"/>
                    <a:pt x="732" y="2073"/>
                    <a:pt x="1035" y="2251"/>
                  </a:cubicBezTo>
                  <a:cubicBezTo>
                    <a:pt x="1357" y="2450"/>
                    <a:pt x="1529" y="2500"/>
                    <a:pt x="1628" y="2500"/>
                  </a:cubicBezTo>
                  <a:cubicBezTo>
                    <a:pt x="1728" y="2500"/>
                    <a:pt x="1753" y="2447"/>
                    <a:pt x="1785" y="2447"/>
                  </a:cubicBezTo>
                  <a:cubicBezTo>
                    <a:pt x="1835" y="2447"/>
                    <a:pt x="2803" y="3155"/>
                    <a:pt x="4339" y="3155"/>
                  </a:cubicBezTo>
                  <a:cubicBezTo>
                    <a:pt x="4700" y="3155"/>
                    <a:pt x="5094" y="3115"/>
                    <a:pt x="5514" y="3018"/>
                  </a:cubicBezTo>
                  <a:cubicBezTo>
                    <a:pt x="5897" y="2929"/>
                    <a:pt x="6210" y="2510"/>
                    <a:pt x="6397" y="2019"/>
                  </a:cubicBezTo>
                  <a:cubicBezTo>
                    <a:pt x="6735" y="1136"/>
                    <a:pt x="6686" y="0"/>
                    <a:pt x="60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3111;p54">
              <a:extLst>
                <a:ext uri="{FF2B5EF4-FFF2-40B4-BE49-F238E27FC236}">
                  <a16:creationId xmlns:a16="http://schemas.microsoft.com/office/drawing/2014/main" id="{B5F2E6E5-F933-4F14-8CC0-DEFBA30C2E68}"/>
                </a:ext>
              </a:extLst>
            </p:cNvPr>
            <p:cNvSpPr/>
            <p:nvPr/>
          </p:nvSpPr>
          <p:spPr>
            <a:xfrm>
              <a:off x="6736650" y="1938725"/>
              <a:ext cx="157250" cy="57175"/>
            </a:xfrm>
            <a:custGeom>
              <a:avLst/>
              <a:gdLst/>
              <a:ahLst/>
              <a:cxnLst/>
              <a:rect l="l" t="t" r="r" b="b"/>
              <a:pathLst>
                <a:path w="6290" h="2287" extrusionOk="0">
                  <a:moveTo>
                    <a:pt x="286" y="0"/>
                  </a:moveTo>
                  <a:cubicBezTo>
                    <a:pt x="188" y="27"/>
                    <a:pt x="90" y="63"/>
                    <a:pt x="1" y="99"/>
                  </a:cubicBezTo>
                  <a:cubicBezTo>
                    <a:pt x="54" y="232"/>
                    <a:pt x="117" y="384"/>
                    <a:pt x="188" y="527"/>
                  </a:cubicBezTo>
                  <a:cubicBezTo>
                    <a:pt x="366" y="866"/>
                    <a:pt x="625" y="1205"/>
                    <a:pt x="928" y="1383"/>
                  </a:cubicBezTo>
                  <a:cubicBezTo>
                    <a:pt x="1250" y="1582"/>
                    <a:pt x="1422" y="1632"/>
                    <a:pt x="1521" y="1632"/>
                  </a:cubicBezTo>
                  <a:cubicBezTo>
                    <a:pt x="1621" y="1632"/>
                    <a:pt x="1646" y="1579"/>
                    <a:pt x="1678" y="1579"/>
                  </a:cubicBezTo>
                  <a:cubicBezTo>
                    <a:pt x="1728" y="1579"/>
                    <a:pt x="2696" y="2287"/>
                    <a:pt x="4232" y="2287"/>
                  </a:cubicBezTo>
                  <a:cubicBezTo>
                    <a:pt x="4593" y="2287"/>
                    <a:pt x="4987" y="2247"/>
                    <a:pt x="5407" y="2150"/>
                  </a:cubicBezTo>
                  <a:cubicBezTo>
                    <a:pt x="5790" y="2061"/>
                    <a:pt x="6103" y="1642"/>
                    <a:pt x="6290" y="1151"/>
                  </a:cubicBezTo>
                  <a:lnTo>
                    <a:pt x="6290" y="1151"/>
                  </a:lnTo>
                  <a:cubicBezTo>
                    <a:pt x="5835" y="1419"/>
                    <a:pt x="5193" y="1731"/>
                    <a:pt x="4336" y="1803"/>
                  </a:cubicBezTo>
                  <a:cubicBezTo>
                    <a:pt x="4209" y="1814"/>
                    <a:pt x="4086" y="1819"/>
                    <a:pt x="3967" y="1819"/>
                  </a:cubicBezTo>
                  <a:cubicBezTo>
                    <a:pt x="2479" y="1819"/>
                    <a:pt x="1603" y="1003"/>
                    <a:pt x="1446" y="937"/>
                  </a:cubicBezTo>
                  <a:cubicBezTo>
                    <a:pt x="1430" y="931"/>
                    <a:pt x="1417" y="928"/>
                    <a:pt x="1406" y="928"/>
                  </a:cubicBezTo>
                  <a:cubicBezTo>
                    <a:pt x="1331" y="928"/>
                    <a:pt x="1351" y="1063"/>
                    <a:pt x="1260" y="1063"/>
                  </a:cubicBezTo>
                  <a:cubicBezTo>
                    <a:pt x="1221" y="1063"/>
                    <a:pt x="1160" y="1038"/>
                    <a:pt x="1062" y="964"/>
                  </a:cubicBezTo>
                  <a:cubicBezTo>
                    <a:pt x="696" y="696"/>
                    <a:pt x="286" y="0"/>
                    <a:pt x="286" y="0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3112;p54">
              <a:extLst>
                <a:ext uri="{FF2B5EF4-FFF2-40B4-BE49-F238E27FC236}">
                  <a16:creationId xmlns:a16="http://schemas.microsoft.com/office/drawing/2014/main" id="{BC88C4A0-1AC8-4B89-8FC5-7B1C45D880AC}"/>
                </a:ext>
              </a:extLst>
            </p:cNvPr>
            <p:cNvSpPr/>
            <p:nvPr/>
          </p:nvSpPr>
          <p:spPr>
            <a:xfrm>
              <a:off x="6733525" y="1923475"/>
              <a:ext cx="24775" cy="28425"/>
            </a:xfrm>
            <a:custGeom>
              <a:avLst/>
              <a:gdLst/>
              <a:ahLst/>
              <a:cxnLst/>
              <a:rect l="l" t="t" r="r" b="b"/>
              <a:pathLst>
                <a:path w="991" h="1137" extrusionOk="0">
                  <a:moveTo>
                    <a:pt x="305" y="0"/>
                  </a:moveTo>
                  <a:cubicBezTo>
                    <a:pt x="259" y="0"/>
                    <a:pt x="220" y="4"/>
                    <a:pt x="188" y="13"/>
                  </a:cubicBezTo>
                  <a:cubicBezTo>
                    <a:pt x="108" y="40"/>
                    <a:pt x="63" y="84"/>
                    <a:pt x="45" y="173"/>
                  </a:cubicBezTo>
                  <a:cubicBezTo>
                    <a:pt x="1" y="343"/>
                    <a:pt x="108" y="744"/>
                    <a:pt x="313" y="1137"/>
                  </a:cubicBezTo>
                  <a:cubicBezTo>
                    <a:pt x="527" y="1012"/>
                    <a:pt x="679" y="878"/>
                    <a:pt x="777" y="744"/>
                  </a:cubicBezTo>
                  <a:cubicBezTo>
                    <a:pt x="955" y="503"/>
                    <a:pt x="991" y="271"/>
                    <a:pt x="991" y="93"/>
                  </a:cubicBezTo>
                  <a:cubicBezTo>
                    <a:pt x="666" y="39"/>
                    <a:pt x="449" y="0"/>
                    <a:pt x="3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3113;p54">
              <a:extLst>
                <a:ext uri="{FF2B5EF4-FFF2-40B4-BE49-F238E27FC236}">
                  <a16:creationId xmlns:a16="http://schemas.microsoft.com/office/drawing/2014/main" id="{58DCCA4A-A81D-452D-90DB-8FF2A922C62E}"/>
                </a:ext>
              </a:extLst>
            </p:cNvPr>
            <p:cNvSpPr/>
            <p:nvPr/>
          </p:nvSpPr>
          <p:spPr>
            <a:xfrm>
              <a:off x="6733525" y="1923775"/>
              <a:ext cx="19425" cy="28125"/>
            </a:xfrm>
            <a:custGeom>
              <a:avLst/>
              <a:gdLst/>
              <a:ahLst/>
              <a:cxnLst/>
              <a:rect l="l" t="t" r="r" b="b"/>
              <a:pathLst>
                <a:path w="777" h="1125" extrusionOk="0">
                  <a:moveTo>
                    <a:pt x="188" y="1"/>
                  </a:moveTo>
                  <a:cubicBezTo>
                    <a:pt x="108" y="28"/>
                    <a:pt x="72" y="72"/>
                    <a:pt x="45" y="161"/>
                  </a:cubicBezTo>
                  <a:cubicBezTo>
                    <a:pt x="1" y="331"/>
                    <a:pt x="108" y="732"/>
                    <a:pt x="313" y="1125"/>
                  </a:cubicBezTo>
                  <a:cubicBezTo>
                    <a:pt x="527" y="1000"/>
                    <a:pt x="679" y="866"/>
                    <a:pt x="777" y="732"/>
                  </a:cubicBezTo>
                  <a:cubicBezTo>
                    <a:pt x="509" y="518"/>
                    <a:pt x="322" y="233"/>
                    <a:pt x="188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" name="Nhóm 3">
            <a:extLst>
              <a:ext uri="{FF2B5EF4-FFF2-40B4-BE49-F238E27FC236}">
                <a16:creationId xmlns:a16="http://schemas.microsoft.com/office/drawing/2014/main" id="{5F24D50A-877E-478E-A74D-68780250A9DD}"/>
              </a:ext>
            </a:extLst>
          </p:cNvPr>
          <p:cNvGrpSpPr/>
          <p:nvPr/>
        </p:nvGrpSpPr>
        <p:grpSpPr>
          <a:xfrm>
            <a:off x="522200" y="508210"/>
            <a:ext cx="9583221" cy="1140946"/>
            <a:chOff x="126857" y="-96781"/>
            <a:chExt cx="9007353" cy="10836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Hộp Văn bản 1">
                  <a:extLst>
                    <a:ext uri="{FF2B5EF4-FFF2-40B4-BE49-F238E27FC236}">
                      <a16:creationId xmlns:a16="http://schemas.microsoft.com/office/drawing/2014/main" id="{4EFB3696-509A-4FC3-97BA-E764E2EDB3A1}"/>
                    </a:ext>
                  </a:extLst>
                </p:cNvPr>
                <p:cNvSpPr txBox="1"/>
                <p:nvPr/>
              </p:nvSpPr>
              <p:spPr>
                <a:xfrm>
                  <a:off x="253701" y="-59850"/>
                  <a:ext cx="8880509" cy="9451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700" b="1" u="sng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Bài 3</a:t>
                  </a:r>
                  <a:r>
                    <a:rPr kumimoji="0" lang="en-US" sz="2700" b="1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 </a:t>
                  </a:r>
                  <a:r>
                    <a:rPr kumimoji="0" lang="en-US" sz="2400" b="1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Một </a:t>
                  </a:r>
                  <a:r>
                    <a:rPr kumimoji="0" lang="en-US" sz="2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cửa</a:t>
                  </a:r>
                  <a:r>
                    <a:rPr kumimoji="0" lang="en-US" sz="2400" b="1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2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hàng</a:t>
                  </a:r>
                  <a:r>
                    <a:rPr kumimoji="0" lang="en-US" sz="2400" b="1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2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kumimoji="0" lang="en-US" sz="2400" b="1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6450 l </a:t>
                  </a:r>
                  <a:r>
                    <a:rPr kumimoji="0" lang="en-US" sz="2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dầu</a:t>
                  </a:r>
                  <a:r>
                    <a:rPr kumimoji="0" lang="en-US" sz="2400" b="1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kumimoji="0" lang="en-US" sz="2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đã</a:t>
                  </a:r>
                  <a:r>
                    <a:rPr kumimoji="0" lang="en-US" sz="2400" b="1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2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bán</a:t>
                  </a:r>
                  <a:r>
                    <a:rPr kumimoji="0" lang="en-US" sz="2400" b="1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2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kumimoji="0" lang="en-US" sz="2400" b="1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2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kumimoji="0" lang="en-US" sz="2400" b="1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2400" b="1" strike="noStrike" kern="1200" cap="none" spc="0" normalizeH="0" baseline="0" noProof="0" dirty="0" err="1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kumimoji="0" lang="en-US" sz="2400" b="1" strike="noStrike" kern="1200" cap="none" spc="0" normalizeH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2400" b="1" strike="noStrike" kern="1200" cap="none" spc="0" normalizeH="0" noProof="0" dirty="0" err="1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dầu</a:t>
                  </a:r>
                  <a:r>
                    <a:rPr kumimoji="0" lang="en-US" sz="2400" b="1" strike="noStrike" kern="1200" cap="none" spc="0" normalizeH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2400" b="1" strike="noStrike" kern="1200" cap="none" spc="0" normalizeH="0" noProof="0" dirty="0" err="1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đó</a:t>
                  </a:r>
                  <a:r>
                    <a:rPr kumimoji="0" lang="en-US" sz="2400" b="1" strike="noStrike" kern="1200" cap="none" spc="0" normalizeH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kumimoji="0" lang="en-US" sz="2400" b="1" strike="noStrike" kern="1200" cap="none" spc="0" normalizeH="0" noProof="0" dirty="0" err="1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Hỏi</a:t>
                  </a:r>
                  <a:r>
                    <a:rPr kumimoji="0" lang="en-US" sz="2400" b="1" strike="noStrike" kern="1200" cap="none" spc="0" normalizeH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2400" b="1" strike="noStrike" kern="1200" cap="none" spc="0" normalizeH="0" noProof="0" dirty="0" err="1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cửa</a:t>
                  </a:r>
                  <a:r>
                    <a:rPr kumimoji="0" lang="en-US" sz="2400" b="1" strike="noStrike" kern="1200" cap="none" spc="0" normalizeH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2400" b="1" strike="noStrike" kern="1200" cap="none" spc="0" normalizeH="0" noProof="0" dirty="0" err="1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hàng</a:t>
                  </a:r>
                  <a:r>
                    <a:rPr kumimoji="0" lang="en-US" sz="2400" b="1" strike="noStrike" kern="1200" cap="none" spc="0" normalizeH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2400" b="1" strike="noStrike" kern="1200" cap="none" spc="0" normalizeH="0" noProof="0" dirty="0" err="1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còn</a:t>
                  </a:r>
                  <a:r>
                    <a:rPr kumimoji="0" lang="en-US" sz="2400" b="1" strike="noStrike" kern="1200" cap="none" spc="0" normalizeH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2400" b="1" strike="noStrike" kern="1200" cap="none" spc="0" normalizeH="0" noProof="0" dirty="0" err="1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lại</a:t>
                  </a:r>
                  <a:r>
                    <a:rPr kumimoji="0" lang="en-US" sz="2400" b="1" strike="noStrike" kern="1200" cap="none" spc="0" normalizeH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bao </a:t>
                  </a:r>
                  <a:r>
                    <a:rPr kumimoji="0" lang="en-US" sz="2400" b="1" strike="noStrike" kern="1200" cap="none" spc="0" normalizeH="0" noProof="0" dirty="0" err="1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nhiêu</a:t>
                  </a:r>
                  <a:r>
                    <a:rPr kumimoji="0" lang="en-US" sz="2400" b="1" strike="noStrike" kern="1200" cap="none" spc="0" normalizeH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2400" b="1" strike="noStrike" kern="1200" cap="none" spc="0" normalizeH="0" noProof="0" dirty="0" err="1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lít</a:t>
                  </a:r>
                  <a:r>
                    <a:rPr kumimoji="0" lang="en-US" sz="2400" b="1" strike="noStrike" kern="1200" cap="none" spc="0" normalizeH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2400" b="1" strike="noStrike" kern="1200" cap="none" spc="0" normalizeH="0" noProof="0" dirty="0" err="1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dầu</a:t>
                  </a:r>
                  <a:r>
                    <a:rPr kumimoji="0" lang="en-US" sz="2400" b="1" strike="noStrike" kern="1200" cap="none" spc="0" normalizeH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  <a:endParaRPr kumimoji="0" lang="en-US" altLang="en-US" sz="27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 Light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" name="Hộp Văn bản 1">
                  <a:extLst>
                    <a:ext uri="{FF2B5EF4-FFF2-40B4-BE49-F238E27FC236}">
                      <a16:creationId xmlns:a16="http://schemas.microsoft.com/office/drawing/2014/main" id="{4EFB3696-509A-4FC3-97BA-E764E2EDB3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701" y="-59850"/>
                  <a:ext cx="8880509" cy="945149"/>
                </a:xfrm>
                <a:prstGeom prst="rect">
                  <a:avLst/>
                </a:prstGeom>
                <a:blipFill>
                  <a:blip r:embed="rId3"/>
                  <a:stretch>
                    <a:fillRect l="-1226" t="-1840" b="-128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Hình chữ nhật 2">
              <a:extLst>
                <a:ext uri="{FF2B5EF4-FFF2-40B4-BE49-F238E27FC236}">
                  <a16:creationId xmlns:a16="http://schemas.microsoft.com/office/drawing/2014/main" id="{14094F29-C9FA-418D-9320-B8B2D1411F83}"/>
                </a:ext>
              </a:extLst>
            </p:cNvPr>
            <p:cNvSpPr/>
            <p:nvPr/>
          </p:nvSpPr>
          <p:spPr>
            <a:xfrm>
              <a:off x="126857" y="-96781"/>
              <a:ext cx="8998788" cy="1083626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32" name="Google Shape;2319;p44">
            <a:extLst>
              <a:ext uri="{FF2B5EF4-FFF2-40B4-BE49-F238E27FC236}">
                <a16:creationId xmlns:a16="http://schemas.microsoft.com/office/drawing/2014/main" id="{510795BC-29AF-40A5-BA6B-D8A8565439C6}"/>
              </a:ext>
            </a:extLst>
          </p:cNvPr>
          <p:cNvGrpSpPr/>
          <p:nvPr/>
        </p:nvGrpSpPr>
        <p:grpSpPr>
          <a:xfrm>
            <a:off x="9999694" y="266492"/>
            <a:ext cx="2192306" cy="1330199"/>
            <a:chOff x="1606825" y="3214275"/>
            <a:chExt cx="529275" cy="321150"/>
          </a:xfrm>
        </p:grpSpPr>
        <p:sp>
          <p:nvSpPr>
            <p:cNvPr id="133" name="Google Shape;2320;p44">
              <a:extLst>
                <a:ext uri="{FF2B5EF4-FFF2-40B4-BE49-F238E27FC236}">
                  <a16:creationId xmlns:a16="http://schemas.microsoft.com/office/drawing/2014/main" id="{1692B940-6EEA-4139-8A85-AF6C248A8102}"/>
                </a:ext>
              </a:extLst>
            </p:cNvPr>
            <p:cNvSpPr/>
            <p:nvPr/>
          </p:nvSpPr>
          <p:spPr>
            <a:xfrm>
              <a:off x="1747100" y="3464800"/>
              <a:ext cx="57300" cy="64375"/>
            </a:xfrm>
            <a:custGeom>
              <a:avLst/>
              <a:gdLst/>
              <a:ahLst/>
              <a:cxnLst/>
              <a:rect l="l" t="t" r="r" b="b"/>
              <a:pathLst>
                <a:path w="2292" h="2575" extrusionOk="0">
                  <a:moveTo>
                    <a:pt x="1182" y="0"/>
                  </a:moveTo>
                  <a:cubicBezTo>
                    <a:pt x="636" y="0"/>
                    <a:pt x="1" y="40"/>
                    <a:pt x="1" y="40"/>
                  </a:cubicBezTo>
                  <a:cubicBezTo>
                    <a:pt x="1" y="40"/>
                    <a:pt x="144" y="530"/>
                    <a:pt x="367" y="1057"/>
                  </a:cubicBezTo>
                  <a:cubicBezTo>
                    <a:pt x="554" y="1503"/>
                    <a:pt x="813" y="1975"/>
                    <a:pt x="1098" y="2181"/>
                  </a:cubicBezTo>
                  <a:cubicBezTo>
                    <a:pt x="1336" y="2356"/>
                    <a:pt x="1490" y="2407"/>
                    <a:pt x="1592" y="2407"/>
                  </a:cubicBezTo>
                  <a:cubicBezTo>
                    <a:pt x="1730" y="2407"/>
                    <a:pt x="1773" y="2314"/>
                    <a:pt x="1799" y="2314"/>
                  </a:cubicBezTo>
                  <a:cubicBezTo>
                    <a:pt x="1804" y="2314"/>
                    <a:pt x="1808" y="2317"/>
                    <a:pt x="1812" y="2323"/>
                  </a:cubicBezTo>
                  <a:cubicBezTo>
                    <a:pt x="1845" y="2377"/>
                    <a:pt x="2107" y="2574"/>
                    <a:pt x="2227" y="2574"/>
                  </a:cubicBezTo>
                  <a:cubicBezTo>
                    <a:pt x="2267" y="2574"/>
                    <a:pt x="2291" y="2552"/>
                    <a:pt x="2285" y="2493"/>
                  </a:cubicBezTo>
                  <a:cubicBezTo>
                    <a:pt x="2276" y="2350"/>
                    <a:pt x="2133" y="1583"/>
                    <a:pt x="2035" y="958"/>
                  </a:cubicBezTo>
                  <a:cubicBezTo>
                    <a:pt x="1972" y="539"/>
                    <a:pt x="1928" y="182"/>
                    <a:pt x="1955" y="111"/>
                  </a:cubicBezTo>
                  <a:cubicBezTo>
                    <a:pt x="1986" y="25"/>
                    <a:pt x="1611" y="0"/>
                    <a:pt x="1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2321;p44">
              <a:extLst>
                <a:ext uri="{FF2B5EF4-FFF2-40B4-BE49-F238E27FC236}">
                  <a16:creationId xmlns:a16="http://schemas.microsoft.com/office/drawing/2014/main" id="{A0A09CBC-132F-4EB8-9684-35C9A3E82305}"/>
                </a:ext>
              </a:extLst>
            </p:cNvPr>
            <p:cNvSpPr/>
            <p:nvPr/>
          </p:nvSpPr>
          <p:spPr>
            <a:xfrm>
              <a:off x="1900100" y="3451275"/>
              <a:ext cx="58650" cy="72625"/>
            </a:xfrm>
            <a:custGeom>
              <a:avLst/>
              <a:gdLst/>
              <a:ahLst/>
              <a:cxnLst/>
              <a:rect l="l" t="t" r="r" b="b"/>
              <a:pathLst>
                <a:path w="2346" h="2905" extrusionOk="0">
                  <a:moveTo>
                    <a:pt x="1810" y="1"/>
                  </a:moveTo>
                  <a:cubicBezTo>
                    <a:pt x="1204" y="1"/>
                    <a:pt x="1" y="224"/>
                    <a:pt x="1" y="224"/>
                  </a:cubicBezTo>
                  <a:cubicBezTo>
                    <a:pt x="1" y="224"/>
                    <a:pt x="134" y="705"/>
                    <a:pt x="357" y="1232"/>
                  </a:cubicBezTo>
                  <a:cubicBezTo>
                    <a:pt x="536" y="1633"/>
                    <a:pt x="759" y="2070"/>
                    <a:pt x="1027" y="2320"/>
                  </a:cubicBezTo>
                  <a:cubicBezTo>
                    <a:pt x="1401" y="2683"/>
                    <a:pt x="1595" y="2765"/>
                    <a:pt x="1705" y="2765"/>
                  </a:cubicBezTo>
                  <a:cubicBezTo>
                    <a:pt x="1768" y="2765"/>
                    <a:pt x="1803" y="2738"/>
                    <a:pt x="1829" y="2722"/>
                  </a:cubicBezTo>
                  <a:cubicBezTo>
                    <a:pt x="1834" y="2719"/>
                    <a:pt x="1839" y="2718"/>
                    <a:pt x="1846" y="2718"/>
                  </a:cubicBezTo>
                  <a:cubicBezTo>
                    <a:pt x="1930" y="2718"/>
                    <a:pt x="2205" y="2904"/>
                    <a:pt x="2302" y="2904"/>
                  </a:cubicBezTo>
                  <a:cubicBezTo>
                    <a:pt x="2332" y="2904"/>
                    <a:pt x="2345" y="2886"/>
                    <a:pt x="2329" y="2838"/>
                  </a:cubicBezTo>
                  <a:cubicBezTo>
                    <a:pt x="2284" y="2713"/>
                    <a:pt x="2168" y="1847"/>
                    <a:pt x="2115" y="1125"/>
                  </a:cubicBezTo>
                  <a:cubicBezTo>
                    <a:pt x="2079" y="661"/>
                    <a:pt x="2079" y="259"/>
                    <a:pt x="2142" y="126"/>
                  </a:cubicBezTo>
                  <a:cubicBezTo>
                    <a:pt x="2189" y="34"/>
                    <a:pt x="2044" y="1"/>
                    <a:pt x="1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2322;p44">
              <a:extLst>
                <a:ext uri="{FF2B5EF4-FFF2-40B4-BE49-F238E27FC236}">
                  <a16:creationId xmlns:a16="http://schemas.microsoft.com/office/drawing/2014/main" id="{2AFD628E-6851-4181-8574-B80CC0C21A21}"/>
                </a:ext>
              </a:extLst>
            </p:cNvPr>
            <p:cNvSpPr/>
            <p:nvPr/>
          </p:nvSpPr>
          <p:spPr>
            <a:xfrm>
              <a:off x="1747100" y="3464800"/>
              <a:ext cx="50875" cy="26425"/>
            </a:xfrm>
            <a:custGeom>
              <a:avLst/>
              <a:gdLst/>
              <a:ahLst/>
              <a:cxnLst/>
              <a:rect l="l" t="t" r="r" b="b"/>
              <a:pathLst>
                <a:path w="2035" h="1057" extrusionOk="0">
                  <a:moveTo>
                    <a:pt x="1182" y="0"/>
                  </a:moveTo>
                  <a:cubicBezTo>
                    <a:pt x="636" y="0"/>
                    <a:pt x="1" y="40"/>
                    <a:pt x="1" y="40"/>
                  </a:cubicBezTo>
                  <a:cubicBezTo>
                    <a:pt x="1" y="40"/>
                    <a:pt x="144" y="530"/>
                    <a:pt x="367" y="1057"/>
                  </a:cubicBezTo>
                  <a:lnTo>
                    <a:pt x="2035" y="958"/>
                  </a:lnTo>
                  <a:cubicBezTo>
                    <a:pt x="1972" y="539"/>
                    <a:pt x="1928" y="182"/>
                    <a:pt x="1955" y="111"/>
                  </a:cubicBezTo>
                  <a:cubicBezTo>
                    <a:pt x="1986" y="25"/>
                    <a:pt x="1611" y="0"/>
                    <a:pt x="1182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2323;p44">
              <a:extLst>
                <a:ext uri="{FF2B5EF4-FFF2-40B4-BE49-F238E27FC236}">
                  <a16:creationId xmlns:a16="http://schemas.microsoft.com/office/drawing/2014/main" id="{33A12367-3318-4E68-AC69-CA360B17E6B5}"/>
                </a:ext>
              </a:extLst>
            </p:cNvPr>
            <p:cNvSpPr/>
            <p:nvPr/>
          </p:nvSpPr>
          <p:spPr>
            <a:xfrm>
              <a:off x="1900100" y="3451275"/>
              <a:ext cx="54725" cy="30800"/>
            </a:xfrm>
            <a:custGeom>
              <a:avLst/>
              <a:gdLst/>
              <a:ahLst/>
              <a:cxnLst/>
              <a:rect l="l" t="t" r="r" b="b"/>
              <a:pathLst>
                <a:path w="2189" h="1232" extrusionOk="0">
                  <a:moveTo>
                    <a:pt x="1810" y="1"/>
                  </a:moveTo>
                  <a:cubicBezTo>
                    <a:pt x="1204" y="1"/>
                    <a:pt x="1" y="224"/>
                    <a:pt x="1" y="224"/>
                  </a:cubicBezTo>
                  <a:cubicBezTo>
                    <a:pt x="1" y="224"/>
                    <a:pt x="134" y="705"/>
                    <a:pt x="357" y="1232"/>
                  </a:cubicBezTo>
                  <a:lnTo>
                    <a:pt x="2115" y="1125"/>
                  </a:lnTo>
                  <a:cubicBezTo>
                    <a:pt x="2079" y="661"/>
                    <a:pt x="2079" y="259"/>
                    <a:pt x="2142" y="126"/>
                  </a:cubicBezTo>
                  <a:cubicBezTo>
                    <a:pt x="2189" y="34"/>
                    <a:pt x="2044" y="1"/>
                    <a:pt x="181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2324;p44">
              <a:extLst>
                <a:ext uri="{FF2B5EF4-FFF2-40B4-BE49-F238E27FC236}">
                  <a16:creationId xmlns:a16="http://schemas.microsoft.com/office/drawing/2014/main" id="{081816BF-80A7-4F38-BB17-8884E8072806}"/>
                </a:ext>
              </a:extLst>
            </p:cNvPr>
            <p:cNvSpPr/>
            <p:nvPr/>
          </p:nvSpPr>
          <p:spPr>
            <a:xfrm>
              <a:off x="1606825" y="3389150"/>
              <a:ext cx="529275" cy="86375"/>
            </a:xfrm>
            <a:custGeom>
              <a:avLst/>
              <a:gdLst/>
              <a:ahLst/>
              <a:cxnLst/>
              <a:rect l="l" t="t" r="r" b="b"/>
              <a:pathLst>
                <a:path w="21171" h="3455" extrusionOk="0">
                  <a:moveTo>
                    <a:pt x="20771" y="0"/>
                  </a:moveTo>
                  <a:cubicBezTo>
                    <a:pt x="20729" y="0"/>
                    <a:pt x="20687" y="6"/>
                    <a:pt x="20644" y="15"/>
                  </a:cubicBezTo>
                  <a:cubicBezTo>
                    <a:pt x="20563" y="32"/>
                    <a:pt x="20278" y="86"/>
                    <a:pt x="19769" y="148"/>
                  </a:cubicBezTo>
                  <a:cubicBezTo>
                    <a:pt x="19743" y="148"/>
                    <a:pt x="19707" y="157"/>
                    <a:pt x="19671" y="157"/>
                  </a:cubicBezTo>
                  <a:cubicBezTo>
                    <a:pt x="19484" y="184"/>
                    <a:pt x="19270" y="202"/>
                    <a:pt x="19029" y="229"/>
                  </a:cubicBezTo>
                  <a:cubicBezTo>
                    <a:pt x="18993" y="229"/>
                    <a:pt x="18958" y="238"/>
                    <a:pt x="18922" y="238"/>
                  </a:cubicBezTo>
                  <a:cubicBezTo>
                    <a:pt x="18886" y="238"/>
                    <a:pt x="18842" y="246"/>
                    <a:pt x="18806" y="246"/>
                  </a:cubicBezTo>
                  <a:lnTo>
                    <a:pt x="18779" y="246"/>
                  </a:lnTo>
                  <a:cubicBezTo>
                    <a:pt x="18735" y="255"/>
                    <a:pt x="18690" y="255"/>
                    <a:pt x="18645" y="264"/>
                  </a:cubicBezTo>
                  <a:cubicBezTo>
                    <a:pt x="18476" y="273"/>
                    <a:pt x="18298" y="291"/>
                    <a:pt x="18101" y="300"/>
                  </a:cubicBezTo>
                  <a:cubicBezTo>
                    <a:pt x="17950" y="309"/>
                    <a:pt x="17798" y="318"/>
                    <a:pt x="17628" y="336"/>
                  </a:cubicBezTo>
                  <a:lnTo>
                    <a:pt x="17584" y="336"/>
                  </a:lnTo>
                  <a:cubicBezTo>
                    <a:pt x="17539" y="336"/>
                    <a:pt x="17504" y="336"/>
                    <a:pt x="17468" y="345"/>
                  </a:cubicBezTo>
                  <a:cubicBezTo>
                    <a:pt x="17388" y="345"/>
                    <a:pt x="17316" y="354"/>
                    <a:pt x="17236" y="354"/>
                  </a:cubicBezTo>
                  <a:cubicBezTo>
                    <a:pt x="16995" y="362"/>
                    <a:pt x="16745" y="380"/>
                    <a:pt x="16478" y="389"/>
                  </a:cubicBezTo>
                  <a:lnTo>
                    <a:pt x="16353" y="389"/>
                  </a:lnTo>
                  <a:cubicBezTo>
                    <a:pt x="16281" y="398"/>
                    <a:pt x="16210" y="398"/>
                    <a:pt x="16148" y="398"/>
                  </a:cubicBezTo>
                  <a:cubicBezTo>
                    <a:pt x="16076" y="398"/>
                    <a:pt x="16005" y="407"/>
                    <a:pt x="15933" y="407"/>
                  </a:cubicBezTo>
                  <a:cubicBezTo>
                    <a:pt x="15746" y="416"/>
                    <a:pt x="15559" y="416"/>
                    <a:pt x="15354" y="425"/>
                  </a:cubicBezTo>
                  <a:cubicBezTo>
                    <a:pt x="15095" y="425"/>
                    <a:pt x="14800" y="434"/>
                    <a:pt x="14479" y="443"/>
                  </a:cubicBezTo>
                  <a:lnTo>
                    <a:pt x="14203" y="443"/>
                  </a:lnTo>
                  <a:cubicBezTo>
                    <a:pt x="14149" y="452"/>
                    <a:pt x="14087" y="452"/>
                    <a:pt x="14015" y="452"/>
                  </a:cubicBezTo>
                  <a:lnTo>
                    <a:pt x="13855" y="452"/>
                  </a:lnTo>
                  <a:cubicBezTo>
                    <a:pt x="13783" y="461"/>
                    <a:pt x="13712" y="461"/>
                    <a:pt x="13632" y="461"/>
                  </a:cubicBezTo>
                  <a:cubicBezTo>
                    <a:pt x="13569" y="461"/>
                    <a:pt x="13498" y="461"/>
                    <a:pt x="13427" y="470"/>
                  </a:cubicBezTo>
                  <a:cubicBezTo>
                    <a:pt x="13302" y="470"/>
                    <a:pt x="13177" y="470"/>
                    <a:pt x="13043" y="478"/>
                  </a:cubicBezTo>
                  <a:cubicBezTo>
                    <a:pt x="12927" y="478"/>
                    <a:pt x="12811" y="478"/>
                    <a:pt x="12686" y="487"/>
                  </a:cubicBezTo>
                  <a:cubicBezTo>
                    <a:pt x="12365" y="496"/>
                    <a:pt x="12026" y="505"/>
                    <a:pt x="11678" y="514"/>
                  </a:cubicBezTo>
                  <a:cubicBezTo>
                    <a:pt x="11509" y="514"/>
                    <a:pt x="11348" y="514"/>
                    <a:pt x="11187" y="523"/>
                  </a:cubicBezTo>
                  <a:lnTo>
                    <a:pt x="11143" y="523"/>
                  </a:lnTo>
                  <a:cubicBezTo>
                    <a:pt x="11018" y="523"/>
                    <a:pt x="10884" y="532"/>
                    <a:pt x="10750" y="532"/>
                  </a:cubicBezTo>
                  <a:cubicBezTo>
                    <a:pt x="10599" y="541"/>
                    <a:pt x="10456" y="541"/>
                    <a:pt x="10304" y="541"/>
                  </a:cubicBezTo>
                  <a:cubicBezTo>
                    <a:pt x="10224" y="541"/>
                    <a:pt x="10144" y="550"/>
                    <a:pt x="10063" y="550"/>
                  </a:cubicBezTo>
                  <a:cubicBezTo>
                    <a:pt x="9965" y="550"/>
                    <a:pt x="9876" y="550"/>
                    <a:pt x="9787" y="559"/>
                  </a:cubicBezTo>
                  <a:lnTo>
                    <a:pt x="9591" y="559"/>
                  </a:lnTo>
                  <a:cubicBezTo>
                    <a:pt x="9439" y="568"/>
                    <a:pt x="9287" y="568"/>
                    <a:pt x="9136" y="568"/>
                  </a:cubicBezTo>
                  <a:cubicBezTo>
                    <a:pt x="9002" y="577"/>
                    <a:pt x="8868" y="577"/>
                    <a:pt x="8734" y="585"/>
                  </a:cubicBezTo>
                  <a:lnTo>
                    <a:pt x="8672" y="585"/>
                  </a:lnTo>
                  <a:cubicBezTo>
                    <a:pt x="8547" y="585"/>
                    <a:pt x="8413" y="585"/>
                    <a:pt x="8279" y="594"/>
                  </a:cubicBezTo>
                  <a:cubicBezTo>
                    <a:pt x="8110" y="594"/>
                    <a:pt x="7940" y="603"/>
                    <a:pt x="7771" y="603"/>
                  </a:cubicBezTo>
                  <a:cubicBezTo>
                    <a:pt x="7610" y="612"/>
                    <a:pt x="7450" y="612"/>
                    <a:pt x="7298" y="612"/>
                  </a:cubicBezTo>
                  <a:cubicBezTo>
                    <a:pt x="7182" y="621"/>
                    <a:pt x="7066" y="621"/>
                    <a:pt x="6950" y="621"/>
                  </a:cubicBezTo>
                  <a:cubicBezTo>
                    <a:pt x="6879" y="621"/>
                    <a:pt x="6807" y="630"/>
                    <a:pt x="6727" y="630"/>
                  </a:cubicBezTo>
                  <a:cubicBezTo>
                    <a:pt x="6584" y="630"/>
                    <a:pt x="6441" y="630"/>
                    <a:pt x="6299" y="639"/>
                  </a:cubicBezTo>
                  <a:cubicBezTo>
                    <a:pt x="6201" y="639"/>
                    <a:pt x="6102" y="639"/>
                    <a:pt x="6004" y="648"/>
                  </a:cubicBezTo>
                  <a:lnTo>
                    <a:pt x="5844" y="648"/>
                  </a:lnTo>
                  <a:cubicBezTo>
                    <a:pt x="5576" y="657"/>
                    <a:pt x="5317" y="657"/>
                    <a:pt x="5068" y="666"/>
                  </a:cubicBezTo>
                  <a:lnTo>
                    <a:pt x="4791" y="666"/>
                  </a:lnTo>
                  <a:cubicBezTo>
                    <a:pt x="4051" y="684"/>
                    <a:pt x="3390" y="693"/>
                    <a:pt x="2846" y="693"/>
                  </a:cubicBezTo>
                  <a:cubicBezTo>
                    <a:pt x="2565" y="696"/>
                    <a:pt x="2318" y="698"/>
                    <a:pt x="2110" y="698"/>
                  </a:cubicBezTo>
                  <a:cubicBezTo>
                    <a:pt x="1817" y="698"/>
                    <a:pt x="1602" y="694"/>
                    <a:pt x="1481" y="684"/>
                  </a:cubicBezTo>
                  <a:cubicBezTo>
                    <a:pt x="1454" y="682"/>
                    <a:pt x="1428" y="681"/>
                    <a:pt x="1402" y="681"/>
                  </a:cubicBezTo>
                  <a:cubicBezTo>
                    <a:pt x="941" y="681"/>
                    <a:pt x="736" y="980"/>
                    <a:pt x="652" y="1335"/>
                  </a:cubicBezTo>
                  <a:cubicBezTo>
                    <a:pt x="652" y="1371"/>
                    <a:pt x="643" y="1406"/>
                    <a:pt x="634" y="1442"/>
                  </a:cubicBezTo>
                  <a:cubicBezTo>
                    <a:pt x="580" y="1745"/>
                    <a:pt x="598" y="2075"/>
                    <a:pt x="598" y="2280"/>
                  </a:cubicBezTo>
                  <a:cubicBezTo>
                    <a:pt x="598" y="2753"/>
                    <a:pt x="0" y="3280"/>
                    <a:pt x="2766" y="3422"/>
                  </a:cubicBezTo>
                  <a:cubicBezTo>
                    <a:pt x="3195" y="3445"/>
                    <a:pt x="3650" y="3455"/>
                    <a:pt x="4123" y="3455"/>
                  </a:cubicBezTo>
                  <a:cubicBezTo>
                    <a:pt x="4939" y="3455"/>
                    <a:pt x="5812" y="3426"/>
                    <a:pt x="6709" y="3387"/>
                  </a:cubicBezTo>
                  <a:cubicBezTo>
                    <a:pt x="6772" y="3378"/>
                    <a:pt x="6825" y="3378"/>
                    <a:pt x="6888" y="3378"/>
                  </a:cubicBezTo>
                  <a:cubicBezTo>
                    <a:pt x="8003" y="3315"/>
                    <a:pt x="9153" y="3244"/>
                    <a:pt x="10260" y="3164"/>
                  </a:cubicBezTo>
                  <a:cubicBezTo>
                    <a:pt x="10304" y="3164"/>
                    <a:pt x="10340" y="3155"/>
                    <a:pt x="10376" y="3155"/>
                  </a:cubicBezTo>
                  <a:cubicBezTo>
                    <a:pt x="10474" y="3146"/>
                    <a:pt x="10563" y="3146"/>
                    <a:pt x="10661" y="3137"/>
                  </a:cubicBezTo>
                  <a:cubicBezTo>
                    <a:pt x="10777" y="3128"/>
                    <a:pt x="10902" y="3119"/>
                    <a:pt x="11027" y="3110"/>
                  </a:cubicBezTo>
                  <a:cubicBezTo>
                    <a:pt x="11259" y="3092"/>
                    <a:pt x="11482" y="3074"/>
                    <a:pt x="11714" y="3066"/>
                  </a:cubicBezTo>
                  <a:cubicBezTo>
                    <a:pt x="11830" y="3057"/>
                    <a:pt x="11955" y="3048"/>
                    <a:pt x="12071" y="3039"/>
                  </a:cubicBezTo>
                  <a:lnTo>
                    <a:pt x="12106" y="3039"/>
                  </a:lnTo>
                  <a:cubicBezTo>
                    <a:pt x="12133" y="3039"/>
                    <a:pt x="12151" y="3039"/>
                    <a:pt x="12178" y="3030"/>
                  </a:cubicBezTo>
                  <a:cubicBezTo>
                    <a:pt x="12267" y="3030"/>
                    <a:pt x="12365" y="3021"/>
                    <a:pt x="12454" y="3012"/>
                  </a:cubicBezTo>
                  <a:cubicBezTo>
                    <a:pt x="12633" y="3003"/>
                    <a:pt x="12811" y="2994"/>
                    <a:pt x="12990" y="2985"/>
                  </a:cubicBezTo>
                  <a:cubicBezTo>
                    <a:pt x="13034" y="2976"/>
                    <a:pt x="13070" y="2976"/>
                    <a:pt x="13105" y="2976"/>
                  </a:cubicBezTo>
                  <a:cubicBezTo>
                    <a:pt x="13427" y="2950"/>
                    <a:pt x="13748" y="2932"/>
                    <a:pt x="14069" y="2905"/>
                  </a:cubicBezTo>
                  <a:lnTo>
                    <a:pt x="14122" y="2905"/>
                  </a:lnTo>
                  <a:cubicBezTo>
                    <a:pt x="14310" y="2887"/>
                    <a:pt x="14488" y="2878"/>
                    <a:pt x="14676" y="2860"/>
                  </a:cubicBezTo>
                  <a:cubicBezTo>
                    <a:pt x="14711" y="2860"/>
                    <a:pt x="14747" y="2851"/>
                    <a:pt x="14783" y="2851"/>
                  </a:cubicBezTo>
                  <a:cubicBezTo>
                    <a:pt x="14970" y="2834"/>
                    <a:pt x="15157" y="2825"/>
                    <a:pt x="15345" y="2807"/>
                  </a:cubicBezTo>
                  <a:cubicBezTo>
                    <a:pt x="15398" y="2798"/>
                    <a:pt x="15452" y="2798"/>
                    <a:pt x="15505" y="2789"/>
                  </a:cubicBezTo>
                  <a:cubicBezTo>
                    <a:pt x="16192" y="2735"/>
                    <a:pt x="16843" y="2673"/>
                    <a:pt x="17441" y="2619"/>
                  </a:cubicBezTo>
                  <a:cubicBezTo>
                    <a:pt x="17655" y="2602"/>
                    <a:pt x="17860" y="2575"/>
                    <a:pt x="18057" y="2557"/>
                  </a:cubicBezTo>
                  <a:cubicBezTo>
                    <a:pt x="18173" y="2548"/>
                    <a:pt x="18289" y="2530"/>
                    <a:pt x="18396" y="2521"/>
                  </a:cubicBezTo>
                  <a:cubicBezTo>
                    <a:pt x="18449" y="2521"/>
                    <a:pt x="18494" y="2512"/>
                    <a:pt x="18538" y="2504"/>
                  </a:cubicBezTo>
                  <a:cubicBezTo>
                    <a:pt x="18583" y="2504"/>
                    <a:pt x="18637" y="2495"/>
                    <a:pt x="18681" y="2495"/>
                  </a:cubicBezTo>
                  <a:cubicBezTo>
                    <a:pt x="18690" y="2495"/>
                    <a:pt x="18690" y="2486"/>
                    <a:pt x="18699" y="2486"/>
                  </a:cubicBezTo>
                  <a:cubicBezTo>
                    <a:pt x="18752" y="2486"/>
                    <a:pt x="18806" y="2477"/>
                    <a:pt x="18851" y="2468"/>
                  </a:cubicBezTo>
                  <a:lnTo>
                    <a:pt x="18931" y="2468"/>
                  </a:lnTo>
                  <a:cubicBezTo>
                    <a:pt x="18931" y="2468"/>
                    <a:pt x="18940" y="2459"/>
                    <a:pt x="18940" y="2459"/>
                  </a:cubicBezTo>
                  <a:cubicBezTo>
                    <a:pt x="18984" y="2459"/>
                    <a:pt x="19020" y="2450"/>
                    <a:pt x="19065" y="2450"/>
                  </a:cubicBezTo>
                  <a:cubicBezTo>
                    <a:pt x="19475" y="2396"/>
                    <a:pt x="19787" y="2361"/>
                    <a:pt x="19948" y="2325"/>
                  </a:cubicBezTo>
                  <a:cubicBezTo>
                    <a:pt x="20679" y="2182"/>
                    <a:pt x="20894" y="2156"/>
                    <a:pt x="21018" y="1933"/>
                  </a:cubicBezTo>
                  <a:cubicBezTo>
                    <a:pt x="21018" y="1924"/>
                    <a:pt x="21018" y="1924"/>
                    <a:pt x="21018" y="1924"/>
                  </a:cubicBezTo>
                  <a:cubicBezTo>
                    <a:pt x="21036" y="1897"/>
                    <a:pt x="21045" y="1870"/>
                    <a:pt x="21054" y="1834"/>
                  </a:cubicBezTo>
                  <a:cubicBezTo>
                    <a:pt x="21090" y="1710"/>
                    <a:pt x="21125" y="1504"/>
                    <a:pt x="21143" y="1290"/>
                  </a:cubicBezTo>
                  <a:cubicBezTo>
                    <a:pt x="21143" y="1255"/>
                    <a:pt x="21152" y="1219"/>
                    <a:pt x="21152" y="1183"/>
                  </a:cubicBezTo>
                  <a:cubicBezTo>
                    <a:pt x="21161" y="1103"/>
                    <a:pt x="21161" y="1014"/>
                    <a:pt x="21161" y="933"/>
                  </a:cubicBezTo>
                  <a:cubicBezTo>
                    <a:pt x="21170" y="898"/>
                    <a:pt x="21170" y="862"/>
                    <a:pt x="21170" y="835"/>
                  </a:cubicBezTo>
                  <a:cubicBezTo>
                    <a:pt x="21170" y="719"/>
                    <a:pt x="21170" y="612"/>
                    <a:pt x="21161" y="514"/>
                  </a:cubicBezTo>
                  <a:cubicBezTo>
                    <a:pt x="21152" y="478"/>
                    <a:pt x="21152" y="452"/>
                    <a:pt x="21143" y="425"/>
                  </a:cubicBezTo>
                  <a:cubicBezTo>
                    <a:pt x="21143" y="407"/>
                    <a:pt x="21143" y="389"/>
                    <a:pt x="21143" y="371"/>
                  </a:cubicBezTo>
                  <a:cubicBezTo>
                    <a:pt x="21086" y="86"/>
                    <a:pt x="20938" y="0"/>
                    <a:pt x="207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2325;p44">
              <a:extLst>
                <a:ext uri="{FF2B5EF4-FFF2-40B4-BE49-F238E27FC236}">
                  <a16:creationId xmlns:a16="http://schemas.microsoft.com/office/drawing/2014/main" id="{DD4C1DA1-162A-4A72-B116-30015484C5DB}"/>
                </a:ext>
              </a:extLst>
            </p:cNvPr>
            <p:cNvSpPr/>
            <p:nvPr/>
          </p:nvSpPr>
          <p:spPr>
            <a:xfrm>
              <a:off x="1677975" y="3394850"/>
              <a:ext cx="406375" cy="72725"/>
            </a:xfrm>
            <a:custGeom>
              <a:avLst/>
              <a:gdLst/>
              <a:ahLst/>
              <a:cxnLst/>
              <a:rect l="l" t="t" r="r" b="b"/>
              <a:pathLst>
                <a:path w="16255" h="2909" extrusionOk="0">
                  <a:moveTo>
                    <a:pt x="16183" y="1"/>
                  </a:moveTo>
                  <a:cubicBezTo>
                    <a:pt x="16147" y="1"/>
                    <a:pt x="16112" y="10"/>
                    <a:pt x="16076" y="10"/>
                  </a:cubicBezTo>
                  <a:cubicBezTo>
                    <a:pt x="16040" y="10"/>
                    <a:pt x="15996" y="18"/>
                    <a:pt x="15960" y="18"/>
                  </a:cubicBezTo>
                  <a:lnTo>
                    <a:pt x="15933" y="18"/>
                  </a:lnTo>
                  <a:cubicBezTo>
                    <a:pt x="15889" y="27"/>
                    <a:pt x="15844" y="27"/>
                    <a:pt x="15799" y="36"/>
                  </a:cubicBezTo>
                  <a:cubicBezTo>
                    <a:pt x="15630" y="45"/>
                    <a:pt x="15452" y="63"/>
                    <a:pt x="15255" y="72"/>
                  </a:cubicBezTo>
                  <a:cubicBezTo>
                    <a:pt x="15104" y="81"/>
                    <a:pt x="14952" y="90"/>
                    <a:pt x="14782" y="108"/>
                  </a:cubicBezTo>
                  <a:lnTo>
                    <a:pt x="14738" y="108"/>
                  </a:lnTo>
                  <a:cubicBezTo>
                    <a:pt x="14693" y="108"/>
                    <a:pt x="14658" y="108"/>
                    <a:pt x="14622" y="117"/>
                  </a:cubicBezTo>
                  <a:cubicBezTo>
                    <a:pt x="14542" y="117"/>
                    <a:pt x="14470" y="126"/>
                    <a:pt x="14390" y="126"/>
                  </a:cubicBezTo>
                  <a:cubicBezTo>
                    <a:pt x="14149" y="134"/>
                    <a:pt x="13899" y="152"/>
                    <a:pt x="13632" y="161"/>
                  </a:cubicBezTo>
                  <a:lnTo>
                    <a:pt x="13507" y="161"/>
                  </a:lnTo>
                  <a:cubicBezTo>
                    <a:pt x="13435" y="170"/>
                    <a:pt x="13364" y="170"/>
                    <a:pt x="13302" y="170"/>
                  </a:cubicBezTo>
                  <a:cubicBezTo>
                    <a:pt x="13230" y="170"/>
                    <a:pt x="13159" y="179"/>
                    <a:pt x="13087" y="179"/>
                  </a:cubicBezTo>
                  <a:cubicBezTo>
                    <a:pt x="12900" y="188"/>
                    <a:pt x="12713" y="188"/>
                    <a:pt x="12508" y="197"/>
                  </a:cubicBezTo>
                  <a:cubicBezTo>
                    <a:pt x="12249" y="197"/>
                    <a:pt x="11954" y="206"/>
                    <a:pt x="11633" y="215"/>
                  </a:cubicBezTo>
                  <a:cubicBezTo>
                    <a:pt x="11544" y="215"/>
                    <a:pt x="11455" y="215"/>
                    <a:pt x="11357" y="224"/>
                  </a:cubicBezTo>
                  <a:lnTo>
                    <a:pt x="11009" y="224"/>
                  </a:lnTo>
                  <a:cubicBezTo>
                    <a:pt x="10937" y="233"/>
                    <a:pt x="10866" y="233"/>
                    <a:pt x="10786" y="233"/>
                  </a:cubicBezTo>
                  <a:cubicBezTo>
                    <a:pt x="10723" y="233"/>
                    <a:pt x="10652" y="233"/>
                    <a:pt x="10581" y="242"/>
                  </a:cubicBezTo>
                  <a:cubicBezTo>
                    <a:pt x="10456" y="242"/>
                    <a:pt x="10331" y="242"/>
                    <a:pt x="10197" y="250"/>
                  </a:cubicBezTo>
                  <a:cubicBezTo>
                    <a:pt x="10081" y="250"/>
                    <a:pt x="9965" y="250"/>
                    <a:pt x="9840" y="259"/>
                  </a:cubicBezTo>
                  <a:cubicBezTo>
                    <a:pt x="9519" y="268"/>
                    <a:pt x="9180" y="277"/>
                    <a:pt x="8832" y="286"/>
                  </a:cubicBezTo>
                  <a:cubicBezTo>
                    <a:pt x="8663" y="286"/>
                    <a:pt x="8502" y="286"/>
                    <a:pt x="8341" y="295"/>
                  </a:cubicBezTo>
                  <a:lnTo>
                    <a:pt x="8297" y="295"/>
                  </a:lnTo>
                  <a:cubicBezTo>
                    <a:pt x="8172" y="295"/>
                    <a:pt x="8038" y="304"/>
                    <a:pt x="7904" y="304"/>
                  </a:cubicBezTo>
                  <a:cubicBezTo>
                    <a:pt x="7753" y="313"/>
                    <a:pt x="7610" y="313"/>
                    <a:pt x="7458" y="313"/>
                  </a:cubicBezTo>
                  <a:cubicBezTo>
                    <a:pt x="7378" y="313"/>
                    <a:pt x="7298" y="322"/>
                    <a:pt x="7217" y="322"/>
                  </a:cubicBezTo>
                  <a:cubicBezTo>
                    <a:pt x="7119" y="322"/>
                    <a:pt x="7030" y="322"/>
                    <a:pt x="6941" y="331"/>
                  </a:cubicBezTo>
                  <a:lnTo>
                    <a:pt x="6745" y="331"/>
                  </a:lnTo>
                  <a:cubicBezTo>
                    <a:pt x="6593" y="340"/>
                    <a:pt x="6441" y="340"/>
                    <a:pt x="6290" y="340"/>
                  </a:cubicBezTo>
                  <a:cubicBezTo>
                    <a:pt x="6156" y="349"/>
                    <a:pt x="6022" y="349"/>
                    <a:pt x="5888" y="357"/>
                  </a:cubicBezTo>
                  <a:lnTo>
                    <a:pt x="5826" y="357"/>
                  </a:lnTo>
                  <a:cubicBezTo>
                    <a:pt x="5701" y="357"/>
                    <a:pt x="5567" y="357"/>
                    <a:pt x="5433" y="366"/>
                  </a:cubicBezTo>
                  <a:cubicBezTo>
                    <a:pt x="5264" y="366"/>
                    <a:pt x="5094" y="375"/>
                    <a:pt x="4925" y="375"/>
                  </a:cubicBezTo>
                  <a:cubicBezTo>
                    <a:pt x="4764" y="384"/>
                    <a:pt x="4604" y="384"/>
                    <a:pt x="4452" y="384"/>
                  </a:cubicBezTo>
                  <a:cubicBezTo>
                    <a:pt x="4336" y="393"/>
                    <a:pt x="4220" y="393"/>
                    <a:pt x="4104" y="393"/>
                  </a:cubicBezTo>
                  <a:cubicBezTo>
                    <a:pt x="4033" y="393"/>
                    <a:pt x="3961" y="402"/>
                    <a:pt x="3881" y="402"/>
                  </a:cubicBezTo>
                  <a:cubicBezTo>
                    <a:pt x="3738" y="402"/>
                    <a:pt x="3595" y="411"/>
                    <a:pt x="3453" y="411"/>
                  </a:cubicBezTo>
                  <a:cubicBezTo>
                    <a:pt x="3355" y="411"/>
                    <a:pt x="3256" y="411"/>
                    <a:pt x="3158" y="420"/>
                  </a:cubicBezTo>
                  <a:lnTo>
                    <a:pt x="2998" y="420"/>
                  </a:lnTo>
                  <a:cubicBezTo>
                    <a:pt x="2730" y="429"/>
                    <a:pt x="2471" y="429"/>
                    <a:pt x="2222" y="438"/>
                  </a:cubicBezTo>
                  <a:lnTo>
                    <a:pt x="1945" y="438"/>
                  </a:lnTo>
                  <a:cubicBezTo>
                    <a:pt x="1205" y="456"/>
                    <a:pt x="544" y="465"/>
                    <a:pt x="0" y="465"/>
                  </a:cubicBezTo>
                  <a:cubicBezTo>
                    <a:pt x="63" y="536"/>
                    <a:pt x="143" y="625"/>
                    <a:pt x="241" y="714"/>
                  </a:cubicBezTo>
                  <a:cubicBezTo>
                    <a:pt x="277" y="750"/>
                    <a:pt x="313" y="786"/>
                    <a:pt x="348" y="821"/>
                  </a:cubicBezTo>
                  <a:cubicBezTo>
                    <a:pt x="536" y="973"/>
                    <a:pt x="759" y="1151"/>
                    <a:pt x="1062" y="1330"/>
                  </a:cubicBezTo>
                  <a:cubicBezTo>
                    <a:pt x="1258" y="1446"/>
                    <a:pt x="1472" y="1553"/>
                    <a:pt x="1722" y="1660"/>
                  </a:cubicBezTo>
                  <a:cubicBezTo>
                    <a:pt x="2034" y="1794"/>
                    <a:pt x="2391" y="1910"/>
                    <a:pt x="2793" y="1999"/>
                  </a:cubicBezTo>
                  <a:cubicBezTo>
                    <a:pt x="2828" y="2008"/>
                    <a:pt x="2855" y="2017"/>
                    <a:pt x="2891" y="2026"/>
                  </a:cubicBezTo>
                  <a:cubicBezTo>
                    <a:pt x="3140" y="2079"/>
                    <a:pt x="3399" y="2124"/>
                    <a:pt x="3676" y="2151"/>
                  </a:cubicBezTo>
                  <a:cubicBezTo>
                    <a:pt x="3694" y="2160"/>
                    <a:pt x="3711" y="2160"/>
                    <a:pt x="3729" y="2160"/>
                  </a:cubicBezTo>
                  <a:cubicBezTo>
                    <a:pt x="3747" y="2160"/>
                    <a:pt x="3765" y="2168"/>
                    <a:pt x="3783" y="2168"/>
                  </a:cubicBezTo>
                  <a:cubicBezTo>
                    <a:pt x="4229" y="2213"/>
                    <a:pt x="4648" y="2231"/>
                    <a:pt x="5023" y="2231"/>
                  </a:cubicBezTo>
                  <a:lnTo>
                    <a:pt x="5166" y="2231"/>
                  </a:lnTo>
                  <a:cubicBezTo>
                    <a:pt x="5665" y="2222"/>
                    <a:pt x="6102" y="2168"/>
                    <a:pt x="6468" y="2106"/>
                  </a:cubicBezTo>
                  <a:cubicBezTo>
                    <a:pt x="6513" y="2097"/>
                    <a:pt x="6548" y="2088"/>
                    <a:pt x="6593" y="2088"/>
                  </a:cubicBezTo>
                  <a:cubicBezTo>
                    <a:pt x="7547" y="1901"/>
                    <a:pt x="8029" y="1606"/>
                    <a:pt x="8029" y="1606"/>
                  </a:cubicBezTo>
                  <a:lnTo>
                    <a:pt x="8029" y="1606"/>
                  </a:lnTo>
                  <a:lnTo>
                    <a:pt x="7815" y="2909"/>
                  </a:lnTo>
                  <a:cubicBezTo>
                    <a:pt x="7931" y="2900"/>
                    <a:pt x="8056" y="2891"/>
                    <a:pt x="8181" y="2882"/>
                  </a:cubicBezTo>
                  <a:cubicBezTo>
                    <a:pt x="8413" y="2864"/>
                    <a:pt x="8636" y="2855"/>
                    <a:pt x="8868" y="2838"/>
                  </a:cubicBezTo>
                  <a:cubicBezTo>
                    <a:pt x="8984" y="2829"/>
                    <a:pt x="9109" y="2820"/>
                    <a:pt x="9225" y="2811"/>
                  </a:cubicBezTo>
                  <a:lnTo>
                    <a:pt x="9260" y="2811"/>
                  </a:lnTo>
                  <a:cubicBezTo>
                    <a:pt x="9269" y="2775"/>
                    <a:pt x="9269" y="2739"/>
                    <a:pt x="9278" y="2704"/>
                  </a:cubicBezTo>
                  <a:cubicBezTo>
                    <a:pt x="9332" y="2311"/>
                    <a:pt x="9403" y="1821"/>
                    <a:pt x="9474" y="1758"/>
                  </a:cubicBezTo>
                  <a:cubicBezTo>
                    <a:pt x="9510" y="1722"/>
                    <a:pt x="9760" y="1696"/>
                    <a:pt x="10144" y="1669"/>
                  </a:cubicBezTo>
                  <a:cubicBezTo>
                    <a:pt x="10188" y="1669"/>
                    <a:pt x="10224" y="1669"/>
                    <a:pt x="10268" y="1660"/>
                  </a:cubicBezTo>
                  <a:cubicBezTo>
                    <a:pt x="10509" y="1642"/>
                    <a:pt x="10804" y="1633"/>
                    <a:pt x="11125" y="1606"/>
                  </a:cubicBezTo>
                  <a:cubicBezTo>
                    <a:pt x="11178" y="1606"/>
                    <a:pt x="11232" y="1598"/>
                    <a:pt x="11285" y="1598"/>
                  </a:cubicBezTo>
                  <a:cubicBezTo>
                    <a:pt x="11517" y="1580"/>
                    <a:pt x="11758" y="1562"/>
                    <a:pt x="12017" y="1544"/>
                  </a:cubicBezTo>
                  <a:cubicBezTo>
                    <a:pt x="12070" y="1535"/>
                    <a:pt x="12124" y="1535"/>
                    <a:pt x="12177" y="1526"/>
                  </a:cubicBezTo>
                  <a:cubicBezTo>
                    <a:pt x="12383" y="1508"/>
                    <a:pt x="12597" y="1490"/>
                    <a:pt x="12811" y="1464"/>
                  </a:cubicBezTo>
                  <a:cubicBezTo>
                    <a:pt x="12847" y="1464"/>
                    <a:pt x="12882" y="1455"/>
                    <a:pt x="12909" y="1455"/>
                  </a:cubicBezTo>
                  <a:cubicBezTo>
                    <a:pt x="13070" y="1437"/>
                    <a:pt x="13221" y="1419"/>
                    <a:pt x="13382" y="1392"/>
                  </a:cubicBezTo>
                  <a:cubicBezTo>
                    <a:pt x="13520" y="1375"/>
                    <a:pt x="13643" y="1367"/>
                    <a:pt x="13754" y="1367"/>
                  </a:cubicBezTo>
                  <a:cubicBezTo>
                    <a:pt x="14708" y="1367"/>
                    <a:pt x="14691" y="1976"/>
                    <a:pt x="14595" y="2391"/>
                  </a:cubicBezTo>
                  <a:cubicBezTo>
                    <a:pt x="14809" y="2374"/>
                    <a:pt x="15014" y="2347"/>
                    <a:pt x="15211" y="2329"/>
                  </a:cubicBezTo>
                  <a:cubicBezTo>
                    <a:pt x="15327" y="2320"/>
                    <a:pt x="15443" y="2302"/>
                    <a:pt x="15550" y="2293"/>
                  </a:cubicBezTo>
                  <a:cubicBezTo>
                    <a:pt x="15603" y="2293"/>
                    <a:pt x="15648" y="2284"/>
                    <a:pt x="15692" y="2276"/>
                  </a:cubicBezTo>
                  <a:cubicBezTo>
                    <a:pt x="15737" y="2276"/>
                    <a:pt x="15791" y="2267"/>
                    <a:pt x="15835" y="2267"/>
                  </a:cubicBezTo>
                  <a:cubicBezTo>
                    <a:pt x="15844" y="2267"/>
                    <a:pt x="15844" y="2258"/>
                    <a:pt x="15853" y="2258"/>
                  </a:cubicBezTo>
                  <a:cubicBezTo>
                    <a:pt x="15906" y="2258"/>
                    <a:pt x="15960" y="2249"/>
                    <a:pt x="16005" y="2249"/>
                  </a:cubicBezTo>
                  <a:cubicBezTo>
                    <a:pt x="16031" y="2240"/>
                    <a:pt x="16058" y="2240"/>
                    <a:pt x="16085" y="2240"/>
                  </a:cubicBezTo>
                  <a:cubicBezTo>
                    <a:pt x="16085" y="2240"/>
                    <a:pt x="16094" y="2231"/>
                    <a:pt x="16094" y="2231"/>
                  </a:cubicBezTo>
                  <a:cubicBezTo>
                    <a:pt x="16094" y="2231"/>
                    <a:pt x="16094" y="2222"/>
                    <a:pt x="16094" y="2213"/>
                  </a:cubicBezTo>
                  <a:cubicBezTo>
                    <a:pt x="16156" y="1937"/>
                    <a:pt x="16219" y="1562"/>
                    <a:pt x="16237" y="1143"/>
                  </a:cubicBezTo>
                  <a:cubicBezTo>
                    <a:pt x="16237" y="1107"/>
                    <a:pt x="16245" y="1071"/>
                    <a:pt x="16245" y="1035"/>
                  </a:cubicBezTo>
                  <a:cubicBezTo>
                    <a:pt x="16254" y="705"/>
                    <a:pt x="16237" y="349"/>
                    <a:pt x="16183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2326;p44">
              <a:extLst>
                <a:ext uri="{FF2B5EF4-FFF2-40B4-BE49-F238E27FC236}">
                  <a16:creationId xmlns:a16="http://schemas.microsoft.com/office/drawing/2014/main" id="{E47CAB6A-31A2-402E-8988-BFAC6AD2ECE0}"/>
                </a:ext>
              </a:extLst>
            </p:cNvPr>
            <p:cNvSpPr/>
            <p:nvPr/>
          </p:nvSpPr>
          <p:spPr>
            <a:xfrm>
              <a:off x="1627125" y="3412700"/>
              <a:ext cx="124250" cy="51750"/>
            </a:xfrm>
            <a:custGeom>
              <a:avLst/>
              <a:gdLst/>
              <a:ahLst/>
              <a:cxnLst/>
              <a:rect l="l" t="t" r="r" b="b"/>
              <a:pathLst>
                <a:path w="4970" h="2070" extrusionOk="0">
                  <a:moveTo>
                    <a:pt x="2266" y="0"/>
                  </a:moveTo>
                  <a:cubicBezTo>
                    <a:pt x="1900" y="9"/>
                    <a:pt x="1437" y="72"/>
                    <a:pt x="1330" y="384"/>
                  </a:cubicBezTo>
                  <a:cubicBezTo>
                    <a:pt x="1258" y="571"/>
                    <a:pt x="1276" y="866"/>
                    <a:pt x="1758" y="1142"/>
                  </a:cubicBezTo>
                  <a:cubicBezTo>
                    <a:pt x="2223" y="1408"/>
                    <a:pt x="3016" y="1580"/>
                    <a:pt x="3548" y="1580"/>
                  </a:cubicBezTo>
                  <a:cubicBezTo>
                    <a:pt x="3802" y="1580"/>
                    <a:pt x="3996" y="1541"/>
                    <a:pt x="4068" y="1454"/>
                  </a:cubicBezTo>
                  <a:cubicBezTo>
                    <a:pt x="4104" y="1410"/>
                    <a:pt x="4131" y="1330"/>
                    <a:pt x="4059" y="1214"/>
                  </a:cubicBezTo>
                  <a:cubicBezTo>
                    <a:pt x="3861" y="899"/>
                    <a:pt x="2948" y="492"/>
                    <a:pt x="2596" y="492"/>
                  </a:cubicBezTo>
                  <a:cubicBezTo>
                    <a:pt x="2569" y="492"/>
                    <a:pt x="2545" y="495"/>
                    <a:pt x="2525" y="500"/>
                  </a:cubicBezTo>
                  <a:cubicBezTo>
                    <a:pt x="2445" y="518"/>
                    <a:pt x="2436" y="580"/>
                    <a:pt x="2436" y="607"/>
                  </a:cubicBezTo>
                  <a:cubicBezTo>
                    <a:pt x="2409" y="928"/>
                    <a:pt x="3212" y="1187"/>
                    <a:pt x="3301" y="1214"/>
                  </a:cubicBezTo>
                  <a:cubicBezTo>
                    <a:pt x="3308" y="1216"/>
                    <a:pt x="3314" y="1217"/>
                    <a:pt x="3321" y="1217"/>
                  </a:cubicBezTo>
                  <a:cubicBezTo>
                    <a:pt x="3340" y="1217"/>
                    <a:pt x="3357" y="1207"/>
                    <a:pt x="3364" y="1187"/>
                  </a:cubicBezTo>
                  <a:cubicBezTo>
                    <a:pt x="3372" y="1160"/>
                    <a:pt x="3355" y="1133"/>
                    <a:pt x="3328" y="1124"/>
                  </a:cubicBezTo>
                  <a:cubicBezTo>
                    <a:pt x="3016" y="1026"/>
                    <a:pt x="2516" y="794"/>
                    <a:pt x="2534" y="607"/>
                  </a:cubicBezTo>
                  <a:cubicBezTo>
                    <a:pt x="2534" y="607"/>
                    <a:pt x="2534" y="598"/>
                    <a:pt x="2552" y="598"/>
                  </a:cubicBezTo>
                  <a:cubicBezTo>
                    <a:pt x="2567" y="594"/>
                    <a:pt x="2586" y="592"/>
                    <a:pt x="2608" y="592"/>
                  </a:cubicBezTo>
                  <a:cubicBezTo>
                    <a:pt x="2919" y="592"/>
                    <a:pt x="3804" y="992"/>
                    <a:pt x="3979" y="1267"/>
                  </a:cubicBezTo>
                  <a:cubicBezTo>
                    <a:pt x="4024" y="1347"/>
                    <a:pt x="3997" y="1374"/>
                    <a:pt x="3988" y="1392"/>
                  </a:cubicBezTo>
                  <a:cubicBezTo>
                    <a:pt x="3938" y="1453"/>
                    <a:pt x="3778" y="1483"/>
                    <a:pt x="3559" y="1483"/>
                  </a:cubicBezTo>
                  <a:cubicBezTo>
                    <a:pt x="3074" y="1483"/>
                    <a:pt x="2303" y="1336"/>
                    <a:pt x="1811" y="1053"/>
                  </a:cubicBezTo>
                  <a:cubicBezTo>
                    <a:pt x="1463" y="857"/>
                    <a:pt x="1338" y="643"/>
                    <a:pt x="1419" y="411"/>
                  </a:cubicBezTo>
                  <a:cubicBezTo>
                    <a:pt x="1490" y="214"/>
                    <a:pt x="1793" y="107"/>
                    <a:pt x="2266" y="98"/>
                  </a:cubicBezTo>
                  <a:lnTo>
                    <a:pt x="2293" y="98"/>
                  </a:lnTo>
                  <a:cubicBezTo>
                    <a:pt x="3265" y="98"/>
                    <a:pt x="4604" y="545"/>
                    <a:pt x="4809" y="1071"/>
                  </a:cubicBezTo>
                  <a:cubicBezTo>
                    <a:pt x="4880" y="1240"/>
                    <a:pt x="4818" y="1410"/>
                    <a:pt x="4639" y="1570"/>
                  </a:cubicBezTo>
                  <a:cubicBezTo>
                    <a:pt x="4318" y="1864"/>
                    <a:pt x="3823" y="1970"/>
                    <a:pt x="3276" y="1970"/>
                  </a:cubicBezTo>
                  <a:cubicBezTo>
                    <a:pt x="1862" y="1970"/>
                    <a:pt x="97" y="1262"/>
                    <a:pt x="72" y="1249"/>
                  </a:cubicBezTo>
                  <a:cubicBezTo>
                    <a:pt x="67" y="1247"/>
                    <a:pt x="62" y="1246"/>
                    <a:pt x="56" y="1246"/>
                  </a:cubicBezTo>
                  <a:cubicBezTo>
                    <a:pt x="38" y="1246"/>
                    <a:pt x="16" y="1256"/>
                    <a:pt x="9" y="1276"/>
                  </a:cubicBezTo>
                  <a:cubicBezTo>
                    <a:pt x="0" y="1303"/>
                    <a:pt x="18" y="1330"/>
                    <a:pt x="36" y="1338"/>
                  </a:cubicBezTo>
                  <a:cubicBezTo>
                    <a:pt x="45" y="1347"/>
                    <a:pt x="910" y="1695"/>
                    <a:pt x="1909" y="1909"/>
                  </a:cubicBezTo>
                  <a:cubicBezTo>
                    <a:pt x="2427" y="2016"/>
                    <a:pt x="2882" y="2070"/>
                    <a:pt x="3283" y="2070"/>
                  </a:cubicBezTo>
                  <a:cubicBezTo>
                    <a:pt x="3917" y="2070"/>
                    <a:pt x="4398" y="1927"/>
                    <a:pt x="4711" y="1642"/>
                  </a:cubicBezTo>
                  <a:cubicBezTo>
                    <a:pt x="4969" y="1401"/>
                    <a:pt x="4960" y="1178"/>
                    <a:pt x="4907" y="1035"/>
                  </a:cubicBezTo>
                  <a:cubicBezTo>
                    <a:pt x="4675" y="464"/>
                    <a:pt x="3301" y="0"/>
                    <a:pt x="2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2327;p44">
              <a:extLst>
                <a:ext uri="{FF2B5EF4-FFF2-40B4-BE49-F238E27FC236}">
                  <a16:creationId xmlns:a16="http://schemas.microsoft.com/office/drawing/2014/main" id="{A4DDFA32-65D6-44D2-B1FC-1BEA0D6FF547}"/>
                </a:ext>
              </a:extLst>
            </p:cNvPr>
            <p:cNvSpPr/>
            <p:nvPr/>
          </p:nvSpPr>
          <p:spPr>
            <a:xfrm>
              <a:off x="1622650" y="3422500"/>
              <a:ext cx="35950" cy="19650"/>
            </a:xfrm>
            <a:custGeom>
              <a:avLst/>
              <a:gdLst/>
              <a:ahLst/>
              <a:cxnLst/>
              <a:rect l="l" t="t" r="r" b="b"/>
              <a:pathLst>
                <a:path w="1438" h="786" extrusionOk="0">
                  <a:moveTo>
                    <a:pt x="19" y="1"/>
                  </a:moveTo>
                  <a:cubicBezTo>
                    <a:pt x="19" y="37"/>
                    <a:pt x="10" y="72"/>
                    <a:pt x="1" y="108"/>
                  </a:cubicBezTo>
                  <a:cubicBezTo>
                    <a:pt x="411" y="358"/>
                    <a:pt x="955" y="643"/>
                    <a:pt x="1366" y="786"/>
                  </a:cubicBezTo>
                  <a:lnTo>
                    <a:pt x="1384" y="786"/>
                  </a:lnTo>
                  <a:cubicBezTo>
                    <a:pt x="1410" y="786"/>
                    <a:pt x="1428" y="777"/>
                    <a:pt x="1428" y="750"/>
                  </a:cubicBezTo>
                  <a:cubicBezTo>
                    <a:pt x="1437" y="723"/>
                    <a:pt x="1428" y="697"/>
                    <a:pt x="1401" y="688"/>
                  </a:cubicBezTo>
                  <a:cubicBezTo>
                    <a:pt x="964" y="545"/>
                    <a:pt x="420" y="251"/>
                    <a:pt x="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2328;p44">
              <a:extLst>
                <a:ext uri="{FF2B5EF4-FFF2-40B4-BE49-F238E27FC236}">
                  <a16:creationId xmlns:a16="http://schemas.microsoft.com/office/drawing/2014/main" id="{CB350848-4FA5-4D12-AC8E-E791980D2F23}"/>
                </a:ext>
              </a:extLst>
            </p:cNvPr>
            <p:cNvSpPr/>
            <p:nvPr/>
          </p:nvSpPr>
          <p:spPr>
            <a:xfrm>
              <a:off x="1752900" y="3405325"/>
              <a:ext cx="26125" cy="68500"/>
            </a:xfrm>
            <a:custGeom>
              <a:avLst/>
              <a:gdLst/>
              <a:ahLst/>
              <a:cxnLst/>
              <a:rect l="l" t="t" r="r" b="b"/>
              <a:pathLst>
                <a:path w="1045" h="2740" extrusionOk="0">
                  <a:moveTo>
                    <a:pt x="1" y="1"/>
                  </a:moveTo>
                  <a:cubicBezTo>
                    <a:pt x="304" y="206"/>
                    <a:pt x="652" y="518"/>
                    <a:pt x="786" y="902"/>
                  </a:cubicBezTo>
                  <a:cubicBezTo>
                    <a:pt x="875" y="1170"/>
                    <a:pt x="839" y="1446"/>
                    <a:pt x="688" y="1723"/>
                  </a:cubicBezTo>
                  <a:cubicBezTo>
                    <a:pt x="688" y="1723"/>
                    <a:pt x="688" y="1732"/>
                    <a:pt x="679" y="1732"/>
                  </a:cubicBezTo>
                  <a:cubicBezTo>
                    <a:pt x="509" y="2044"/>
                    <a:pt x="500" y="2320"/>
                    <a:pt x="652" y="2534"/>
                  </a:cubicBezTo>
                  <a:cubicBezTo>
                    <a:pt x="706" y="2615"/>
                    <a:pt x="777" y="2677"/>
                    <a:pt x="866" y="2740"/>
                  </a:cubicBezTo>
                  <a:cubicBezTo>
                    <a:pt x="929" y="2731"/>
                    <a:pt x="982" y="2731"/>
                    <a:pt x="1045" y="2731"/>
                  </a:cubicBezTo>
                  <a:cubicBezTo>
                    <a:pt x="911" y="2659"/>
                    <a:pt x="804" y="2579"/>
                    <a:pt x="732" y="2481"/>
                  </a:cubicBezTo>
                  <a:cubicBezTo>
                    <a:pt x="607" y="2294"/>
                    <a:pt x="616" y="2053"/>
                    <a:pt x="777" y="1767"/>
                  </a:cubicBezTo>
                  <a:cubicBezTo>
                    <a:pt x="777" y="1758"/>
                    <a:pt x="786" y="1749"/>
                    <a:pt x="786" y="1749"/>
                  </a:cubicBezTo>
                  <a:cubicBezTo>
                    <a:pt x="946" y="1455"/>
                    <a:pt x="973" y="1161"/>
                    <a:pt x="875" y="866"/>
                  </a:cubicBezTo>
                  <a:cubicBezTo>
                    <a:pt x="750" y="509"/>
                    <a:pt x="456" y="215"/>
                    <a:pt x="1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2329;p44">
              <a:extLst>
                <a:ext uri="{FF2B5EF4-FFF2-40B4-BE49-F238E27FC236}">
                  <a16:creationId xmlns:a16="http://schemas.microsoft.com/office/drawing/2014/main" id="{9C00AEB4-4A29-4618-BD33-6352AA44915B}"/>
                </a:ext>
              </a:extLst>
            </p:cNvPr>
            <p:cNvSpPr/>
            <p:nvPr/>
          </p:nvSpPr>
          <p:spPr>
            <a:xfrm>
              <a:off x="1828950" y="3403100"/>
              <a:ext cx="37275" cy="65150"/>
            </a:xfrm>
            <a:custGeom>
              <a:avLst/>
              <a:gdLst/>
              <a:ahLst/>
              <a:cxnLst/>
              <a:rect l="l" t="t" r="r" b="b"/>
              <a:pathLst>
                <a:path w="1491" h="2606" extrusionOk="0">
                  <a:moveTo>
                    <a:pt x="706" y="1"/>
                  </a:moveTo>
                  <a:cubicBezTo>
                    <a:pt x="545" y="108"/>
                    <a:pt x="411" y="215"/>
                    <a:pt x="295" y="340"/>
                  </a:cubicBezTo>
                  <a:cubicBezTo>
                    <a:pt x="90" y="563"/>
                    <a:pt x="1" y="786"/>
                    <a:pt x="19" y="1018"/>
                  </a:cubicBezTo>
                  <a:cubicBezTo>
                    <a:pt x="37" y="1294"/>
                    <a:pt x="206" y="1553"/>
                    <a:pt x="429" y="1776"/>
                  </a:cubicBezTo>
                  <a:cubicBezTo>
                    <a:pt x="599" y="1946"/>
                    <a:pt x="786" y="2097"/>
                    <a:pt x="964" y="2240"/>
                  </a:cubicBezTo>
                  <a:cubicBezTo>
                    <a:pt x="1125" y="2374"/>
                    <a:pt x="1285" y="2499"/>
                    <a:pt x="1375" y="2606"/>
                  </a:cubicBezTo>
                  <a:cubicBezTo>
                    <a:pt x="1419" y="2606"/>
                    <a:pt x="1455" y="2597"/>
                    <a:pt x="1491" y="2597"/>
                  </a:cubicBezTo>
                  <a:cubicBezTo>
                    <a:pt x="1410" y="2472"/>
                    <a:pt x="1232" y="2329"/>
                    <a:pt x="1027" y="2160"/>
                  </a:cubicBezTo>
                  <a:cubicBezTo>
                    <a:pt x="866" y="2035"/>
                    <a:pt x="706" y="1901"/>
                    <a:pt x="554" y="1758"/>
                  </a:cubicBezTo>
                  <a:cubicBezTo>
                    <a:pt x="322" y="1535"/>
                    <a:pt x="135" y="1285"/>
                    <a:pt x="117" y="1018"/>
                  </a:cubicBezTo>
                  <a:cubicBezTo>
                    <a:pt x="99" y="804"/>
                    <a:pt x="179" y="607"/>
                    <a:pt x="367" y="402"/>
                  </a:cubicBezTo>
                  <a:cubicBezTo>
                    <a:pt x="509" y="251"/>
                    <a:pt x="688" y="117"/>
                    <a:pt x="902" y="1"/>
                  </a:cubicBezTo>
                  <a:close/>
                </a:path>
              </a:pathLst>
            </a:custGeom>
            <a:solidFill>
              <a:srgbClr val="B36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2330;p44">
              <a:extLst>
                <a:ext uri="{FF2B5EF4-FFF2-40B4-BE49-F238E27FC236}">
                  <a16:creationId xmlns:a16="http://schemas.microsoft.com/office/drawing/2014/main" id="{60FDE2C3-2C31-46E1-8000-9BA8D7EF2F2A}"/>
                </a:ext>
              </a:extLst>
            </p:cNvPr>
            <p:cNvSpPr/>
            <p:nvPr/>
          </p:nvSpPr>
          <p:spPr>
            <a:xfrm>
              <a:off x="1901000" y="3400425"/>
              <a:ext cx="56225" cy="64700"/>
            </a:xfrm>
            <a:custGeom>
              <a:avLst/>
              <a:gdLst/>
              <a:ahLst/>
              <a:cxnLst/>
              <a:rect l="l" t="t" r="r" b="b"/>
              <a:pathLst>
                <a:path w="2249" h="2588" extrusionOk="0">
                  <a:moveTo>
                    <a:pt x="2088" y="1"/>
                  </a:moveTo>
                  <a:cubicBezTo>
                    <a:pt x="1909" y="126"/>
                    <a:pt x="1669" y="242"/>
                    <a:pt x="1428" y="358"/>
                  </a:cubicBezTo>
                  <a:cubicBezTo>
                    <a:pt x="875" y="625"/>
                    <a:pt x="241" y="928"/>
                    <a:pt x="90" y="1490"/>
                  </a:cubicBezTo>
                  <a:cubicBezTo>
                    <a:pt x="0" y="1803"/>
                    <a:pt x="72" y="2168"/>
                    <a:pt x="304" y="2588"/>
                  </a:cubicBezTo>
                  <a:lnTo>
                    <a:pt x="339" y="2588"/>
                  </a:lnTo>
                  <a:cubicBezTo>
                    <a:pt x="366" y="2588"/>
                    <a:pt x="384" y="2588"/>
                    <a:pt x="411" y="2579"/>
                  </a:cubicBezTo>
                  <a:cubicBezTo>
                    <a:pt x="393" y="2552"/>
                    <a:pt x="375" y="2516"/>
                    <a:pt x="357" y="2481"/>
                  </a:cubicBezTo>
                  <a:cubicBezTo>
                    <a:pt x="161" y="2106"/>
                    <a:pt x="107" y="1794"/>
                    <a:pt x="188" y="1517"/>
                  </a:cubicBezTo>
                  <a:cubicBezTo>
                    <a:pt x="321" y="1000"/>
                    <a:pt x="910" y="714"/>
                    <a:pt x="1472" y="447"/>
                  </a:cubicBezTo>
                  <a:cubicBezTo>
                    <a:pt x="1767" y="304"/>
                    <a:pt x="2052" y="170"/>
                    <a:pt x="22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2331;p44">
              <a:extLst>
                <a:ext uri="{FF2B5EF4-FFF2-40B4-BE49-F238E27FC236}">
                  <a16:creationId xmlns:a16="http://schemas.microsoft.com/office/drawing/2014/main" id="{8866A6B5-EB02-44B2-9746-38AC9294AE31}"/>
                </a:ext>
              </a:extLst>
            </p:cNvPr>
            <p:cNvSpPr/>
            <p:nvPr/>
          </p:nvSpPr>
          <p:spPr>
            <a:xfrm>
              <a:off x="1948950" y="3429525"/>
              <a:ext cx="36375" cy="32425"/>
            </a:xfrm>
            <a:custGeom>
              <a:avLst/>
              <a:gdLst/>
              <a:ahLst/>
              <a:cxnLst/>
              <a:rect l="l" t="t" r="r" b="b"/>
              <a:pathLst>
                <a:path w="1455" h="1297" extrusionOk="0">
                  <a:moveTo>
                    <a:pt x="863" y="0"/>
                  </a:moveTo>
                  <a:cubicBezTo>
                    <a:pt x="639" y="0"/>
                    <a:pt x="422" y="77"/>
                    <a:pt x="286" y="219"/>
                  </a:cubicBezTo>
                  <a:cubicBezTo>
                    <a:pt x="277" y="228"/>
                    <a:pt x="277" y="228"/>
                    <a:pt x="268" y="237"/>
                  </a:cubicBezTo>
                  <a:cubicBezTo>
                    <a:pt x="152" y="380"/>
                    <a:pt x="0" y="701"/>
                    <a:pt x="366" y="1272"/>
                  </a:cubicBezTo>
                  <a:cubicBezTo>
                    <a:pt x="375" y="1281"/>
                    <a:pt x="375" y="1290"/>
                    <a:pt x="384" y="1290"/>
                  </a:cubicBezTo>
                  <a:cubicBezTo>
                    <a:pt x="393" y="1294"/>
                    <a:pt x="402" y="1297"/>
                    <a:pt x="411" y="1297"/>
                  </a:cubicBezTo>
                  <a:cubicBezTo>
                    <a:pt x="420" y="1297"/>
                    <a:pt x="429" y="1294"/>
                    <a:pt x="437" y="1290"/>
                  </a:cubicBezTo>
                  <a:cubicBezTo>
                    <a:pt x="464" y="1272"/>
                    <a:pt x="464" y="1245"/>
                    <a:pt x="446" y="1219"/>
                  </a:cubicBezTo>
                  <a:cubicBezTo>
                    <a:pt x="206" y="844"/>
                    <a:pt x="161" y="514"/>
                    <a:pt x="348" y="300"/>
                  </a:cubicBezTo>
                  <a:cubicBezTo>
                    <a:pt x="375" y="264"/>
                    <a:pt x="411" y="237"/>
                    <a:pt x="446" y="211"/>
                  </a:cubicBezTo>
                  <a:cubicBezTo>
                    <a:pt x="562" y="137"/>
                    <a:pt x="709" y="97"/>
                    <a:pt x="861" y="97"/>
                  </a:cubicBezTo>
                  <a:cubicBezTo>
                    <a:pt x="967" y="97"/>
                    <a:pt x="1075" y="117"/>
                    <a:pt x="1178" y="157"/>
                  </a:cubicBezTo>
                  <a:cubicBezTo>
                    <a:pt x="1187" y="157"/>
                    <a:pt x="1196" y="166"/>
                    <a:pt x="1205" y="166"/>
                  </a:cubicBezTo>
                  <a:cubicBezTo>
                    <a:pt x="1249" y="184"/>
                    <a:pt x="1276" y="219"/>
                    <a:pt x="1294" y="255"/>
                  </a:cubicBezTo>
                  <a:cubicBezTo>
                    <a:pt x="1347" y="407"/>
                    <a:pt x="1223" y="701"/>
                    <a:pt x="1115" y="942"/>
                  </a:cubicBezTo>
                  <a:cubicBezTo>
                    <a:pt x="1062" y="1058"/>
                    <a:pt x="1017" y="1156"/>
                    <a:pt x="991" y="1245"/>
                  </a:cubicBezTo>
                  <a:cubicBezTo>
                    <a:pt x="1026" y="1245"/>
                    <a:pt x="1062" y="1236"/>
                    <a:pt x="1098" y="1236"/>
                  </a:cubicBezTo>
                  <a:cubicBezTo>
                    <a:pt x="1124" y="1156"/>
                    <a:pt x="1169" y="1058"/>
                    <a:pt x="1205" y="978"/>
                  </a:cubicBezTo>
                  <a:cubicBezTo>
                    <a:pt x="1321" y="710"/>
                    <a:pt x="1454" y="416"/>
                    <a:pt x="1383" y="219"/>
                  </a:cubicBezTo>
                  <a:cubicBezTo>
                    <a:pt x="1374" y="193"/>
                    <a:pt x="1356" y="166"/>
                    <a:pt x="1338" y="139"/>
                  </a:cubicBezTo>
                  <a:cubicBezTo>
                    <a:pt x="1312" y="112"/>
                    <a:pt x="1285" y="95"/>
                    <a:pt x="1240" y="77"/>
                  </a:cubicBezTo>
                  <a:cubicBezTo>
                    <a:pt x="1121" y="25"/>
                    <a:pt x="991" y="0"/>
                    <a:pt x="8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2332;p44">
              <a:extLst>
                <a:ext uri="{FF2B5EF4-FFF2-40B4-BE49-F238E27FC236}">
                  <a16:creationId xmlns:a16="http://schemas.microsoft.com/office/drawing/2014/main" id="{91BD75CB-9FC7-409A-B7A9-FC1ECE8CFD01}"/>
                </a:ext>
              </a:extLst>
            </p:cNvPr>
            <p:cNvSpPr/>
            <p:nvPr/>
          </p:nvSpPr>
          <p:spPr>
            <a:xfrm>
              <a:off x="1927975" y="3408150"/>
              <a:ext cx="73625" cy="55650"/>
            </a:xfrm>
            <a:custGeom>
              <a:avLst/>
              <a:gdLst/>
              <a:ahLst/>
              <a:cxnLst/>
              <a:rect l="l" t="t" r="r" b="b"/>
              <a:pathLst>
                <a:path w="2945" h="2226" extrusionOk="0">
                  <a:moveTo>
                    <a:pt x="1859" y="0"/>
                  </a:moveTo>
                  <a:cubicBezTo>
                    <a:pt x="1545" y="0"/>
                    <a:pt x="1196" y="133"/>
                    <a:pt x="839" y="396"/>
                  </a:cubicBezTo>
                  <a:cubicBezTo>
                    <a:pt x="518" y="637"/>
                    <a:pt x="286" y="887"/>
                    <a:pt x="144" y="1137"/>
                  </a:cubicBezTo>
                  <a:cubicBezTo>
                    <a:pt x="45" y="1333"/>
                    <a:pt x="1" y="1520"/>
                    <a:pt x="10" y="1717"/>
                  </a:cubicBezTo>
                  <a:cubicBezTo>
                    <a:pt x="10" y="1904"/>
                    <a:pt x="72" y="2074"/>
                    <a:pt x="144" y="2225"/>
                  </a:cubicBezTo>
                  <a:cubicBezTo>
                    <a:pt x="188" y="2216"/>
                    <a:pt x="224" y="2216"/>
                    <a:pt x="259" y="2216"/>
                  </a:cubicBezTo>
                  <a:cubicBezTo>
                    <a:pt x="170" y="2065"/>
                    <a:pt x="108" y="1895"/>
                    <a:pt x="108" y="1717"/>
                  </a:cubicBezTo>
                  <a:cubicBezTo>
                    <a:pt x="99" y="1520"/>
                    <a:pt x="152" y="1324"/>
                    <a:pt x="268" y="1128"/>
                  </a:cubicBezTo>
                  <a:cubicBezTo>
                    <a:pt x="393" y="905"/>
                    <a:pt x="607" y="691"/>
                    <a:pt x="902" y="477"/>
                  </a:cubicBezTo>
                  <a:cubicBezTo>
                    <a:pt x="1287" y="192"/>
                    <a:pt x="1604" y="97"/>
                    <a:pt x="1854" y="97"/>
                  </a:cubicBezTo>
                  <a:cubicBezTo>
                    <a:pt x="2026" y="97"/>
                    <a:pt x="2166" y="142"/>
                    <a:pt x="2276" y="200"/>
                  </a:cubicBezTo>
                  <a:cubicBezTo>
                    <a:pt x="2543" y="334"/>
                    <a:pt x="2740" y="611"/>
                    <a:pt x="2811" y="932"/>
                  </a:cubicBezTo>
                  <a:cubicBezTo>
                    <a:pt x="2838" y="1039"/>
                    <a:pt x="2847" y="1146"/>
                    <a:pt x="2847" y="1253"/>
                  </a:cubicBezTo>
                  <a:cubicBezTo>
                    <a:pt x="2847" y="1583"/>
                    <a:pt x="2722" y="1868"/>
                    <a:pt x="2499" y="2047"/>
                  </a:cubicBezTo>
                  <a:cubicBezTo>
                    <a:pt x="2552" y="2038"/>
                    <a:pt x="2606" y="2038"/>
                    <a:pt x="2650" y="2029"/>
                  </a:cubicBezTo>
                  <a:lnTo>
                    <a:pt x="2659" y="2029"/>
                  </a:lnTo>
                  <a:cubicBezTo>
                    <a:pt x="2838" y="1833"/>
                    <a:pt x="2945" y="1565"/>
                    <a:pt x="2945" y="1253"/>
                  </a:cubicBezTo>
                  <a:cubicBezTo>
                    <a:pt x="2945" y="1146"/>
                    <a:pt x="2936" y="1030"/>
                    <a:pt x="2909" y="923"/>
                  </a:cubicBezTo>
                  <a:cubicBezTo>
                    <a:pt x="2829" y="566"/>
                    <a:pt x="2615" y="263"/>
                    <a:pt x="2320" y="111"/>
                  </a:cubicBezTo>
                  <a:cubicBezTo>
                    <a:pt x="2179" y="37"/>
                    <a:pt x="2024" y="0"/>
                    <a:pt x="1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333;p44">
              <a:extLst>
                <a:ext uri="{FF2B5EF4-FFF2-40B4-BE49-F238E27FC236}">
                  <a16:creationId xmlns:a16="http://schemas.microsoft.com/office/drawing/2014/main" id="{E958BD2A-B944-41B2-BE2B-4CEF9542C974}"/>
                </a:ext>
              </a:extLst>
            </p:cNvPr>
            <p:cNvSpPr/>
            <p:nvPr/>
          </p:nvSpPr>
          <p:spPr>
            <a:xfrm>
              <a:off x="2118675" y="3393725"/>
              <a:ext cx="17200" cy="8425"/>
            </a:xfrm>
            <a:custGeom>
              <a:avLst/>
              <a:gdLst/>
              <a:ahLst/>
              <a:cxnLst/>
              <a:rect l="l" t="t" r="r" b="b"/>
              <a:pathLst>
                <a:path w="688" h="337" extrusionOk="0">
                  <a:moveTo>
                    <a:pt x="63" y="0"/>
                  </a:moveTo>
                  <a:cubicBezTo>
                    <a:pt x="47" y="0"/>
                    <a:pt x="29" y="8"/>
                    <a:pt x="18" y="19"/>
                  </a:cubicBezTo>
                  <a:cubicBezTo>
                    <a:pt x="0" y="37"/>
                    <a:pt x="0" y="72"/>
                    <a:pt x="27" y="90"/>
                  </a:cubicBezTo>
                  <a:cubicBezTo>
                    <a:pt x="214" y="254"/>
                    <a:pt x="409" y="336"/>
                    <a:pt x="604" y="336"/>
                  </a:cubicBezTo>
                  <a:cubicBezTo>
                    <a:pt x="631" y="336"/>
                    <a:pt x="659" y="334"/>
                    <a:pt x="687" y="331"/>
                  </a:cubicBezTo>
                  <a:cubicBezTo>
                    <a:pt x="678" y="295"/>
                    <a:pt x="678" y="269"/>
                    <a:pt x="669" y="242"/>
                  </a:cubicBezTo>
                  <a:cubicBezTo>
                    <a:pt x="652" y="244"/>
                    <a:pt x="635" y="244"/>
                    <a:pt x="618" y="244"/>
                  </a:cubicBezTo>
                  <a:cubicBezTo>
                    <a:pt x="445" y="244"/>
                    <a:pt x="260" y="164"/>
                    <a:pt x="89" y="10"/>
                  </a:cubicBezTo>
                  <a:cubicBezTo>
                    <a:pt x="83" y="3"/>
                    <a:pt x="73" y="0"/>
                    <a:pt x="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334;p44">
              <a:extLst>
                <a:ext uri="{FF2B5EF4-FFF2-40B4-BE49-F238E27FC236}">
                  <a16:creationId xmlns:a16="http://schemas.microsoft.com/office/drawing/2014/main" id="{25B59E39-D1D4-4A9C-A3EC-7A9F13F13DC8}"/>
                </a:ext>
              </a:extLst>
            </p:cNvPr>
            <p:cNvSpPr/>
            <p:nvPr/>
          </p:nvSpPr>
          <p:spPr>
            <a:xfrm>
              <a:off x="2070950" y="3395075"/>
              <a:ext cx="64700" cy="30575"/>
            </a:xfrm>
            <a:custGeom>
              <a:avLst/>
              <a:gdLst/>
              <a:ahLst/>
              <a:cxnLst/>
              <a:rect l="l" t="t" r="r" b="b"/>
              <a:pathLst>
                <a:path w="2588" h="1223" extrusionOk="0">
                  <a:moveTo>
                    <a:pt x="357" y="1"/>
                  </a:moveTo>
                  <a:cubicBezTo>
                    <a:pt x="321" y="1"/>
                    <a:pt x="277" y="9"/>
                    <a:pt x="241" y="9"/>
                  </a:cubicBezTo>
                  <a:cubicBezTo>
                    <a:pt x="107" y="286"/>
                    <a:pt x="0" y="634"/>
                    <a:pt x="179" y="893"/>
                  </a:cubicBezTo>
                  <a:cubicBezTo>
                    <a:pt x="250" y="1000"/>
                    <a:pt x="366" y="1080"/>
                    <a:pt x="518" y="1134"/>
                  </a:cubicBezTo>
                  <a:cubicBezTo>
                    <a:pt x="687" y="1196"/>
                    <a:pt x="910" y="1223"/>
                    <a:pt x="1187" y="1223"/>
                  </a:cubicBezTo>
                  <a:cubicBezTo>
                    <a:pt x="1561" y="1223"/>
                    <a:pt x="2025" y="1169"/>
                    <a:pt x="2578" y="1053"/>
                  </a:cubicBezTo>
                  <a:cubicBezTo>
                    <a:pt x="2578" y="1018"/>
                    <a:pt x="2587" y="982"/>
                    <a:pt x="2587" y="946"/>
                  </a:cubicBezTo>
                  <a:lnTo>
                    <a:pt x="2578" y="946"/>
                  </a:lnTo>
                  <a:cubicBezTo>
                    <a:pt x="1977" y="1074"/>
                    <a:pt x="1524" y="1124"/>
                    <a:pt x="1184" y="1124"/>
                  </a:cubicBezTo>
                  <a:cubicBezTo>
                    <a:pt x="884" y="1124"/>
                    <a:pt x="673" y="1085"/>
                    <a:pt x="526" y="1026"/>
                  </a:cubicBezTo>
                  <a:cubicBezTo>
                    <a:pt x="393" y="973"/>
                    <a:pt x="312" y="911"/>
                    <a:pt x="259" y="839"/>
                  </a:cubicBezTo>
                  <a:cubicBezTo>
                    <a:pt x="98" y="598"/>
                    <a:pt x="223" y="259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335;p44">
              <a:extLst>
                <a:ext uri="{FF2B5EF4-FFF2-40B4-BE49-F238E27FC236}">
                  <a16:creationId xmlns:a16="http://schemas.microsoft.com/office/drawing/2014/main" id="{3B8E26B5-6EF7-45B2-8983-8F0010C57529}"/>
                </a:ext>
              </a:extLst>
            </p:cNvPr>
            <p:cNvSpPr/>
            <p:nvPr/>
          </p:nvSpPr>
          <p:spPr>
            <a:xfrm>
              <a:off x="2097475" y="3392850"/>
              <a:ext cx="38625" cy="19825"/>
            </a:xfrm>
            <a:custGeom>
              <a:avLst/>
              <a:gdLst/>
              <a:ahLst/>
              <a:cxnLst/>
              <a:rect l="l" t="t" r="r" b="b"/>
              <a:pathLst>
                <a:path w="1545" h="793" extrusionOk="0">
                  <a:moveTo>
                    <a:pt x="143" y="0"/>
                  </a:moveTo>
                  <a:cubicBezTo>
                    <a:pt x="117" y="0"/>
                    <a:pt x="81" y="9"/>
                    <a:pt x="45" y="9"/>
                  </a:cubicBezTo>
                  <a:cubicBezTo>
                    <a:pt x="1" y="197"/>
                    <a:pt x="28" y="348"/>
                    <a:pt x="126" y="464"/>
                  </a:cubicBezTo>
                  <a:cubicBezTo>
                    <a:pt x="334" y="724"/>
                    <a:pt x="815" y="793"/>
                    <a:pt x="1268" y="793"/>
                  </a:cubicBezTo>
                  <a:cubicBezTo>
                    <a:pt x="1359" y="793"/>
                    <a:pt x="1449" y="790"/>
                    <a:pt x="1535" y="785"/>
                  </a:cubicBezTo>
                  <a:cubicBezTo>
                    <a:pt x="1544" y="750"/>
                    <a:pt x="1544" y="714"/>
                    <a:pt x="1544" y="687"/>
                  </a:cubicBezTo>
                  <a:lnTo>
                    <a:pt x="1544" y="687"/>
                  </a:lnTo>
                  <a:cubicBezTo>
                    <a:pt x="1457" y="692"/>
                    <a:pt x="1366" y="695"/>
                    <a:pt x="1275" y="695"/>
                  </a:cubicBezTo>
                  <a:cubicBezTo>
                    <a:pt x="838" y="695"/>
                    <a:pt x="391" y="631"/>
                    <a:pt x="206" y="402"/>
                  </a:cubicBezTo>
                  <a:cubicBezTo>
                    <a:pt x="126" y="304"/>
                    <a:pt x="99" y="161"/>
                    <a:pt x="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336;p44">
              <a:extLst>
                <a:ext uri="{FF2B5EF4-FFF2-40B4-BE49-F238E27FC236}">
                  <a16:creationId xmlns:a16="http://schemas.microsoft.com/office/drawing/2014/main" id="{495F5333-BEE3-4A03-8CAE-58AB16459260}"/>
                </a:ext>
              </a:extLst>
            </p:cNvPr>
            <p:cNvSpPr/>
            <p:nvPr/>
          </p:nvSpPr>
          <p:spPr>
            <a:xfrm>
              <a:off x="2080075" y="3434575"/>
              <a:ext cx="53125" cy="16275"/>
            </a:xfrm>
            <a:custGeom>
              <a:avLst/>
              <a:gdLst/>
              <a:ahLst/>
              <a:cxnLst/>
              <a:rect l="l" t="t" r="r" b="b"/>
              <a:pathLst>
                <a:path w="2125" h="651" extrusionOk="0">
                  <a:moveTo>
                    <a:pt x="1709" y="1"/>
                  </a:moveTo>
                  <a:cubicBezTo>
                    <a:pt x="880" y="1"/>
                    <a:pt x="302" y="216"/>
                    <a:pt x="10" y="624"/>
                  </a:cubicBezTo>
                  <a:cubicBezTo>
                    <a:pt x="10" y="633"/>
                    <a:pt x="1" y="642"/>
                    <a:pt x="1" y="651"/>
                  </a:cubicBezTo>
                  <a:cubicBezTo>
                    <a:pt x="1" y="651"/>
                    <a:pt x="10" y="642"/>
                    <a:pt x="10" y="642"/>
                  </a:cubicBezTo>
                  <a:cubicBezTo>
                    <a:pt x="54" y="642"/>
                    <a:pt x="90" y="633"/>
                    <a:pt x="135" y="633"/>
                  </a:cubicBezTo>
                  <a:cubicBezTo>
                    <a:pt x="414" y="284"/>
                    <a:pt x="963" y="103"/>
                    <a:pt x="1730" y="103"/>
                  </a:cubicBezTo>
                  <a:cubicBezTo>
                    <a:pt x="1844" y="103"/>
                    <a:pt x="1964" y="107"/>
                    <a:pt x="2088" y="116"/>
                  </a:cubicBezTo>
                  <a:cubicBezTo>
                    <a:pt x="2088" y="107"/>
                    <a:pt x="2088" y="107"/>
                    <a:pt x="2088" y="107"/>
                  </a:cubicBezTo>
                  <a:cubicBezTo>
                    <a:pt x="2106" y="80"/>
                    <a:pt x="2115" y="53"/>
                    <a:pt x="2124" y="17"/>
                  </a:cubicBezTo>
                  <a:cubicBezTo>
                    <a:pt x="1979" y="6"/>
                    <a:pt x="1841" y="1"/>
                    <a:pt x="17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337;p44">
              <a:extLst>
                <a:ext uri="{FF2B5EF4-FFF2-40B4-BE49-F238E27FC236}">
                  <a16:creationId xmlns:a16="http://schemas.microsoft.com/office/drawing/2014/main" id="{5B8E1B89-8360-429F-A4E5-B8DC78387FBA}"/>
                </a:ext>
              </a:extLst>
            </p:cNvPr>
            <p:cNvSpPr/>
            <p:nvPr/>
          </p:nvSpPr>
          <p:spPr>
            <a:xfrm>
              <a:off x="1795050" y="3422875"/>
              <a:ext cx="39050" cy="35125"/>
            </a:xfrm>
            <a:custGeom>
              <a:avLst/>
              <a:gdLst/>
              <a:ahLst/>
              <a:cxnLst/>
              <a:rect l="l" t="t" r="r" b="b"/>
              <a:pathLst>
                <a:path w="1562" h="1405" extrusionOk="0">
                  <a:moveTo>
                    <a:pt x="58" y="0"/>
                  </a:moveTo>
                  <a:cubicBezTo>
                    <a:pt x="51" y="0"/>
                    <a:pt x="44" y="1"/>
                    <a:pt x="37" y="4"/>
                  </a:cubicBezTo>
                  <a:cubicBezTo>
                    <a:pt x="10" y="22"/>
                    <a:pt x="1" y="48"/>
                    <a:pt x="19" y="75"/>
                  </a:cubicBezTo>
                  <a:cubicBezTo>
                    <a:pt x="19" y="84"/>
                    <a:pt x="28" y="146"/>
                    <a:pt x="37" y="209"/>
                  </a:cubicBezTo>
                  <a:cubicBezTo>
                    <a:pt x="63" y="468"/>
                    <a:pt x="108" y="958"/>
                    <a:pt x="474" y="1226"/>
                  </a:cubicBezTo>
                  <a:cubicBezTo>
                    <a:pt x="634" y="1342"/>
                    <a:pt x="839" y="1404"/>
                    <a:pt x="1089" y="1404"/>
                  </a:cubicBezTo>
                  <a:cubicBezTo>
                    <a:pt x="1223" y="1404"/>
                    <a:pt x="1366" y="1386"/>
                    <a:pt x="1517" y="1351"/>
                  </a:cubicBezTo>
                  <a:cubicBezTo>
                    <a:pt x="1544" y="1351"/>
                    <a:pt x="1562" y="1324"/>
                    <a:pt x="1553" y="1297"/>
                  </a:cubicBezTo>
                  <a:cubicBezTo>
                    <a:pt x="1553" y="1275"/>
                    <a:pt x="1535" y="1259"/>
                    <a:pt x="1514" y="1259"/>
                  </a:cubicBezTo>
                  <a:cubicBezTo>
                    <a:pt x="1509" y="1259"/>
                    <a:pt x="1504" y="1260"/>
                    <a:pt x="1500" y="1262"/>
                  </a:cubicBezTo>
                  <a:cubicBezTo>
                    <a:pt x="1352" y="1293"/>
                    <a:pt x="1215" y="1309"/>
                    <a:pt x="1090" y="1309"/>
                  </a:cubicBezTo>
                  <a:cubicBezTo>
                    <a:pt x="861" y="1309"/>
                    <a:pt x="672" y="1255"/>
                    <a:pt x="527" y="1146"/>
                  </a:cubicBezTo>
                  <a:cubicBezTo>
                    <a:pt x="197" y="905"/>
                    <a:pt x="152" y="450"/>
                    <a:pt x="135" y="200"/>
                  </a:cubicBezTo>
                  <a:cubicBezTo>
                    <a:pt x="126" y="102"/>
                    <a:pt x="117" y="57"/>
                    <a:pt x="99" y="22"/>
                  </a:cubicBezTo>
                  <a:cubicBezTo>
                    <a:pt x="92" y="8"/>
                    <a:pt x="76" y="0"/>
                    <a:pt x="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338;p44">
              <a:extLst>
                <a:ext uri="{FF2B5EF4-FFF2-40B4-BE49-F238E27FC236}">
                  <a16:creationId xmlns:a16="http://schemas.microsoft.com/office/drawing/2014/main" id="{61A72984-902E-43B5-A508-045214F08AA8}"/>
                </a:ext>
              </a:extLst>
            </p:cNvPr>
            <p:cNvSpPr/>
            <p:nvPr/>
          </p:nvSpPr>
          <p:spPr>
            <a:xfrm>
              <a:off x="1826275" y="3231975"/>
              <a:ext cx="246775" cy="290325"/>
            </a:xfrm>
            <a:custGeom>
              <a:avLst/>
              <a:gdLst/>
              <a:ahLst/>
              <a:cxnLst/>
              <a:rect l="l" t="t" r="r" b="b"/>
              <a:pathLst>
                <a:path w="9871" h="11613" extrusionOk="0">
                  <a:moveTo>
                    <a:pt x="3375" y="1"/>
                  </a:moveTo>
                  <a:cubicBezTo>
                    <a:pt x="3145" y="1"/>
                    <a:pt x="2271" y="556"/>
                    <a:pt x="1651" y="967"/>
                  </a:cubicBezTo>
                  <a:cubicBezTo>
                    <a:pt x="1624" y="985"/>
                    <a:pt x="1607" y="1002"/>
                    <a:pt x="1580" y="1020"/>
                  </a:cubicBezTo>
                  <a:cubicBezTo>
                    <a:pt x="1259" y="1234"/>
                    <a:pt x="1027" y="1404"/>
                    <a:pt x="1027" y="1404"/>
                  </a:cubicBezTo>
                  <a:cubicBezTo>
                    <a:pt x="1027" y="1404"/>
                    <a:pt x="1" y="5615"/>
                    <a:pt x="170" y="6070"/>
                  </a:cubicBezTo>
                  <a:cubicBezTo>
                    <a:pt x="170" y="6079"/>
                    <a:pt x="170" y="6087"/>
                    <a:pt x="179" y="6096"/>
                  </a:cubicBezTo>
                  <a:cubicBezTo>
                    <a:pt x="233" y="6230"/>
                    <a:pt x="304" y="6409"/>
                    <a:pt x="438" y="6596"/>
                  </a:cubicBezTo>
                  <a:cubicBezTo>
                    <a:pt x="625" y="6846"/>
                    <a:pt x="911" y="7122"/>
                    <a:pt x="1384" y="7336"/>
                  </a:cubicBezTo>
                  <a:cubicBezTo>
                    <a:pt x="1749" y="7506"/>
                    <a:pt x="2222" y="7640"/>
                    <a:pt x="2829" y="7711"/>
                  </a:cubicBezTo>
                  <a:cubicBezTo>
                    <a:pt x="3220" y="7755"/>
                    <a:pt x="3596" y="7772"/>
                    <a:pt x="3949" y="7772"/>
                  </a:cubicBezTo>
                  <a:cubicBezTo>
                    <a:pt x="5468" y="7772"/>
                    <a:pt x="6549" y="7443"/>
                    <a:pt x="6549" y="7443"/>
                  </a:cubicBezTo>
                  <a:cubicBezTo>
                    <a:pt x="7423" y="8300"/>
                    <a:pt x="7066" y="10539"/>
                    <a:pt x="6808" y="10824"/>
                  </a:cubicBezTo>
                  <a:cubicBezTo>
                    <a:pt x="6570" y="11086"/>
                    <a:pt x="6686" y="11550"/>
                    <a:pt x="6912" y="11550"/>
                  </a:cubicBezTo>
                  <a:cubicBezTo>
                    <a:pt x="6933" y="11550"/>
                    <a:pt x="6955" y="11546"/>
                    <a:pt x="6977" y="11538"/>
                  </a:cubicBezTo>
                  <a:cubicBezTo>
                    <a:pt x="7054" y="11510"/>
                    <a:pt x="7085" y="11498"/>
                    <a:pt x="7099" y="11498"/>
                  </a:cubicBezTo>
                  <a:cubicBezTo>
                    <a:pt x="7127" y="11498"/>
                    <a:pt x="7073" y="11549"/>
                    <a:pt x="7200" y="11592"/>
                  </a:cubicBezTo>
                  <a:cubicBezTo>
                    <a:pt x="7218" y="11601"/>
                    <a:pt x="7236" y="11610"/>
                    <a:pt x="7262" y="11610"/>
                  </a:cubicBezTo>
                  <a:cubicBezTo>
                    <a:pt x="7271" y="11612"/>
                    <a:pt x="7280" y="11613"/>
                    <a:pt x="7290" y="11613"/>
                  </a:cubicBezTo>
                  <a:cubicBezTo>
                    <a:pt x="7624" y="11613"/>
                    <a:pt x="8892" y="10448"/>
                    <a:pt x="9377" y="8300"/>
                  </a:cubicBezTo>
                  <a:cubicBezTo>
                    <a:pt x="9870" y="6115"/>
                    <a:pt x="9024" y="3330"/>
                    <a:pt x="9157" y="3330"/>
                  </a:cubicBezTo>
                  <a:cubicBezTo>
                    <a:pt x="9159" y="3330"/>
                    <a:pt x="9161" y="3330"/>
                    <a:pt x="9163" y="3331"/>
                  </a:cubicBezTo>
                  <a:cubicBezTo>
                    <a:pt x="9172" y="3335"/>
                    <a:pt x="9182" y="3337"/>
                    <a:pt x="9192" y="3337"/>
                  </a:cubicBezTo>
                  <a:cubicBezTo>
                    <a:pt x="9369" y="3337"/>
                    <a:pt x="9627" y="2735"/>
                    <a:pt x="7762" y="1065"/>
                  </a:cubicBezTo>
                  <a:cubicBezTo>
                    <a:pt x="6906" y="302"/>
                    <a:pt x="5974" y="86"/>
                    <a:pt x="5193" y="86"/>
                  </a:cubicBezTo>
                  <a:cubicBezTo>
                    <a:pt x="4932" y="86"/>
                    <a:pt x="4689" y="110"/>
                    <a:pt x="4470" y="146"/>
                  </a:cubicBezTo>
                  <a:cubicBezTo>
                    <a:pt x="3846" y="244"/>
                    <a:pt x="3426" y="440"/>
                    <a:pt x="3409" y="449"/>
                  </a:cubicBezTo>
                  <a:cubicBezTo>
                    <a:pt x="3418" y="432"/>
                    <a:pt x="3560" y="226"/>
                    <a:pt x="3426" y="21"/>
                  </a:cubicBezTo>
                  <a:cubicBezTo>
                    <a:pt x="3418" y="7"/>
                    <a:pt x="3400" y="1"/>
                    <a:pt x="3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339;p44">
              <a:extLst>
                <a:ext uri="{FF2B5EF4-FFF2-40B4-BE49-F238E27FC236}">
                  <a16:creationId xmlns:a16="http://schemas.microsoft.com/office/drawing/2014/main" id="{1A46D32F-5C56-4AB6-AE88-74FB678AF353}"/>
                </a:ext>
              </a:extLst>
            </p:cNvPr>
            <p:cNvSpPr/>
            <p:nvPr/>
          </p:nvSpPr>
          <p:spPr>
            <a:xfrm>
              <a:off x="1813225" y="3388975"/>
              <a:ext cx="89125" cy="146450"/>
            </a:xfrm>
            <a:custGeom>
              <a:avLst/>
              <a:gdLst/>
              <a:ahLst/>
              <a:cxnLst/>
              <a:rect l="l" t="t" r="r" b="b"/>
              <a:pathLst>
                <a:path w="3565" h="5858" extrusionOk="0">
                  <a:moveTo>
                    <a:pt x="2037" y="1"/>
                  </a:moveTo>
                  <a:cubicBezTo>
                    <a:pt x="1058" y="1"/>
                    <a:pt x="0" y="225"/>
                    <a:pt x="496" y="1288"/>
                  </a:cubicBezTo>
                  <a:cubicBezTo>
                    <a:pt x="1352" y="3117"/>
                    <a:pt x="621" y="5669"/>
                    <a:pt x="781" y="5785"/>
                  </a:cubicBezTo>
                  <a:cubicBezTo>
                    <a:pt x="810" y="5804"/>
                    <a:pt x="839" y="5812"/>
                    <a:pt x="868" y="5812"/>
                  </a:cubicBezTo>
                  <a:cubicBezTo>
                    <a:pt x="1009" y="5812"/>
                    <a:pt x="1138" y="5615"/>
                    <a:pt x="1138" y="5615"/>
                  </a:cubicBezTo>
                  <a:lnTo>
                    <a:pt x="1263" y="5811"/>
                  </a:lnTo>
                  <a:cubicBezTo>
                    <a:pt x="1281" y="5841"/>
                    <a:pt x="1312" y="5857"/>
                    <a:pt x="1353" y="5857"/>
                  </a:cubicBezTo>
                  <a:cubicBezTo>
                    <a:pt x="1576" y="5857"/>
                    <a:pt x="2118" y="5374"/>
                    <a:pt x="2780" y="3786"/>
                  </a:cubicBezTo>
                  <a:cubicBezTo>
                    <a:pt x="3565" y="1904"/>
                    <a:pt x="3422" y="120"/>
                    <a:pt x="3422" y="120"/>
                  </a:cubicBezTo>
                  <a:cubicBezTo>
                    <a:pt x="3422" y="120"/>
                    <a:pt x="2751" y="1"/>
                    <a:pt x="2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340;p44">
              <a:extLst>
                <a:ext uri="{FF2B5EF4-FFF2-40B4-BE49-F238E27FC236}">
                  <a16:creationId xmlns:a16="http://schemas.microsoft.com/office/drawing/2014/main" id="{F6AD87B2-360D-4DCC-BBCB-6F9AFA45659E}"/>
                </a:ext>
              </a:extLst>
            </p:cNvPr>
            <p:cNvSpPr/>
            <p:nvPr/>
          </p:nvSpPr>
          <p:spPr>
            <a:xfrm>
              <a:off x="1826275" y="3257475"/>
              <a:ext cx="73175" cy="151900"/>
            </a:xfrm>
            <a:custGeom>
              <a:avLst/>
              <a:gdLst/>
              <a:ahLst/>
              <a:cxnLst/>
              <a:rect l="l" t="t" r="r" b="b"/>
              <a:pathLst>
                <a:path w="2927" h="6076" extrusionOk="0">
                  <a:moveTo>
                    <a:pt x="1580" y="0"/>
                  </a:moveTo>
                  <a:cubicBezTo>
                    <a:pt x="1259" y="214"/>
                    <a:pt x="1027" y="384"/>
                    <a:pt x="1027" y="384"/>
                  </a:cubicBezTo>
                  <a:cubicBezTo>
                    <a:pt x="1027" y="384"/>
                    <a:pt x="1" y="4595"/>
                    <a:pt x="170" y="5050"/>
                  </a:cubicBezTo>
                  <a:cubicBezTo>
                    <a:pt x="170" y="5059"/>
                    <a:pt x="170" y="5067"/>
                    <a:pt x="179" y="5076"/>
                  </a:cubicBezTo>
                  <a:cubicBezTo>
                    <a:pt x="233" y="5237"/>
                    <a:pt x="286" y="5406"/>
                    <a:pt x="438" y="5576"/>
                  </a:cubicBezTo>
                  <a:cubicBezTo>
                    <a:pt x="581" y="5737"/>
                    <a:pt x="804" y="5897"/>
                    <a:pt x="1196" y="6076"/>
                  </a:cubicBezTo>
                  <a:cubicBezTo>
                    <a:pt x="1669" y="5852"/>
                    <a:pt x="2517" y="4951"/>
                    <a:pt x="2668" y="3872"/>
                  </a:cubicBezTo>
                  <a:cubicBezTo>
                    <a:pt x="2927" y="2061"/>
                    <a:pt x="2258" y="669"/>
                    <a:pt x="1580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341;p44">
              <a:extLst>
                <a:ext uri="{FF2B5EF4-FFF2-40B4-BE49-F238E27FC236}">
                  <a16:creationId xmlns:a16="http://schemas.microsoft.com/office/drawing/2014/main" id="{4DBDAC33-CEA5-46F8-AE5C-31BC2C383A16}"/>
                </a:ext>
              </a:extLst>
            </p:cNvPr>
            <p:cNvSpPr/>
            <p:nvPr/>
          </p:nvSpPr>
          <p:spPr>
            <a:xfrm>
              <a:off x="1938025" y="3234125"/>
              <a:ext cx="135025" cy="288175"/>
            </a:xfrm>
            <a:custGeom>
              <a:avLst/>
              <a:gdLst/>
              <a:ahLst/>
              <a:cxnLst/>
              <a:rect l="l" t="t" r="r" b="b"/>
              <a:pathLst>
                <a:path w="5401" h="11527" extrusionOk="0">
                  <a:moveTo>
                    <a:pt x="723" y="0"/>
                  </a:moveTo>
                  <a:cubicBezTo>
                    <a:pt x="462" y="0"/>
                    <a:pt x="219" y="24"/>
                    <a:pt x="0" y="60"/>
                  </a:cubicBezTo>
                  <a:cubicBezTo>
                    <a:pt x="758" y="176"/>
                    <a:pt x="1677" y="479"/>
                    <a:pt x="2694" y="1220"/>
                  </a:cubicBezTo>
                  <a:cubicBezTo>
                    <a:pt x="3952" y="2148"/>
                    <a:pt x="4247" y="2986"/>
                    <a:pt x="4059" y="3013"/>
                  </a:cubicBezTo>
                  <a:cubicBezTo>
                    <a:pt x="3881" y="3049"/>
                    <a:pt x="3952" y="3200"/>
                    <a:pt x="4398" y="4806"/>
                  </a:cubicBezTo>
                  <a:cubicBezTo>
                    <a:pt x="4835" y="6421"/>
                    <a:pt x="4452" y="9391"/>
                    <a:pt x="3470" y="10676"/>
                  </a:cubicBezTo>
                  <a:cubicBezTo>
                    <a:pt x="3194" y="11033"/>
                    <a:pt x="2935" y="11301"/>
                    <a:pt x="2730" y="11506"/>
                  </a:cubicBezTo>
                  <a:cubicBezTo>
                    <a:pt x="2748" y="11515"/>
                    <a:pt x="2766" y="11524"/>
                    <a:pt x="2792" y="11524"/>
                  </a:cubicBezTo>
                  <a:cubicBezTo>
                    <a:pt x="2801" y="11526"/>
                    <a:pt x="2810" y="11527"/>
                    <a:pt x="2820" y="11527"/>
                  </a:cubicBezTo>
                  <a:cubicBezTo>
                    <a:pt x="3154" y="11527"/>
                    <a:pt x="4422" y="10362"/>
                    <a:pt x="4907" y="8214"/>
                  </a:cubicBezTo>
                  <a:cubicBezTo>
                    <a:pt x="5400" y="6029"/>
                    <a:pt x="4554" y="3244"/>
                    <a:pt x="4687" y="3244"/>
                  </a:cubicBezTo>
                  <a:cubicBezTo>
                    <a:pt x="4689" y="3244"/>
                    <a:pt x="4691" y="3244"/>
                    <a:pt x="4693" y="3245"/>
                  </a:cubicBezTo>
                  <a:cubicBezTo>
                    <a:pt x="4702" y="3249"/>
                    <a:pt x="4712" y="3251"/>
                    <a:pt x="4722" y="3251"/>
                  </a:cubicBezTo>
                  <a:cubicBezTo>
                    <a:pt x="4899" y="3251"/>
                    <a:pt x="5157" y="2649"/>
                    <a:pt x="3292" y="979"/>
                  </a:cubicBezTo>
                  <a:cubicBezTo>
                    <a:pt x="2436" y="216"/>
                    <a:pt x="1504" y="0"/>
                    <a:pt x="72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2342;p44">
              <a:extLst>
                <a:ext uri="{FF2B5EF4-FFF2-40B4-BE49-F238E27FC236}">
                  <a16:creationId xmlns:a16="http://schemas.microsoft.com/office/drawing/2014/main" id="{55B0D251-EAC3-4949-A1B7-D3ECAFDEAE24}"/>
                </a:ext>
              </a:extLst>
            </p:cNvPr>
            <p:cNvSpPr/>
            <p:nvPr/>
          </p:nvSpPr>
          <p:spPr>
            <a:xfrm>
              <a:off x="1676400" y="3214275"/>
              <a:ext cx="213000" cy="222975"/>
            </a:xfrm>
            <a:custGeom>
              <a:avLst/>
              <a:gdLst/>
              <a:ahLst/>
              <a:cxnLst/>
              <a:rect l="l" t="t" r="r" b="b"/>
              <a:pathLst>
                <a:path w="8520" h="8919" extrusionOk="0">
                  <a:moveTo>
                    <a:pt x="4321" y="0"/>
                  </a:moveTo>
                  <a:cubicBezTo>
                    <a:pt x="3762" y="0"/>
                    <a:pt x="276" y="2041"/>
                    <a:pt x="72" y="4940"/>
                  </a:cubicBezTo>
                  <a:cubicBezTo>
                    <a:pt x="1" y="5877"/>
                    <a:pt x="322" y="6778"/>
                    <a:pt x="955" y="7482"/>
                  </a:cubicBezTo>
                  <a:cubicBezTo>
                    <a:pt x="1732" y="8339"/>
                    <a:pt x="2980" y="8919"/>
                    <a:pt x="4568" y="8919"/>
                  </a:cubicBezTo>
                  <a:cubicBezTo>
                    <a:pt x="5478" y="8919"/>
                    <a:pt x="6817" y="8437"/>
                    <a:pt x="7637" y="7259"/>
                  </a:cubicBezTo>
                  <a:cubicBezTo>
                    <a:pt x="8065" y="6653"/>
                    <a:pt x="8360" y="5868"/>
                    <a:pt x="8396" y="4869"/>
                  </a:cubicBezTo>
                  <a:cubicBezTo>
                    <a:pt x="8519" y="1944"/>
                    <a:pt x="5413" y="559"/>
                    <a:pt x="5146" y="559"/>
                  </a:cubicBezTo>
                  <a:cubicBezTo>
                    <a:pt x="5144" y="559"/>
                    <a:pt x="5141" y="559"/>
                    <a:pt x="5139" y="560"/>
                  </a:cubicBezTo>
                  <a:cubicBezTo>
                    <a:pt x="5127" y="561"/>
                    <a:pt x="5117" y="562"/>
                    <a:pt x="5109" y="562"/>
                  </a:cubicBezTo>
                  <a:cubicBezTo>
                    <a:pt x="4978" y="562"/>
                    <a:pt x="5394" y="360"/>
                    <a:pt x="5327" y="158"/>
                  </a:cubicBezTo>
                  <a:cubicBezTo>
                    <a:pt x="5314" y="119"/>
                    <a:pt x="5285" y="103"/>
                    <a:pt x="5245" y="103"/>
                  </a:cubicBezTo>
                  <a:cubicBezTo>
                    <a:pt x="5068" y="103"/>
                    <a:pt x="4677" y="425"/>
                    <a:pt x="4524" y="462"/>
                  </a:cubicBezTo>
                  <a:cubicBezTo>
                    <a:pt x="4507" y="466"/>
                    <a:pt x="4495" y="468"/>
                    <a:pt x="4485" y="468"/>
                  </a:cubicBezTo>
                  <a:cubicBezTo>
                    <a:pt x="4375" y="468"/>
                    <a:pt x="4618" y="212"/>
                    <a:pt x="4381" y="15"/>
                  </a:cubicBezTo>
                  <a:cubicBezTo>
                    <a:pt x="4368" y="5"/>
                    <a:pt x="4348" y="0"/>
                    <a:pt x="4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2343;p44">
              <a:extLst>
                <a:ext uri="{FF2B5EF4-FFF2-40B4-BE49-F238E27FC236}">
                  <a16:creationId xmlns:a16="http://schemas.microsoft.com/office/drawing/2014/main" id="{146B7F80-3A00-4F34-A6AA-E97F9C3C4030}"/>
                </a:ext>
              </a:extLst>
            </p:cNvPr>
            <p:cNvSpPr/>
            <p:nvPr/>
          </p:nvSpPr>
          <p:spPr>
            <a:xfrm>
              <a:off x="1694475" y="3262575"/>
              <a:ext cx="178675" cy="174675"/>
            </a:xfrm>
            <a:custGeom>
              <a:avLst/>
              <a:gdLst/>
              <a:ahLst/>
              <a:cxnLst/>
              <a:rect l="l" t="t" r="r" b="b"/>
              <a:pathLst>
                <a:path w="7147" h="6987" extrusionOk="0">
                  <a:moveTo>
                    <a:pt x="4752" y="1"/>
                  </a:moveTo>
                  <a:cubicBezTo>
                    <a:pt x="3862" y="1"/>
                    <a:pt x="3462" y="822"/>
                    <a:pt x="3462" y="822"/>
                  </a:cubicBezTo>
                  <a:cubicBezTo>
                    <a:pt x="3462" y="822"/>
                    <a:pt x="3074" y="108"/>
                    <a:pt x="2401" y="108"/>
                  </a:cubicBezTo>
                  <a:cubicBezTo>
                    <a:pt x="2389" y="108"/>
                    <a:pt x="2377" y="108"/>
                    <a:pt x="2365" y="109"/>
                  </a:cubicBezTo>
                  <a:cubicBezTo>
                    <a:pt x="1820" y="126"/>
                    <a:pt x="973" y="537"/>
                    <a:pt x="455" y="1688"/>
                  </a:cubicBezTo>
                  <a:cubicBezTo>
                    <a:pt x="322" y="1982"/>
                    <a:pt x="215" y="2312"/>
                    <a:pt x="134" y="2696"/>
                  </a:cubicBezTo>
                  <a:cubicBezTo>
                    <a:pt x="63" y="3017"/>
                    <a:pt x="27" y="3320"/>
                    <a:pt x="9" y="3614"/>
                  </a:cubicBezTo>
                  <a:cubicBezTo>
                    <a:pt x="9" y="3686"/>
                    <a:pt x="9" y="3757"/>
                    <a:pt x="9" y="3829"/>
                  </a:cubicBezTo>
                  <a:cubicBezTo>
                    <a:pt x="0" y="4542"/>
                    <a:pt x="116" y="5140"/>
                    <a:pt x="232" y="5550"/>
                  </a:cubicBezTo>
                  <a:cubicBezTo>
                    <a:pt x="1009" y="6407"/>
                    <a:pt x="2257" y="6987"/>
                    <a:pt x="3845" y="6987"/>
                  </a:cubicBezTo>
                  <a:cubicBezTo>
                    <a:pt x="4755" y="6987"/>
                    <a:pt x="6094" y="6505"/>
                    <a:pt x="6914" y="5327"/>
                  </a:cubicBezTo>
                  <a:cubicBezTo>
                    <a:pt x="7084" y="4739"/>
                    <a:pt x="7146" y="4185"/>
                    <a:pt x="7146" y="3677"/>
                  </a:cubicBezTo>
                  <a:cubicBezTo>
                    <a:pt x="7146" y="3588"/>
                    <a:pt x="7146" y="3499"/>
                    <a:pt x="7137" y="3409"/>
                  </a:cubicBezTo>
                  <a:cubicBezTo>
                    <a:pt x="7102" y="2606"/>
                    <a:pt x="6879" y="1928"/>
                    <a:pt x="6584" y="1393"/>
                  </a:cubicBezTo>
                  <a:cubicBezTo>
                    <a:pt x="6156" y="608"/>
                    <a:pt x="5549" y="135"/>
                    <a:pt x="5085" y="37"/>
                  </a:cubicBezTo>
                  <a:cubicBezTo>
                    <a:pt x="4967" y="12"/>
                    <a:pt x="4856" y="1"/>
                    <a:pt x="47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2344;p44">
              <a:extLst>
                <a:ext uri="{FF2B5EF4-FFF2-40B4-BE49-F238E27FC236}">
                  <a16:creationId xmlns:a16="http://schemas.microsoft.com/office/drawing/2014/main" id="{9B3898F3-2E08-45AA-B2F2-2BBF23E36C5B}"/>
                </a:ext>
              </a:extLst>
            </p:cNvPr>
            <p:cNvSpPr/>
            <p:nvPr/>
          </p:nvSpPr>
          <p:spPr>
            <a:xfrm>
              <a:off x="1789475" y="3292850"/>
              <a:ext cx="83675" cy="61650"/>
            </a:xfrm>
            <a:custGeom>
              <a:avLst/>
              <a:gdLst/>
              <a:ahLst/>
              <a:cxnLst/>
              <a:rect l="l" t="t" r="r" b="b"/>
              <a:pathLst>
                <a:path w="3347" h="2466" extrusionOk="0">
                  <a:moveTo>
                    <a:pt x="1394" y="0"/>
                  </a:moveTo>
                  <a:cubicBezTo>
                    <a:pt x="800" y="0"/>
                    <a:pt x="282" y="144"/>
                    <a:pt x="188" y="610"/>
                  </a:cubicBezTo>
                  <a:cubicBezTo>
                    <a:pt x="1" y="1556"/>
                    <a:pt x="2374" y="2234"/>
                    <a:pt x="3346" y="2466"/>
                  </a:cubicBezTo>
                  <a:cubicBezTo>
                    <a:pt x="3346" y="2377"/>
                    <a:pt x="3346" y="2288"/>
                    <a:pt x="3337" y="2198"/>
                  </a:cubicBezTo>
                  <a:cubicBezTo>
                    <a:pt x="3302" y="1395"/>
                    <a:pt x="3079" y="717"/>
                    <a:pt x="2784" y="182"/>
                  </a:cubicBezTo>
                  <a:cubicBezTo>
                    <a:pt x="2389" y="91"/>
                    <a:pt x="1867" y="0"/>
                    <a:pt x="139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2345;p44">
              <a:extLst>
                <a:ext uri="{FF2B5EF4-FFF2-40B4-BE49-F238E27FC236}">
                  <a16:creationId xmlns:a16="http://schemas.microsoft.com/office/drawing/2014/main" id="{DAD71F98-D2C5-4523-994F-CD7836ABE230}"/>
                </a:ext>
              </a:extLst>
            </p:cNvPr>
            <p:cNvSpPr/>
            <p:nvPr/>
          </p:nvSpPr>
          <p:spPr>
            <a:xfrm>
              <a:off x="1811350" y="3306750"/>
              <a:ext cx="12050" cy="17425"/>
            </a:xfrm>
            <a:custGeom>
              <a:avLst/>
              <a:gdLst/>
              <a:ahLst/>
              <a:cxnLst/>
              <a:rect l="l" t="t" r="r" b="b"/>
              <a:pathLst>
                <a:path w="482" h="697" extrusionOk="0">
                  <a:moveTo>
                    <a:pt x="241" y="1"/>
                  </a:moveTo>
                  <a:cubicBezTo>
                    <a:pt x="107" y="1"/>
                    <a:pt x="0" y="161"/>
                    <a:pt x="0" y="349"/>
                  </a:cubicBezTo>
                  <a:cubicBezTo>
                    <a:pt x="0" y="536"/>
                    <a:pt x="107" y="697"/>
                    <a:pt x="241" y="697"/>
                  </a:cubicBezTo>
                  <a:cubicBezTo>
                    <a:pt x="375" y="697"/>
                    <a:pt x="482" y="536"/>
                    <a:pt x="482" y="349"/>
                  </a:cubicBezTo>
                  <a:cubicBezTo>
                    <a:pt x="482" y="161"/>
                    <a:pt x="375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2346;p44">
              <a:extLst>
                <a:ext uri="{FF2B5EF4-FFF2-40B4-BE49-F238E27FC236}">
                  <a16:creationId xmlns:a16="http://schemas.microsoft.com/office/drawing/2014/main" id="{785787B0-95B0-4660-9EA0-058F2B0FAF9F}"/>
                </a:ext>
              </a:extLst>
            </p:cNvPr>
            <p:cNvSpPr/>
            <p:nvPr/>
          </p:nvSpPr>
          <p:spPr>
            <a:xfrm>
              <a:off x="1694700" y="3292475"/>
              <a:ext cx="78300" cy="65825"/>
            </a:xfrm>
            <a:custGeom>
              <a:avLst/>
              <a:gdLst/>
              <a:ahLst/>
              <a:cxnLst/>
              <a:rect l="l" t="t" r="r" b="b"/>
              <a:pathLst>
                <a:path w="3132" h="2633" extrusionOk="0">
                  <a:moveTo>
                    <a:pt x="2075" y="1"/>
                  </a:moveTo>
                  <a:cubicBezTo>
                    <a:pt x="1543" y="1"/>
                    <a:pt x="874" y="283"/>
                    <a:pt x="446" y="492"/>
                  </a:cubicBezTo>
                  <a:cubicBezTo>
                    <a:pt x="313" y="786"/>
                    <a:pt x="206" y="1116"/>
                    <a:pt x="125" y="1500"/>
                  </a:cubicBezTo>
                  <a:cubicBezTo>
                    <a:pt x="54" y="1821"/>
                    <a:pt x="18" y="2124"/>
                    <a:pt x="0" y="2418"/>
                  </a:cubicBezTo>
                  <a:cubicBezTo>
                    <a:pt x="0" y="2490"/>
                    <a:pt x="0" y="2561"/>
                    <a:pt x="0" y="2633"/>
                  </a:cubicBezTo>
                  <a:cubicBezTo>
                    <a:pt x="839" y="2401"/>
                    <a:pt x="3132" y="1642"/>
                    <a:pt x="2864" y="554"/>
                  </a:cubicBezTo>
                  <a:cubicBezTo>
                    <a:pt x="2760" y="143"/>
                    <a:pt x="2452" y="1"/>
                    <a:pt x="207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2347;p44">
              <a:extLst>
                <a:ext uri="{FF2B5EF4-FFF2-40B4-BE49-F238E27FC236}">
                  <a16:creationId xmlns:a16="http://schemas.microsoft.com/office/drawing/2014/main" id="{78EE9C22-A15F-46FD-8D51-DD9A8ADAFF02}"/>
                </a:ext>
              </a:extLst>
            </p:cNvPr>
            <p:cNvSpPr/>
            <p:nvPr/>
          </p:nvSpPr>
          <p:spPr>
            <a:xfrm>
              <a:off x="1735725" y="3306750"/>
              <a:ext cx="12075" cy="17425"/>
            </a:xfrm>
            <a:custGeom>
              <a:avLst/>
              <a:gdLst/>
              <a:ahLst/>
              <a:cxnLst/>
              <a:rect l="l" t="t" r="r" b="b"/>
              <a:pathLst>
                <a:path w="483" h="697" extrusionOk="0">
                  <a:moveTo>
                    <a:pt x="242" y="1"/>
                  </a:moveTo>
                  <a:cubicBezTo>
                    <a:pt x="108" y="1"/>
                    <a:pt x="1" y="161"/>
                    <a:pt x="1" y="349"/>
                  </a:cubicBezTo>
                  <a:cubicBezTo>
                    <a:pt x="1" y="536"/>
                    <a:pt x="108" y="697"/>
                    <a:pt x="242" y="697"/>
                  </a:cubicBezTo>
                  <a:cubicBezTo>
                    <a:pt x="376" y="697"/>
                    <a:pt x="483" y="536"/>
                    <a:pt x="483" y="349"/>
                  </a:cubicBezTo>
                  <a:cubicBezTo>
                    <a:pt x="483" y="161"/>
                    <a:pt x="376" y="1"/>
                    <a:pt x="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2348;p44">
              <a:extLst>
                <a:ext uri="{FF2B5EF4-FFF2-40B4-BE49-F238E27FC236}">
                  <a16:creationId xmlns:a16="http://schemas.microsoft.com/office/drawing/2014/main" id="{C683F1DA-6D2C-48DA-8C3E-A1FC9AE1B976}"/>
                </a:ext>
              </a:extLst>
            </p:cNvPr>
            <p:cNvSpPr/>
            <p:nvPr/>
          </p:nvSpPr>
          <p:spPr>
            <a:xfrm>
              <a:off x="1674400" y="3345850"/>
              <a:ext cx="23225" cy="12000"/>
            </a:xfrm>
            <a:custGeom>
              <a:avLst/>
              <a:gdLst/>
              <a:ahLst/>
              <a:cxnLst/>
              <a:rect l="l" t="t" r="r" b="b"/>
              <a:pathLst>
                <a:path w="929" h="480" extrusionOk="0">
                  <a:moveTo>
                    <a:pt x="113" y="0"/>
                  </a:moveTo>
                  <a:cubicBezTo>
                    <a:pt x="74" y="0"/>
                    <a:pt x="41" y="20"/>
                    <a:pt x="27" y="60"/>
                  </a:cubicBezTo>
                  <a:cubicBezTo>
                    <a:pt x="1" y="114"/>
                    <a:pt x="27" y="168"/>
                    <a:pt x="81" y="185"/>
                  </a:cubicBezTo>
                  <a:lnTo>
                    <a:pt x="777" y="471"/>
                  </a:lnTo>
                  <a:cubicBezTo>
                    <a:pt x="795" y="480"/>
                    <a:pt x="803" y="480"/>
                    <a:pt x="812" y="480"/>
                  </a:cubicBezTo>
                  <a:cubicBezTo>
                    <a:pt x="857" y="480"/>
                    <a:pt x="893" y="453"/>
                    <a:pt x="910" y="417"/>
                  </a:cubicBezTo>
                  <a:cubicBezTo>
                    <a:pt x="928" y="364"/>
                    <a:pt x="902" y="310"/>
                    <a:pt x="857" y="292"/>
                  </a:cubicBezTo>
                  <a:lnTo>
                    <a:pt x="152" y="7"/>
                  </a:lnTo>
                  <a:cubicBezTo>
                    <a:pt x="139" y="2"/>
                    <a:pt x="125" y="0"/>
                    <a:pt x="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2349;p44">
              <a:extLst>
                <a:ext uri="{FF2B5EF4-FFF2-40B4-BE49-F238E27FC236}">
                  <a16:creationId xmlns:a16="http://schemas.microsoft.com/office/drawing/2014/main" id="{56A12253-8E07-4C68-AB36-CA0018002CF5}"/>
                </a:ext>
              </a:extLst>
            </p:cNvPr>
            <p:cNvSpPr/>
            <p:nvPr/>
          </p:nvSpPr>
          <p:spPr>
            <a:xfrm>
              <a:off x="1870225" y="3338050"/>
              <a:ext cx="19875" cy="14675"/>
            </a:xfrm>
            <a:custGeom>
              <a:avLst/>
              <a:gdLst/>
              <a:ahLst/>
              <a:cxnLst/>
              <a:rect l="l" t="t" r="r" b="b"/>
              <a:pathLst>
                <a:path w="795" h="587" extrusionOk="0">
                  <a:moveTo>
                    <a:pt x="680" y="1"/>
                  </a:moveTo>
                  <a:cubicBezTo>
                    <a:pt x="661" y="1"/>
                    <a:pt x="641" y="6"/>
                    <a:pt x="625" y="16"/>
                  </a:cubicBezTo>
                  <a:lnTo>
                    <a:pt x="54" y="408"/>
                  </a:lnTo>
                  <a:cubicBezTo>
                    <a:pt x="9" y="435"/>
                    <a:pt x="0" y="497"/>
                    <a:pt x="27" y="542"/>
                  </a:cubicBezTo>
                  <a:cubicBezTo>
                    <a:pt x="45" y="569"/>
                    <a:pt x="81" y="587"/>
                    <a:pt x="107" y="587"/>
                  </a:cubicBezTo>
                  <a:cubicBezTo>
                    <a:pt x="125" y="587"/>
                    <a:pt x="143" y="578"/>
                    <a:pt x="161" y="569"/>
                  </a:cubicBezTo>
                  <a:lnTo>
                    <a:pt x="741" y="176"/>
                  </a:lnTo>
                  <a:cubicBezTo>
                    <a:pt x="785" y="149"/>
                    <a:pt x="794" y="87"/>
                    <a:pt x="767" y="42"/>
                  </a:cubicBezTo>
                  <a:cubicBezTo>
                    <a:pt x="745" y="15"/>
                    <a:pt x="712" y="1"/>
                    <a:pt x="6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2350;p44">
              <a:extLst>
                <a:ext uri="{FF2B5EF4-FFF2-40B4-BE49-F238E27FC236}">
                  <a16:creationId xmlns:a16="http://schemas.microsoft.com/office/drawing/2014/main" id="{31C68C56-3B03-471B-9C57-F85EAFF93C9D}"/>
                </a:ext>
              </a:extLst>
            </p:cNvPr>
            <p:cNvSpPr/>
            <p:nvPr/>
          </p:nvSpPr>
          <p:spPr>
            <a:xfrm>
              <a:off x="1694700" y="3323275"/>
              <a:ext cx="178675" cy="113975"/>
            </a:xfrm>
            <a:custGeom>
              <a:avLst/>
              <a:gdLst/>
              <a:ahLst/>
              <a:cxnLst/>
              <a:rect l="l" t="t" r="r" b="b"/>
              <a:pathLst>
                <a:path w="7147" h="4559" extrusionOk="0">
                  <a:moveTo>
                    <a:pt x="3565" y="0"/>
                  </a:moveTo>
                  <a:cubicBezTo>
                    <a:pt x="3356" y="0"/>
                    <a:pt x="3111" y="34"/>
                    <a:pt x="2855" y="89"/>
                  </a:cubicBezTo>
                  <a:cubicBezTo>
                    <a:pt x="1793" y="321"/>
                    <a:pt x="464" y="955"/>
                    <a:pt x="0" y="1186"/>
                  </a:cubicBezTo>
                  <a:cubicBezTo>
                    <a:pt x="0" y="1320"/>
                    <a:pt x="0" y="1454"/>
                    <a:pt x="0" y="1579"/>
                  </a:cubicBezTo>
                  <a:cubicBezTo>
                    <a:pt x="0" y="1838"/>
                    <a:pt x="27" y="2070"/>
                    <a:pt x="54" y="2293"/>
                  </a:cubicBezTo>
                  <a:cubicBezTo>
                    <a:pt x="90" y="2587"/>
                    <a:pt x="152" y="2846"/>
                    <a:pt x="206" y="3060"/>
                  </a:cubicBezTo>
                  <a:cubicBezTo>
                    <a:pt x="214" y="3078"/>
                    <a:pt x="214" y="3096"/>
                    <a:pt x="223" y="3122"/>
                  </a:cubicBezTo>
                  <a:cubicBezTo>
                    <a:pt x="366" y="3274"/>
                    <a:pt x="518" y="3426"/>
                    <a:pt x="696" y="3559"/>
                  </a:cubicBezTo>
                  <a:cubicBezTo>
                    <a:pt x="866" y="3702"/>
                    <a:pt x="1062" y="3827"/>
                    <a:pt x="1267" y="3943"/>
                  </a:cubicBezTo>
                  <a:cubicBezTo>
                    <a:pt x="1553" y="4104"/>
                    <a:pt x="1874" y="4229"/>
                    <a:pt x="2213" y="4336"/>
                  </a:cubicBezTo>
                  <a:cubicBezTo>
                    <a:pt x="2703" y="4478"/>
                    <a:pt x="3248" y="4559"/>
                    <a:pt x="3836" y="4559"/>
                  </a:cubicBezTo>
                  <a:cubicBezTo>
                    <a:pt x="4309" y="4559"/>
                    <a:pt x="4889" y="4425"/>
                    <a:pt x="5460" y="4139"/>
                  </a:cubicBezTo>
                  <a:cubicBezTo>
                    <a:pt x="5692" y="4023"/>
                    <a:pt x="5933" y="3872"/>
                    <a:pt x="6147" y="3702"/>
                  </a:cubicBezTo>
                  <a:cubicBezTo>
                    <a:pt x="6299" y="3577"/>
                    <a:pt x="6441" y="3452"/>
                    <a:pt x="6575" y="3301"/>
                  </a:cubicBezTo>
                  <a:cubicBezTo>
                    <a:pt x="6700" y="3176"/>
                    <a:pt x="6807" y="3042"/>
                    <a:pt x="6905" y="2899"/>
                  </a:cubicBezTo>
                  <a:cubicBezTo>
                    <a:pt x="6914" y="2873"/>
                    <a:pt x="6923" y="2855"/>
                    <a:pt x="6923" y="2837"/>
                  </a:cubicBezTo>
                  <a:cubicBezTo>
                    <a:pt x="6977" y="2632"/>
                    <a:pt x="7021" y="2435"/>
                    <a:pt x="7057" y="2239"/>
                  </a:cubicBezTo>
                  <a:cubicBezTo>
                    <a:pt x="7057" y="2212"/>
                    <a:pt x="7066" y="2186"/>
                    <a:pt x="7066" y="2150"/>
                  </a:cubicBezTo>
                  <a:cubicBezTo>
                    <a:pt x="7093" y="1972"/>
                    <a:pt x="7119" y="1793"/>
                    <a:pt x="7128" y="1615"/>
                  </a:cubicBezTo>
                  <a:cubicBezTo>
                    <a:pt x="7137" y="1401"/>
                    <a:pt x="7146" y="1186"/>
                    <a:pt x="7128" y="981"/>
                  </a:cubicBezTo>
                  <a:cubicBezTo>
                    <a:pt x="6459" y="732"/>
                    <a:pt x="4711" y="125"/>
                    <a:pt x="3738" y="9"/>
                  </a:cubicBezTo>
                  <a:cubicBezTo>
                    <a:pt x="3684" y="3"/>
                    <a:pt x="3626" y="0"/>
                    <a:pt x="35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2351;p44">
              <a:extLst>
                <a:ext uri="{FF2B5EF4-FFF2-40B4-BE49-F238E27FC236}">
                  <a16:creationId xmlns:a16="http://schemas.microsoft.com/office/drawing/2014/main" id="{8CB9BF8A-90CC-46D4-A165-518C999985A6}"/>
                </a:ext>
              </a:extLst>
            </p:cNvPr>
            <p:cNvSpPr/>
            <p:nvPr/>
          </p:nvSpPr>
          <p:spPr>
            <a:xfrm>
              <a:off x="1694700" y="3338300"/>
              <a:ext cx="178225" cy="42300"/>
            </a:xfrm>
            <a:custGeom>
              <a:avLst/>
              <a:gdLst/>
              <a:ahLst/>
              <a:cxnLst/>
              <a:rect l="l" t="t" r="r" b="b"/>
              <a:pathLst>
                <a:path w="7129" h="1692" extrusionOk="0">
                  <a:moveTo>
                    <a:pt x="3537" y="0"/>
                  </a:moveTo>
                  <a:cubicBezTo>
                    <a:pt x="3331" y="0"/>
                    <a:pt x="3116" y="18"/>
                    <a:pt x="2900" y="50"/>
                  </a:cubicBezTo>
                  <a:cubicBezTo>
                    <a:pt x="1776" y="193"/>
                    <a:pt x="607" y="693"/>
                    <a:pt x="0" y="978"/>
                  </a:cubicBezTo>
                  <a:cubicBezTo>
                    <a:pt x="0" y="1237"/>
                    <a:pt x="27" y="1469"/>
                    <a:pt x="54" y="1692"/>
                  </a:cubicBezTo>
                  <a:cubicBezTo>
                    <a:pt x="714" y="1362"/>
                    <a:pt x="1767" y="924"/>
                    <a:pt x="3007" y="800"/>
                  </a:cubicBezTo>
                  <a:cubicBezTo>
                    <a:pt x="3167" y="782"/>
                    <a:pt x="3337" y="773"/>
                    <a:pt x="3497" y="764"/>
                  </a:cubicBezTo>
                  <a:cubicBezTo>
                    <a:pt x="3559" y="762"/>
                    <a:pt x="3620" y="761"/>
                    <a:pt x="3681" y="761"/>
                  </a:cubicBezTo>
                  <a:cubicBezTo>
                    <a:pt x="5134" y="761"/>
                    <a:pt x="6345" y="1261"/>
                    <a:pt x="7021" y="1620"/>
                  </a:cubicBezTo>
                  <a:cubicBezTo>
                    <a:pt x="7039" y="1629"/>
                    <a:pt x="7048" y="1629"/>
                    <a:pt x="7057" y="1638"/>
                  </a:cubicBezTo>
                  <a:cubicBezTo>
                    <a:pt x="7057" y="1611"/>
                    <a:pt x="7066" y="1585"/>
                    <a:pt x="7066" y="1549"/>
                  </a:cubicBezTo>
                  <a:cubicBezTo>
                    <a:pt x="7093" y="1371"/>
                    <a:pt x="7119" y="1192"/>
                    <a:pt x="7128" y="1014"/>
                  </a:cubicBezTo>
                  <a:cubicBezTo>
                    <a:pt x="6468" y="728"/>
                    <a:pt x="5291" y="273"/>
                    <a:pt x="4095" y="50"/>
                  </a:cubicBezTo>
                  <a:cubicBezTo>
                    <a:pt x="3918" y="16"/>
                    <a:pt x="3731" y="0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2352;p44">
              <a:extLst>
                <a:ext uri="{FF2B5EF4-FFF2-40B4-BE49-F238E27FC236}">
                  <a16:creationId xmlns:a16="http://schemas.microsoft.com/office/drawing/2014/main" id="{9159FED4-C99A-4DA9-A30A-65AAAAB14383}"/>
                </a:ext>
              </a:extLst>
            </p:cNvPr>
            <p:cNvSpPr/>
            <p:nvPr/>
          </p:nvSpPr>
          <p:spPr>
            <a:xfrm>
              <a:off x="1699825" y="3374075"/>
              <a:ext cx="167975" cy="38200"/>
            </a:xfrm>
            <a:custGeom>
              <a:avLst/>
              <a:gdLst/>
              <a:ahLst/>
              <a:cxnLst/>
              <a:rect l="l" t="t" r="r" b="b"/>
              <a:pathLst>
                <a:path w="6719" h="1528" extrusionOk="0">
                  <a:moveTo>
                    <a:pt x="3652" y="0"/>
                  </a:moveTo>
                  <a:cubicBezTo>
                    <a:pt x="3422" y="0"/>
                    <a:pt x="3185" y="21"/>
                    <a:pt x="2944" y="56"/>
                  </a:cubicBezTo>
                  <a:cubicBezTo>
                    <a:pt x="1776" y="216"/>
                    <a:pt x="563" y="760"/>
                    <a:pt x="1" y="1028"/>
                  </a:cubicBezTo>
                  <a:cubicBezTo>
                    <a:pt x="9" y="1046"/>
                    <a:pt x="9" y="1064"/>
                    <a:pt x="18" y="1090"/>
                  </a:cubicBezTo>
                  <a:cubicBezTo>
                    <a:pt x="161" y="1242"/>
                    <a:pt x="313" y="1394"/>
                    <a:pt x="491" y="1527"/>
                  </a:cubicBezTo>
                  <a:cubicBezTo>
                    <a:pt x="1160" y="1224"/>
                    <a:pt x="2106" y="885"/>
                    <a:pt x="3185" y="787"/>
                  </a:cubicBezTo>
                  <a:cubicBezTo>
                    <a:pt x="3328" y="778"/>
                    <a:pt x="3462" y="769"/>
                    <a:pt x="3605" y="760"/>
                  </a:cubicBezTo>
                  <a:cubicBezTo>
                    <a:pt x="3666" y="758"/>
                    <a:pt x="3727" y="758"/>
                    <a:pt x="3788" y="758"/>
                  </a:cubicBezTo>
                  <a:cubicBezTo>
                    <a:pt x="4633" y="758"/>
                    <a:pt x="5389" y="927"/>
                    <a:pt x="6013" y="1135"/>
                  </a:cubicBezTo>
                  <a:cubicBezTo>
                    <a:pt x="6138" y="1180"/>
                    <a:pt x="6263" y="1224"/>
                    <a:pt x="6370" y="1269"/>
                  </a:cubicBezTo>
                  <a:cubicBezTo>
                    <a:pt x="6495" y="1144"/>
                    <a:pt x="6602" y="1010"/>
                    <a:pt x="6700" y="867"/>
                  </a:cubicBezTo>
                  <a:cubicBezTo>
                    <a:pt x="6709" y="841"/>
                    <a:pt x="6718" y="823"/>
                    <a:pt x="6718" y="805"/>
                  </a:cubicBezTo>
                  <a:cubicBezTo>
                    <a:pt x="6629" y="769"/>
                    <a:pt x="6540" y="734"/>
                    <a:pt x="6442" y="698"/>
                  </a:cubicBezTo>
                  <a:cubicBezTo>
                    <a:pt x="5799" y="457"/>
                    <a:pt x="5005" y="198"/>
                    <a:pt x="4202" y="47"/>
                  </a:cubicBezTo>
                  <a:cubicBezTo>
                    <a:pt x="4025" y="14"/>
                    <a:pt x="3841" y="0"/>
                    <a:pt x="36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2353;p44">
              <a:extLst>
                <a:ext uri="{FF2B5EF4-FFF2-40B4-BE49-F238E27FC236}">
                  <a16:creationId xmlns:a16="http://schemas.microsoft.com/office/drawing/2014/main" id="{65AF902E-AEFA-4C4B-8870-6DA1D9626323}"/>
                </a:ext>
              </a:extLst>
            </p:cNvPr>
            <p:cNvSpPr/>
            <p:nvPr/>
          </p:nvSpPr>
          <p:spPr>
            <a:xfrm>
              <a:off x="1726375" y="3404950"/>
              <a:ext cx="122000" cy="26725"/>
            </a:xfrm>
            <a:custGeom>
              <a:avLst/>
              <a:gdLst/>
              <a:ahLst/>
              <a:cxnLst/>
              <a:rect l="l" t="t" r="r" b="b"/>
              <a:pathLst>
                <a:path w="4880" h="1069" extrusionOk="0">
                  <a:moveTo>
                    <a:pt x="2828" y="1"/>
                  </a:moveTo>
                  <a:cubicBezTo>
                    <a:pt x="2679" y="1"/>
                    <a:pt x="2527" y="9"/>
                    <a:pt x="2373" y="25"/>
                  </a:cubicBezTo>
                  <a:cubicBezTo>
                    <a:pt x="1543" y="114"/>
                    <a:pt x="669" y="400"/>
                    <a:pt x="0" y="676"/>
                  </a:cubicBezTo>
                  <a:cubicBezTo>
                    <a:pt x="286" y="837"/>
                    <a:pt x="607" y="962"/>
                    <a:pt x="946" y="1069"/>
                  </a:cubicBezTo>
                  <a:cubicBezTo>
                    <a:pt x="1508" y="908"/>
                    <a:pt x="2132" y="783"/>
                    <a:pt x="2810" y="765"/>
                  </a:cubicBezTo>
                  <a:cubicBezTo>
                    <a:pt x="2883" y="763"/>
                    <a:pt x="2954" y="761"/>
                    <a:pt x="3026" y="761"/>
                  </a:cubicBezTo>
                  <a:cubicBezTo>
                    <a:pt x="3437" y="761"/>
                    <a:pt x="3828" y="804"/>
                    <a:pt x="4193" y="872"/>
                  </a:cubicBezTo>
                  <a:cubicBezTo>
                    <a:pt x="4425" y="756"/>
                    <a:pt x="4666" y="614"/>
                    <a:pt x="4880" y="435"/>
                  </a:cubicBezTo>
                  <a:cubicBezTo>
                    <a:pt x="4737" y="391"/>
                    <a:pt x="4586" y="337"/>
                    <a:pt x="4434" y="301"/>
                  </a:cubicBezTo>
                  <a:cubicBezTo>
                    <a:pt x="4104" y="203"/>
                    <a:pt x="3756" y="114"/>
                    <a:pt x="3399" y="52"/>
                  </a:cubicBezTo>
                  <a:cubicBezTo>
                    <a:pt x="3216" y="16"/>
                    <a:pt x="3025" y="1"/>
                    <a:pt x="28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2354;p44">
              <a:extLst>
                <a:ext uri="{FF2B5EF4-FFF2-40B4-BE49-F238E27FC236}">
                  <a16:creationId xmlns:a16="http://schemas.microsoft.com/office/drawing/2014/main" id="{002F95B0-2150-405D-B44B-6B76051B50D5}"/>
                </a:ext>
              </a:extLst>
            </p:cNvPr>
            <p:cNvSpPr/>
            <p:nvPr/>
          </p:nvSpPr>
          <p:spPr>
            <a:xfrm>
              <a:off x="1694700" y="3325500"/>
              <a:ext cx="176650" cy="111750"/>
            </a:xfrm>
            <a:custGeom>
              <a:avLst/>
              <a:gdLst/>
              <a:ahLst/>
              <a:cxnLst/>
              <a:rect l="l" t="t" r="r" b="b"/>
              <a:pathLst>
                <a:path w="7066" h="4470" extrusionOk="0">
                  <a:moveTo>
                    <a:pt x="2855" y="0"/>
                  </a:moveTo>
                  <a:cubicBezTo>
                    <a:pt x="1793" y="232"/>
                    <a:pt x="464" y="866"/>
                    <a:pt x="0" y="1097"/>
                  </a:cubicBezTo>
                  <a:cubicBezTo>
                    <a:pt x="0" y="1231"/>
                    <a:pt x="0" y="1365"/>
                    <a:pt x="0" y="1490"/>
                  </a:cubicBezTo>
                  <a:cubicBezTo>
                    <a:pt x="0" y="1749"/>
                    <a:pt x="27" y="1981"/>
                    <a:pt x="54" y="2204"/>
                  </a:cubicBezTo>
                  <a:cubicBezTo>
                    <a:pt x="90" y="2498"/>
                    <a:pt x="152" y="2757"/>
                    <a:pt x="206" y="2971"/>
                  </a:cubicBezTo>
                  <a:cubicBezTo>
                    <a:pt x="214" y="2989"/>
                    <a:pt x="214" y="3007"/>
                    <a:pt x="223" y="3033"/>
                  </a:cubicBezTo>
                  <a:cubicBezTo>
                    <a:pt x="366" y="3185"/>
                    <a:pt x="518" y="3337"/>
                    <a:pt x="696" y="3470"/>
                  </a:cubicBezTo>
                  <a:cubicBezTo>
                    <a:pt x="866" y="3613"/>
                    <a:pt x="1062" y="3738"/>
                    <a:pt x="1267" y="3854"/>
                  </a:cubicBezTo>
                  <a:cubicBezTo>
                    <a:pt x="1553" y="4015"/>
                    <a:pt x="1874" y="4140"/>
                    <a:pt x="2213" y="4247"/>
                  </a:cubicBezTo>
                  <a:cubicBezTo>
                    <a:pt x="2703" y="4389"/>
                    <a:pt x="3248" y="4470"/>
                    <a:pt x="3836" y="4470"/>
                  </a:cubicBezTo>
                  <a:cubicBezTo>
                    <a:pt x="4309" y="4470"/>
                    <a:pt x="4889" y="4336"/>
                    <a:pt x="5460" y="4050"/>
                  </a:cubicBezTo>
                  <a:cubicBezTo>
                    <a:pt x="5692" y="3934"/>
                    <a:pt x="5924" y="3783"/>
                    <a:pt x="6147" y="3613"/>
                  </a:cubicBezTo>
                  <a:cubicBezTo>
                    <a:pt x="6299" y="3488"/>
                    <a:pt x="6441" y="3363"/>
                    <a:pt x="6575" y="3212"/>
                  </a:cubicBezTo>
                  <a:cubicBezTo>
                    <a:pt x="6700" y="3087"/>
                    <a:pt x="6807" y="2953"/>
                    <a:pt x="6905" y="2810"/>
                  </a:cubicBezTo>
                  <a:cubicBezTo>
                    <a:pt x="6914" y="2784"/>
                    <a:pt x="6923" y="2766"/>
                    <a:pt x="6923" y="2748"/>
                  </a:cubicBezTo>
                  <a:cubicBezTo>
                    <a:pt x="6977" y="2543"/>
                    <a:pt x="7021" y="2346"/>
                    <a:pt x="7057" y="2150"/>
                  </a:cubicBezTo>
                  <a:cubicBezTo>
                    <a:pt x="7057" y="2123"/>
                    <a:pt x="7066" y="2097"/>
                    <a:pt x="7066" y="2061"/>
                  </a:cubicBezTo>
                  <a:lnTo>
                    <a:pt x="7066" y="2061"/>
                  </a:lnTo>
                  <a:cubicBezTo>
                    <a:pt x="7057" y="2088"/>
                    <a:pt x="7039" y="2114"/>
                    <a:pt x="7021" y="2132"/>
                  </a:cubicBezTo>
                  <a:cubicBezTo>
                    <a:pt x="6923" y="2284"/>
                    <a:pt x="6789" y="2462"/>
                    <a:pt x="6647" y="2641"/>
                  </a:cubicBezTo>
                  <a:cubicBezTo>
                    <a:pt x="6522" y="2784"/>
                    <a:pt x="6379" y="2935"/>
                    <a:pt x="6218" y="3078"/>
                  </a:cubicBezTo>
                  <a:cubicBezTo>
                    <a:pt x="6058" y="3230"/>
                    <a:pt x="5888" y="3363"/>
                    <a:pt x="5701" y="3479"/>
                  </a:cubicBezTo>
                  <a:cubicBezTo>
                    <a:pt x="5373" y="3673"/>
                    <a:pt x="5013" y="3811"/>
                    <a:pt x="4613" y="3811"/>
                  </a:cubicBezTo>
                  <a:cubicBezTo>
                    <a:pt x="4589" y="3811"/>
                    <a:pt x="4565" y="3810"/>
                    <a:pt x="4541" y="3809"/>
                  </a:cubicBezTo>
                  <a:cubicBezTo>
                    <a:pt x="4166" y="3792"/>
                    <a:pt x="3872" y="3560"/>
                    <a:pt x="3640" y="3203"/>
                  </a:cubicBezTo>
                  <a:cubicBezTo>
                    <a:pt x="3551" y="3060"/>
                    <a:pt x="3462" y="2900"/>
                    <a:pt x="3390" y="2730"/>
                  </a:cubicBezTo>
                  <a:cubicBezTo>
                    <a:pt x="3301" y="2498"/>
                    <a:pt x="3212" y="2248"/>
                    <a:pt x="3149" y="1999"/>
                  </a:cubicBezTo>
                  <a:cubicBezTo>
                    <a:pt x="3096" y="1767"/>
                    <a:pt x="3042" y="1535"/>
                    <a:pt x="3007" y="1312"/>
                  </a:cubicBezTo>
                  <a:cubicBezTo>
                    <a:pt x="2962" y="1044"/>
                    <a:pt x="2926" y="785"/>
                    <a:pt x="2900" y="562"/>
                  </a:cubicBezTo>
                  <a:cubicBezTo>
                    <a:pt x="2873" y="339"/>
                    <a:pt x="2864" y="152"/>
                    <a:pt x="2855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ACC9F22-A958-4946-A7CE-BCFBBECB223E}"/>
              </a:ext>
            </a:extLst>
          </p:cNvPr>
          <p:cNvSpPr txBox="1"/>
          <p:nvPr/>
        </p:nvSpPr>
        <p:spPr>
          <a:xfrm>
            <a:off x="4606849" y="2152193"/>
            <a:ext cx="1731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strike="noStrike" kern="1200" cap="none" spc="0" normalizeH="0" baseline="0" noProof="0" dirty="0" err="1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1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strike="noStrike" kern="1200" cap="none" spc="0" normalizeH="0" baseline="0" noProof="0" dirty="0" err="1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endParaRPr kumimoji="0" lang="en-US" sz="1800" b="1" strike="noStrike" kern="1200" cap="none" spc="0" normalizeH="0" baseline="0" noProof="0" dirty="0">
              <a:ln>
                <a:noFill/>
              </a:ln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A7FADB-C9A3-41FF-9429-D7C61EA859D0}"/>
              </a:ext>
            </a:extLst>
          </p:cNvPr>
          <p:cNvSpPr txBox="1"/>
          <p:nvPr/>
        </p:nvSpPr>
        <p:spPr>
          <a:xfrm>
            <a:off x="2346513" y="2962979"/>
            <a:ext cx="914562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 lít dầu c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ửa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vi-VN" sz="32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6450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 3 = 2150 (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 lít dầu c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ửa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3200" b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vi-VN" sz="32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6450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2150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4300 (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kumimoji="0" lang="en-US" sz="3200" b="1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3200" b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4300 l dầu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19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367</Words>
  <Application>Microsoft Office PowerPoint</Application>
  <PresentationFormat>Widescreen</PresentationFormat>
  <Paragraphs>128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Arial Rounded MT Bold</vt:lpstr>
      <vt:lpstr>Calibri</vt:lpstr>
      <vt:lpstr>Calibri Light</vt:lpstr>
      <vt:lpstr>Cambria</vt:lpstr>
      <vt:lpstr>Cambria Math</vt:lpstr>
      <vt:lpstr>Garamond</vt:lpstr>
      <vt:lpstr>Impact</vt:lpstr>
      <vt:lpstr>Times New Roman</vt:lpstr>
      <vt:lpstr>VNtimes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ngọc anh đoàn</cp:lastModifiedBy>
  <cp:revision>142</cp:revision>
  <dcterms:created xsi:type="dcterms:W3CDTF">2017-02-20T05:40:09Z</dcterms:created>
  <dcterms:modified xsi:type="dcterms:W3CDTF">2022-05-08T03:58:41Z</dcterms:modified>
</cp:coreProperties>
</file>