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314" r:id="rId3"/>
    <p:sldId id="315" r:id="rId4"/>
    <p:sldId id="316" r:id="rId5"/>
    <p:sldId id="320" r:id="rId6"/>
    <p:sldId id="317" r:id="rId7"/>
    <p:sldId id="319" r:id="rId8"/>
    <p:sldId id="32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8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B7525-D669-441A-BBF2-476EBB9F0F3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9EDF8-44A5-4083-A5B8-486B4EC1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122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873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28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330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246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065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982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894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295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808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8AA1-08C6-4BB4-A7FE-DF353FB0F874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181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8AA1-08C6-4BB4-A7FE-DF353FB0F874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2CBE5-1897-4A13-9A52-065FAB6F5A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138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764241"/>
            <a:ext cx="12191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vi-VN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83778B-8E9C-47AE-944A-AA2994CC1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6"/>
            <a:ext cx="12191998" cy="68517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AC13AF-E244-483F-8ECD-4AD322FF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7CCD2"/>
              </a:clrFrom>
              <a:clrTo>
                <a:srgbClr val="D7CC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927" y="2886161"/>
            <a:ext cx="2842433" cy="50611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0DF891-A893-44B0-8367-5FA6E813BE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B2E1FF"/>
              </a:clrFrom>
              <a:clrTo>
                <a:srgbClr val="B2E1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3"/>
          <a:stretch/>
        </p:blipFill>
        <p:spPr>
          <a:xfrm>
            <a:off x="-1" y="1089296"/>
            <a:ext cx="3858228" cy="57687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F615D7E-125E-4A2B-881E-2A8910371264}"/>
              </a:ext>
            </a:extLst>
          </p:cNvPr>
          <p:cNvSpPr/>
          <p:nvPr/>
        </p:nvSpPr>
        <p:spPr>
          <a:xfrm>
            <a:off x="2727801" y="825249"/>
            <a:ext cx="6736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</a:t>
            </a:r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31: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2208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8012D1D-2F3F-4BD4-B7CC-39D3D541D27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C4A0F6-5885-4656-ABEE-72DBE6D1F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42D14C9-D051-4EE8-AE6E-116CECA009AB}"/>
                </a:ext>
              </a:extLst>
            </p:cNvPr>
            <p:cNvSpPr/>
            <p:nvPr/>
          </p:nvSpPr>
          <p:spPr>
            <a:xfrm>
              <a:off x="433953" y="364211"/>
              <a:ext cx="11329261" cy="61295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6146" name="Picture 2" descr="C:\Users\admin\Downloads\Mẫu chữ\mau-chu-2.5-o-ly-p3\mau chu 2.5 o ly p3\mau chu cao 2.5 o ly (50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11971" r="12696" b="15835"/>
          <a:stretch/>
        </p:blipFill>
        <p:spPr bwMode="auto">
          <a:xfrm>
            <a:off x="1255363" y="805912"/>
            <a:ext cx="4388616" cy="471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65C0E4-91E3-4BF0-852E-E134B7A33FBB}"/>
              </a:ext>
            </a:extLst>
          </p:cNvPr>
          <p:cNvSpPr/>
          <p:nvPr/>
        </p:nvSpPr>
        <p:spPr>
          <a:xfrm>
            <a:off x="6548023" y="2051735"/>
            <a:ext cx="4388615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 Y gồm 2 nét: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móc hai đầu.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khuyết dưới.</a:t>
            </a:r>
          </a:p>
        </p:txBody>
      </p:sp>
    </p:spTree>
    <p:extLst>
      <p:ext uri="{BB962C8B-B14F-4D97-AF65-F5344CB8AC3E}">
        <p14:creationId xmlns:p14="http://schemas.microsoft.com/office/powerpoint/2010/main" val="252497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A913D97-A9DF-4BA9-9788-928DED2D571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B82B59-7381-4A3C-8EE8-FDC75F459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E8B6216-F623-4A40-AD9E-91EFD784EE5D}"/>
                </a:ext>
              </a:extLst>
            </p:cNvPr>
            <p:cNvSpPr/>
            <p:nvPr/>
          </p:nvSpPr>
          <p:spPr>
            <a:xfrm>
              <a:off x="433953" y="364211"/>
              <a:ext cx="11329261" cy="61295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170" name="Picture 2" descr="C:\Users\admin\Downloads\Mẫu chữ\mau-chu-cao-2.5-o-ly-56-724x1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22656" r="12105" b="22969"/>
          <a:stretch/>
        </p:blipFill>
        <p:spPr bwMode="auto">
          <a:xfrm>
            <a:off x="845207" y="1333500"/>
            <a:ext cx="525079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5AB72E-AFD4-4AF1-8652-8D8DFD4CFC6F}"/>
              </a:ext>
            </a:extLst>
          </p:cNvPr>
          <p:cNvSpPr/>
          <p:nvPr/>
        </p:nvSpPr>
        <p:spPr>
          <a:xfrm>
            <a:off x="6548023" y="2051735"/>
            <a:ext cx="4388615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 P gồm 2 nét: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móc ngược trái.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cong trên.</a:t>
            </a:r>
          </a:p>
        </p:txBody>
      </p:sp>
    </p:spTree>
    <p:extLst>
      <p:ext uri="{BB962C8B-B14F-4D97-AF65-F5344CB8AC3E}">
        <p14:creationId xmlns:p14="http://schemas.microsoft.com/office/powerpoint/2010/main" val="1381932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E4D696E-30D4-4F70-8C23-B1F4D7AD57A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B94BB0-A276-4A6A-9FCF-12D9C6018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9CA9DA3-5FCC-4539-9A2F-18C023780BCF}"/>
                </a:ext>
              </a:extLst>
            </p:cNvPr>
            <p:cNvSpPr/>
            <p:nvPr/>
          </p:nvSpPr>
          <p:spPr>
            <a:xfrm>
              <a:off x="433953" y="364211"/>
              <a:ext cx="11329261" cy="61295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8194" name="Picture 2" descr="C:\Users\admin\Downloads\Mẫu chữ\mau-chu-2.5-o-ly-p4\mau chu 2.5 o ly p4\mau chu cao 2.5 o ly (6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t="23908" r="11826" b="23352"/>
          <a:stretch/>
        </p:blipFill>
        <p:spPr bwMode="auto">
          <a:xfrm>
            <a:off x="975360" y="1432560"/>
            <a:ext cx="4705123" cy="39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9CE73B-25BA-4D9D-BF84-DA7D414E619D}"/>
              </a:ext>
            </a:extLst>
          </p:cNvPr>
          <p:cNvSpPr/>
          <p:nvPr/>
        </p:nvSpPr>
        <p:spPr>
          <a:xfrm>
            <a:off x="5815397" y="841753"/>
            <a:ext cx="5667489" cy="517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 K gồm 3 nét: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cong trái.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móc ngược trái.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móc xuôi phải và nét móc ngược phải nối liền nhau, tạo thành một vòng xoắn nhỏ giữa thân chữ.</a:t>
            </a:r>
          </a:p>
        </p:txBody>
      </p:sp>
    </p:spTree>
    <p:extLst>
      <p:ext uri="{BB962C8B-B14F-4D97-AF65-F5344CB8AC3E}">
        <p14:creationId xmlns:p14="http://schemas.microsoft.com/office/powerpoint/2010/main" val="239589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3B23D3-05B9-4D3A-99BB-44B27749C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4" t="10027" r="21507" b="23640"/>
          <a:stretch/>
        </p:blipFill>
        <p:spPr>
          <a:xfrm>
            <a:off x="1512300" y="26377"/>
            <a:ext cx="9167399" cy="68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8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Administrator\Pictures\85371_1347445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"/>
            <a:ext cx="4495800" cy="618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" y="1"/>
            <a:ext cx="7651668" cy="6181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4816" y="6181344"/>
            <a:ext cx="10254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814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02D76D-3346-4B68-BCBE-E50322C4FFD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8401A6-5617-42BA-A992-059E9D161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6AFF530-3D47-49AF-B863-2B4972A0DE71}"/>
                </a:ext>
              </a:extLst>
            </p:cNvPr>
            <p:cNvSpPr/>
            <p:nvPr/>
          </p:nvSpPr>
          <p:spPr>
            <a:xfrm>
              <a:off x="433953" y="364211"/>
              <a:ext cx="11329261" cy="61295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2231136"/>
            <a:ext cx="121132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5F404C-379B-4268-BC21-8EEB30D2372F}"/>
              </a:ext>
            </a:extLst>
          </p:cNvPr>
          <p:cNvSpPr/>
          <p:nvPr/>
        </p:nvSpPr>
        <p:spPr>
          <a:xfrm>
            <a:off x="1123317" y="2304306"/>
            <a:ext cx="9945365" cy="322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B4D17-F2DD-4C4B-81DC-465C78AE4EE6}"/>
              </a:ext>
            </a:extLst>
          </p:cNvPr>
          <p:cNvSpPr txBox="1"/>
          <p:nvPr/>
        </p:nvSpPr>
        <p:spPr>
          <a:xfrm>
            <a:off x="2346960" y="534531"/>
            <a:ext cx="893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1616075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16075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1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3B23D3-05B9-4D3A-99BB-44B27749C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4" t="10027" r="21507" b="23640"/>
          <a:stretch/>
        </p:blipFill>
        <p:spPr>
          <a:xfrm>
            <a:off x="1512300" y="26377"/>
            <a:ext cx="9167399" cy="68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95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169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ngọc anh đoàn</cp:lastModifiedBy>
  <cp:revision>63</cp:revision>
  <dcterms:created xsi:type="dcterms:W3CDTF">2017-03-12T15:30:26Z</dcterms:created>
  <dcterms:modified xsi:type="dcterms:W3CDTF">2022-05-08T04:55:20Z</dcterms:modified>
</cp:coreProperties>
</file>