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9" r:id="rId3"/>
  </p:sldMasterIdLst>
  <p:notesMasterIdLst>
    <p:notesMasterId r:id="rId22"/>
  </p:notesMasterIdLst>
  <p:sldIdLst>
    <p:sldId id="2574" r:id="rId4"/>
    <p:sldId id="2575" r:id="rId5"/>
    <p:sldId id="2576" r:id="rId6"/>
    <p:sldId id="261" r:id="rId7"/>
    <p:sldId id="2577" r:id="rId8"/>
    <p:sldId id="282" r:id="rId9"/>
    <p:sldId id="2579" r:id="rId10"/>
    <p:sldId id="263" r:id="rId11"/>
    <p:sldId id="2580" r:id="rId12"/>
    <p:sldId id="2585" r:id="rId13"/>
    <p:sldId id="2581" r:id="rId14"/>
    <p:sldId id="281" r:id="rId15"/>
    <p:sldId id="2582" r:id="rId16"/>
    <p:sldId id="2583" r:id="rId17"/>
    <p:sldId id="274" r:id="rId18"/>
    <p:sldId id="283" r:id="rId19"/>
    <p:sldId id="267" r:id="rId20"/>
    <p:sldId id="2584" r:id="rId2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CA2"/>
    <a:srgbClr val="CCFF99"/>
    <a:srgbClr val="FFFFFF"/>
    <a:srgbClr val="66FFCC"/>
    <a:srgbClr val="FF6699"/>
    <a:srgbClr val="FBA3EE"/>
    <a:srgbClr val="EAB4E7"/>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40" autoAdjust="0"/>
  </p:normalViewPr>
  <p:slideViewPr>
    <p:cSldViewPr>
      <p:cViewPr varScale="1">
        <p:scale>
          <a:sx n="52" d="100"/>
          <a:sy n="52" d="100"/>
        </p:scale>
        <p:origin x="1208" y="5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883B8C-50AB-43D0-9063-CCC5E4BF562E}" type="datetimeFigureOut">
              <a:rPr lang="en-US" smtClean="0"/>
              <a:t>5/8/2022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7B892-8B22-42C0-9F49-B334E442E1A0}" type="slidenum">
              <a:rPr lang="en-US" smtClean="0"/>
              <a:t>‹#›</a:t>
            </a:fld>
            <a:endParaRPr lang="en-US"/>
          </a:p>
        </p:txBody>
      </p:sp>
    </p:spTree>
    <p:extLst>
      <p:ext uri="{BB962C8B-B14F-4D97-AF65-F5344CB8AC3E}">
        <p14:creationId xmlns:p14="http://schemas.microsoft.com/office/powerpoint/2010/main" val="368935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97B892-8B22-42C0-9F49-B334E442E1A0}" type="slidenum">
              <a:rPr lang="en-US" smtClean="0"/>
              <a:t>4</a:t>
            </a:fld>
            <a:endParaRPr lang="en-US"/>
          </a:p>
        </p:txBody>
      </p:sp>
    </p:spTree>
    <p:extLst>
      <p:ext uri="{BB962C8B-B14F-4D97-AF65-F5344CB8AC3E}">
        <p14:creationId xmlns:p14="http://schemas.microsoft.com/office/powerpoint/2010/main" val="79609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97B892-8B22-42C0-9F49-B334E442E1A0}" type="slidenum">
              <a:rPr lang="en-US" smtClean="0"/>
              <a:t>8</a:t>
            </a:fld>
            <a:endParaRPr lang="en-US"/>
          </a:p>
        </p:txBody>
      </p:sp>
    </p:spTree>
    <p:extLst>
      <p:ext uri="{BB962C8B-B14F-4D97-AF65-F5344CB8AC3E}">
        <p14:creationId xmlns:p14="http://schemas.microsoft.com/office/powerpoint/2010/main" val="3040115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075E1B-7911-4048-A8E8-BC308545C4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EE4116F-6522-4E6C-B5E8-C46C2D306B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A4B9A27-D399-4256-B180-3BA7C2D2AFB7}"/>
              </a:ext>
            </a:extLst>
          </p:cNvPr>
          <p:cNvSpPr>
            <a:spLocks noGrp="1" noChangeArrowheads="1"/>
          </p:cNvSpPr>
          <p:nvPr>
            <p:ph type="sldNum" sz="quarter" idx="12"/>
          </p:nvPr>
        </p:nvSpPr>
        <p:spPr>
          <a:ln/>
        </p:spPr>
        <p:txBody>
          <a:bodyPr/>
          <a:lstStyle>
            <a:lvl1pPr>
              <a:defRPr/>
            </a:lvl1pPr>
          </a:lstStyle>
          <a:p>
            <a:fld id="{3BFDF19E-C730-4D42-A999-335F7F2BD669}" type="slidenum">
              <a:rPr lang="en-US" altLang="en-US"/>
              <a:pPr/>
              <a:t>‹#›</a:t>
            </a:fld>
            <a:endParaRPr lang="en-US" altLang="en-US"/>
          </a:p>
        </p:txBody>
      </p:sp>
    </p:spTree>
    <p:extLst>
      <p:ext uri="{BB962C8B-B14F-4D97-AF65-F5344CB8AC3E}">
        <p14:creationId xmlns:p14="http://schemas.microsoft.com/office/powerpoint/2010/main" val="3840909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DCCFAE-538E-48C8-AB49-3F5F58029B9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D85AE83-3F67-4463-9E8F-CCD76A7B19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7B870BF-9E54-4C1D-A1DA-62FF4F3373F8}"/>
              </a:ext>
            </a:extLst>
          </p:cNvPr>
          <p:cNvSpPr>
            <a:spLocks noGrp="1" noChangeArrowheads="1"/>
          </p:cNvSpPr>
          <p:nvPr>
            <p:ph type="sldNum" sz="quarter" idx="12"/>
          </p:nvPr>
        </p:nvSpPr>
        <p:spPr>
          <a:ln/>
        </p:spPr>
        <p:txBody>
          <a:bodyPr/>
          <a:lstStyle>
            <a:lvl1pPr>
              <a:defRPr/>
            </a:lvl1pPr>
          </a:lstStyle>
          <a:p>
            <a:fld id="{2F1512E9-E7A8-4DEB-873B-C9EA7F303425}" type="slidenum">
              <a:rPr lang="en-US" altLang="en-US"/>
              <a:pPr/>
              <a:t>‹#›</a:t>
            </a:fld>
            <a:endParaRPr lang="en-US" altLang="en-US"/>
          </a:p>
        </p:txBody>
      </p:sp>
    </p:spTree>
    <p:extLst>
      <p:ext uri="{BB962C8B-B14F-4D97-AF65-F5344CB8AC3E}">
        <p14:creationId xmlns:p14="http://schemas.microsoft.com/office/powerpoint/2010/main" val="2708567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84692B8-7F66-422D-9A93-FD30EF1E143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030C2B9-BB3B-4CE9-BADE-00DA429914C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1A18175-A3D4-4278-AD52-F684997F5352}"/>
              </a:ext>
            </a:extLst>
          </p:cNvPr>
          <p:cNvSpPr>
            <a:spLocks noGrp="1" noChangeArrowheads="1"/>
          </p:cNvSpPr>
          <p:nvPr>
            <p:ph type="sldNum" sz="quarter" idx="12"/>
          </p:nvPr>
        </p:nvSpPr>
        <p:spPr>
          <a:ln/>
        </p:spPr>
        <p:txBody>
          <a:bodyPr/>
          <a:lstStyle>
            <a:lvl1pPr>
              <a:defRPr/>
            </a:lvl1pPr>
          </a:lstStyle>
          <a:p>
            <a:fld id="{83736CAB-E823-4611-9099-1BA04A6BFEA9}" type="slidenum">
              <a:rPr lang="en-US" altLang="en-US"/>
              <a:pPr/>
              <a:t>‹#›</a:t>
            </a:fld>
            <a:endParaRPr lang="en-US" altLang="en-US"/>
          </a:p>
        </p:txBody>
      </p:sp>
    </p:spTree>
    <p:extLst>
      <p:ext uri="{BB962C8B-B14F-4D97-AF65-F5344CB8AC3E}">
        <p14:creationId xmlns:p14="http://schemas.microsoft.com/office/powerpoint/2010/main" val="2695581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F6E9B87-F7C5-442D-A178-A5A6A04DC7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372A979-C84A-4436-9FEF-B364BDF5F57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E3F827E-7158-4D6E-867E-69BE014A9C5A}"/>
              </a:ext>
            </a:extLst>
          </p:cNvPr>
          <p:cNvSpPr>
            <a:spLocks noGrp="1" noChangeArrowheads="1"/>
          </p:cNvSpPr>
          <p:nvPr>
            <p:ph type="sldNum" sz="quarter" idx="12"/>
          </p:nvPr>
        </p:nvSpPr>
        <p:spPr>
          <a:ln/>
        </p:spPr>
        <p:txBody>
          <a:bodyPr/>
          <a:lstStyle>
            <a:lvl1pPr>
              <a:defRPr/>
            </a:lvl1pPr>
          </a:lstStyle>
          <a:p>
            <a:fld id="{8CA99F36-6435-47F6-8D4B-07445C311601}" type="slidenum">
              <a:rPr lang="en-US" altLang="en-US"/>
              <a:pPr/>
              <a:t>‹#›</a:t>
            </a:fld>
            <a:endParaRPr lang="en-US" altLang="en-US"/>
          </a:p>
        </p:txBody>
      </p:sp>
    </p:spTree>
    <p:extLst>
      <p:ext uri="{BB962C8B-B14F-4D97-AF65-F5344CB8AC3E}">
        <p14:creationId xmlns:p14="http://schemas.microsoft.com/office/powerpoint/2010/main" val="1519273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376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544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232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2" y="5791200"/>
            <a:ext cx="12191996" cy="1066800"/>
          </a:xfrm>
          <a:prstGeom prst="rect">
            <a:avLst/>
          </a:prstGeom>
        </p:spPr>
      </p:pic>
    </p:spTree>
    <p:extLst>
      <p:ext uri="{BB962C8B-B14F-4D97-AF65-F5344CB8AC3E}">
        <p14:creationId xmlns:p14="http://schemas.microsoft.com/office/powerpoint/2010/main" val="1931518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750962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334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999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B7BA64-36F5-4A8C-82A2-B7BBE5D0DB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A078D07-39F1-433C-9077-7734BAB2CD0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1CBDF61-61B3-4252-982A-21FE2C5E1E50}"/>
              </a:ext>
            </a:extLst>
          </p:cNvPr>
          <p:cNvSpPr>
            <a:spLocks noGrp="1" noChangeArrowheads="1"/>
          </p:cNvSpPr>
          <p:nvPr>
            <p:ph type="sldNum" sz="quarter" idx="12"/>
          </p:nvPr>
        </p:nvSpPr>
        <p:spPr>
          <a:ln/>
        </p:spPr>
        <p:txBody>
          <a:bodyPr/>
          <a:lstStyle>
            <a:lvl1pPr>
              <a:defRPr/>
            </a:lvl1pPr>
          </a:lstStyle>
          <a:p>
            <a:fld id="{01BAD213-BACF-443D-8042-EEBF38BB94AC}" type="slidenum">
              <a:rPr lang="en-US" altLang="en-US"/>
              <a:pPr/>
              <a:t>‹#›</a:t>
            </a:fld>
            <a:endParaRPr lang="en-US" altLang="en-US"/>
          </a:p>
        </p:txBody>
      </p:sp>
    </p:spTree>
    <p:extLst>
      <p:ext uri="{BB962C8B-B14F-4D97-AF65-F5344CB8AC3E}">
        <p14:creationId xmlns:p14="http://schemas.microsoft.com/office/powerpoint/2010/main" val="4103533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vi-VN"/>
              <a:t>Bấm &amp; sửa kiểu phụ đề</a:t>
            </a:r>
            <a:endParaRPr lang="en-US"/>
          </a:p>
        </p:txBody>
      </p:sp>
      <p:sp>
        <p:nvSpPr>
          <p:cNvPr id="4" name="Rectangle 4">
            <a:extLst>
              <a:ext uri="{FF2B5EF4-FFF2-40B4-BE49-F238E27FC236}">
                <a16:creationId xmlns:a16="http://schemas.microsoft.com/office/drawing/2014/main" id="{BD52D1DD-3729-4F87-B620-7D6FA67352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671252-1849-45FA-AB24-3D670713D4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4CAACC-7D52-4449-8D47-786B8F2E90DF}"/>
              </a:ext>
            </a:extLst>
          </p:cNvPr>
          <p:cNvSpPr>
            <a:spLocks noGrp="1" noChangeArrowheads="1"/>
          </p:cNvSpPr>
          <p:nvPr>
            <p:ph type="sldNum" sz="quarter" idx="12"/>
          </p:nvPr>
        </p:nvSpPr>
        <p:spPr>
          <a:ln/>
        </p:spPr>
        <p:txBody>
          <a:bodyPr/>
          <a:lstStyle>
            <a:lvl1pPr>
              <a:defRPr/>
            </a:lvl1pPr>
          </a:lstStyle>
          <a:p>
            <a:fld id="{AE1EE446-EAB6-4DF3-818B-EF5A5AD9626B}" type="slidenum">
              <a:rPr lang="en-US" altLang="en-US"/>
              <a:pPr/>
              <a:t>‹#›</a:t>
            </a:fld>
            <a:endParaRPr lang="en-US" altLang="en-US"/>
          </a:p>
        </p:txBody>
      </p:sp>
    </p:spTree>
    <p:extLst>
      <p:ext uri="{BB962C8B-B14F-4D97-AF65-F5344CB8AC3E}">
        <p14:creationId xmlns:p14="http://schemas.microsoft.com/office/powerpoint/2010/main" val="1701609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a:extLst>
              <a:ext uri="{FF2B5EF4-FFF2-40B4-BE49-F238E27FC236}">
                <a16:creationId xmlns:a16="http://schemas.microsoft.com/office/drawing/2014/main" id="{BE1A5016-A69C-4CBF-AAC9-1AD77F6D98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33F558-D25B-4138-A779-3DF734231C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1BAC88-739E-4A45-B068-B6719B4B6FCD}"/>
              </a:ext>
            </a:extLst>
          </p:cNvPr>
          <p:cNvSpPr>
            <a:spLocks noGrp="1" noChangeArrowheads="1"/>
          </p:cNvSpPr>
          <p:nvPr>
            <p:ph type="sldNum" sz="quarter" idx="12"/>
          </p:nvPr>
        </p:nvSpPr>
        <p:spPr>
          <a:ln/>
        </p:spPr>
        <p:txBody>
          <a:bodyPr/>
          <a:lstStyle>
            <a:lvl1pPr>
              <a:defRPr/>
            </a:lvl1pPr>
          </a:lstStyle>
          <a:p>
            <a:fld id="{998D8716-0D9F-4EF8-8644-79D5BA2E1DB5}" type="slidenum">
              <a:rPr lang="en-US" altLang="en-US"/>
              <a:pPr/>
              <a:t>‹#›</a:t>
            </a:fld>
            <a:endParaRPr lang="en-US" altLang="en-US"/>
          </a:p>
        </p:txBody>
      </p:sp>
    </p:spTree>
    <p:extLst>
      <p:ext uri="{BB962C8B-B14F-4D97-AF65-F5344CB8AC3E}">
        <p14:creationId xmlns:p14="http://schemas.microsoft.com/office/powerpoint/2010/main" val="3541500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4" name="Rectangle 4">
            <a:extLst>
              <a:ext uri="{FF2B5EF4-FFF2-40B4-BE49-F238E27FC236}">
                <a16:creationId xmlns:a16="http://schemas.microsoft.com/office/drawing/2014/main" id="{5D8FC7FB-1ED5-4C1D-A8ED-31BBBE102B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9FB732-4392-4C3B-8550-FA2A44B157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6014F2-693D-4E9D-9B6D-0E03CF40C439}"/>
              </a:ext>
            </a:extLst>
          </p:cNvPr>
          <p:cNvSpPr>
            <a:spLocks noGrp="1" noChangeArrowheads="1"/>
          </p:cNvSpPr>
          <p:nvPr>
            <p:ph type="sldNum" sz="quarter" idx="12"/>
          </p:nvPr>
        </p:nvSpPr>
        <p:spPr>
          <a:ln/>
        </p:spPr>
        <p:txBody>
          <a:bodyPr/>
          <a:lstStyle>
            <a:lvl1pPr>
              <a:defRPr/>
            </a:lvl1pPr>
          </a:lstStyle>
          <a:p>
            <a:fld id="{3EACFF94-F60E-40CD-9AF2-9BC905E8E0BC}" type="slidenum">
              <a:rPr lang="en-US" altLang="en-US"/>
              <a:pPr/>
              <a:t>‹#›</a:t>
            </a:fld>
            <a:endParaRPr lang="en-US" altLang="en-US"/>
          </a:p>
        </p:txBody>
      </p:sp>
    </p:spTree>
    <p:extLst>
      <p:ext uri="{BB962C8B-B14F-4D97-AF65-F5344CB8AC3E}">
        <p14:creationId xmlns:p14="http://schemas.microsoft.com/office/powerpoint/2010/main" val="4065212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Rectangle 4">
            <a:extLst>
              <a:ext uri="{FF2B5EF4-FFF2-40B4-BE49-F238E27FC236}">
                <a16:creationId xmlns:a16="http://schemas.microsoft.com/office/drawing/2014/main" id="{3A2C2A08-4A87-4A1B-93A1-A9BC59CAD83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FD8D4D-A790-4624-BE5B-18B8EC9381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AB9137-1DCA-488B-9617-A224E87DB306}"/>
              </a:ext>
            </a:extLst>
          </p:cNvPr>
          <p:cNvSpPr>
            <a:spLocks noGrp="1" noChangeArrowheads="1"/>
          </p:cNvSpPr>
          <p:nvPr>
            <p:ph type="sldNum" sz="quarter" idx="12"/>
          </p:nvPr>
        </p:nvSpPr>
        <p:spPr>
          <a:ln/>
        </p:spPr>
        <p:txBody>
          <a:bodyPr/>
          <a:lstStyle>
            <a:lvl1pPr>
              <a:defRPr/>
            </a:lvl1pPr>
          </a:lstStyle>
          <a:p>
            <a:fld id="{179696E5-8AF2-4AA5-9319-F266AABBC5EA}" type="slidenum">
              <a:rPr lang="en-US" altLang="en-US"/>
              <a:pPr/>
              <a:t>‹#›</a:t>
            </a:fld>
            <a:endParaRPr lang="en-US" altLang="en-US"/>
          </a:p>
        </p:txBody>
      </p:sp>
    </p:spTree>
    <p:extLst>
      <p:ext uri="{BB962C8B-B14F-4D97-AF65-F5344CB8AC3E}">
        <p14:creationId xmlns:p14="http://schemas.microsoft.com/office/powerpoint/2010/main" val="4047341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Rectangle 4">
            <a:extLst>
              <a:ext uri="{FF2B5EF4-FFF2-40B4-BE49-F238E27FC236}">
                <a16:creationId xmlns:a16="http://schemas.microsoft.com/office/drawing/2014/main" id="{CA08DA71-E7C7-45C0-91FD-AEB9C17F30A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AC9B4FC-7B6C-404A-A4C1-1453A33838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570C45A-D625-4C3D-A33D-D21A6DD72CA2}"/>
              </a:ext>
            </a:extLst>
          </p:cNvPr>
          <p:cNvSpPr>
            <a:spLocks noGrp="1" noChangeArrowheads="1"/>
          </p:cNvSpPr>
          <p:nvPr>
            <p:ph type="sldNum" sz="quarter" idx="12"/>
          </p:nvPr>
        </p:nvSpPr>
        <p:spPr>
          <a:ln/>
        </p:spPr>
        <p:txBody>
          <a:bodyPr/>
          <a:lstStyle>
            <a:lvl1pPr>
              <a:defRPr/>
            </a:lvl1pPr>
          </a:lstStyle>
          <a:p>
            <a:fld id="{EACB5017-5634-4BF5-A557-25D38BF1708E}" type="slidenum">
              <a:rPr lang="en-US" altLang="en-US"/>
              <a:pPr/>
              <a:t>‹#›</a:t>
            </a:fld>
            <a:endParaRPr lang="en-US" altLang="en-US"/>
          </a:p>
        </p:txBody>
      </p:sp>
    </p:spTree>
    <p:extLst>
      <p:ext uri="{BB962C8B-B14F-4D97-AF65-F5344CB8AC3E}">
        <p14:creationId xmlns:p14="http://schemas.microsoft.com/office/powerpoint/2010/main" val="3748140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Rectangle 4">
            <a:extLst>
              <a:ext uri="{FF2B5EF4-FFF2-40B4-BE49-F238E27FC236}">
                <a16:creationId xmlns:a16="http://schemas.microsoft.com/office/drawing/2014/main" id="{858E5D1B-D8CD-40E3-97E0-889DBCC567C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0E6E357-E2C5-4CBF-812A-EEBDC0916A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1EADC53-C839-403F-B9BC-F32D46CAD070}"/>
              </a:ext>
            </a:extLst>
          </p:cNvPr>
          <p:cNvSpPr>
            <a:spLocks noGrp="1" noChangeArrowheads="1"/>
          </p:cNvSpPr>
          <p:nvPr>
            <p:ph type="sldNum" sz="quarter" idx="12"/>
          </p:nvPr>
        </p:nvSpPr>
        <p:spPr>
          <a:ln/>
        </p:spPr>
        <p:txBody>
          <a:bodyPr/>
          <a:lstStyle>
            <a:lvl1pPr>
              <a:defRPr/>
            </a:lvl1pPr>
          </a:lstStyle>
          <a:p>
            <a:fld id="{5BE7FA6A-9E2F-47D6-80EC-ECCDBE2FB91E}" type="slidenum">
              <a:rPr lang="en-US" altLang="en-US"/>
              <a:pPr/>
              <a:t>‹#›</a:t>
            </a:fld>
            <a:endParaRPr lang="en-US" altLang="en-US"/>
          </a:p>
        </p:txBody>
      </p:sp>
    </p:spTree>
    <p:extLst>
      <p:ext uri="{BB962C8B-B14F-4D97-AF65-F5344CB8AC3E}">
        <p14:creationId xmlns:p14="http://schemas.microsoft.com/office/powerpoint/2010/main" val="1746738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991F5FE-7DDE-4DF8-9E65-66315A6B7BA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1F2B13F-1611-4BA2-85F9-D158345406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4DB6248-89F3-4E28-A416-98117B849CA4}"/>
              </a:ext>
            </a:extLst>
          </p:cNvPr>
          <p:cNvSpPr>
            <a:spLocks noGrp="1" noChangeArrowheads="1"/>
          </p:cNvSpPr>
          <p:nvPr>
            <p:ph type="sldNum" sz="quarter" idx="12"/>
          </p:nvPr>
        </p:nvSpPr>
        <p:spPr>
          <a:ln/>
        </p:spPr>
        <p:txBody>
          <a:bodyPr/>
          <a:lstStyle>
            <a:lvl1pPr>
              <a:defRPr/>
            </a:lvl1pPr>
          </a:lstStyle>
          <a:p>
            <a:fld id="{F8BD4CD2-3C10-492F-A109-E090A1D726E2}" type="slidenum">
              <a:rPr lang="en-US" altLang="en-US"/>
              <a:pPr/>
              <a:t>‹#›</a:t>
            </a:fld>
            <a:endParaRPr lang="en-US" altLang="en-US"/>
          </a:p>
        </p:txBody>
      </p:sp>
    </p:spTree>
    <p:extLst>
      <p:ext uri="{BB962C8B-B14F-4D97-AF65-F5344CB8AC3E}">
        <p14:creationId xmlns:p14="http://schemas.microsoft.com/office/powerpoint/2010/main" val="1414109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4">
            <a:extLst>
              <a:ext uri="{FF2B5EF4-FFF2-40B4-BE49-F238E27FC236}">
                <a16:creationId xmlns:a16="http://schemas.microsoft.com/office/drawing/2014/main" id="{E676F1D4-815B-40D2-8F29-A85B86C18AE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B068AEB-FD5C-48CE-898E-ABDB647AB1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4CE1370-F27E-4E04-9294-17854741D074}"/>
              </a:ext>
            </a:extLst>
          </p:cNvPr>
          <p:cNvSpPr>
            <a:spLocks noGrp="1" noChangeArrowheads="1"/>
          </p:cNvSpPr>
          <p:nvPr>
            <p:ph type="sldNum" sz="quarter" idx="12"/>
          </p:nvPr>
        </p:nvSpPr>
        <p:spPr>
          <a:ln/>
        </p:spPr>
        <p:txBody>
          <a:bodyPr/>
          <a:lstStyle>
            <a:lvl1pPr>
              <a:defRPr/>
            </a:lvl1pPr>
          </a:lstStyle>
          <a:p>
            <a:fld id="{38247525-6BD3-4B2E-A6E8-C1FE0652E53B}" type="slidenum">
              <a:rPr lang="en-US" altLang="en-US"/>
              <a:pPr/>
              <a:t>‹#›</a:t>
            </a:fld>
            <a:endParaRPr lang="en-US" altLang="en-US"/>
          </a:p>
        </p:txBody>
      </p:sp>
    </p:spTree>
    <p:extLst>
      <p:ext uri="{BB962C8B-B14F-4D97-AF65-F5344CB8AC3E}">
        <p14:creationId xmlns:p14="http://schemas.microsoft.com/office/powerpoint/2010/main" val="3804385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Rectangle 4">
            <a:extLst>
              <a:ext uri="{FF2B5EF4-FFF2-40B4-BE49-F238E27FC236}">
                <a16:creationId xmlns:a16="http://schemas.microsoft.com/office/drawing/2014/main" id="{07932682-A062-47B9-8B1A-5223BA2178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951B3A-B47F-422B-9077-01FD591131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3101DD-8AEB-4278-AB3B-CFC13E5971A9}"/>
              </a:ext>
            </a:extLst>
          </p:cNvPr>
          <p:cNvSpPr>
            <a:spLocks noGrp="1" noChangeArrowheads="1"/>
          </p:cNvSpPr>
          <p:nvPr>
            <p:ph type="sldNum" sz="quarter" idx="12"/>
          </p:nvPr>
        </p:nvSpPr>
        <p:spPr>
          <a:ln/>
        </p:spPr>
        <p:txBody>
          <a:bodyPr/>
          <a:lstStyle>
            <a:lvl1pPr>
              <a:defRPr/>
            </a:lvl1pPr>
          </a:lstStyle>
          <a:p>
            <a:fld id="{8FE1A7F5-2B3B-4519-8106-FBE563963708}" type="slidenum">
              <a:rPr lang="en-US" altLang="en-US"/>
              <a:pPr/>
              <a:t>‹#›</a:t>
            </a:fld>
            <a:endParaRPr lang="en-US" altLang="en-US"/>
          </a:p>
        </p:txBody>
      </p:sp>
    </p:spTree>
    <p:extLst>
      <p:ext uri="{BB962C8B-B14F-4D97-AF65-F5344CB8AC3E}">
        <p14:creationId xmlns:p14="http://schemas.microsoft.com/office/powerpoint/2010/main" val="2274494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a:extLst>
              <a:ext uri="{FF2B5EF4-FFF2-40B4-BE49-F238E27FC236}">
                <a16:creationId xmlns:a16="http://schemas.microsoft.com/office/drawing/2014/main" id="{B98CD8CF-000C-44A2-B575-78FFC8F7D4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95F203-CF9B-4C39-9C4C-A9210BFD24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DB41E1-2E98-4C02-A925-02AD9D2D849F}"/>
              </a:ext>
            </a:extLst>
          </p:cNvPr>
          <p:cNvSpPr>
            <a:spLocks noGrp="1" noChangeArrowheads="1"/>
          </p:cNvSpPr>
          <p:nvPr>
            <p:ph type="sldNum" sz="quarter" idx="12"/>
          </p:nvPr>
        </p:nvSpPr>
        <p:spPr>
          <a:ln/>
        </p:spPr>
        <p:txBody>
          <a:bodyPr/>
          <a:lstStyle>
            <a:lvl1pPr>
              <a:defRPr/>
            </a:lvl1pPr>
          </a:lstStyle>
          <a:p>
            <a:fld id="{5DFC4CFB-F355-4ACC-B5EF-DF9A125105B0}" type="slidenum">
              <a:rPr lang="en-US" altLang="en-US"/>
              <a:pPr/>
              <a:t>‹#›</a:t>
            </a:fld>
            <a:endParaRPr lang="en-US" altLang="en-US"/>
          </a:p>
        </p:txBody>
      </p:sp>
    </p:spTree>
    <p:extLst>
      <p:ext uri="{BB962C8B-B14F-4D97-AF65-F5344CB8AC3E}">
        <p14:creationId xmlns:p14="http://schemas.microsoft.com/office/powerpoint/2010/main" val="2518198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75C5AF9-8FA8-4FDF-8615-5B9918DEC1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D96C151-E155-4C01-82FB-35C16AAE82D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D7C96DE-C439-4298-B71E-9CE039F076A6}"/>
              </a:ext>
            </a:extLst>
          </p:cNvPr>
          <p:cNvSpPr>
            <a:spLocks noGrp="1" noChangeArrowheads="1"/>
          </p:cNvSpPr>
          <p:nvPr>
            <p:ph type="sldNum" sz="quarter" idx="12"/>
          </p:nvPr>
        </p:nvSpPr>
        <p:spPr>
          <a:ln/>
        </p:spPr>
        <p:txBody>
          <a:bodyPr/>
          <a:lstStyle>
            <a:lvl1pPr>
              <a:defRPr/>
            </a:lvl1pPr>
          </a:lstStyle>
          <a:p>
            <a:fld id="{9D1B2ED6-303F-42E4-A815-38C29584DAD1}" type="slidenum">
              <a:rPr lang="en-US" altLang="en-US"/>
              <a:pPr/>
              <a:t>‹#›</a:t>
            </a:fld>
            <a:endParaRPr lang="en-US" altLang="en-US"/>
          </a:p>
        </p:txBody>
      </p:sp>
    </p:spTree>
    <p:extLst>
      <p:ext uri="{BB962C8B-B14F-4D97-AF65-F5344CB8AC3E}">
        <p14:creationId xmlns:p14="http://schemas.microsoft.com/office/powerpoint/2010/main" val="20034479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a:extLst>
              <a:ext uri="{FF2B5EF4-FFF2-40B4-BE49-F238E27FC236}">
                <a16:creationId xmlns:a16="http://schemas.microsoft.com/office/drawing/2014/main" id="{62707289-ED77-41F4-8F81-CF39131D4D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2F3815-A750-4C07-B74F-23DD33D3FB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0895F3E-7845-4E46-AF72-B4D70C6755FC}"/>
              </a:ext>
            </a:extLst>
          </p:cNvPr>
          <p:cNvSpPr>
            <a:spLocks noGrp="1" noChangeArrowheads="1"/>
          </p:cNvSpPr>
          <p:nvPr>
            <p:ph type="sldNum" sz="quarter" idx="12"/>
          </p:nvPr>
        </p:nvSpPr>
        <p:spPr>
          <a:ln/>
        </p:spPr>
        <p:txBody>
          <a:bodyPr/>
          <a:lstStyle>
            <a:lvl1pPr>
              <a:defRPr/>
            </a:lvl1pPr>
          </a:lstStyle>
          <a:p>
            <a:fld id="{52173A63-1DD6-42B8-A275-9EB3652D7F79}" type="slidenum">
              <a:rPr lang="en-US" altLang="en-US"/>
              <a:pPr/>
              <a:t>‹#›</a:t>
            </a:fld>
            <a:endParaRPr lang="en-US" altLang="en-US"/>
          </a:p>
        </p:txBody>
      </p:sp>
    </p:spTree>
    <p:extLst>
      <p:ext uri="{BB962C8B-B14F-4D97-AF65-F5344CB8AC3E}">
        <p14:creationId xmlns:p14="http://schemas.microsoft.com/office/powerpoint/2010/main" val="2589805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Ngữ cảnh">
    <p:spTree>
      <p:nvGrpSpPr>
        <p:cNvPr id="1" name=""/>
        <p:cNvGrpSpPr/>
        <p:nvPr/>
      </p:nvGrpSpPr>
      <p:grpSpPr>
        <a:xfrm>
          <a:off x="0" y="0"/>
          <a:ext cx="0" cy="0"/>
          <a:chOff x="0" y="0"/>
          <a:chExt cx="0" cy="0"/>
        </a:xfrm>
      </p:grpSpPr>
      <p:sp>
        <p:nvSpPr>
          <p:cNvPr id="2" name="Nơi giữ chỗ cho Nội dung 1"/>
          <p:cNvSpPr>
            <a:spLocks noGrp="1"/>
          </p:cNvSpPr>
          <p:nvPr>
            <p:ph/>
          </p:nvPr>
        </p:nvSpPr>
        <p:spPr>
          <a:xfrm>
            <a:off x="609600" y="274639"/>
            <a:ext cx="10972800" cy="5851525"/>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3" name="Rectangle 4">
            <a:extLst>
              <a:ext uri="{FF2B5EF4-FFF2-40B4-BE49-F238E27FC236}">
                <a16:creationId xmlns:a16="http://schemas.microsoft.com/office/drawing/2014/main" id="{0003413A-23AD-4223-A61D-45E670953F1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966AF13-F20D-483F-A7B7-D46F21202C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2FDE263-2478-45AC-962A-002BC3B74C8B}"/>
              </a:ext>
            </a:extLst>
          </p:cNvPr>
          <p:cNvSpPr>
            <a:spLocks noGrp="1" noChangeArrowheads="1"/>
          </p:cNvSpPr>
          <p:nvPr>
            <p:ph type="sldNum" sz="quarter" idx="12"/>
          </p:nvPr>
        </p:nvSpPr>
        <p:spPr>
          <a:ln/>
        </p:spPr>
        <p:txBody>
          <a:bodyPr/>
          <a:lstStyle>
            <a:lvl1pPr>
              <a:defRPr/>
            </a:lvl1pPr>
          </a:lstStyle>
          <a:p>
            <a:fld id="{A28A2A99-645E-49A1-9934-5599178AA725}" type="slidenum">
              <a:rPr lang="en-US" altLang="en-US"/>
              <a:pPr/>
              <a:t>‹#›</a:t>
            </a:fld>
            <a:endParaRPr lang="en-US" altLang="en-US"/>
          </a:p>
        </p:txBody>
      </p:sp>
    </p:spTree>
    <p:extLst>
      <p:ext uri="{BB962C8B-B14F-4D97-AF65-F5344CB8AC3E}">
        <p14:creationId xmlns:p14="http://schemas.microsoft.com/office/powerpoint/2010/main" val="1827056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86FE1D8-E917-4117-9778-6422638915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3D37721-9086-44BB-8951-67878A9EF7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D0F82E9-2EA7-45A4-BBD5-6FA087316B1F}"/>
              </a:ext>
            </a:extLst>
          </p:cNvPr>
          <p:cNvSpPr>
            <a:spLocks noGrp="1" noChangeArrowheads="1"/>
          </p:cNvSpPr>
          <p:nvPr>
            <p:ph type="sldNum" sz="quarter" idx="12"/>
          </p:nvPr>
        </p:nvSpPr>
        <p:spPr>
          <a:ln/>
        </p:spPr>
        <p:txBody>
          <a:bodyPr/>
          <a:lstStyle>
            <a:lvl1pPr>
              <a:defRPr/>
            </a:lvl1pPr>
          </a:lstStyle>
          <a:p>
            <a:fld id="{C35CB2F9-EBEE-4BD8-91DC-98E65DC2B1FA}" type="slidenum">
              <a:rPr lang="en-US" altLang="en-US"/>
              <a:pPr/>
              <a:t>‹#›</a:t>
            </a:fld>
            <a:endParaRPr lang="en-US" altLang="en-US"/>
          </a:p>
        </p:txBody>
      </p:sp>
    </p:spTree>
    <p:extLst>
      <p:ext uri="{BB962C8B-B14F-4D97-AF65-F5344CB8AC3E}">
        <p14:creationId xmlns:p14="http://schemas.microsoft.com/office/powerpoint/2010/main" val="515902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12DD997-920A-46EC-9482-D8EB60EF0CD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93076F64-E20C-4B1E-8F8B-8821F1C8240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8EC9079-35F7-4C44-B108-9C7E26EA23DB}"/>
              </a:ext>
            </a:extLst>
          </p:cNvPr>
          <p:cNvSpPr>
            <a:spLocks noGrp="1" noChangeArrowheads="1"/>
          </p:cNvSpPr>
          <p:nvPr>
            <p:ph type="sldNum" sz="quarter" idx="12"/>
          </p:nvPr>
        </p:nvSpPr>
        <p:spPr>
          <a:ln/>
        </p:spPr>
        <p:txBody>
          <a:bodyPr/>
          <a:lstStyle>
            <a:lvl1pPr>
              <a:defRPr/>
            </a:lvl1pPr>
          </a:lstStyle>
          <a:p>
            <a:fld id="{D39FB3E3-DC69-49F2-B8EB-A0D059E68410}" type="slidenum">
              <a:rPr lang="en-US" altLang="en-US"/>
              <a:pPr/>
              <a:t>‹#›</a:t>
            </a:fld>
            <a:endParaRPr lang="en-US" altLang="en-US"/>
          </a:p>
        </p:txBody>
      </p:sp>
    </p:spTree>
    <p:extLst>
      <p:ext uri="{BB962C8B-B14F-4D97-AF65-F5344CB8AC3E}">
        <p14:creationId xmlns:p14="http://schemas.microsoft.com/office/powerpoint/2010/main" val="539003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96D8004-3F00-405C-BCBC-F050F8B0709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8132C89-A4BD-4157-99EB-EFAA9BC205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A7308D0-EB59-416D-ABCB-F4A245B8E879}"/>
              </a:ext>
            </a:extLst>
          </p:cNvPr>
          <p:cNvSpPr>
            <a:spLocks noGrp="1" noChangeArrowheads="1"/>
          </p:cNvSpPr>
          <p:nvPr>
            <p:ph type="sldNum" sz="quarter" idx="12"/>
          </p:nvPr>
        </p:nvSpPr>
        <p:spPr>
          <a:ln/>
        </p:spPr>
        <p:txBody>
          <a:bodyPr/>
          <a:lstStyle>
            <a:lvl1pPr>
              <a:defRPr/>
            </a:lvl1pPr>
          </a:lstStyle>
          <a:p>
            <a:fld id="{B2872C4C-0C75-4583-B948-9B3BE511481E}" type="slidenum">
              <a:rPr lang="en-US" altLang="en-US"/>
              <a:pPr/>
              <a:t>‹#›</a:t>
            </a:fld>
            <a:endParaRPr lang="en-US" altLang="en-US"/>
          </a:p>
        </p:txBody>
      </p:sp>
    </p:spTree>
    <p:extLst>
      <p:ext uri="{BB962C8B-B14F-4D97-AF65-F5344CB8AC3E}">
        <p14:creationId xmlns:p14="http://schemas.microsoft.com/office/powerpoint/2010/main" val="3442439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1D4D26B-A2E1-4987-911E-E8BC7534E7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A2BF2F0E-F1EE-4616-A119-D3664FE124E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9C310447-3BCB-4ABE-B630-2F116BA39432}"/>
              </a:ext>
            </a:extLst>
          </p:cNvPr>
          <p:cNvSpPr>
            <a:spLocks noGrp="1" noChangeArrowheads="1"/>
          </p:cNvSpPr>
          <p:nvPr>
            <p:ph type="sldNum" sz="quarter" idx="12"/>
          </p:nvPr>
        </p:nvSpPr>
        <p:spPr>
          <a:ln/>
        </p:spPr>
        <p:txBody>
          <a:bodyPr/>
          <a:lstStyle>
            <a:lvl1pPr>
              <a:defRPr/>
            </a:lvl1pPr>
          </a:lstStyle>
          <a:p>
            <a:fld id="{CC0E3768-926B-4D8E-9FC9-E0F8E124A0BC}" type="slidenum">
              <a:rPr lang="en-US" altLang="en-US"/>
              <a:pPr/>
              <a:t>‹#›</a:t>
            </a:fld>
            <a:endParaRPr lang="en-US" altLang="en-US"/>
          </a:p>
        </p:txBody>
      </p:sp>
    </p:spTree>
    <p:extLst>
      <p:ext uri="{BB962C8B-B14F-4D97-AF65-F5344CB8AC3E}">
        <p14:creationId xmlns:p14="http://schemas.microsoft.com/office/powerpoint/2010/main" val="32625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D338B4B-2CE2-4210-AB45-B2B54DA8EA6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6AA954D-6D86-46FC-9254-8AB8ED1BFB1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C4343D7-3AF0-4439-B337-755BA5D1AD9F}"/>
              </a:ext>
            </a:extLst>
          </p:cNvPr>
          <p:cNvSpPr>
            <a:spLocks noGrp="1" noChangeArrowheads="1"/>
          </p:cNvSpPr>
          <p:nvPr>
            <p:ph type="sldNum" sz="quarter" idx="12"/>
          </p:nvPr>
        </p:nvSpPr>
        <p:spPr>
          <a:ln/>
        </p:spPr>
        <p:txBody>
          <a:bodyPr/>
          <a:lstStyle>
            <a:lvl1pPr>
              <a:defRPr/>
            </a:lvl1pPr>
          </a:lstStyle>
          <a:p>
            <a:fld id="{0CAEABF0-718D-46F2-86EF-A3C118E4C4D4}" type="slidenum">
              <a:rPr lang="en-US" altLang="en-US"/>
              <a:pPr/>
              <a:t>‹#›</a:t>
            </a:fld>
            <a:endParaRPr lang="en-US" altLang="en-US"/>
          </a:p>
        </p:txBody>
      </p:sp>
    </p:spTree>
    <p:extLst>
      <p:ext uri="{BB962C8B-B14F-4D97-AF65-F5344CB8AC3E}">
        <p14:creationId xmlns:p14="http://schemas.microsoft.com/office/powerpoint/2010/main" val="1175602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37D8228-740C-453D-B4B9-F5CF763F4B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32E5937-E043-4E32-99DB-360291DD81C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8654E96-4068-4708-B44A-B6C45EE157DF}"/>
              </a:ext>
            </a:extLst>
          </p:cNvPr>
          <p:cNvSpPr>
            <a:spLocks noGrp="1" noChangeArrowheads="1"/>
          </p:cNvSpPr>
          <p:nvPr>
            <p:ph type="sldNum" sz="quarter" idx="12"/>
          </p:nvPr>
        </p:nvSpPr>
        <p:spPr>
          <a:ln/>
        </p:spPr>
        <p:txBody>
          <a:bodyPr/>
          <a:lstStyle>
            <a:lvl1pPr>
              <a:defRPr/>
            </a:lvl1pPr>
          </a:lstStyle>
          <a:p>
            <a:fld id="{A341E3D6-D150-4050-A48C-B7D00F307D75}" type="slidenum">
              <a:rPr lang="en-US" altLang="en-US"/>
              <a:pPr/>
              <a:t>‹#›</a:t>
            </a:fld>
            <a:endParaRPr lang="en-US" altLang="en-US"/>
          </a:p>
        </p:txBody>
      </p:sp>
    </p:spTree>
    <p:extLst>
      <p:ext uri="{BB962C8B-B14F-4D97-AF65-F5344CB8AC3E}">
        <p14:creationId xmlns:p14="http://schemas.microsoft.com/office/powerpoint/2010/main" val="3531713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3148493-8A27-48E3-9D94-1B676395CF5D}"/>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184E5DC-FEF4-4104-AEAF-F38F5195F444}"/>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2E70AC8-7F41-4BEE-8E37-502F4C147C25}"/>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Arial" charset="0"/>
              </a:defRPr>
            </a:lvl1pPr>
          </a:lstStyle>
          <a:p>
            <a:pPr>
              <a:defRPr/>
            </a:pPr>
            <a:endParaRPr lang="en-US" altLang="en-US"/>
          </a:p>
        </p:txBody>
      </p:sp>
      <p:sp>
        <p:nvSpPr>
          <p:cNvPr id="1029" name="Rectangle 5">
            <a:extLst>
              <a:ext uri="{FF2B5EF4-FFF2-40B4-BE49-F238E27FC236}">
                <a16:creationId xmlns:a16="http://schemas.microsoft.com/office/drawing/2014/main" id="{69F66B79-B667-482D-A8BB-CB1EBE2F617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en-US"/>
          </a:p>
        </p:txBody>
      </p:sp>
      <p:sp>
        <p:nvSpPr>
          <p:cNvPr id="1030" name="Rectangle 6">
            <a:extLst>
              <a:ext uri="{FF2B5EF4-FFF2-40B4-BE49-F238E27FC236}">
                <a16:creationId xmlns:a16="http://schemas.microsoft.com/office/drawing/2014/main" id="{7B28ADF4-A126-4B1C-9E8B-905FFB88F9F8}"/>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0797B9AD-9138-45FE-AAF5-E3F9BAA347C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455553" y="-240007"/>
            <a:ext cx="2542253" cy="2542253"/>
          </a:xfrm>
          <a:prstGeom prst="ellipse">
            <a:avLst/>
          </a:prstGeom>
          <a:ln>
            <a:noFill/>
          </a:ln>
          <a:effectLst>
            <a:softEdge rad="112500"/>
          </a:effectLst>
        </p:spPr>
      </p:pic>
      <p:pic>
        <p:nvPicPr>
          <p:cNvPr id="3" name="Picture 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826547" y="-23930263"/>
            <a:ext cx="2542253" cy="2542253"/>
          </a:xfrm>
          <a:prstGeom prst="ellipse">
            <a:avLst/>
          </a:prstGeom>
          <a:ln>
            <a:noFill/>
          </a:ln>
          <a:effectLst>
            <a:softEdge rad="112500"/>
          </a:effectLst>
        </p:spPr>
      </p:pic>
      <p:pic>
        <p:nvPicPr>
          <p:cNvPr id="4" name="Picture 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226747" y="3429000"/>
            <a:ext cx="2542253" cy="2542253"/>
          </a:xfrm>
          <a:prstGeom prst="ellipse">
            <a:avLst/>
          </a:prstGeom>
          <a:ln>
            <a:noFill/>
          </a:ln>
          <a:effectLst>
            <a:softEdge rad="112500"/>
          </a:effectLst>
        </p:spPr>
      </p:pic>
      <p:pic>
        <p:nvPicPr>
          <p:cNvPr id="5" name="Picture 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430547" y="26148257"/>
            <a:ext cx="2542253" cy="2542253"/>
          </a:xfrm>
          <a:prstGeom prst="ellipse">
            <a:avLst/>
          </a:prstGeom>
          <a:ln>
            <a:noFill/>
          </a:ln>
          <a:effectLst>
            <a:softEdge rad="112500"/>
          </a:effectLst>
        </p:spPr>
      </p:pic>
    </p:spTree>
    <p:extLst>
      <p:ext uri="{BB962C8B-B14F-4D97-AF65-F5344CB8AC3E}">
        <p14:creationId xmlns:p14="http://schemas.microsoft.com/office/powerpoint/2010/main" val="216741587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064BAA0-DF4F-4D47-AE82-36B12C87444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BE44640-8A91-472E-A6FE-BCEBBE0C4032}"/>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74D9AAC-8299-4889-AC0A-FC0BA2C60488}"/>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407A54B9-7DF2-452A-8DDE-B99B7A402560}"/>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31030C7F-029B-4810-BA87-5D36CD4BE0FC}"/>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34B0F36F-C8C0-4CED-B67E-58D7A91CC310}" type="slidenum">
              <a:rPr lang="en-US" altLang="en-US"/>
              <a:pPr/>
              <a:t>‹#›</a:t>
            </a:fld>
            <a:endParaRPr lang="en-US" altLang="en-US"/>
          </a:p>
        </p:txBody>
      </p:sp>
    </p:spTree>
    <p:extLst>
      <p:ext uri="{BB962C8B-B14F-4D97-AF65-F5344CB8AC3E}">
        <p14:creationId xmlns:p14="http://schemas.microsoft.com/office/powerpoint/2010/main" val="70376912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24.gif"/><Relationship Id="rId18" Type="http://schemas.openxmlformats.org/officeDocument/2006/relationships/image" Target="../media/image29.png"/><Relationship Id="rId3" Type="http://schemas.openxmlformats.org/officeDocument/2006/relationships/audio" Target="file:///D:\Hoi%20giang%20Nhan%20hoa\CB-B.mp3" TargetMode="External"/><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audio" Target="file:///D:\Hoi%20giang%20Nhan%20hoa\AS-B.mp3" TargetMode="Externa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tags" Target="../tags/tag1.xml"/><Relationship Id="rId6" Type="http://schemas.openxmlformats.org/officeDocument/2006/relationships/image" Target="../media/image17.png"/><Relationship Id="rId11" Type="http://schemas.openxmlformats.org/officeDocument/2006/relationships/image" Target="../media/image22.gif"/><Relationship Id="rId5" Type="http://schemas.openxmlformats.org/officeDocument/2006/relationships/slideLayout" Target="../slideLayouts/slideLayout21.xml"/><Relationship Id="rId15" Type="http://schemas.openxmlformats.org/officeDocument/2006/relationships/image" Target="../media/image26.gif"/><Relationship Id="rId10" Type="http://schemas.openxmlformats.org/officeDocument/2006/relationships/image" Target="../media/image21.wmf"/><Relationship Id="rId19" Type="http://schemas.openxmlformats.org/officeDocument/2006/relationships/image" Target="../media/image30.png"/><Relationship Id="rId4" Type="http://schemas.openxmlformats.org/officeDocument/2006/relationships/audio" Target="file:///D:\Hoi%20giang%20Nhan%20hoa\www_sfxsource_comFREEBRDCHP.mp3" TargetMode="External"/><Relationship Id="rId9" Type="http://schemas.openxmlformats.org/officeDocument/2006/relationships/image" Target="../media/image20.gif"/><Relationship Id="rId14" Type="http://schemas.openxmlformats.org/officeDocument/2006/relationships/image" Target="../media/image25.gif"/><Relationship Id="rId22" Type="http://schemas.openxmlformats.org/officeDocument/2006/relationships/image" Target="../media/image33.gif"/></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GIF"/><Relationship Id="rId3" Type="http://schemas.openxmlformats.org/officeDocument/2006/relationships/slideLayout" Target="../slideLayouts/slideLayout13.xml"/><Relationship Id="rId21" Type="http://schemas.openxmlformats.org/officeDocument/2006/relationships/image" Target="../media/image55.GIF"/><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GIF"/><Relationship Id="rId2" Type="http://schemas.openxmlformats.org/officeDocument/2006/relationships/audio" Target="../media/media1.mp3"/><Relationship Id="rId16" Type="http://schemas.openxmlformats.org/officeDocument/2006/relationships/image" Target="../media/image50.GIF"/><Relationship Id="rId20" Type="http://schemas.openxmlformats.org/officeDocument/2006/relationships/image" Target="../media/image54.GIF"/><Relationship Id="rId1" Type="http://schemas.microsoft.com/office/2007/relationships/media" Target="../media/media1.mp3"/><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GIF"/><Relationship Id="rId10" Type="http://schemas.openxmlformats.org/officeDocument/2006/relationships/image" Target="../media/image44.png"/><Relationship Id="rId19" Type="http://schemas.openxmlformats.org/officeDocument/2006/relationships/image" Target="../media/image53.GIF"/><Relationship Id="rId4" Type="http://schemas.openxmlformats.org/officeDocument/2006/relationships/image" Target="../media/image38.jpeg"/><Relationship Id="rId9" Type="http://schemas.openxmlformats.org/officeDocument/2006/relationships/image" Target="../media/image43.png"/><Relationship Id="rId14" Type="http://schemas.openxmlformats.org/officeDocument/2006/relationships/image" Target="../media/image48.GIF"/><Relationship Id="rId22"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
          <p:cNvSpPr/>
          <p:nvPr/>
        </p:nvSpPr>
        <p:spPr>
          <a:xfrm>
            <a:off x="376034" y="292941"/>
            <a:ext cx="11439930" cy="6282030"/>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12"/>
          <p:cNvSpPr/>
          <p:nvPr/>
        </p:nvSpPr>
        <p:spPr>
          <a:xfrm>
            <a:off x="537030" y="469725"/>
            <a:ext cx="11117942" cy="5960103"/>
          </a:xfrm>
          <a:prstGeom prst="rect">
            <a:avLst/>
          </a:prstGeom>
          <a:solidFill>
            <a:sysClr val="window" lastClr="FFFFFF"/>
          </a:solidFill>
          <a:ln w="47625" cap="flat" cmpd="sng" algn="ctr">
            <a:solidFill>
              <a:srgbClr val="92512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2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929267" y="34496"/>
            <a:ext cx="1925924" cy="4717268"/>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16711" y="-64738"/>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6" name="图片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1542345" y="5265816"/>
            <a:ext cx="1348257" cy="1592184"/>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7" name="图片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453698" y="5411871"/>
            <a:ext cx="1351435" cy="1520779"/>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398" y="561499"/>
            <a:ext cx="580334" cy="580334"/>
          </a:xfrm>
          <a:prstGeom prst="rect">
            <a:avLst/>
          </a:prstGeom>
        </p:spPr>
      </p:pic>
      <p:sp>
        <p:nvSpPr>
          <p:cNvPr id="18" name="Rectangle 17">
            <a:extLst>
              <a:ext uri="{FF2B5EF4-FFF2-40B4-BE49-F238E27FC236}">
                <a16:creationId xmlns:a16="http://schemas.microsoft.com/office/drawing/2014/main" id="{4DBC8595-9661-43D1-9FBE-350AB0981732}"/>
              </a:ext>
            </a:extLst>
          </p:cNvPr>
          <p:cNvSpPr/>
          <p:nvPr/>
        </p:nvSpPr>
        <p:spPr>
          <a:xfrm>
            <a:off x="2070985" y="1469800"/>
            <a:ext cx="8443415"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0C1D3F"/>
              </a:buClr>
              <a:buSzPts val="3200"/>
              <a:buFontTx/>
              <a:buNone/>
              <a:tabLst/>
              <a:defRPr/>
            </a:pPr>
            <a:r>
              <a:rPr kumimoji="0" lang="en-US" sz="5400" b="0" i="0" u="none" strike="noStrike" kern="1200" cap="none" spc="0" normalizeH="0" baseline="0" noProof="0">
                <a:ln>
                  <a:noFill/>
                </a:ln>
                <a:solidFill>
                  <a:schemeClr val="accent5">
                    <a:lumMod val="50000"/>
                  </a:schemeClr>
                </a:solidFill>
                <a:effectLst/>
                <a:uLnTx/>
                <a:uFillTx/>
                <a:latin typeface="Cambria" panose="02040503050406030204" pitchFamily="18" charset="0"/>
                <a:ea typeface="Cambria" panose="02040503050406030204" pitchFamily="18" charset="0"/>
                <a:sym typeface="Bubblegum Sans"/>
              </a:rPr>
              <a:t>Luyện từ và câu</a:t>
            </a:r>
            <a:endParaRPr kumimoji="0" lang="en-US" sz="54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sym typeface="Bubblegum Sans"/>
            </a:endParaRPr>
          </a:p>
        </p:txBody>
      </p:sp>
      <p:sp>
        <p:nvSpPr>
          <p:cNvPr id="19" name="Rectangle 18">
            <a:extLst>
              <a:ext uri="{FF2B5EF4-FFF2-40B4-BE49-F238E27FC236}">
                <a16:creationId xmlns:a16="http://schemas.microsoft.com/office/drawing/2014/main" id="{D985FF36-3EA4-4747-AF47-C238DDF0FB32}"/>
              </a:ext>
            </a:extLst>
          </p:cNvPr>
          <p:cNvSpPr/>
          <p:nvPr/>
        </p:nvSpPr>
        <p:spPr>
          <a:xfrm>
            <a:off x="2070984" y="2259432"/>
            <a:ext cx="8443415"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0C1D3F"/>
              </a:buClr>
              <a:buSzPts val="3200"/>
              <a:buFontTx/>
              <a:buNone/>
              <a:tabLst/>
              <a:defRPr/>
            </a:pPr>
            <a:r>
              <a:rPr kumimoji="0" lang="en-US" sz="5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sym typeface="Bubblegum Sans"/>
              </a:rPr>
              <a:t>Nhân hóa</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Bubblegum Sans"/>
            </a:endParaRPr>
          </a:p>
        </p:txBody>
      </p:sp>
      <p:pic>
        <p:nvPicPr>
          <p:cNvPr id="20" name="Picture 19">
            <a:extLst>
              <a:ext uri="{FF2B5EF4-FFF2-40B4-BE49-F238E27FC236}">
                <a16:creationId xmlns:a16="http://schemas.microsoft.com/office/drawing/2014/main" id="{5D095866-6D41-47EB-BDC8-B13D60400A9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682" b="12791"/>
          <a:stretch>
            <a:fillRect/>
          </a:stretch>
        </p:blipFill>
        <p:spPr>
          <a:xfrm>
            <a:off x="3001399" y="3758205"/>
            <a:ext cx="6888641" cy="262081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
          <p:cNvSpPr/>
          <p:nvPr/>
        </p:nvSpPr>
        <p:spPr>
          <a:xfrm>
            <a:off x="376034" y="292941"/>
            <a:ext cx="11439930" cy="6095333"/>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12"/>
          <p:cNvSpPr/>
          <p:nvPr/>
        </p:nvSpPr>
        <p:spPr>
          <a:xfrm>
            <a:off x="670560" y="862584"/>
            <a:ext cx="10850879" cy="5132832"/>
          </a:xfrm>
          <a:prstGeom prst="rect">
            <a:avLst/>
          </a:prstGeom>
          <a:solidFill>
            <a:sysClr val="window" lastClr="FFFFFF"/>
          </a:solidFill>
          <a:ln w="47625" cap="flat" cmpd="sng" algn="ctr">
            <a:solidFill>
              <a:srgbClr val="92512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2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6" name="图片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7" name="图片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sp>
        <p:nvSpPr>
          <p:cNvPr id="12" name="Text Box 16">
            <a:extLst>
              <a:ext uri="{FF2B5EF4-FFF2-40B4-BE49-F238E27FC236}">
                <a16:creationId xmlns:a16="http://schemas.microsoft.com/office/drawing/2014/main" id="{4722EEE4-33B1-4F5F-968B-CFD01FD02CA2}"/>
              </a:ext>
            </a:extLst>
          </p:cNvPr>
          <p:cNvSpPr txBox="1">
            <a:spLocks noChangeArrowheads="1"/>
          </p:cNvSpPr>
          <p:nvPr/>
        </p:nvSpPr>
        <p:spPr bwMode="auto">
          <a:xfrm>
            <a:off x="943438" y="1007277"/>
            <a:ext cx="1070042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 Tác giả đã nhân hóa các sự vật ấy bằng những cách nào ?</a:t>
            </a:r>
          </a:p>
        </p:txBody>
      </p:sp>
      <p:sp>
        <p:nvSpPr>
          <p:cNvPr id="13" name="Rectangle: Rounded Corners 12">
            <a:extLst>
              <a:ext uri="{FF2B5EF4-FFF2-40B4-BE49-F238E27FC236}">
                <a16:creationId xmlns:a16="http://schemas.microsoft.com/office/drawing/2014/main" id="{0A5ADC57-8CCE-435B-9724-FF84E7F0DF8E}"/>
              </a:ext>
            </a:extLst>
          </p:cNvPr>
          <p:cNvSpPr/>
          <p:nvPr/>
        </p:nvSpPr>
        <p:spPr>
          <a:xfrm>
            <a:off x="1438728" y="2377435"/>
            <a:ext cx="9393113" cy="965473"/>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等线"/>
                <a:ea typeface="+mn-ea"/>
                <a:cs typeface="+mn-cs"/>
              </a:rPr>
              <a:t>Nhân hóa bằng các từ ngữ chỉ </a:t>
            </a:r>
            <a:r>
              <a:rPr kumimoji="0" lang="en-US" altLang="en-US" sz="3200" b="1" i="0" u="none" strike="noStrike" kern="1200" cap="none" spc="0" normalizeH="0" baseline="0" noProof="0">
                <a:ln>
                  <a:noFill/>
                </a:ln>
                <a:solidFill>
                  <a:srgbClr val="FF0000"/>
                </a:solidFill>
                <a:effectLst/>
                <a:uLnTx/>
                <a:uFillTx/>
                <a:latin typeface="等线"/>
                <a:ea typeface="+mn-ea"/>
                <a:cs typeface="+mn-cs"/>
              </a:rPr>
              <a:t>người</a:t>
            </a:r>
            <a:r>
              <a:rPr kumimoji="0" lang="en-US" altLang="en-US" sz="3200" b="1" i="0" u="none" strike="noStrike" kern="1200" cap="none" spc="0" normalizeH="0" baseline="0" noProof="0">
                <a:ln>
                  <a:noFill/>
                </a:ln>
                <a:solidFill>
                  <a:prstClr val="black"/>
                </a:solidFill>
                <a:effectLst/>
                <a:uLnTx/>
                <a:uFillTx/>
                <a:latin typeface="等线"/>
                <a:ea typeface="+mn-ea"/>
                <a:cs typeface="+mn-cs"/>
              </a:rPr>
              <a:t>, </a:t>
            </a:r>
            <a:r>
              <a:rPr kumimoji="0" lang="en-US" altLang="en-US" sz="3200" b="1" i="0" u="none" strike="noStrike" kern="1200" cap="none" spc="0" normalizeH="0" baseline="0" noProof="0">
                <a:ln>
                  <a:noFill/>
                </a:ln>
                <a:solidFill>
                  <a:srgbClr val="FF0000"/>
                </a:solidFill>
                <a:effectLst/>
                <a:uLnTx/>
                <a:uFillTx/>
                <a:latin typeface="等线"/>
                <a:ea typeface="+mn-ea"/>
                <a:cs typeface="+mn-cs"/>
              </a:rPr>
              <a:t>bộ phận của người.</a:t>
            </a:r>
          </a:p>
        </p:txBody>
      </p:sp>
      <p:sp>
        <p:nvSpPr>
          <p:cNvPr id="14" name="Rectangle: Rounded Corners 13">
            <a:extLst>
              <a:ext uri="{FF2B5EF4-FFF2-40B4-BE49-F238E27FC236}">
                <a16:creationId xmlns:a16="http://schemas.microsoft.com/office/drawing/2014/main" id="{AE12021C-80C4-421E-8038-0BA967BADF4F}"/>
              </a:ext>
            </a:extLst>
          </p:cNvPr>
          <p:cNvSpPr/>
          <p:nvPr/>
        </p:nvSpPr>
        <p:spPr>
          <a:xfrm>
            <a:off x="1438728" y="3912551"/>
            <a:ext cx="9393113" cy="965473"/>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等线"/>
                <a:ea typeface="+mn-ea"/>
                <a:cs typeface="+mn-cs"/>
              </a:rPr>
              <a:t>Nhân hóa bằng các từ ngữ chỉ </a:t>
            </a:r>
            <a:r>
              <a:rPr kumimoji="0" lang="en-US" altLang="en-US" sz="3200" b="1" i="0" u="none" strike="noStrike" kern="1200" cap="none" spc="0" normalizeH="0" baseline="0" noProof="0">
                <a:ln>
                  <a:noFill/>
                </a:ln>
                <a:solidFill>
                  <a:srgbClr val="FF0000"/>
                </a:solidFill>
                <a:effectLst/>
                <a:uLnTx/>
                <a:uFillTx/>
                <a:latin typeface="等线"/>
                <a:ea typeface="+mn-ea"/>
                <a:cs typeface="+mn-cs"/>
              </a:rPr>
              <a:t>hoạt động, đặc điểm của người.</a:t>
            </a:r>
          </a:p>
        </p:txBody>
      </p:sp>
    </p:spTree>
    <p:extLst>
      <p:ext uri="{BB962C8B-B14F-4D97-AF65-F5344CB8AC3E}">
        <p14:creationId xmlns:p14="http://schemas.microsoft.com/office/powerpoint/2010/main" val="2285716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
          <p:cNvSpPr/>
          <p:nvPr/>
        </p:nvSpPr>
        <p:spPr>
          <a:xfrm>
            <a:off x="376034" y="292941"/>
            <a:ext cx="11439930" cy="6095333"/>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12"/>
          <p:cNvSpPr/>
          <p:nvPr/>
        </p:nvSpPr>
        <p:spPr>
          <a:xfrm>
            <a:off x="670560" y="862584"/>
            <a:ext cx="10850879" cy="5132832"/>
          </a:xfrm>
          <a:prstGeom prst="rect">
            <a:avLst/>
          </a:prstGeom>
          <a:solidFill>
            <a:sysClr val="window" lastClr="FFFFFF"/>
          </a:solidFill>
          <a:ln w="47625" cap="flat" cmpd="sng" algn="ctr">
            <a:solidFill>
              <a:srgbClr val="92512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2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6" name="图片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7" name="图片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sp>
        <p:nvSpPr>
          <p:cNvPr id="10" name="Text Box 5">
            <a:extLst>
              <a:ext uri="{FF2B5EF4-FFF2-40B4-BE49-F238E27FC236}">
                <a16:creationId xmlns:a16="http://schemas.microsoft.com/office/drawing/2014/main" id="{2D315A18-8FCA-4EDD-8283-B9E8CE295648}"/>
              </a:ext>
            </a:extLst>
          </p:cNvPr>
          <p:cNvSpPr txBox="1">
            <a:spLocks noChangeArrowheads="1"/>
          </p:cNvSpPr>
          <p:nvPr/>
        </p:nvSpPr>
        <p:spPr bwMode="auto">
          <a:xfrm>
            <a:off x="1678477" y="322272"/>
            <a:ext cx="2303369" cy="584775"/>
          </a:xfrm>
          <a:prstGeom prst="rect">
            <a:avLst/>
          </a:prstGeom>
          <a:solidFill>
            <a:srgbClr val="EAB4E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t>BÀI TẬP 2</a:t>
            </a:r>
          </a:p>
        </p:txBody>
      </p:sp>
      <p:sp>
        <p:nvSpPr>
          <p:cNvPr id="12" name="Text Box 7">
            <a:extLst>
              <a:ext uri="{FF2B5EF4-FFF2-40B4-BE49-F238E27FC236}">
                <a16:creationId xmlns:a16="http://schemas.microsoft.com/office/drawing/2014/main" id="{6B289BD8-D2DA-470F-A204-E60AB06AA2A4}"/>
              </a:ext>
            </a:extLst>
          </p:cNvPr>
          <p:cNvSpPr txBox="1">
            <a:spLocks noChangeArrowheads="1"/>
          </p:cNvSpPr>
          <p:nvPr/>
        </p:nvSpPr>
        <p:spPr bwMode="auto">
          <a:xfrm>
            <a:off x="1190163" y="1016125"/>
            <a:ext cx="10058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b="1">
                <a:solidFill>
                  <a:srgbClr val="FF0000"/>
                </a:solidFill>
              </a:rPr>
              <a:t>Hãy viết một đoạn văn ngắn (từ 4 đến 5 câu) trong đó có sử dụng phép nhân hóa để </a:t>
            </a:r>
            <a:r>
              <a:rPr lang="en-US" altLang="en-US" b="1">
                <a:solidFill>
                  <a:srgbClr val="0070C0"/>
                </a:solidFill>
              </a:rPr>
              <a:t>tả bầu trời buổi sớm </a:t>
            </a:r>
            <a:r>
              <a:rPr lang="en-US" altLang="en-US" b="1">
                <a:solidFill>
                  <a:srgbClr val="FF0000"/>
                </a:solidFill>
              </a:rPr>
              <a:t>hoặc </a:t>
            </a:r>
            <a:r>
              <a:rPr lang="en-US" altLang="en-US" b="1">
                <a:solidFill>
                  <a:srgbClr val="0070C0"/>
                </a:solidFill>
              </a:rPr>
              <a:t>tả một vườn cây</a:t>
            </a:r>
            <a:r>
              <a:rPr lang="en-US" altLang="en-US" b="1">
                <a:solidFill>
                  <a:srgbClr val="FF0000"/>
                </a:solidFill>
              </a:rPr>
              <a:t>.</a:t>
            </a:r>
          </a:p>
        </p:txBody>
      </p:sp>
      <p:sp>
        <p:nvSpPr>
          <p:cNvPr id="13" name="Text Box 8">
            <a:extLst>
              <a:ext uri="{FF2B5EF4-FFF2-40B4-BE49-F238E27FC236}">
                <a16:creationId xmlns:a16="http://schemas.microsoft.com/office/drawing/2014/main" id="{75626836-50C5-4FF3-A3E9-A09107DB1D85}"/>
              </a:ext>
            </a:extLst>
          </p:cNvPr>
          <p:cNvSpPr txBox="1">
            <a:spLocks noChangeArrowheads="1"/>
          </p:cNvSpPr>
          <p:nvPr/>
        </p:nvSpPr>
        <p:spPr bwMode="auto">
          <a:xfrm>
            <a:off x="1190163" y="2596476"/>
            <a:ext cx="981167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t>- Bài yêu cầu chúng ta viết đoạn văn để làm gì ?</a:t>
            </a:r>
          </a:p>
        </p:txBody>
      </p:sp>
      <p:sp>
        <p:nvSpPr>
          <p:cNvPr id="14" name="Text Box 9">
            <a:extLst>
              <a:ext uri="{FF2B5EF4-FFF2-40B4-BE49-F238E27FC236}">
                <a16:creationId xmlns:a16="http://schemas.microsoft.com/office/drawing/2014/main" id="{3AE0B786-214E-4D4B-88D1-0D01A9352274}"/>
              </a:ext>
            </a:extLst>
          </p:cNvPr>
          <p:cNvSpPr txBox="1">
            <a:spLocks noChangeArrowheads="1"/>
          </p:cNvSpPr>
          <p:nvPr/>
        </p:nvSpPr>
        <p:spPr bwMode="auto">
          <a:xfrm>
            <a:off x="938953" y="3129876"/>
            <a:ext cx="102536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t>   </a:t>
            </a:r>
            <a:r>
              <a:rPr lang="en-US" altLang="en-US" b="1">
                <a:solidFill>
                  <a:schemeClr val="accent2"/>
                </a:solidFill>
              </a:rPr>
              <a:t>+ Để tả bầu trời buổi sớm hoặc tả một vườn cây.</a:t>
            </a:r>
          </a:p>
        </p:txBody>
      </p:sp>
      <p:sp>
        <p:nvSpPr>
          <p:cNvPr id="16" name="Text Box 10">
            <a:extLst>
              <a:ext uri="{FF2B5EF4-FFF2-40B4-BE49-F238E27FC236}">
                <a16:creationId xmlns:a16="http://schemas.microsoft.com/office/drawing/2014/main" id="{53095BAB-43BC-46F4-803A-6CEC473DD204}"/>
              </a:ext>
            </a:extLst>
          </p:cNvPr>
          <p:cNvSpPr txBox="1">
            <a:spLocks noChangeArrowheads="1"/>
          </p:cNvSpPr>
          <p:nvPr/>
        </p:nvSpPr>
        <p:spPr bwMode="auto">
          <a:xfrm>
            <a:off x="1100397" y="3625460"/>
            <a:ext cx="1007685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t> - Trong đoạn văn, ta phải chú ý điều gì ?</a:t>
            </a:r>
          </a:p>
        </p:txBody>
      </p:sp>
      <p:sp>
        <p:nvSpPr>
          <p:cNvPr id="17" name="Text Box 11">
            <a:extLst>
              <a:ext uri="{FF2B5EF4-FFF2-40B4-BE49-F238E27FC236}">
                <a16:creationId xmlns:a16="http://schemas.microsoft.com/office/drawing/2014/main" id="{C7B8A666-98D9-481E-9DD9-D3E24A4C3627}"/>
              </a:ext>
            </a:extLst>
          </p:cNvPr>
          <p:cNvSpPr txBox="1">
            <a:spLocks noChangeArrowheads="1"/>
          </p:cNvSpPr>
          <p:nvPr/>
        </p:nvSpPr>
        <p:spPr bwMode="auto">
          <a:xfrm>
            <a:off x="1219548" y="4238386"/>
            <a:ext cx="97232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chemeClr val="accent2"/>
                </a:solidFill>
              </a:rPr>
              <a:t>+ Phải sử dụng phép nhân hóa.</a:t>
            </a:r>
          </a:p>
        </p:txBody>
      </p:sp>
      <p:sp>
        <p:nvSpPr>
          <p:cNvPr id="18" name="Text Box 12">
            <a:extLst>
              <a:ext uri="{FF2B5EF4-FFF2-40B4-BE49-F238E27FC236}">
                <a16:creationId xmlns:a16="http://schemas.microsoft.com/office/drawing/2014/main" id="{B8F392CC-B9C8-4FD4-8029-3B1C090BDA67}"/>
              </a:ext>
            </a:extLst>
          </p:cNvPr>
          <p:cNvSpPr txBox="1">
            <a:spLocks noChangeArrowheads="1"/>
          </p:cNvSpPr>
          <p:nvPr/>
        </p:nvSpPr>
        <p:spPr bwMode="auto">
          <a:xfrm>
            <a:off x="1281684" y="4793547"/>
            <a:ext cx="94581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t>- Yêu cầu HS tự làm bài vào vở bài tập: </a:t>
            </a:r>
            <a:r>
              <a:rPr lang="en-US" altLang="en-US" b="1" i="1">
                <a:solidFill>
                  <a:srgbClr val="FF0000"/>
                </a:solidFill>
              </a:rPr>
              <a:t>Tả bầu</a:t>
            </a:r>
            <a:r>
              <a:rPr lang="en-US" altLang="en-US" b="1"/>
              <a:t> </a:t>
            </a:r>
            <a:r>
              <a:rPr lang="en-US" altLang="en-US" b="1" i="1">
                <a:solidFill>
                  <a:srgbClr val="FF0000"/>
                </a:solidFill>
              </a:rPr>
              <a:t>trời vào buổi sáng sớm</a:t>
            </a:r>
            <a:r>
              <a:rPr lang="en-US" altLang="en-US" b="1"/>
              <a:t> hoặc </a:t>
            </a:r>
            <a:r>
              <a:rPr lang="en-US" altLang="en-US" b="1" i="1">
                <a:solidFill>
                  <a:srgbClr val="FF0000"/>
                </a:solidFill>
              </a:rPr>
              <a:t>tả một vườn cây</a:t>
            </a:r>
            <a:r>
              <a:rPr lang="en-US" altLang="en-US" b="1" i="1"/>
              <a:t>.</a:t>
            </a:r>
          </a:p>
        </p:txBody>
      </p:sp>
      <p:pic>
        <p:nvPicPr>
          <p:cNvPr id="19" name="Picture 18">
            <a:extLst>
              <a:ext uri="{FF2B5EF4-FFF2-40B4-BE49-F238E27FC236}">
                <a16:creationId xmlns:a16="http://schemas.microsoft.com/office/drawing/2014/main" id="{ED7139F8-705F-4733-8FD4-368D30C39C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0567" y="282250"/>
            <a:ext cx="580334" cy="580334"/>
          </a:xfrm>
          <a:prstGeom prst="rect">
            <a:avLst/>
          </a:prstGeom>
        </p:spPr>
      </p:pic>
    </p:spTree>
    <p:extLst>
      <p:ext uri="{BB962C8B-B14F-4D97-AF65-F5344CB8AC3E}">
        <p14:creationId xmlns:p14="http://schemas.microsoft.com/office/powerpoint/2010/main" val="2517803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13"/>
                                        </p:tgtEl>
                                        <p:attrNameLst>
                                          <p:attrName>style.visibility</p:attrName>
                                        </p:attrNameLst>
                                      </p:cBhvr>
                                      <p:to>
                                        <p:strVal val="visible"/>
                                      </p:to>
                                    </p:set>
                                    <p:anim by="(-#ppt_w*2)" calcmode="lin" valueType="num">
                                      <p:cBhvr rctx="PPT">
                                        <p:cTn id="19" dur="500" autoRev="1" fill="hold">
                                          <p:stCondLst>
                                            <p:cond delay="0"/>
                                          </p:stCondLst>
                                        </p:cTn>
                                        <p:tgtEl>
                                          <p:spTgt spid="13"/>
                                        </p:tgtEl>
                                        <p:attrNameLst>
                                          <p:attrName>ppt_w</p:attrName>
                                        </p:attrNameLst>
                                      </p:cBhvr>
                                    </p:anim>
                                    <p:anim by="(#ppt_w*0.50)" calcmode="lin" valueType="num">
                                      <p:cBhvr>
                                        <p:cTn id="20" dur="500" decel="50000" autoRev="1" fill="hold">
                                          <p:stCondLst>
                                            <p:cond delay="0"/>
                                          </p:stCondLst>
                                        </p:cTn>
                                        <p:tgtEl>
                                          <p:spTgt spid="13"/>
                                        </p:tgtEl>
                                        <p:attrNameLst>
                                          <p:attrName>ppt_x</p:attrName>
                                        </p:attrNameLst>
                                      </p:cBhvr>
                                    </p:anim>
                                    <p:anim from="(-#ppt_h/2)" to="(#ppt_y)" calcmode="lin" valueType="num">
                                      <p:cBhvr>
                                        <p:cTn id="21" dur="1000" fill="hold">
                                          <p:stCondLst>
                                            <p:cond delay="0"/>
                                          </p:stCondLst>
                                        </p:cTn>
                                        <p:tgtEl>
                                          <p:spTgt spid="13"/>
                                        </p:tgtEl>
                                        <p:attrNameLst>
                                          <p:attrName>ppt_y</p:attrName>
                                        </p:attrNameLst>
                                      </p:cBhvr>
                                    </p:anim>
                                    <p:animRot by="21600000">
                                      <p:cBhvr>
                                        <p:cTn id="22" dur="1000" fill="hold">
                                          <p:stCondLst>
                                            <p:cond delay="0"/>
                                          </p:stCondLst>
                                        </p:cTn>
                                        <p:tgtEl>
                                          <p:spTgt spid="13"/>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iterate type="lt">
                                    <p:tmPct val="5000"/>
                                  </p:iterate>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6" presetClass="entr" presetSubtype="0" fill="hold" grpId="0" nodeType="clickEffect">
                                  <p:stCondLst>
                                    <p:cond delay="0"/>
                                  </p:stCondLst>
                                  <p:iterate type="lt">
                                    <p:tmPct val="10000"/>
                                  </p:iterate>
                                  <p:childTnLst>
                                    <p:set>
                                      <p:cBhvr>
                                        <p:cTn id="34" dur="1" fill="hold">
                                          <p:stCondLst>
                                            <p:cond delay="0"/>
                                          </p:stCondLst>
                                        </p:cTn>
                                        <p:tgtEl>
                                          <p:spTgt spid="16"/>
                                        </p:tgtEl>
                                        <p:attrNameLst>
                                          <p:attrName>style.visibility</p:attrName>
                                        </p:attrNameLst>
                                      </p:cBhvr>
                                      <p:to>
                                        <p:strVal val="visible"/>
                                      </p:to>
                                    </p:set>
                                    <p:anim by="(-#ppt_w*2)" calcmode="lin" valueType="num">
                                      <p:cBhvr rctx="PPT">
                                        <p:cTn id="35" dur="500" autoRev="1" fill="hold">
                                          <p:stCondLst>
                                            <p:cond delay="0"/>
                                          </p:stCondLst>
                                        </p:cTn>
                                        <p:tgtEl>
                                          <p:spTgt spid="16"/>
                                        </p:tgtEl>
                                        <p:attrNameLst>
                                          <p:attrName>ppt_w</p:attrName>
                                        </p:attrNameLst>
                                      </p:cBhvr>
                                    </p:anim>
                                    <p:anim by="(#ppt_w*0.50)" calcmode="lin" valueType="num">
                                      <p:cBhvr>
                                        <p:cTn id="36" dur="500" decel="50000" autoRev="1" fill="hold">
                                          <p:stCondLst>
                                            <p:cond delay="0"/>
                                          </p:stCondLst>
                                        </p:cTn>
                                        <p:tgtEl>
                                          <p:spTgt spid="16"/>
                                        </p:tgtEl>
                                        <p:attrNameLst>
                                          <p:attrName>ppt_x</p:attrName>
                                        </p:attrNameLst>
                                      </p:cBhvr>
                                    </p:anim>
                                    <p:anim from="(-#ppt_h/2)" to="(#ppt_y)" calcmode="lin" valueType="num">
                                      <p:cBhvr>
                                        <p:cTn id="37" dur="1000" fill="hold">
                                          <p:stCondLst>
                                            <p:cond delay="0"/>
                                          </p:stCondLst>
                                        </p:cTn>
                                        <p:tgtEl>
                                          <p:spTgt spid="16"/>
                                        </p:tgtEl>
                                        <p:attrNameLst>
                                          <p:attrName>ppt_y</p:attrName>
                                        </p:attrNameLst>
                                      </p:cBhvr>
                                    </p:anim>
                                    <p:animRot by="21600000">
                                      <p:cBhvr>
                                        <p:cTn id="38" dur="1000" fill="hold">
                                          <p:stCondLst>
                                            <p:cond delay="0"/>
                                          </p:stCondLst>
                                        </p:cTn>
                                        <p:tgtEl>
                                          <p:spTgt spid="16"/>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1000" fill="hold"/>
                                        <p:tgtEl>
                                          <p:spTgt spid="17"/>
                                        </p:tgtEl>
                                        <p:attrNameLst>
                                          <p:attrName>ppt_w</p:attrName>
                                        </p:attrNameLst>
                                      </p:cBhvr>
                                      <p:tavLst>
                                        <p:tav tm="0">
                                          <p:val>
                                            <p:strVal val="#ppt_w+.3"/>
                                          </p:val>
                                        </p:tav>
                                        <p:tav tm="100000">
                                          <p:val>
                                            <p:strVal val="#ppt_w"/>
                                          </p:val>
                                        </p:tav>
                                      </p:tavLst>
                                    </p:anim>
                                    <p:anim calcmode="lin" valueType="num">
                                      <p:cBhvr>
                                        <p:cTn id="44" dur="1000" fill="hold"/>
                                        <p:tgtEl>
                                          <p:spTgt spid="17"/>
                                        </p:tgtEl>
                                        <p:attrNameLst>
                                          <p:attrName>ppt_h</p:attrName>
                                        </p:attrNameLst>
                                      </p:cBhvr>
                                      <p:tavLst>
                                        <p:tav tm="0">
                                          <p:val>
                                            <p:strVal val="#ppt_h"/>
                                          </p:val>
                                        </p:tav>
                                        <p:tav tm="100000">
                                          <p:val>
                                            <p:strVal val="#ppt_h"/>
                                          </p:val>
                                        </p:tav>
                                      </p:tavLst>
                                    </p:anim>
                                    <p:animEffect transition="in" filter="fade">
                                      <p:cBhvr>
                                        <p:cTn id="45" dur="1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iterate type="lt">
                                    <p:tmPct val="5000"/>
                                  </p:iterate>
                                  <p:childTnLst>
                                    <p:set>
                                      <p:cBhvr>
                                        <p:cTn id="49" dur="1" fill="hold">
                                          <p:stCondLst>
                                            <p:cond delay="0"/>
                                          </p:stCondLst>
                                        </p:cTn>
                                        <p:tgtEl>
                                          <p:spTgt spid="18"/>
                                        </p:tgtEl>
                                        <p:attrNameLst>
                                          <p:attrName>style.visibility</p:attrName>
                                        </p:attrNameLst>
                                      </p:cBhvr>
                                      <p:to>
                                        <p:strVal val="visible"/>
                                      </p:to>
                                    </p:set>
                                    <p:anim calcmode="lin" valueType="num">
                                      <p:cBhvr>
                                        <p:cTn id="50" dur="1000" fill="hold"/>
                                        <p:tgtEl>
                                          <p:spTgt spid="18"/>
                                        </p:tgtEl>
                                        <p:attrNameLst>
                                          <p:attrName>ppt_w</p:attrName>
                                        </p:attrNameLst>
                                      </p:cBhvr>
                                      <p:tavLst>
                                        <p:tav tm="0">
                                          <p:val>
                                            <p:fltVal val="0"/>
                                          </p:val>
                                        </p:tav>
                                        <p:tav tm="100000">
                                          <p:val>
                                            <p:strVal val="#ppt_w"/>
                                          </p:val>
                                        </p:tav>
                                      </p:tavLst>
                                    </p:anim>
                                    <p:anim calcmode="lin" valueType="num">
                                      <p:cBhvr>
                                        <p:cTn id="51" dur="1000" fill="hold"/>
                                        <p:tgtEl>
                                          <p:spTgt spid="18"/>
                                        </p:tgtEl>
                                        <p:attrNameLst>
                                          <p:attrName>ppt_h</p:attrName>
                                        </p:attrNameLst>
                                      </p:cBhvr>
                                      <p:tavLst>
                                        <p:tav tm="0">
                                          <p:val>
                                            <p:fltVal val="0"/>
                                          </p:val>
                                        </p:tav>
                                        <p:tav tm="100000">
                                          <p:val>
                                            <p:strVal val="#ppt_h"/>
                                          </p:val>
                                        </p:tav>
                                      </p:tavLst>
                                    </p:anim>
                                    <p:anim calcmode="lin" valueType="num">
                                      <p:cBhvr>
                                        <p:cTn id="52" dur="1000" fill="hold"/>
                                        <p:tgtEl>
                                          <p:spTgt spid="18"/>
                                        </p:tgtEl>
                                        <p:attrNameLst>
                                          <p:attrName>style.rotation</p:attrName>
                                        </p:attrNameLst>
                                      </p:cBhvr>
                                      <p:tavLst>
                                        <p:tav tm="0">
                                          <p:val>
                                            <p:fltVal val="90"/>
                                          </p:val>
                                        </p:tav>
                                        <p:tav tm="100000">
                                          <p:val>
                                            <p:fltVal val="0"/>
                                          </p:val>
                                        </p:tav>
                                      </p:tavLst>
                                    </p:anim>
                                    <p:animEffect transition="in" filter="fade">
                                      <p:cBhvr>
                                        <p:cTn id="5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190973" y="234640"/>
            <a:ext cx="11505254" cy="6087548"/>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5"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92781" y="122047"/>
            <a:ext cx="2731607" cy="896634"/>
          </a:xfrm>
          <a:prstGeom prst="rect">
            <a:avLst/>
          </a:prstGeom>
        </p:spPr>
      </p:pic>
      <p:pic>
        <p:nvPicPr>
          <p:cNvPr id="6"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57008" y="-146396"/>
            <a:ext cx="3241356" cy="1057285"/>
          </a:xfrm>
          <a:prstGeom prst="rect">
            <a:avLst/>
          </a:prstGeom>
        </p:spPr>
      </p:pic>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304801" y="4562107"/>
            <a:ext cx="2353196" cy="2353196"/>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7" name="图片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56390" y="0"/>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sp>
        <p:nvSpPr>
          <p:cNvPr id="33" name="Text Box 7">
            <a:extLst>
              <a:ext uri="{FF2B5EF4-FFF2-40B4-BE49-F238E27FC236}">
                <a16:creationId xmlns:a16="http://schemas.microsoft.com/office/drawing/2014/main" id="{D0CD8F22-E8DC-41C7-A952-429833065B25}"/>
              </a:ext>
            </a:extLst>
          </p:cNvPr>
          <p:cNvSpPr txBox="1">
            <a:spLocks noChangeArrowheads="1"/>
          </p:cNvSpPr>
          <p:nvPr/>
        </p:nvSpPr>
        <p:spPr bwMode="auto">
          <a:xfrm>
            <a:off x="1545932" y="1178163"/>
            <a:ext cx="9400236"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4000">
                <a:solidFill>
                  <a:srgbClr val="000099"/>
                </a:solidFill>
                <a:latin typeface="Times New Roman" panose="02020603050405020304" pitchFamily="18" charset="0"/>
              </a:rPr>
              <a:t>      Mỗi sớm mai thức dậy, em cùng chị ra vườn để hít thở không khí trong lành của buổi sáng. Nhìn lên bầu trời cao, em có thể nhìn thấy rõ </a:t>
            </a:r>
            <a:r>
              <a:rPr lang="en-US" altLang="en-US" sz="4000">
                <a:solidFill>
                  <a:srgbClr val="FF0000"/>
                </a:solidFill>
                <a:latin typeface="Times New Roman" panose="02020603050405020304" pitchFamily="18" charset="0"/>
              </a:rPr>
              <a:t>ông mặt trời </a:t>
            </a:r>
            <a:r>
              <a:rPr lang="en-US" altLang="en-US" sz="4000">
                <a:solidFill>
                  <a:srgbClr val="000099"/>
                </a:solidFill>
                <a:latin typeface="Times New Roman" panose="02020603050405020304" pitchFamily="18" charset="0"/>
              </a:rPr>
              <a:t>từ từ ló cái đầu đỏ rực ra khỏi </a:t>
            </a:r>
            <a:r>
              <a:rPr lang="en-US" altLang="en-US" sz="4000">
                <a:solidFill>
                  <a:srgbClr val="FF0000"/>
                </a:solidFill>
                <a:latin typeface="Times New Roman" panose="02020603050405020304" pitchFamily="18" charset="0"/>
              </a:rPr>
              <a:t>chăn mây</a:t>
            </a:r>
            <a:r>
              <a:rPr lang="en-US" altLang="en-US" sz="4000">
                <a:solidFill>
                  <a:srgbClr val="000099"/>
                </a:solidFill>
                <a:latin typeface="Times New Roman" panose="02020603050405020304" pitchFamily="18" charset="0"/>
              </a:rPr>
              <a:t>. Những </a:t>
            </a:r>
            <a:r>
              <a:rPr lang="en-US" altLang="en-US" sz="4000">
                <a:solidFill>
                  <a:srgbClr val="FF0000"/>
                </a:solidFill>
                <a:latin typeface="Times New Roman" panose="02020603050405020304" pitchFamily="18" charset="0"/>
              </a:rPr>
              <a:t>anh nắng </a:t>
            </a:r>
            <a:r>
              <a:rPr lang="en-US" altLang="en-US" sz="4000">
                <a:solidFill>
                  <a:srgbClr val="000099"/>
                </a:solidFill>
                <a:latin typeface="Times New Roman" panose="02020603050405020304" pitchFamily="18" charset="0"/>
              </a:rPr>
              <a:t>đầu tiên tinh nghịch </a:t>
            </a:r>
            <a:r>
              <a:rPr lang="en-US" altLang="en-US" sz="4000">
                <a:solidFill>
                  <a:srgbClr val="FF0000"/>
                </a:solidFill>
                <a:latin typeface="Times New Roman" panose="02020603050405020304" pitchFamily="18" charset="0"/>
              </a:rPr>
              <a:t>chui qua từng khe lá. Chị em nhà gió đuổi nhau</a:t>
            </a:r>
            <a:r>
              <a:rPr lang="en-US" altLang="en-US" sz="4000">
                <a:solidFill>
                  <a:srgbClr val="000099"/>
                </a:solidFill>
                <a:latin typeface="Times New Roman" panose="02020603050405020304" pitchFamily="18" charset="0"/>
              </a:rPr>
              <a:t> vòng qua lũy tre rồi lại sà xuống vờn khắp mặt sông.</a:t>
            </a:r>
          </a:p>
        </p:txBody>
      </p:sp>
      <p:sp>
        <p:nvSpPr>
          <p:cNvPr id="34" name="Text Box 8">
            <a:extLst>
              <a:ext uri="{FF2B5EF4-FFF2-40B4-BE49-F238E27FC236}">
                <a16:creationId xmlns:a16="http://schemas.microsoft.com/office/drawing/2014/main" id="{773CE05B-7A30-43A3-A84D-4DCE721319D6}"/>
              </a:ext>
            </a:extLst>
          </p:cNvPr>
          <p:cNvSpPr txBox="1">
            <a:spLocks noChangeArrowheads="1"/>
          </p:cNvSpPr>
          <p:nvPr/>
        </p:nvSpPr>
        <p:spPr bwMode="auto">
          <a:xfrm>
            <a:off x="3209618" y="531832"/>
            <a:ext cx="64054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b="1" i="1">
                <a:solidFill>
                  <a:srgbClr val="990000"/>
                </a:solidFill>
                <a:latin typeface="Times New Roman" panose="02020603050405020304" pitchFamily="18" charset="0"/>
              </a:rPr>
              <a:t>Đoạn văn tả bầu trời buổi sớm: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0" presetClass="entr" presetSubtype="0" fill="hold" grpId="0" nodeType="clickEffect">
                                  <p:stCondLst>
                                    <p:cond delay="0"/>
                                  </p:stCondLst>
                                  <p:iterate type="lt">
                                    <p:tmPct val="10000"/>
                                  </p:iterate>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1"/>
                                          </p:val>
                                        </p:tav>
                                        <p:tav tm="100000">
                                          <p:val>
                                            <p:strVal val="#ppt_x"/>
                                          </p:val>
                                        </p:tav>
                                      </p:tavLst>
                                    </p:anim>
                                    <p:anim calcmode="lin" valueType="num">
                                      <p:cBhvr>
                                        <p:cTn id="17"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heel(4)">
                                      <p:cBhvr>
                                        <p:cTn id="2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190973" y="234640"/>
            <a:ext cx="11505254" cy="6087548"/>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5"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92781" y="122047"/>
            <a:ext cx="2731607" cy="896634"/>
          </a:xfrm>
          <a:prstGeom prst="rect">
            <a:avLst/>
          </a:prstGeom>
        </p:spPr>
      </p:pic>
      <p:pic>
        <p:nvPicPr>
          <p:cNvPr id="6"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57008" y="-146396"/>
            <a:ext cx="3241356" cy="1057285"/>
          </a:xfrm>
          <a:prstGeom prst="rect">
            <a:avLst/>
          </a:prstGeom>
        </p:spPr>
      </p:pic>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304801" y="4562107"/>
            <a:ext cx="2353196" cy="2353196"/>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7" name="图片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56390" y="0"/>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sp>
        <p:nvSpPr>
          <p:cNvPr id="10" name="Text Box 4">
            <a:extLst>
              <a:ext uri="{FF2B5EF4-FFF2-40B4-BE49-F238E27FC236}">
                <a16:creationId xmlns:a16="http://schemas.microsoft.com/office/drawing/2014/main" id="{59AD363B-2935-485C-92C0-EE7A51C5473E}"/>
              </a:ext>
            </a:extLst>
          </p:cNvPr>
          <p:cNvSpPr txBox="1">
            <a:spLocks noChangeArrowheads="1"/>
          </p:cNvSpPr>
          <p:nvPr/>
        </p:nvSpPr>
        <p:spPr bwMode="auto">
          <a:xfrm>
            <a:off x="3240641" y="516762"/>
            <a:ext cx="62044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b="1" i="1">
                <a:solidFill>
                  <a:srgbClr val="990000"/>
                </a:solidFill>
                <a:latin typeface="Times New Roman" panose="02020603050405020304" pitchFamily="18" charset="0"/>
              </a:rPr>
              <a:t>Đoạn văn tả vườn cây:</a:t>
            </a:r>
          </a:p>
        </p:txBody>
      </p:sp>
      <p:sp>
        <p:nvSpPr>
          <p:cNvPr id="11" name="Text Box 5">
            <a:extLst>
              <a:ext uri="{FF2B5EF4-FFF2-40B4-BE49-F238E27FC236}">
                <a16:creationId xmlns:a16="http://schemas.microsoft.com/office/drawing/2014/main" id="{EAE0E51A-9E03-4466-BC45-3457B079EF79}"/>
              </a:ext>
            </a:extLst>
          </p:cNvPr>
          <p:cNvSpPr txBox="1">
            <a:spLocks noChangeArrowheads="1"/>
          </p:cNvSpPr>
          <p:nvPr/>
        </p:nvSpPr>
        <p:spPr bwMode="auto">
          <a:xfrm>
            <a:off x="1335095" y="1354962"/>
            <a:ext cx="9601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3600"/>
              <a:t>    </a:t>
            </a:r>
            <a:r>
              <a:rPr lang="en-US" altLang="en-US" sz="3600">
                <a:latin typeface="Times New Roman" panose="02020603050405020304" pitchFamily="18" charset="0"/>
              </a:rPr>
              <a:t>Trước sân nhà em có một khoảnh đất nhỏ dành để trồng hoa. Mỗi độ xuân về, những nàng hồng tíu tít rủ nhau mặc những bộ quần áo đỏ nhung, phớt hồng lộng lẫy. Chị loa kèn dịu dàng hơn nên chọn cho mình một bộ váy trắng muốt, dài thướt tha. Cô tu-lip ngày thường ẩn mình trong lớp lá xanh nay cũng khoe sắc bằng vạt áo vàng tươi.</a:t>
            </a:r>
          </a:p>
        </p:txBody>
      </p:sp>
    </p:spTree>
    <p:extLst>
      <p:ext uri="{BB962C8B-B14F-4D97-AF65-F5344CB8AC3E}">
        <p14:creationId xmlns:p14="http://schemas.microsoft.com/office/powerpoint/2010/main" val="2154759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0" presetClass="entr" presetSubtype="0" fill="hold" grpId="0" nodeType="click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1"/>
                                          </p:val>
                                        </p:tav>
                                        <p:tav tm="100000">
                                          <p:val>
                                            <p:strVal val="#ppt_x"/>
                                          </p:val>
                                        </p:tav>
                                      </p:tavLst>
                                    </p:anim>
                                    <p:anim calcmode="lin" valueType="num">
                                      <p:cBhvr>
                                        <p:cTn id="17"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1"/>
                                        </p:tgtEl>
                                        <p:attrNameLst>
                                          <p:attrName>style.visibility</p:attrName>
                                        </p:attrNameLst>
                                      </p:cBhvr>
                                      <p:to>
                                        <p:strVal val="visible"/>
                                      </p:to>
                                    </p:set>
                                    <p:anim calcmode="discrete" valueType="clr">
                                      <p:cBhvr override="childStyle">
                                        <p:cTn id="22"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1"/>
                                        </p:tgtEl>
                                        <p:attrNameLst>
                                          <p:attrName>fillcolor</p:attrName>
                                        </p:attrNameLst>
                                      </p:cBhvr>
                                      <p:tavLst>
                                        <p:tav tm="0">
                                          <p:val>
                                            <p:clrVal>
                                              <a:schemeClr val="accent2"/>
                                            </p:clrVal>
                                          </p:val>
                                        </p:tav>
                                        <p:tav tm="50000">
                                          <p:val>
                                            <p:clrVal>
                                              <a:schemeClr val="hlink"/>
                                            </p:clrVal>
                                          </p:val>
                                        </p:tav>
                                      </p:tavLst>
                                    </p:anim>
                                    <p:set>
                                      <p:cBhvr>
                                        <p:cTn id="24"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190973" y="234640"/>
            <a:ext cx="11505254" cy="6087548"/>
          </a:xfrm>
          <a:prstGeom prst="roundRect">
            <a:avLst>
              <a:gd name="adj" fmla="val 5857"/>
            </a:avLst>
          </a:prstGeom>
          <a:solidFill>
            <a:sysClr val="window" lastClr="FFFFFF">
              <a:alpha val="84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5"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92781" y="122047"/>
            <a:ext cx="2731607" cy="896634"/>
          </a:xfrm>
          <a:prstGeom prst="rect">
            <a:avLst/>
          </a:prstGeom>
        </p:spPr>
      </p:pic>
      <p:pic>
        <p:nvPicPr>
          <p:cNvPr id="6"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57008" y="-146396"/>
            <a:ext cx="3241356" cy="1057285"/>
          </a:xfrm>
          <a:prstGeom prst="rect">
            <a:avLst/>
          </a:prstGeom>
        </p:spPr>
      </p:pic>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304801" y="4562107"/>
            <a:ext cx="2353196" cy="2353196"/>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7" name="图片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56390" y="0"/>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sp>
        <p:nvSpPr>
          <p:cNvPr id="12" name="Text Box 4">
            <a:extLst>
              <a:ext uri="{FF2B5EF4-FFF2-40B4-BE49-F238E27FC236}">
                <a16:creationId xmlns:a16="http://schemas.microsoft.com/office/drawing/2014/main" id="{1E625939-D50E-494F-957C-431786C3E5E1}"/>
              </a:ext>
            </a:extLst>
          </p:cNvPr>
          <p:cNvSpPr txBox="1">
            <a:spLocks noChangeArrowheads="1"/>
          </p:cNvSpPr>
          <p:nvPr/>
        </p:nvSpPr>
        <p:spPr bwMode="auto">
          <a:xfrm>
            <a:off x="3129017" y="234640"/>
            <a:ext cx="64344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solidFill>
                  <a:srgbClr val="990000"/>
                </a:solidFill>
                <a:latin typeface="Times New Roman" panose="02020603050405020304" pitchFamily="18" charset="0"/>
              </a:rPr>
              <a:t>Đoạn văn tả vườn cây:</a:t>
            </a:r>
          </a:p>
        </p:txBody>
      </p:sp>
      <p:sp>
        <p:nvSpPr>
          <p:cNvPr id="13" name="Text Box 9">
            <a:extLst>
              <a:ext uri="{FF2B5EF4-FFF2-40B4-BE49-F238E27FC236}">
                <a16:creationId xmlns:a16="http://schemas.microsoft.com/office/drawing/2014/main" id="{A9F13B2E-3ECD-422F-AD41-55B36172DAB8}"/>
              </a:ext>
            </a:extLst>
          </p:cNvPr>
          <p:cNvSpPr txBox="1">
            <a:spLocks noChangeArrowheads="1"/>
          </p:cNvSpPr>
          <p:nvPr/>
        </p:nvSpPr>
        <p:spPr bwMode="auto">
          <a:xfrm>
            <a:off x="1461635" y="1031645"/>
            <a:ext cx="953073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3600"/>
              <a:t>     </a:t>
            </a:r>
            <a:r>
              <a:rPr lang="en-US" altLang="en-US" sz="3600">
                <a:latin typeface="Times New Roman" panose="02020603050405020304" pitchFamily="18" charset="0"/>
              </a:rPr>
              <a:t>Ánh nắng ban mai vừa bừng lên, những chị gió đã lướt đến vườn cây sau nhà. Anh ổi đã khoe những quả ổi căng tròn, da đang chuyển dần từ màu xanh thẫm sang màu hanh vàng. Những cánh tay khỏe khoắn của cô bưởi, đào đang rung rung để ru đàn con ngủ tiếp. Chỉ có bác nhãn rì rào nhắc bà em ra hái vì bác sợ những chú chào mào đang gọi nhau đến ăn trước những chùm nhãn mọng và ngon nhất.</a:t>
            </a:r>
          </a:p>
        </p:txBody>
      </p:sp>
    </p:spTree>
    <p:extLst>
      <p:ext uri="{BB962C8B-B14F-4D97-AF65-F5344CB8AC3E}">
        <p14:creationId xmlns:p14="http://schemas.microsoft.com/office/powerpoint/2010/main" val="679859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0" presetClass="entr" presetSubtype="0" fill="hold" grpId="0" nodeType="click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1"/>
                                          </p:val>
                                        </p:tav>
                                        <p:tav tm="100000">
                                          <p:val>
                                            <p:strVal val="#ppt_x"/>
                                          </p:val>
                                        </p:tav>
                                      </p:tavLst>
                                    </p:anim>
                                    <p:anim calcmode="lin" valueType="num">
                                      <p:cBhvr>
                                        <p:cTn id="17"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edge">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ED277021-CAAB-4B5D-ABDF-EA465CD333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876800"/>
            <a:ext cx="9144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a:extLst>
              <a:ext uri="{FF2B5EF4-FFF2-40B4-BE49-F238E27FC236}">
                <a16:creationId xmlns:a16="http://schemas.microsoft.com/office/drawing/2014/main" id="{B28680B0-0674-4F9D-B39D-4AB2CF1286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381000"/>
            <a:ext cx="6705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AutoShape 4">
            <a:extLst>
              <a:ext uri="{FF2B5EF4-FFF2-40B4-BE49-F238E27FC236}">
                <a16:creationId xmlns:a16="http://schemas.microsoft.com/office/drawing/2014/main" id="{B72DEF2A-E145-4539-8403-8941C93BE903}"/>
              </a:ext>
            </a:extLst>
          </p:cNvPr>
          <p:cNvSpPr>
            <a:spLocks noChangeArrowheads="1"/>
          </p:cNvSpPr>
          <p:nvPr/>
        </p:nvSpPr>
        <p:spPr bwMode="auto">
          <a:xfrm>
            <a:off x="7620000" y="381000"/>
            <a:ext cx="3048000" cy="1219200"/>
          </a:xfrm>
          <a:prstGeom prst="cloudCallout">
            <a:avLst>
              <a:gd name="adj1" fmla="val -37810"/>
              <a:gd name="adj2" fmla="val -15366"/>
            </a:avLst>
          </a:prstGeom>
          <a:solidFill>
            <a:srgbClr val="54DEFA"/>
          </a:solidFill>
          <a:ln w="9525">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solidFill>
                <a:srgbClr val="000000"/>
              </a:solidFill>
              <a:latin typeface="Times New Roman" panose="02020603050405020304" pitchFamily="18" charset="0"/>
              <a:cs typeface="Arial" panose="020B0604020202020204" pitchFamily="34" charset="0"/>
            </a:endParaRPr>
          </a:p>
        </p:txBody>
      </p:sp>
      <p:pic>
        <p:nvPicPr>
          <p:cNvPr id="9221" name="Picture 5" descr="001[1]">
            <a:extLst>
              <a:ext uri="{FF2B5EF4-FFF2-40B4-BE49-F238E27FC236}">
                <a16:creationId xmlns:a16="http://schemas.microsoft.com/office/drawing/2014/main" id="{9A07962C-0538-4616-AE30-62238B43172F}"/>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55626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150765859">
            <a:extLst>
              <a:ext uri="{FF2B5EF4-FFF2-40B4-BE49-F238E27FC236}">
                <a16:creationId xmlns:a16="http://schemas.microsoft.com/office/drawing/2014/main" id="{98263E00-AE95-4FF0-BFEE-B5F4DF3376C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457200" y="29718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AutoShape 7">
            <a:extLst>
              <a:ext uri="{FF2B5EF4-FFF2-40B4-BE49-F238E27FC236}">
                <a16:creationId xmlns:a16="http://schemas.microsoft.com/office/drawing/2014/main" id="{72B63960-7C1A-4769-8ECB-1940D7BCE721}"/>
              </a:ext>
            </a:extLst>
          </p:cNvPr>
          <p:cNvSpPr>
            <a:spLocks noChangeArrowheads="1"/>
          </p:cNvSpPr>
          <p:nvPr/>
        </p:nvSpPr>
        <p:spPr bwMode="auto">
          <a:xfrm>
            <a:off x="1143000" y="-762000"/>
            <a:ext cx="6477000" cy="2286000"/>
          </a:xfrm>
          <a:prstGeom prst="cloudCallout">
            <a:avLst>
              <a:gd name="adj1" fmla="val 1079"/>
              <a:gd name="adj2" fmla="val -35278"/>
            </a:avLst>
          </a:prstGeom>
          <a:solidFill>
            <a:srgbClr val="86EAFE"/>
          </a:solidFill>
          <a:ln w="9525">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solidFill>
                <a:srgbClr val="000000"/>
              </a:solidFill>
              <a:latin typeface="Times New Roman" panose="02020603050405020304" pitchFamily="18" charset="0"/>
              <a:cs typeface="Arial" panose="020B0604020202020204" pitchFamily="34" charset="0"/>
            </a:endParaRPr>
          </a:p>
        </p:txBody>
      </p:sp>
      <p:pic>
        <p:nvPicPr>
          <p:cNvPr id="9224" name="Picture 8" descr="j0293828">
            <a:extLst>
              <a:ext uri="{FF2B5EF4-FFF2-40B4-BE49-F238E27FC236}">
                <a16:creationId xmlns:a16="http://schemas.microsoft.com/office/drawing/2014/main" id="{1C28BF72-2093-4698-84B1-05C10A5798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41919"/>
          <a:stretch>
            <a:fillRect/>
          </a:stretch>
        </p:blipFill>
        <p:spPr bwMode="auto">
          <a:xfrm>
            <a:off x="5715000" y="0"/>
            <a:ext cx="3886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9" descr="ANIFLOWE">
            <a:extLst>
              <a:ext uri="{FF2B5EF4-FFF2-40B4-BE49-F238E27FC236}">
                <a16:creationId xmlns:a16="http://schemas.microsoft.com/office/drawing/2014/main" id="{8F322D01-C0F8-484F-A2D2-E4B2095F79F5}"/>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1132179">
            <a:off x="7848600" y="5861050"/>
            <a:ext cx="11049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0" descr="sunflowers_wave_hb">
            <a:extLst>
              <a:ext uri="{FF2B5EF4-FFF2-40B4-BE49-F238E27FC236}">
                <a16:creationId xmlns:a16="http://schemas.microsoft.com/office/drawing/2014/main" id="{90BCD75F-65D0-4A6B-AB4D-C3D1E8FD8D7A}"/>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915400" y="5791200"/>
            <a:ext cx="1016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1" descr="70076[1]">
            <a:extLst>
              <a:ext uri="{FF2B5EF4-FFF2-40B4-BE49-F238E27FC236}">
                <a16:creationId xmlns:a16="http://schemas.microsoft.com/office/drawing/2014/main" id="{2437C8B6-F106-4EB7-946E-58985DF2AC38}"/>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305800" y="2971800"/>
            <a:ext cx="2362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Rectangle 12">
            <a:extLst>
              <a:ext uri="{FF2B5EF4-FFF2-40B4-BE49-F238E27FC236}">
                <a16:creationId xmlns:a16="http://schemas.microsoft.com/office/drawing/2014/main" id="{3911C342-53AB-409E-AD42-FA96AE9549FC}"/>
              </a:ext>
            </a:extLst>
          </p:cNvPr>
          <p:cNvSpPr>
            <a:spLocks noChangeArrowheads="1"/>
          </p:cNvSpPr>
          <p:nvPr/>
        </p:nvSpPr>
        <p:spPr bwMode="auto">
          <a:xfrm>
            <a:off x="8382000" y="3048000"/>
            <a:ext cx="533400" cy="144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rgbClr val="000000"/>
              </a:solidFill>
            </a:endParaRPr>
          </a:p>
        </p:txBody>
      </p:sp>
      <p:sp>
        <p:nvSpPr>
          <p:cNvPr id="9229" name="Rectangle 13">
            <a:extLst>
              <a:ext uri="{FF2B5EF4-FFF2-40B4-BE49-F238E27FC236}">
                <a16:creationId xmlns:a16="http://schemas.microsoft.com/office/drawing/2014/main" id="{8751A766-A928-4B42-9860-0E063D793C9F}"/>
              </a:ext>
            </a:extLst>
          </p:cNvPr>
          <p:cNvSpPr>
            <a:spLocks noChangeArrowheads="1"/>
          </p:cNvSpPr>
          <p:nvPr/>
        </p:nvSpPr>
        <p:spPr bwMode="auto">
          <a:xfrm>
            <a:off x="3276600" y="2514600"/>
            <a:ext cx="533400" cy="990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rgbClr val="000000"/>
              </a:solidFill>
            </a:endParaRPr>
          </a:p>
        </p:txBody>
      </p:sp>
      <p:pic>
        <p:nvPicPr>
          <p:cNvPr id="29710" name="Picture 14" descr="20">
            <a:extLst>
              <a:ext uri="{FF2B5EF4-FFF2-40B4-BE49-F238E27FC236}">
                <a16:creationId xmlns:a16="http://schemas.microsoft.com/office/drawing/2014/main" id="{F72F7D91-F398-48E2-B9D2-A4591DAA877F}"/>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rot="12179561">
            <a:off x="12841288" y="3752850"/>
            <a:ext cx="4841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Picture 15" descr="sunflowers_wave_hb">
            <a:extLst>
              <a:ext uri="{FF2B5EF4-FFF2-40B4-BE49-F238E27FC236}">
                <a16:creationId xmlns:a16="http://schemas.microsoft.com/office/drawing/2014/main" id="{00CED3B2-9766-4BA3-A3D5-14C2318AEDBA}"/>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400801" y="5334000"/>
            <a:ext cx="14509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AS-B.mp3">
            <a:hlinkClick r:id="" action="ppaction://media"/>
            <a:extLst>
              <a:ext uri="{FF2B5EF4-FFF2-40B4-BE49-F238E27FC236}">
                <a16:creationId xmlns:a16="http://schemas.microsoft.com/office/drawing/2014/main" id="{FE85D4FE-CC8F-4CD5-A326-928B804B413F}"/>
              </a:ext>
            </a:extLst>
          </p:cNvPr>
          <p:cNvPicPr>
            <a:picLocks noRot="1" noChangeAspect="1" noChangeArrowheads="1"/>
          </p:cNvPicPr>
          <p:nvPr>
            <a:audioFile r:link="rId2"/>
          </p:nvPr>
        </p:nvPicPr>
        <p:blipFill>
          <a:blip r:embed="rId16">
            <a:extLst>
              <a:ext uri="{28A0092B-C50C-407E-A947-70E740481C1C}">
                <a14:useLocalDpi xmlns:a14="http://schemas.microsoft.com/office/drawing/2010/main" val="0"/>
              </a:ext>
            </a:extLst>
          </a:blip>
          <a:srcRect/>
          <a:stretch>
            <a:fillRect/>
          </a:stretch>
        </p:blipFill>
        <p:spPr bwMode="auto">
          <a:xfrm>
            <a:off x="10668000" y="5943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3" name="CB-B.mp3">
            <a:hlinkClick r:id="" action="ppaction://media"/>
            <a:extLst>
              <a:ext uri="{FF2B5EF4-FFF2-40B4-BE49-F238E27FC236}">
                <a16:creationId xmlns:a16="http://schemas.microsoft.com/office/drawing/2014/main" id="{60DC5C5E-DF07-4D89-A948-91AACCB595B8}"/>
              </a:ext>
            </a:extLst>
          </p:cNvPr>
          <p:cNvPicPr>
            <a:picLocks noRot="1" noChangeAspect="1" noChangeArrowheads="1"/>
          </p:cNvPicPr>
          <p:nvPr>
            <a:audioFile r:link="rId3"/>
          </p:nvPr>
        </p:nvPicPr>
        <p:blipFill>
          <a:blip r:embed="rId16">
            <a:extLst>
              <a:ext uri="{28A0092B-C50C-407E-A947-70E740481C1C}">
                <a14:useLocalDpi xmlns:a14="http://schemas.microsoft.com/office/drawing/2010/main" val="0"/>
              </a:ext>
            </a:extLst>
          </a:blip>
          <a:srcRect/>
          <a:stretch>
            <a:fillRect/>
          </a:stretch>
        </p:blipFill>
        <p:spPr bwMode="auto">
          <a:xfrm>
            <a:off x="10668000" y="617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4" name="www_sfxsource_comFREEBRDCHP.mp3">
            <a:hlinkClick r:id="" action="ppaction://media"/>
            <a:extLst>
              <a:ext uri="{FF2B5EF4-FFF2-40B4-BE49-F238E27FC236}">
                <a16:creationId xmlns:a16="http://schemas.microsoft.com/office/drawing/2014/main" id="{15F071BF-93E3-41AD-B9D6-480BE220A1CB}"/>
              </a:ext>
            </a:extLst>
          </p:cNvPr>
          <p:cNvPicPr>
            <a:picLocks noRot="1" noChangeAspect="1" noChangeArrowheads="1"/>
          </p:cNvPicPr>
          <p:nvPr>
            <a:audioFile r:link="rId4"/>
          </p:nvPr>
        </p:nvPicPr>
        <p:blipFill>
          <a:blip r:embed="rId16">
            <a:extLst>
              <a:ext uri="{28A0092B-C50C-407E-A947-70E740481C1C}">
                <a14:useLocalDpi xmlns:a14="http://schemas.microsoft.com/office/drawing/2010/main" val="0"/>
              </a:ext>
            </a:extLst>
          </a:blip>
          <a:srcRect/>
          <a:stretch>
            <a:fillRect/>
          </a:stretch>
        </p:blipFill>
        <p:spPr bwMode="auto">
          <a:xfrm>
            <a:off x="10668000" y="5715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5" name="Picture 19" descr="3d bird">
            <a:extLst>
              <a:ext uri="{FF2B5EF4-FFF2-40B4-BE49-F238E27FC236}">
                <a16:creationId xmlns:a16="http://schemas.microsoft.com/office/drawing/2014/main" id="{B9BA3CD8-5A34-494B-839E-30A7D5579D8A}"/>
              </a:ext>
            </a:extLst>
          </p:cNvPr>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676400" y="762000"/>
            <a:ext cx="217488" cy="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6" name="Picture 20" descr="3d bird">
            <a:extLst>
              <a:ext uri="{FF2B5EF4-FFF2-40B4-BE49-F238E27FC236}">
                <a16:creationId xmlns:a16="http://schemas.microsoft.com/office/drawing/2014/main" id="{DA75998D-26F5-4F6B-8547-A55A1534301E}"/>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209800" y="990600"/>
            <a:ext cx="2286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7" name="Picture 21" descr="3d bird">
            <a:extLst>
              <a:ext uri="{FF2B5EF4-FFF2-40B4-BE49-F238E27FC236}">
                <a16:creationId xmlns:a16="http://schemas.microsoft.com/office/drawing/2014/main" id="{A1784717-767E-4471-8F9E-B67F707CC00B}"/>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2514600" y="533401"/>
            <a:ext cx="3048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8" name="Picture 22" descr="3d bird">
            <a:extLst>
              <a:ext uri="{FF2B5EF4-FFF2-40B4-BE49-F238E27FC236}">
                <a16:creationId xmlns:a16="http://schemas.microsoft.com/office/drawing/2014/main" id="{F93348F2-DDBE-4AC8-9054-AA5D3980AC60}"/>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981200" y="838200"/>
            <a:ext cx="2286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9" name="Picture 23" descr="3d bird">
            <a:extLst>
              <a:ext uri="{FF2B5EF4-FFF2-40B4-BE49-F238E27FC236}">
                <a16:creationId xmlns:a16="http://schemas.microsoft.com/office/drawing/2014/main" id="{DB26C60A-69AC-417F-826A-851530D52C24}"/>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057400" y="609600"/>
            <a:ext cx="2286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0" name="Picture 24" descr="ANIFLOWE">
            <a:extLst>
              <a:ext uri="{FF2B5EF4-FFF2-40B4-BE49-F238E27FC236}">
                <a16:creationId xmlns:a16="http://schemas.microsoft.com/office/drawing/2014/main" id="{0DD432BE-A566-4148-9055-65F091010BD7}"/>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1132179">
            <a:off x="3962400" y="6205538"/>
            <a:ext cx="72390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1" name="Picture 25" descr="3d bird">
            <a:extLst>
              <a:ext uri="{FF2B5EF4-FFF2-40B4-BE49-F238E27FC236}">
                <a16:creationId xmlns:a16="http://schemas.microsoft.com/office/drawing/2014/main" id="{681785C8-3873-432F-B817-57FA410B61CA}"/>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2514600" y="762001"/>
            <a:ext cx="30480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2" name="AS-B.mp3">
            <a:hlinkClick r:id="" action="ppaction://media"/>
            <a:extLst>
              <a:ext uri="{FF2B5EF4-FFF2-40B4-BE49-F238E27FC236}">
                <a16:creationId xmlns:a16="http://schemas.microsoft.com/office/drawing/2014/main" id="{85FBAAA1-11F4-4A12-8A11-494EC6528D62}"/>
              </a:ext>
            </a:extLst>
          </p:cNvPr>
          <p:cNvPicPr>
            <a:picLocks noRot="1" noChangeAspect="1" noChangeArrowheads="1"/>
          </p:cNvPicPr>
          <p:nvPr>
            <a:audioFile r:link="rId2"/>
          </p:nvPr>
        </p:nvPicPr>
        <p:blipFill>
          <a:blip r:embed="rId16">
            <a:extLst>
              <a:ext uri="{28A0092B-C50C-407E-A947-70E740481C1C}">
                <a14:useLocalDpi xmlns:a14="http://schemas.microsoft.com/office/drawing/2010/main" val="0"/>
              </a:ext>
            </a:extLst>
          </a:blip>
          <a:srcRect/>
          <a:stretch>
            <a:fillRect/>
          </a:stretch>
        </p:blipFill>
        <p:spPr bwMode="auto">
          <a:xfrm>
            <a:off x="12801600" y="1600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3" name="CB-B.mp3">
            <a:hlinkClick r:id="" action="ppaction://media"/>
            <a:extLst>
              <a:ext uri="{FF2B5EF4-FFF2-40B4-BE49-F238E27FC236}">
                <a16:creationId xmlns:a16="http://schemas.microsoft.com/office/drawing/2014/main" id="{2D58B3B7-E51F-4E4C-9D47-E175BBD69FE4}"/>
              </a:ext>
            </a:extLst>
          </p:cNvPr>
          <p:cNvPicPr>
            <a:picLocks noRot="1" noChangeAspect="1" noChangeArrowheads="1"/>
          </p:cNvPicPr>
          <p:nvPr>
            <a:audioFile r:link="rId3"/>
          </p:nvPr>
        </p:nvPicPr>
        <p:blipFill>
          <a:blip r:embed="rId16">
            <a:extLst>
              <a:ext uri="{28A0092B-C50C-407E-A947-70E740481C1C}">
                <a14:useLocalDpi xmlns:a14="http://schemas.microsoft.com/office/drawing/2010/main" val="0"/>
              </a:ext>
            </a:extLst>
          </a:blip>
          <a:srcRect/>
          <a:stretch>
            <a:fillRect/>
          </a:stretch>
        </p:blipFill>
        <p:spPr bwMode="auto">
          <a:xfrm>
            <a:off x="12725400" y="838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4" name="www_sfxsource_comFREEBRDCHP.mp3">
            <a:hlinkClick r:id="" action="ppaction://media"/>
            <a:extLst>
              <a:ext uri="{FF2B5EF4-FFF2-40B4-BE49-F238E27FC236}">
                <a16:creationId xmlns:a16="http://schemas.microsoft.com/office/drawing/2014/main" id="{82ECA7E8-0065-406D-9947-E40B03728AD4}"/>
              </a:ext>
            </a:extLst>
          </p:cNvPr>
          <p:cNvPicPr>
            <a:picLocks noRot="1" noChangeAspect="1" noChangeArrowheads="1"/>
          </p:cNvPicPr>
          <p:nvPr>
            <a:audioFile r:link="rId4"/>
          </p:nvPr>
        </p:nvPicPr>
        <p:blipFill>
          <a:blip r:embed="rId16">
            <a:extLst>
              <a:ext uri="{28A0092B-C50C-407E-A947-70E740481C1C}">
                <a14:useLocalDpi xmlns:a14="http://schemas.microsoft.com/office/drawing/2010/main" val="0"/>
              </a:ext>
            </a:extLst>
          </a:blip>
          <a:srcRect/>
          <a:stretch>
            <a:fillRect/>
          </a:stretch>
        </p:blipFill>
        <p:spPr bwMode="auto">
          <a:xfrm>
            <a:off x="12954000" y="1981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5" name="Picture 29">
            <a:extLst>
              <a:ext uri="{FF2B5EF4-FFF2-40B4-BE49-F238E27FC236}">
                <a16:creationId xmlns:a16="http://schemas.microsoft.com/office/drawing/2014/main" id="{88CBDB05-82CB-4933-BEDF-B6EA6B5D4D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029200"/>
            <a:ext cx="12192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9" name="Picture 33" descr="red_rose_ha">
            <a:extLst>
              <a:ext uri="{FF2B5EF4-FFF2-40B4-BE49-F238E27FC236}">
                <a16:creationId xmlns:a16="http://schemas.microsoft.com/office/drawing/2014/main" id="{7E512DD4-9059-430A-B770-D48812050A2A}"/>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rot="21117883">
            <a:off x="9453564" y="4724400"/>
            <a:ext cx="106203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4" name="Picture 38" descr="001[1]">
            <a:extLst>
              <a:ext uri="{FF2B5EF4-FFF2-40B4-BE49-F238E27FC236}">
                <a16:creationId xmlns:a16="http://schemas.microsoft.com/office/drawing/2014/main" id="{D82E4962-5B22-43D1-9191-BD5023A17D1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308600" y="5715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5" name="Picture 39" descr="sunflowers_wave_hb">
            <a:extLst>
              <a:ext uri="{FF2B5EF4-FFF2-40B4-BE49-F238E27FC236}">
                <a16:creationId xmlns:a16="http://schemas.microsoft.com/office/drawing/2014/main" id="{12275CDB-C70C-4069-A568-26BE23860BAC}"/>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423400" y="5943600"/>
            <a:ext cx="1016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6" name="Picture 40" descr="sunflowers_wave_hb">
            <a:extLst>
              <a:ext uri="{FF2B5EF4-FFF2-40B4-BE49-F238E27FC236}">
                <a16:creationId xmlns:a16="http://schemas.microsoft.com/office/drawing/2014/main" id="{21167176-7398-4EEF-A8FB-86DDC569A20D}"/>
              </a:ext>
            </a:extLst>
          </p:cNvPr>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6908801" y="5791200"/>
            <a:ext cx="11604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7" name="Picture 41" descr="ANIFLOWE">
            <a:extLst>
              <a:ext uri="{FF2B5EF4-FFF2-40B4-BE49-F238E27FC236}">
                <a16:creationId xmlns:a16="http://schemas.microsoft.com/office/drawing/2014/main" id="{F9A30E85-7F1E-40AE-B4E1-F850ABC1D8F1}"/>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1132179">
            <a:off x="4470400" y="6357938"/>
            <a:ext cx="72390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1" name="Picture 45" descr="picture 2">
            <a:extLst>
              <a:ext uri="{FF2B5EF4-FFF2-40B4-BE49-F238E27FC236}">
                <a16:creationId xmlns:a16="http://schemas.microsoft.com/office/drawing/2014/main" id="{3AA2DF71-7268-475E-AED6-BC51280065B5}"/>
              </a:ext>
            </a:extLst>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rot="952876">
            <a:off x="381264" y="1212014"/>
            <a:ext cx="367823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2" name="Picture 46" descr="20">
            <a:extLst>
              <a:ext uri="{FF2B5EF4-FFF2-40B4-BE49-F238E27FC236}">
                <a16:creationId xmlns:a16="http://schemas.microsoft.com/office/drawing/2014/main" id="{ABED02ED-06B3-4A01-857C-A174C10E55C6}"/>
              </a:ext>
            </a:extLst>
          </p:cNvPr>
          <p:cNvPicPr>
            <a:picLocks noChangeAspect="1" noChangeArrowheads="1" noCrop="1"/>
          </p:cNvPicPr>
          <p:nvPr/>
        </p:nvPicPr>
        <p:blipFill>
          <a:blip r:embed="rId14">
            <a:lum bright="26000" contrast="48000"/>
            <a:extLst>
              <a:ext uri="{28A0092B-C50C-407E-A947-70E740481C1C}">
                <a14:useLocalDpi xmlns:a14="http://schemas.microsoft.com/office/drawing/2010/main" val="0"/>
              </a:ext>
            </a:extLst>
          </a:blip>
          <a:srcRect/>
          <a:stretch>
            <a:fillRect/>
          </a:stretch>
        </p:blipFill>
        <p:spPr bwMode="auto">
          <a:xfrm rot="13887355">
            <a:off x="12845257" y="2637632"/>
            <a:ext cx="31432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grpId="0" nodeType="afterEffect">
                                  <p:stCondLst>
                                    <p:cond delay="0"/>
                                  </p:stCondLst>
                                  <p:childTnLst>
                                    <p:animMotion origin="layout" path="M -0.73333 -3.33333E-6 L -3.33333E-6 -3.33333E-6 " pathEditMode="relative" rAng="0" ptsTypes="AA">
                                      <p:cBhvr>
                                        <p:cTn id="6" dur="5000" fill="hold"/>
                                        <p:tgtEl>
                                          <p:spTgt spid="29703"/>
                                        </p:tgtEl>
                                        <p:attrNameLst>
                                          <p:attrName>ppt_x</p:attrName>
                                          <p:attrName>ppt_y</p:attrName>
                                        </p:attrNameLst>
                                      </p:cBhvr>
                                      <p:rCtr x="36667" y="0"/>
                                    </p:animMotion>
                                  </p:childTnLst>
                                </p:cTn>
                              </p:par>
                            </p:childTnLst>
                          </p:cTn>
                        </p:par>
                        <p:par>
                          <p:cTn id="7" fill="hold" nodeType="afterGroup">
                            <p:stCondLst>
                              <p:cond delay="5000"/>
                            </p:stCondLst>
                            <p:childTnLst>
                              <p:par>
                                <p:cTn id="8" presetID="1" presetClass="entr" presetSubtype="0" fill="hold" grpId="1" nodeType="afterEffect">
                                  <p:stCondLst>
                                    <p:cond delay="0"/>
                                  </p:stCondLst>
                                  <p:childTnLst>
                                    <p:set>
                                      <p:cBhvr>
                                        <p:cTn id="9" dur="1" fill="hold">
                                          <p:stCondLst>
                                            <p:cond delay="0"/>
                                          </p:stCondLst>
                                        </p:cTn>
                                        <p:tgtEl>
                                          <p:spTgt spid="29700"/>
                                        </p:tgtEl>
                                        <p:attrNameLst>
                                          <p:attrName>style.visibility</p:attrName>
                                        </p:attrNameLst>
                                      </p:cBhvr>
                                      <p:to>
                                        <p:strVal val="visible"/>
                                      </p:to>
                                    </p:set>
                                  </p:childTnLst>
                                </p:cTn>
                              </p:par>
                            </p:childTnLst>
                          </p:cTn>
                        </p:par>
                        <p:par>
                          <p:cTn id="10" fill="hold" nodeType="afterGroup">
                            <p:stCondLst>
                              <p:cond delay="5000"/>
                            </p:stCondLst>
                            <p:childTnLst>
                              <p:par>
                                <p:cTn id="11" presetID="0" presetClass="path" presetSubtype="0" accel="50000" decel="50000" fill="hold" grpId="0" nodeType="afterEffect">
                                  <p:stCondLst>
                                    <p:cond delay="0"/>
                                  </p:stCondLst>
                                  <p:childTnLst>
                                    <p:animMotion origin="layout" path="M -0.58333 -0.0111 L 3.33333E-6 4.29958E-6 " pathEditMode="relative" ptsTypes="AA">
                                      <p:cBhvr>
                                        <p:cTn id="12" dur="5000" fill="hold"/>
                                        <p:tgtEl>
                                          <p:spTgt spid="29700"/>
                                        </p:tgtEl>
                                        <p:attrNameLst>
                                          <p:attrName>ppt_x</p:attrName>
                                          <p:attrName>ppt_y</p:attrName>
                                        </p:attrNameLst>
                                      </p:cBhvr>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0.05834 -0.08553 C -0.0375 -0.10795 -0.01702 -0.13014 0.00972 -0.14979 C 0.03628 -0.16921 0.07066 -0.18747 0.10173 -0.20342 C 0.13281 -0.21914 0.16336 -0.23231 0.19652 -0.2441 C 0.22968 -0.25612 0.26718 -0.26653 0.30052 -0.27508 C 0.33402 -0.28363 0.3684 -0.28987 0.39652 -0.29542 C 0.425 -0.30097 0.44635 -0.30559 0.47014 -0.30813 C 0.49375 -0.31068 0.51666 -0.31068 0.53958 -0.31068 " pathEditMode="relative" rAng="0" ptsTypes="aaaaaaaA">
                                      <p:cBhvr>
                                        <p:cTn id="16" dur="5000" fill="hold"/>
                                        <p:tgtEl>
                                          <p:spTgt spid="29702"/>
                                        </p:tgtEl>
                                        <p:attrNameLst>
                                          <p:attrName>ppt_x</p:attrName>
                                          <p:attrName>ppt_y</p:attrName>
                                        </p:attrNameLst>
                                      </p:cBhvr>
                                      <p:rCtr x="29896" y="-11258"/>
                                    </p:animMotion>
                                  </p:childTnLst>
                                </p:cTn>
                              </p:par>
                            </p:childTnLst>
                          </p:cTn>
                        </p:par>
                        <p:par>
                          <p:cTn id="17" fill="hold" nodeType="afterGroup">
                            <p:stCondLst>
                              <p:cond delay="5000"/>
                            </p:stCondLst>
                            <p:childTnLst>
                              <p:par>
                                <p:cTn id="18" presetID="6" presetClass="entr" presetSubtype="32" repeatCount="indefinite" fill="hold" nodeType="afterEffect">
                                  <p:stCondLst>
                                    <p:cond delay="0"/>
                                  </p:stCondLst>
                                  <p:childTnLst>
                                    <p:set>
                                      <p:cBhvr>
                                        <p:cTn id="19" dur="1" fill="hold">
                                          <p:stCondLst>
                                            <p:cond delay="0"/>
                                          </p:stCondLst>
                                        </p:cTn>
                                        <p:tgtEl>
                                          <p:spTgt spid="29699"/>
                                        </p:tgtEl>
                                        <p:attrNameLst>
                                          <p:attrName>style.visibility</p:attrName>
                                        </p:attrNameLst>
                                      </p:cBhvr>
                                      <p:to>
                                        <p:strVal val="visible"/>
                                      </p:to>
                                    </p:set>
                                    <p:animEffect transition="in" filter="circle(out)">
                                      <p:cBhvr>
                                        <p:cTn id="20" dur="2000"/>
                                        <p:tgtEl>
                                          <p:spTgt spid="29699"/>
                                        </p:tgtEl>
                                      </p:cBhvr>
                                    </p:animEffect>
                                  </p:childTnLst>
                                </p:cTn>
                              </p:par>
                            </p:childTnLst>
                          </p:cTn>
                        </p:par>
                        <p:par>
                          <p:cTn id="21" fill="hold" nodeType="afterGroup">
                            <p:stCondLst>
                              <p:cond delay="7000"/>
                            </p:stCondLst>
                            <p:childTnLst>
                              <p:par>
                                <p:cTn id="22" presetID="32" presetClass="emph" presetSubtype="0" repeatCount="indefinite" fill="hold" nodeType="afterEffect">
                                  <p:stCondLst>
                                    <p:cond delay="0"/>
                                  </p:stCondLst>
                                  <p:childTnLst>
                                    <p:animClr clrSpc="rgb" dir="cw">
                                      <p:cBhvr override="childStyle">
                                        <p:cTn id="23" dur="100" fill="hold"/>
                                        <p:tgtEl>
                                          <p:spTgt spid="29702"/>
                                        </p:tgtEl>
                                        <p:attrNameLst>
                                          <p:attrName>style.color</p:attrName>
                                        </p:attrNameLst>
                                      </p:cBhvr>
                                      <p:to>
                                        <a:schemeClr val="accent2"/>
                                      </p:to>
                                    </p:animClr>
                                    <p:animClr clrSpc="rgb" dir="cw">
                                      <p:cBhvr>
                                        <p:cTn id="24" dur="100" fill="hold"/>
                                        <p:tgtEl>
                                          <p:spTgt spid="29702"/>
                                        </p:tgtEl>
                                        <p:attrNameLst>
                                          <p:attrName>fillcolor</p:attrName>
                                        </p:attrNameLst>
                                      </p:cBhvr>
                                      <p:to>
                                        <a:schemeClr val="accent2"/>
                                      </p:to>
                                    </p:animClr>
                                    <p:set>
                                      <p:cBhvr>
                                        <p:cTn id="25" dur="100" fill="hold"/>
                                        <p:tgtEl>
                                          <p:spTgt spid="29702"/>
                                        </p:tgtEl>
                                        <p:attrNameLst>
                                          <p:attrName>fill.type</p:attrName>
                                        </p:attrNameLst>
                                      </p:cBhvr>
                                      <p:to>
                                        <p:strVal val="solid"/>
                                      </p:to>
                                    </p:set>
                                    <p:set>
                                      <p:cBhvr>
                                        <p:cTn id="26" dur="100" fill="hold"/>
                                        <p:tgtEl>
                                          <p:spTgt spid="29702"/>
                                        </p:tgtEl>
                                        <p:attrNameLst>
                                          <p:attrName>fill.on</p:attrName>
                                        </p:attrNameLst>
                                      </p:cBhvr>
                                      <p:to>
                                        <p:strVal val="true"/>
                                      </p:to>
                                    </p:set>
                                    <p:animRot by="120000">
                                      <p:cBhvr>
                                        <p:cTn id="27" dur="100" fill="hold">
                                          <p:stCondLst>
                                            <p:cond delay="0"/>
                                          </p:stCondLst>
                                        </p:cTn>
                                        <p:tgtEl>
                                          <p:spTgt spid="29702"/>
                                        </p:tgtEl>
                                        <p:attrNameLst>
                                          <p:attrName>r</p:attrName>
                                        </p:attrNameLst>
                                      </p:cBhvr>
                                    </p:animRot>
                                    <p:animRot by="-240000">
                                      <p:cBhvr>
                                        <p:cTn id="28" dur="200" fill="hold">
                                          <p:stCondLst>
                                            <p:cond delay="200"/>
                                          </p:stCondLst>
                                        </p:cTn>
                                        <p:tgtEl>
                                          <p:spTgt spid="29702"/>
                                        </p:tgtEl>
                                        <p:attrNameLst>
                                          <p:attrName>r</p:attrName>
                                        </p:attrNameLst>
                                      </p:cBhvr>
                                    </p:animRot>
                                    <p:animRot by="240000">
                                      <p:cBhvr>
                                        <p:cTn id="29" dur="200" fill="hold">
                                          <p:stCondLst>
                                            <p:cond delay="400"/>
                                          </p:stCondLst>
                                        </p:cTn>
                                        <p:tgtEl>
                                          <p:spTgt spid="29702"/>
                                        </p:tgtEl>
                                        <p:attrNameLst>
                                          <p:attrName>r</p:attrName>
                                        </p:attrNameLst>
                                      </p:cBhvr>
                                    </p:animRot>
                                    <p:animRot by="-240000">
                                      <p:cBhvr>
                                        <p:cTn id="30" dur="200" fill="hold">
                                          <p:stCondLst>
                                            <p:cond delay="600"/>
                                          </p:stCondLst>
                                        </p:cTn>
                                        <p:tgtEl>
                                          <p:spTgt spid="29702"/>
                                        </p:tgtEl>
                                        <p:attrNameLst>
                                          <p:attrName>r</p:attrName>
                                        </p:attrNameLst>
                                      </p:cBhvr>
                                    </p:animRot>
                                    <p:animRot by="120000">
                                      <p:cBhvr>
                                        <p:cTn id="31" dur="200" fill="hold">
                                          <p:stCondLst>
                                            <p:cond delay="800"/>
                                          </p:stCondLst>
                                        </p:cTn>
                                        <p:tgtEl>
                                          <p:spTgt spid="29702"/>
                                        </p:tgtEl>
                                        <p:attrNameLst>
                                          <p:attrName>r</p:attrName>
                                        </p:attrNameLst>
                                      </p:cBhvr>
                                    </p:animRot>
                                  </p:childTnLst>
                                </p:cTn>
                              </p:par>
                              <p:par>
                                <p:cTn id="32" presetID="26" presetClass="emph" presetSubtype="0" repeatCount="10000" fill="hold" nodeType="withEffect">
                                  <p:stCondLst>
                                    <p:cond delay="0"/>
                                  </p:stCondLst>
                                  <p:childTnLst>
                                    <p:animEffect transition="out" filter="fade">
                                      <p:cBhvr>
                                        <p:cTn id="33" dur="500" tmFilter="0, 0; .2, .5; .8, .5; 1, 0"/>
                                        <p:tgtEl>
                                          <p:spTgt spid="29702"/>
                                        </p:tgtEl>
                                      </p:cBhvr>
                                    </p:animEffect>
                                    <p:animScale>
                                      <p:cBhvr>
                                        <p:cTn id="34" dur="250" autoRev="1" fill="hold"/>
                                        <p:tgtEl>
                                          <p:spTgt spid="29702"/>
                                        </p:tgtEl>
                                      </p:cBhvr>
                                      <p:by x="105000" y="105000"/>
                                    </p:animScale>
                                  </p:childTnLst>
                                </p:cTn>
                              </p:par>
                            </p:childTnLst>
                          </p:cTn>
                        </p:par>
                        <p:par>
                          <p:cTn id="35" fill="hold" nodeType="afterGroup">
                            <p:stCondLst>
                              <p:cond delay="12000"/>
                            </p:stCondLst>
                            <p:childTnLst>
                              <p:par>
                                <p:cTn id="36" presetID="9" presetClass="emph" presetSubtype="0" nodeType="afterEffect">
                                  <p:stCondLst>
                                    <p:cond delay="0"/>
                                  </p:stCondLst>
                                  <p:childTnLst>
                                    <p:set>
                                      <p:cBhvr rctx="PPT">
                                        <p:cTn id="37" dur="500"/>
                                        <p:tgtEl>
                                          <p:spTgt spid="29702"/>
                                        </p:tgtEl>
                                        <p:attrNameLst>
                                          <p:attrName>style.opacity</p:attrName>
                                        </p:attrNameLst>
                                      </p:cBhvr>
                                      <p:to>
                                        <p:strVal val="0.25"/>
                                      </p:to>
                                    </p:set>
                                    <p:animEffect filter="image" prLst="opacity: 0.25">
                                      <p:cBhvr rctx="IE">
                                        <p:cTn id="38" dur="500"/>
                                        <p:tgtEl>
                                          <p:spTgt spid="2970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mediacall" presetSubtype="0" fill="hold" nodeType="clickEffect">
                                  <p:stCondLst>
                                    <p:cond delay="0"/>
                                  </p:stCondLst>
                                  <p:childTnLst>
                                    <p:cmd type="call" cmd="playFrom(0.0)">
                                      <p:cBhvr>
                                        <p:cTn id="42" dur="21473" fill="hold"/>
                                        <p:tgtEl>
                                          <p:spTgt spid="29722"/>
                                        </p:tgtEl>
                                      </p:cBhvr>
                                    </p:cmd>
                                  </p:childTnLst>
                                </p:cTn>
                              </p:par>
                              <p:par>
                                <p:cTn id="43" presetID="1" presetClass="mediacall" presetSubtype="0" fill="hold" nodeType="withEffect">
                                  <p:stCondLst>
                                    <p:cond delay="0"/>
                                  </p:stCondLst>
                                  <p:childTnLst>
                                    <p:cmd type="call" cmd="playFrom(0.0)">
                                      <p:cBhvr>
                                        <p:cTn id="44" dur="1" fill="hold"/>
                                        <p:tgtEl>
                                          <p:spTgt spid="29723"/>
                                        </p:tgtEl>
                                      </p:cBhvr>
                                    </p:cmd>
                                  </p:childTnLst>
                                </p:cTn>
                              </p:par>
                              <p:par>
                                <p:cTn id="45" presetID="1" presetClass="mediacall" presetSubtype="0" fill="hold" nodeType="withEffect">
                                  <p:stCondLst>
                                    <p:cond delay="0"/>
                                  </p:stCondLst>
                                  <p:childTnLst>
                                    <p:cmd type="call" cmd="playFrom(0.0)">
                                      <p:cBhvr>
                                        <p:cTn id="46" dur="4549" fill="hold"/>
                                        <p:tgtEl>
                                          <p:spTgt spid="29724"/>
                                        </p:tgtEl>
                                      </p:cBhvr>
                                    </p:cmd>
                                  </p:childTnLst>
                                </p:cTn>
                              </p:par>
                              <p:par>
                                <p:cTn id="47" presetID="2" presetClass="entr" presetSubtype="2" fill="hold" nodeType="withEffect">
                                  <p:stCondLst>
                                    <p:cond delay="0"/>
                                  </p:stCondLst>
                                  <p:childTnLst>
                                    <p:set>
                                      <p:cBhvr>
                                        <p:cTn id="48" dur="1" fill="hold">
                                          <p:stCondLst>
                                            <p:cond delay="0"/>
                                          </p:stCondLst>
                                        </p:cTn>
                                        <p:tgtEl>
                                          <p:spTgt spid="29715"/>
                                        </p:tgtEl>
                                        <p:attrNameLst>
                                          <p:attrName>style.visibility</p:attrName>
                                        </p:attrNameLst>
                                      </p:cBhvr>
                                      <p:to>
                                        <p:strVal val="visible"/>
                                      </p:to>
                                    </p:set>
                                    <p:anim calcmode="lin" valueType="num">
                                      <p:cBhvr additive="base">
                                        <p:cTn id="49" dur="5000" fill="hold"/>
                                        <p:tgtEl>
                                          <p:spTgt spid="29715"/>
                                        </p:tgtEl>
                                        <p:attrNameLst>
                                          <p:attrName>ppt_x</p:attrName>
                                        </p:attrNameLst>
                                      </p:cBhvr>
                                      <p:tavLst>
                                        <p:tav tm="0">
                                          <p:val>
                                            <p:strVal val="1+#ppt_w/2"/>
                                          </p:val>
                                        </p:tav>
                                        <p:tav tm="100000">
                                          <p:val>
                                            <p:strVal val="#ppt_x"/>
                                          </p:val>
                                        </p:tav>
                                      </p:tavLst>
                                    </p:anim>
                                    <p:anim calcmode="lin" valueType="num">
                                      <p:cBhvr additive="base">
                                        <p:cTn id="50" dur="5000" fill="hold"/>
                                        <p:tgtEl>
                                          <p:spTgt spid="29715"/>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29716"/>
                                        </p:tgtEl>
                                        <p:attrNameLst>
                                          <p:attrName>style.visibility</p:attrName>
                                        </p:attrNameLst>
                                      </p:cBhvr>
                                      <p:to>
                                        <p:strVal val="visible"/>
                                      </p:to>
                                    </p:set>
                                    <p:anim calcmode="lin" valueType="num">
                                      <p:cBhvr additive="base">
                                        <p:cTn id="53" dur="5000" fill="hold"/>
                                        <p:tgtEl>
                                          <p:spTgt spid="29716"/>
                                        </p:tgtEl>
                                        <p:attrNameLst>
                                          <p:attrName>ppt_x</p:attrName>
                                        </p:attrNameLst>
                                      </p:cBhvr>
                                      <p:tavLst>
                                        <p:tav tm="0">
                                          <p:val>
                                            <p:strVal val="1+#ppt_w/2"/>
                                          </p:val>
                                        </p:tav>
                                        <p:tav tm="100000">
                                          <p:val>
                                            <p:strVal val="#ppt_x"/>
                                          </p:val>
                                        </p:tav>
                                      </p:tavLst>
                                    </p:anim>
                                    <p:anim calcmode="lin" valueType="num">
                                      <p:cBhvr additive="base">
                                        <p:cTn id="54" dur="5000" fill="hold"/>
                                        <p:tgtEl>
                                          <p:spTgt spid="29716"/>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0"/>
                                  </p:stCondLst>
                                  <p:childTnLst>
                                    <p:set>
                                      <p:cBhvr>
                                        <p:cTn id="56" dur="1" fill="hold">
                                          <p:stCondLst>
                                            <p:cond delay="0"/>
                                          </p:stCondLst>
                                        </p:cTn>
                                        <p:tgtEl>
                                          <p:spTgt spid="29717"/>
                                        </p:tgtEl>
                                        <p:attrNameLst>
                                          <p:attrName>style.visibility</p:attrName>
                                        </p:attrNameLst>
                                      </p:cBhvr>
                                      <p:to>
                                        <p:strVal val="visible"/>
                                      </p:to>
                                    </p:set>
                                    <p:anim calcmode="lin" valueType="num">
                                      <p:cBhvr additive="base">
                                        <p:cTn id="57" dur="5000" fill="hold"/>
                                        <p:tgtEl>
                                          <p:spTgt spid="29717"/>
                                        </p:tgtEl>
                                        <p:attrNameLst>
                                          <p:attrName>ppt_x</p:attrName>
                                        </p:attrNameLst>
                                      </p:cBhvr>
                                      <p:tavLst>
                                        <p:tav tm="0">
                                          <p:val>
                                            <p:strVal val="1+#ppt_w/2"/>
                                          </p:val>
                                        </p:tav>
                                        <p:tav tm="100000">
                                          <p:val>
                                            <p:strVal val="#ppt_x"/>
                                          </p:val>
                                        </p:tav>
                                      </p:tavLst>
                                    </p:anim>
                                    <p:anim calcmode="lin" valueType="num">
                                      <p:cBhvr additive="base">
                                        <p:cTn id="58" dur="5000" fill="hold"/>
                                        <p:tgtEl>
                                          <p:spTgt spid="29717"/>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29721"/>
                                        </p:tgtEl>
                                        <p:attrNameLst>
                                          <p:attrName>style.visibility</p:attrName>
                                        </p:attrNameLst>
                                      </p:cBhvr>
                                      <p:to>
                                        <p:strVal val="visible"/>
                                      </p:to>
                                    </p:set>
                                    <p:anim calcmode="lin" valueType="num">
                                      <p:cBhvr additive="base">
                                        <p:cTn id="61" dur="5000" fill="hold"/>
                                        <p:tgtEl>
                                          <p:spTgt spid="29721"/>
                                        </p:tgtEl>
                                        <p:attrNameLst>
                                          <p:attrName>ppt_x</p:attrName>
                                        </p:attrNameLst>
                                      </p:cBhvr>
                                      <p:tavLst>
                                        <p:tav tm="0">
                                          <p:val>
                                            <p:strVal val="1+#ppt_w/2"/>
                                          </p:val>
                                        </p:tav>
                                        <p:tav tm="100000">
                                          <p:val>
                                            <p:strVal val="#ppt_x"/>
                                          </p:val>
                                        </p:tav>
                                      </p:tavLst>
                                    </p:anim>
                                    <p:anim calcmode="lin" valueType="num">
                                      <p:cBhvr additive="base">
                                        <p:cTn id="62" dur="5000" fill="hold"/>
                                        <p:tgtEl>
                                          <p:spTgt spid="29721"/>
                                        </p:tgtEl>
                                        <p:attrNameLst>
                                          <p:attrName>ppt_y</p:attrName>
                                        </p:attrNameLst>
                                      </p:cBhvr>
                                      <p:tavLst>
                                        <p:tav tm="0">
                                          <p:val>
                                            <p:strVal val="#ppt_y"/>
                                          </p:val>
                                        </p:tav>
                                        <p:tav tm="100000">
                                          <p:val>
                                            <p:strVal val="#ppt_y"/>
                                          </p:val>
                                        </p:tav>
                                      </p:tavLst>
                                    </p:anim>
                                  </p:childTnLst>
                                </p:cTn>
                              </p:par>
                              <p:par>
                                <p:cTn id="63" presetID="2" presetClass="entr" presetSubtype="2" fill="hold" nodeType="withEffect">
                                  <p:stCondLst>
                                    <p:cond delay="0"/>
                                  </p:stCondLst>
                                  <p:childTnLst>
                                    <p:set>
                                      <p:cBhvr>
                                        <p:cTn id="64" dur="1" fill="hold">
                                          <p:stCondLst>
                                            <p:cond delay="0"/>
                                          </p:stCondLst>
                                        </p:cTn>
                                        <p:tgtEl>
                                          <p:spTgt spid="29718"/>
                                        </p:tgtEl>
                                        <p:attrNameLst>
                                          <p:attrName>style.visibility</p:attrName>
                                        </p:attrNameLst>
                                      </p:cBhvr>
                                      <p:to>
                                        <p:strVal val="visible"/>
                                      </p:to>
                                    </p:set>
                                    <p:anim calcmode="lin" valueType="num">
                                      <p:cBhvr additive="base">
                                        <p:cTn id="65" dur="5000" fill="hold"/>
                                        <p:tgtEl>
                                          <p:spTgt spid="29718"/>
                                        </p:tgtEl>
                                        <p:attrNameLst>
                                          <p:attrName>ppt_x</p:attrName>
                                        </p:attrNameLst>
                                      </p:cBhvr>
                                      <p:tavLst>
                                        <p:tav tm="0">
                                          <p:val>
                                            <p:strVal val="1+#ppt_w/2"/>
                                          </p:val>
                                        </p:tav>
                                        <p:tav tm="100000">
                                          <p:val>
                                            <p:strVal val="#ppt_x"/>
                                          </p:val>
                                        </p:tav>
                                      </p:tavLst>
                                    </p:anim>
                                    <p:anim calcmode="lin" valueType="num">
                                      <p:cBhvr additive="base">
                                        <p:cTn id="66" dur="5000" fill="hold"/>
                                        <p:tgtEl>
                                          <p:spTgt spid="29718"/>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29719"/>
                                        </p:tgtEl>
                                        <p:attrNameLst>
                                          <p:attrName>style.visibility</p:attrName>
                                        </p:attrNameLst>
                                      </p:cBhvr>
                                      <p:to>
                                        <p:strVal val="visible"/>
                                      </p:to>
                                    </p:set>
                                    <p:anim calcmode="lin" valueType="num">
                                      <p:cBhvr additive="base">
                                        <p:cTn id="69" dur="5000" fill="hold"/>
                                        <p:tgtEl>
                                          <p:spTgt spid="29719"/>
                                        </p:tgtEl>
                                        <p:attrNameLst>
                                          <p:attrName>ppt_x</p:attrName>
                                        </p:attrNameLst>
                                      </p:cBhvr>
                                      <p:tavLst>
                                        <p:tav tm="0">
                                          <p:val>
                                            <p:strVal val="1+#ppt_w/2"/>
                                          </p:val>
                                        </p:tav>
                                        <p:tav tm="100000">
                                          <p:val>
                                            <p:strVal val="#ppt_x"/>
                                          </p:val>
                                        </p:tav>
                                      </p:tavLst>
                                    </p:anim>
                                    <p:anim calcmode="lin" valueType="num">
                                      <p:cBhvr additive="base">
                                        <p:cTn id="70" dur="5000" fill="hold"/>
                                        <p:tgtEl>
                                          <p:spTgt spid="29719"/>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55" presetClass="entr" presetSubtype="0" fill="hold" nodeType="clickEffect">
                                  <p:stCondLst>
                                    <p:cond delay="0"/>
                                  </p:stCondLst>
                                  <p:childTnLst>
                                    <p:set>
                                      <p:cBhvr>
                                        <p:cTn id="74" dur="1" fill="hold">
                                          <p:stCondLst>
                                            <p:cond delay="0"/>
                                          </p:stCondLst>
                                        </p:cTn>
                                        <p:tgtEl>
                                          <p:spTgt spid="29711"/>
                                        </p:tgtEl>
                                        <p:attrNameLst>
                                          <p:attrName>style.visibility</p:attrName>
                                        </p:attrNameLst>
                                      </p:cBhvr>
                                      <p:to>
                                        <p:strVal val="visible"/>
                                      </p:to>
                                    </p:set>
                                    <p:anim calcmode="lin" valueType="num">
                                      <p:cBhvr>
                                        <p:cTn id="75" dur="2000" fill="hold"/>
                                        <p:tgtEl>
                                          <p:spTgt spid="29711"/>
                                        </p:tgtEl>
                                        <p:attrNameLst>
                                          <p:attrName>ppt_w</p:attrName>
                                        </p:attrNameLst>
                                      </p:cBhvr>
                                      <p:tavLst>
                                        <p:tav tm="0">
                                          <p:val>
                                            <p:strVal val="#ppt_w*0.70"/>
                                          </p:val>
                                        </p:tav>
                                        <p:tav tm="100000">
                                          <p:val>
                                            <p:strVal val="#ppt_w"/>
                                          </p:val>
                                        </p:tav>
                                      </p:tavLst>
                                    </p:anim>
                                    <p:anim calcmode="lin" valueType="num">
                                      <p:cBhvr>
                                        <p:cTn id="76" dur="2000" fill="hold"/>
                                        <p:tgtEl>
                                          <p:spTgt spid="29711"/>
                                        </p:tgtEl>
                                        <p:attrNameLst>
                                          <p:attrName>ppt_h</p:attrName>
                                        </p:attrNameLst>
                                      </p:cBhvr>
                                      <p:tavLst>
                                        <p:tav tm="0">
                                          <p:val>
                                            <p:strVal val="#ppt_h"/>
                                          </p:val>
                                        </p:tav>
                                        <p:tav tm="100000">
                                          <p:val>
                                            <p:strVal val="#ppt_h"/>
                                          </p:val>
                                        </p:tav>
                                      </p:tavLst>
                                    </p:anim>
                                    <p:animEffect transition="in" filter="fade">
                                      <p:cBhvr>
                                        <p:cTn id="77" dur="2000"/>
                                        <p:tgtEl>
                                          <p:spTgt spid="29711"/>
                                        </p:tgtEl>
                                      </p:cBhvr>
                                    </p:animEffect>
                                  </p:childTnLst>
                                </p:cTn>
                              </p:par>
                              <p:par>
                                <p:cTn id="78" presetID="55" presetClass="entr" presetSubtype="0" fill="hold" nodeType="withEffect">
                                  <p:stCondLst>
                                    <p:cond delay="0"/>
                                  </p:stCondLst>
                                  <p:childTnLst>
                                    <p:set>
                                      <p:cBhvr>
                                        <p:cTn id="79" dur="1" fill="hold">
                                          <p:stCondLst>
                                            <p:cond delay="0"/>
                                          </p:stCondLst>
                                        </p:cTn>
                                        <p:tgtEl>
                                          <p:spTgt spid="29729"/>
                                        </p:tgtEl>
                                        <p:attrNameLst>
                                          <p:attrName>style.visibility</p:attrName>
                                        </p:attrNameLst>
                                      </p:cBhvr>
                                      <p:to>
                                        <p:strVal val="visible"/>
                                      </p:to>
                                    </p:set>
                                    <p:anim calcmode="lin" valueType="num">
                                      <p:cBhvr>
                                        <p:cTn id="80" dur="3000" fill="hold"/>
                                        <p:tgtEl>
                                          <p:spTgt spid="29729"/>
                                        </p:tgtEl>
                                        <p:attrNameLst>
                                          <p:attrName>ppt_w</p:attrName>
                                        </p:attrNameLst>
                                      </p:cBhvr>
                                      <p:tavLst>
                                        <p:tav tm="0">
                                          <p:val>
                                            <p:strVal val="#ppt_w*0.70"/>
                                          </p:val>
                                        </p:tav>
                                        <p:tav tm="100000">
                                          <p:val>
                                            <p:strVal val="#ppt_w"/>
                                          </p:val>
                                        </p:tav>
                                      </p:tavLst>
                                    </p:anim>
                                    <p:anim calcmode="lin" valueType="num">
                                      <p:cBhvr>
                                        <p:cTn id="81" dur="3000" fill="hold"/>
                                        <p:tgtEl>
                                          <p:spTgt spid="29729"/>
                                        </p:tgtEl>
                                        <p:attrNameLst>
                                          <p:attrName>ppt_h</p:attrName>
                                        </p:attrNameLst>
                                      </p:cBhvr>
                                      <p:tavLst>
                                        <p:tav tm="0">
                                          <p:val>
                                            <p:strVal val="#ppt_h"/>
                                          </p:val>
                                        </p:tav>
                                        <p:tav tm="100000">
                                          <p:val>
                                            <p:strVal val="#ppt_h"/>
                                          </p:val>
                                        </p:tav>
                                      </p:tavLst>
                                    </p:anim>
                                    <p:animEffect transition="in" filter="fade">
                                      <p:cBhvr>
                                        <p:cTn id="82" dur="3000"/>
                                        <p:tgtEl>
                                          <p:spTgt spid="29729"/>
                                        </p:tgtEl>
                                      </p:cBhvr>
                                    </p:animEffect>
                                  </p:childTnLst>
                                </p:cTn>
                              </p:par>
                              <p:par>
                                <p:cTn id="83" presetID="53" presetClass="entr" presetSubtype="0" fill="hold" nodeType="withEffect">
                                  <p:stCondLst>
                                    <p:cond delay="0"/>
                                  </p:stCondLst>
                                  <p:childTnLst>
                                    <p:set>
                                      <p:cBhvr>
                                        <p:cTn id="84" dur="1" fill="hold">
                                          <p:stCondLst>
                                            <p:cond delay="0"/>
                                          </p:stCondLst>
                                        </p:cTn>
                                        <p:tgtEl>
                                          <p:spTgt spid="29707"/>
                                        </p:tgtEl>
                                        <p:attrNameLst>
                                          <p:attrName>style.visibility</p:attrName>
                                        </p:attrNameLst>
                                      </p:cBhvr>
                                      <p:to>
                                        <p:strVal val="visible"/>
                                      </p:to>
                                    </p:set>
                                    <p:anim calcmode="lin" valueType="num">
                                      <p:cBhvr>
                                        <p:cTn id="85" dur="500" fill="hold"/>
                                        <p:tgtEl>
                                          <p:spTgt spid="29707"/>
                                        </p:tgtEl>
                                        <p:attrNameLst>
                                          <p:attrName>ppt_w</p:attrName>
                                        </p:attrNameLst>
                                      </p:cBhvr>
                                      <p:tavLst>
                                        <p:tav tm="0">
                                          <p:val>
                                            <p:fltVal val="0"/>
                                          </p:val>
                                        </p:tav>
                                        <p:tav tm="100000">
                                          <p:val>
                                            <p:strVal val="#ppt_w"/>
                                          </p:val>
                                        </p:tav>
                                      </p:tavLst>
                                    </p:anim>
                                    <p:anim calcmode="lin" valueType="num">
                                      <p:cBhvr>
                                        <p:cTn id="86" dur="500" fill="hold"/>
                                        <p:tgtEl>
                                          <p:spTgt spid="29707"/>
                                        </p:tgtEl>
                                        <p:attrNameLst>
                                          <p:attrName>ppt_h</p:attrName>
                                        </p:attrNameLst>
                                      </p:cBhvr>
                                      <p:tavLst>
                                        <p:tav tm="0">
                                          <p:val>
                                            <p:fltVal val="0"/>
                                          </p:val>
                                        </p:tav>
                                        <p:tav tm="100000">
                                          <p:val>
                                            <p:strVal val="#ppt_h"/>
                                          </p:val>
                                        </p:tav>
                                      </p:tavLst>
                                    </p:anim>
                                    <p:animEffect transition="in" filter="fade">
                                      <p:cBhvr>
                                        <p:cTn id="87" dur="500"/>
                                        <p:tgtEl>
                                          <p:spTgt spid="29707"/>
                                        </p:tgtEl>
                                      </p:cBhvr>
                                    </p:animEffect>
                                  </p:childTnLst>
                                </p:cTn>
                              </p:par>
                              <p:par>
                                <p:cTn id="88" presetID="55" presetClass="entr" presetSubtype="0" fill="hold" nodeType="withEffect">
                                  <p:stCondLst>
                                    <p:cond delay="0"/>
                                  </p:stCondLst>
                                  <p:childTnLst>
                                    <p:set>
                                      <p:cBhvr>
                                        <p:cTn id="89" dur="1" fill="hold">
                                          <p:stCondLst>
                                            <p:cond delay="0"/>
                                          </p:stCondLst>
                                        </p:cTn>
                                        <p:tgtEl>
                                          <p:spTgt spid="29736"/>
                                        </p:tgtEl>
                                        <p:attrNameLst>
                                          <p:attrName>style.visibility</p:attrName>
                                        </p:attrNameLst>
                                      </p:cBhvr>
                                      <p:to>
                                        <p:strVal val="visible"/>
                                      </p:to>
                                    </p:set>
                                    <p:anim calcmode="lin" valueType="num">
                                      <p:cBhvr>
                                        <p:cTn id="90" dur="2000" fill="hold"/>
                                        <p:tgtEl>
                                          <p:spTgt spid="29736"/>
                                        </p:tgtEl>
                                        <p:attrNameLst>
                                          <p:attrName>ppt_w</p:attrName>
                                        </p:attrNameLst>
                                      </p:cBhvr>
                                      <p:tavLst>
                                        <p:tav tm="0">
                                          <p:val>
                                            <p:strVal val="#ppt_w*0.70"/>
                                          </p:val>
                                        </p:tav>
                                        <p:tav tm="100000">
                                          <p:val>
                                            <p:strVal val="#ppt_w"/>
                                          </p:val>
                                        </p:tav>
                                      </p:tavLst>
                                    </p:anim>
                                    <p:anim calcmode="lin" valueType="num">
                                      <p:cBhvr>
                                        <p:cTn id="91" dur="2000" fill="hold"/>
                                        <p:tgtEl>
                                          <p:spTgt spid="29736"/>
                                        </p:tgtEl>
                                        <p:attrNameLst>
                                          <p:attrName>ppt_h</p:attrName>
                                        </p:attrNameLst>
                                      </p:cBhvr>
                                      <p:tavLst>
                                        <p:tav tm="0">
                                          <p:val>
                                            <p:strVal val="#ppt_h"/>
                                          </p:val>
                                        </p:tav>
                                        <p:tav tm="100000">
                                          <p:val>
                                            <p:strVal val="#ppt_h"/>
                                          </p:val>
                                        </p:tav>
                                      </p:tavLst>
                                    </p:anim>
                                    <p:animEffect transition="in" filter="fade">
                                      <p:cBhvr>
                                        <p:cTn id="92" dur="2000"/>
                                        <p:tgtEl>
                                          <p:spTgt spid="29736"/>
                                        </p:tgtEl>
                                      </p:cBhvr>
                                    </p:animEffect>
                                  </p:childTnLst>
                                </p:cTn>
                              </p:par>
                              <p:par>
                                <p:cTn id="93" presetID="55" presetClass="entr" presetSubtype="0" fill="hold" nodeType="withEffect">
                                  <p:stCondLst>
                                    <p:cond delay="0"/>
                                  </p:stCondLst>
                                  <p:childTnLst>
                                    <p:set>
                                      <p:cBhvr>
                                        <p:cTn id="94" dur="1" fill="hold">
                                          <p:stCondLst>
                                            <p:cond delay="0"/>
                                          </p:stCondLst>
                                        </p:cTn>
                                        <p:tgtEl>
                                          <p:spTgt spid="29737"/>
                                        </p:tgtEl>
                                        <p:attrNameLst>
                                          <p:attrName>style.visibility</p:attrName>
                                        </p:attrNameLst>
                                      </p:cBhvr>
                                      <p:to>
                                        <p:strVal val="visible"/>
                                      </p:to>
                                    </p:set>
                                    <p:anim calcmode="lin" valueType="num">
                                      <p:cBhvr>
                                        <p:cTn id="95" dur="3000" fill="hold"/>
                                        <p:tgtEl>
                                          <p:spTgt spid="29737"/>
                                        </p:tgtEl>
                                        <p:attrNameLst>
                                          <p:attrName>ppt_w</p:attrName>
                                        </p:attrNameLst>
                                      </p:cBhvr>
                                      <p:tavLst>
                                        <p:tav tm="0">
                                          <p:val>
                                            <p:strVal val="#ppt_w*0.70"/>
                                          </p:val>
                                        </p:tav>
                                        <p:tav tm="100000">
                                          <p:val>
                                            <p:strVal val="#ppt_w"/>
                                          </p:val>
                                        </p:tav>
                                      </p:tavLst>
                                    </p:anim>
                                    <p:anim calcmode="lin" valueType="num">
                                      <p:cBhvr>
                                        <p:cTn id="96" dur="3000" fill="hold"/>
                                        <p:tgtEl>
                                          <p:spTgt spid="29737"/>
                                        </p:tgtEl>
                                        <p:attrNameLst>
                                          <p:attrName>ppt_h</p:attrName>
                                        </p:attrNameLst>
                                      </p:cBhvr>
                                      <p:tavLst>
                                        <p:tav tm="0">
                                          <p:val>
                                            <p:strVal val="#ppt_h"/>
                                          </p:val>
                                        </p:tav>
                                        <p:tav tm="100000">
                                          <p:val>
                                            <p:strVal val="#ppt_h"/>
                                          </p:val>
                                        </p:tav>
                                      </p:tavLst>
                                    </p:anim>
                                    <p:animEffect transition="in" filter="fade">
                                      <p:cBhvr>
                                        <p:cTn id="97" dur="3000"/>
                                        <p:tgtEl>
                                          <p:spTgt spid="29737"/>
                                        </p:tgtEl>
                                      </p:cBhvr>
                                    </p:animEffect>
                                  </p:childTnLst>
                                </p:cTn>
                              </p:par>
                              <p:par>
                                <p:cTn id="98" presetID="54" presetClass="entr" presetSubtype="0" accel="100000" fill="hold" nodeType="withEffect">
                                  <p:stCondLst>
                                    <p:cond delay="0"/>
                                  </p:stCondLst>
                                  <p:childTnLst>
                                    <p:set>
                                      <p:cBhvr>
                                        <p:cTn id="99" dur="1" fill="hold">
                                          <p:stCondLst>
                                            <p:cond delay="0"/>
                                          </p:stCondLst>
                                        </p:cTn>
                                        <p:tgtEl>
                                          <p:spTgt spid="29734"/>
                                        </p:tgtEl>
                                        <p:attrNameLst>
                                          <p:attrName>style.visibility</p:attrName>
                                        </p:attrNameLst>
                                      </p:cBhvr>
                                      <p:to>
                                        <p:strVal val="visible"/>
                                      </p:to>
                                    </p:set>
                                    <p:anim calcmode="lin" valueType="num">
                                      <p:cBhvr>
                                        <p:cTn id="100" dur="500" fill="hold"/>
                                        <p:tgtEl>
                                          <p:spTgt spid="29734"/>
                                        </p:tgtEl>
                                        <p:attrNameLst>
                                          <p:attrName>ppt_w</p:attrName>
                                        </p:attrNameLst>
                                      </p:cBhvr>
                                      <p:tavLst>
                                        <p:tav tm="0">
                                          <p:val>
                                            <p:strVal val="#ppt_w*0.05"/>
                                          </p:val>
                                        </p:tav>
                                        <p:tav tm="100000">
                                          <p:val>
                                            <p:strVal val="#ppt_w"/>
                                          </p:val>
                                        </p:tav>
                                      </p:tavLst>
                                    </p:anim>
                                    <p:anim calcmode="lin" valueType="num">
                                      <p:cBhvr>
                                        <p:cTn id="101" dur="500" fill="hold"/>
                                        <p:tgtEl>
                                          <p:spTgt spid="29734"/>
                                        </p:tgtEl>
                                        <p:attrNameLst>
                                          <p:attrName>ppt_h</p:attrName>
                                        </p:attrNameLst>
                                      </p:cBhvr>
                                      <p:tavLst>
                                        <p:tav tm="0">
                                          <p:val>
                                            <p:strVal val="#ppt_h"/>
                                          </p:val>
                                        </p:tav>
                                        <p:tav tm="100000">
                                          <p:val>
                                            <p:strVal val="#ppt_h"/>
                                          </p:val>
                                        </p:tav>
                                      </p:tavLst>
                                    </p:anim>
                                    <p:anim calcmode="lin" valueType="num">
                                      <p:cBhvr>
                                        <p:cTn id="102" dur="500" fill="hold"/>
                                        <p:tgtEl>
                                          <p:spTgt spid="29734"/>
                                        </p:tgtEl>
                                        <p:attrNameLst>
                                          <p:attrName>ppt_x</p:attrName>
                                        </p:attrNameLst>
                                      </p:cBhvr>
                                      <p:tavLst>
                                        <p:tav tm="0">
                                          <p:val>
                                            <p:strVal val="#ppt_x-.2"/>
                                          </p:val>
                                        </p:tav>
                                        <p:tav tm="100000">
                                          <p:val>
                                            <p:strVal val="#ppt_x"/>
                                          </p:val>
                                        </p:tav>
                                      </p:tavLst>
                                    </p:anim>
                                    <p:anim calcmode="lin" valueType="num">
                                      <p:cBhvr>
                                        <p:cTn id="103" dur="500" fill="hold"/>
                                        <p:tgtEl>
                                          <p:spTgt spid="29734"/>
                                        </p:tgtEl>
                                        <p:attrNameLst>
                                          <p:attrName>ppt_y</p:attrName>
                                        </p:attrNameLst>
                                      </p:cBhvr>
                                      <p:tavLst>
                                        <p:tav tm="0">
                                          <p:val>
                                            <p:strVal val="#ppt_y"/>
                                          </p:val>
                                        </p:tav>
                                        <p:tav tm="100000">
                                          <p:val>
                                            <p:strVal val="#ppt_y"/>
                                          </p:val>
                                        </p:tav>
                                      </p:tavLst>
                                    </p:anim>
                                    <p:animEffect transition="in" filter="fade">
                                      <p:cBhvr>
                                        <p:cTn id="104" dur="500"/>
                                        <p:tgtEl>
                                          <p:spTgt spid="29734"/>
                                        </p:tgtEl>
                                      </p:cBhvr>
                                    </p:animEffect>
                                  </p:childTnLst>
                                </p:cTn>
                              </p:par>
                              <p:par>
                                <p:cTn id="105" presetID="55" presetClass="entr" presetSubtype="0" fill="hold" nodeType="withEffect">
                                  <p:stCondLst>
                                    <p:cond delay="0"/>
                                  </p:stCondLst>
                                  <p:childTnLst>
                                    <p:set>
                                      <p:cBhvr>
                                        <p:cTn id="106" dur="1" fill="hold">
                                          <p:stCondLst>
                                            <p:cond delay="0"/>
                                          </p:stCondLst>
                                        </p:cTn>
                                        <p:tgtEl>
                                          <p:spTgt spid="29735"/>
                                        </p:tgtEl>
                                        <p:attrNameLst>
                                          <p:attrName>style.visibility</p:attrName>
                                        </p:attrNameLst>
                                      </p:cBhvr>
                                      <p:to>
                                        <p:strVal val="visible"/>
                                      </p:to>
                                    </p:set>
                                    <p:anim calcmode="lin" valueType="num">
                                      <p:cBhvr>
                                        <p:cTn id="107" dur="2000" fill="hold"/>
                                        <p:tgtEl>
                                          <p:spTgt spid="29735"/>
                                        </p:tgtEl>
                                        <p:attrNameLst>
                                          <p:attrName>ppt_w</p:attrName>
                                        </p:attrNameLst>
                                      </p:cBhvr>
                                      <p:tavLst>
                                        <p:tav tm="0">
                                          <p:val>
                                            <p:strVal val="#ppt_w*0.70"/>
                                          </p:val>
                                        </p:tav>
                                        <p:tav tm="100000">
                                          <p:val>
                                            <p:strVal val="#ppt_w"/>
                                          </p:val>
                                        </p:tav>
                                      </p:tavLst>
                                    </p:anim>
                                    <p:anim calcmode="lin" valueType="num">
                                      <p:cBhvr>
                                        <p:cTn id="108" dur="2000" fill="hold"/>
                                        <p:tgtEl>
                                          <p:spTgt spid="29735"/>
                                        </p:tgtEl>
                                        <p:attrNameLst>
                                          <p:attrName>ppt_h</p:attrName>
                                        </p:attrNameLst>
                                      </p:cBhvr>
                                      <p:tavLst>
                                        <p:tav tm="0">
                                          <p:val>
                                            <p:strVal val="#ppt_h"/>
                                          </p:val>
                                        </p:tav>
                                        <p:tav tm="100000">
                                          <p:val>
                                            <p:strVal val="#ppt_h"/>
                                          </p:val>
                                        </p:tav>
                                      </p:tavLst>
                                    </p:anim>
                                    <p:animEffect transition="in" filter="fade">
                                      <p:cBhvr>
                                        <p:cTn id="109" dur="2000"/>
                                        <p:tgtEl>
                                          <p:spTgt spid="29735"/>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0" presetClass="path" presetSubtype="0" accel="50000" decel="50000" fill="hold" nodeType="clickEffect">
                                  <p:stCondLst>
                                    <p:cond delay="0"/>
                                  </p:stCondLst>
                                  <p:childTnLst>
                                    <p:animMotion origin="layout" path="M 0.05156 -0.00139 C -0.06667 0.00578 -0.1849 0.01294 -0.29636 0.06796 C -0.40781 0.12297 -0.5125 0.22607 -0.61719 0.32917 " pathEditMode="relative" rAng="0" ptsTypes="aaA">
                                      <p:cBhvr>
                                        <p:cTn id="113" dur="3000" fill="hold"/>
                                        <p:tgtEl>
                                          <p:spTgt spid="29742"/>
                                        </p:tgtEl>
                                        <p:attrNameLst>
                                          <p:attrName>ppt_x</p:attrName>
                                          <p:attrName>ppt_y</p:attrName>
                                        </p:attrNameLst>
                                      </p:cBhvr>
                                      <p:rCtr x="-33437" y="16528"/>
                                    </p:animMotion>
                                  </p:childTnLst>
                                </p:cTn>
                              </p:par>
                              <p:par>
                                <p:cTn id="114" presetID="0" presetClass="path" presetSubtype="0" accel="50000" decel="50000" fill="hold" nodeType="withEffect">
                                  <p:stCondLst>
                                    <p:cond delay="0"/>
                                  </p:stCondLst>
                                  <p:childTnLst>
                                    <p:animMotion origin="layout" path="M -0.04583 -0.13472 C -0.05503 -0.26181 -0.06423 -0.38889 -0.10798 -0.3581 C -0.15173 -0.32708 -0.23003 -0.13796 -0.30833 0.05139 " pathEditMode="relative" rAng="0" ptsTypes="aaA">
                                      <p:cBhvr>
                                        <p:cTn id="115" dur="3000" fill="hold"/>
                                        <p:tgtEl>
                                          <p:spTgt spid="29710"/>
                                        </p:tgtEl>
                                        <p:attrNameLst>
                                          <p:attrName>ppt_x</p:attrName>
                                          <p:attrName>ppt_y</p:attrName>
                                        </p:attrNameLst>
                                      </p:cBhvr>
                                      <p:rCtr x="-13125" y="-3403"/>
                                    </p:animMotion>
                                  </p:childTnLst>
                                </p:cTn>
                              </p:par>
                            </p:childTnLst>
                          </p:cTn>
                        </p:par>
                      </p:childTnLst>
                    </p:cTn>
                  </p:par>
                </p:childTnLst>
              </p:cTn>
              <p:prevCondLst>
                <p:cond evt="onPrev" delay="0">
                  <p:tgtEl>
                    <p:sldTgt/>
                  </p:tgtEl>
                </p:cond>
              </p:prevCondLst>
              <p:nextCondLst>
                <p:cond evt="onNext" delay="0">
                  <p:tgtEl>
                    <p:sldTgt/>
                  </p:tgtEl>
                </p:cond>
              </p:nextCondLst>
            </p:seq>
            <p:audio>
              <p:cMediaNode>
                <p:cTn id="116" repeatCount="indefinite" display="0">
                  <p:stCondLst>
                    <p:cond delay="indefinite"/>
                  </p:stCondLst>
                  <p:endCondLst>
                    <p:cond evt="onNext" delay="0">
                      <p:tgtEl>
                        <p:sldTgt/>
                      </p:tgtEl>
                    </p:cond>
                    <p:cond evt="onPrev" delay="0">
                      <p:tgtEl>
                        <p:sldTgt/>
                      </p:tgtEl>
                    </p:cond>
                    <p:cond evt="onStopAudio" delay="0">
                      <p:tgtEl>
                        <p:sldTgt/>
                      </p:tgtEl>
                    </p:cond>
                  </p:endCondLst>
                </p:cTn>
                <p:tgtEl>
                  <p:spTgt spid="29714"/>
                </p:tgtEl>
              </p:cMediaNode>
            </p:audio>
            <p:audio>
              <p:cMediaNode>
                <p:cTn id="117" repeatCount="indefinite" display="0">
                  <p:stCondLst>
                    <p:cond delay="indefinite"/>
                  </p:stCondLst>
                  <p:endCondLst>
                    <p:cond evt="onPrev" delay="0">
                      <p:tgtEl>
                        <p:sldTgt/>
                      </p:tgtEl>
                    </p:cond>
                    <p:cond evt="onStopAudio" delay="0">
                      <p:tgtEl>
                        <p:sldTgt/>
                      </p:tgtEl>
                    </p:cond>
                  </p:endCondLst>
                </p:cTn>
                <p:tgtEl>
                  <p:spTgt spid="29713"/>
                </p:tgtEl>
              </p:cMediaNode>
            </p:audio>
            <p:audio>
              <p:cMediaNode>
                <p:cTn id="118" repeatCount="indefinite" display="0">
                  <p:stCondLst>
                    <p:cond delay="indefinite"/>
                  </p:stCondLst>
                  <p:endCondLst>
                    <p:cond evt="onNext" delay="0">
                      <p:tgtEl>
                        <p:sldTgt/>
                      </p:tgtEl>
                    </p:cond>
                    <p:cond evt="onPrev" delay="0">
                      <p:tgtEl>
                        <p:sldTgt/>
                      </p:tgtEl>
                    </p:cond>
                    <p:cond evt="onStopAudio" delay="0">
                      <p:tgtEl>
                        <p:sldTgt/>
                      </p:tgtEl>
                    </p:cond>
                  </p:endCondLst>
                </p:cTn>
                <p:tgtEl>
                  <p:spTgt spid="29712"/>
                </p:tgtEl>
              </p:cMediaNode>
            </p:audio>
            <p:audio>
              <p:cMediaNode>
                <p:cTn id="119"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29722"/>
                </p:tgtEl>
              </p:cMediaNode>
            </p:audio>
            <p:audio>
              <p:cMediaNode>
                <p:cTn id="120" repeatCount="indefinite" fill="hold" display="0">
                  <p:stCondLst>
                    <p:cond delay="indefinite"/>
                  </p:stCondLst>
                  <p:endCondLst>
                    <p:cond evt="onPrev" delay="0">
                      <p:tgtEl>
                        <p:sldTgt/>
                      </p:tgtEl>
                    </p:cond>
                    <p:cond evt="onStopAudio" delay="0">
                      <p:tgtEl>
                        <p:sldTgt/>
                      </p:tgtEl>
                    </p:cond>
                  </p:endCondLst>
                </p:cTn>
                <p:tgtEl>
                  <p:spTgt spid="29723"/>
                </p:tgtEl>
              </p:cMediaNode>
            </p:audio>
            <p:audio>
              <p:cMediaNode>
                <p:cTn id="121"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29724"/>
                </p:tgtEl>
              </p:cMediaNode>
            </p:audio>
          </p:childTnLst>
        </p:cTn>
      </p:par>
    </p:tnLst>
    <p:bldLst>
      <p:bldP spid="29700" grpId="0" animBg="1"/>
      <p:bldP spid="29700" grpId="1" animBg="1"/>
      <p:bldP spid="2970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op 50 hình nền thiên nhiên phong cảnh mùa xuân lung linh sắc hoa full hd |  Landscape wallpaper, Summer desktop backgrounds, Summer wallpaper">
            <a:extLst>
              <a:ext uri="{FF2B5EF4-FFF2-40B4-BE49-F238E27FC236}">
                <a16:creationId xmlns:a16="http://schemas.microsoft.com/office/drawing/2014/main" id="{78C5A333-784F-43A2-92D3-CC964384C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2"/>
            <a:ext cx="12192000" cy="6881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958335" y="202317"/>
            <a:ext cx="7543800" cy="5599551"/>
            <a:chOff x="2206754" y="916448"/>
            <a:chExt cx="4695813" cy="3901755"/>
          </a:xfrm>
        </p:grpSpPr>
        <p:sp>
          <p:nvSpPr>
            <p:cNvPr id="8" name="对话气泡: 椭圆形 13"/>
            <p:cNvSpPr/>
            <p:nvPr/>
          </p:nvSpPr>
          <p:spPr>
            <a:xfrm>
              <a:off x="2206754" y="916448"/>
              <a:ext cx="4695813" cy="3901755"/>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1" fmla="*/ 5022203 w 5022203"/>
                <a:gd name="connsiteY0-2" fmla="*/ 3409591 h 3785087"/>
                <a:gd name="connsiteX1-3" fmla="*/ 4082929 w 5022203"/>
                <a:gd name="connsiteY1-4" fmla="*/ 3300420 h 3785087"/>
                <a:gd name="connsiteX2-5" fmla="*/ 1297502 w 5022203"/>
                <a:gd name="connsiteY2-6" fmla="*/ 3517941 h 3785087"/>
                <a:gd name="connsiteX3-7" fmla="*/ 341779 w 5022203"/>
                <a:gd name="connsiteY3-8" fmla="*/ 540736 h 3785087"/>
                <a:gd name="connsiteX4-9" fmla="*/ 3335950 w 5022203"/>
                <a:gd name="connsiteY4-10" fmla="*/ 166579 h 3785087"/>
                <a:gd name="connsiteX5-11" fmla="*/ 4663246 w 5022203"/>
                <a:gd name="connsiteY5-12" fmla="*/ 2746835 h 3785087"/>
                <a:gd name="connsiteX6-13" fmla="*/ 5022203 w 5022203"/>
                <a:gd name="connsiteY6-14" fmla="*/ 3409591 h 3785087"/>
                <a:gd name="connsiteX0-15" fmla="*/ 4940997 w 4940997"/>
                <a:gd name="connsiteY0-16" fmla="*/ 3402666 h 3926754"/>
                <a:gd name="connsiteX1-17" fmla="*/ 4001723 w 4940997"/>
                <a:gd name="connsiteY1-18" fmla="*/ 3293495 h 3926754"/>
                <a:gd name="connsiteX2-19" fmla="*/ 578121 w 4940997"/>
                <a:gd name="connsiteY2-20" fmla="*/ 3720566 h 3926754"/>
                <a:gd name="connsiteX3-21" fmla="*/ 260573 w 4940997"/>
                <a:gd name="connsiteY3-22" fmla="*/ 533811 h 3926754"/>
                <a:gd name="connsiteX4-23" fmla="*/ 3254744 w 4940997"/>
                <a:gd name="connsiteY4-24" fmla="*/ 159654 h 3926754"/>
                <a:gd name="connsiteX5-25" fmla="*/ 4582040 w 4940997"/>
                <a:gd name="connsiteY5-26" fmla="*/ 2739910 h 3926754"/>
                <a:gd name="connsiteX6-27" fmla="*/ 4940997 w 4940997"/>
                <a:gd name="connsiteY6-28" fmla="*/ 3402666 h 3926754"/>
                <a:gd name="connsiteX0-29" fmla="*/ 4943752 w 4943752"/>
                <a:gd name="connsiteY0-30" fmla="*/ 3497595 h 4021683"/>
                <a:gd name="connsiteX1-31" fmla="*/ 4004478 w 4943752"/>
                <a:gd name="connsiteY1-32" fmla="*/ 3388424 h 4021683"/>
                <a:gd name="connsiteX2-33" fmla="*/ 580876 w 4943752"/>
                <a:gd name="connsiteY2-34" fmla="*/ 3815495 h 4021683"/>
                <a:gd name="connsiteX3-35" fmla="*/ 263328 w 4943752"/>
                <a:gd name="connsiteY3-36" fmla="*/ 628740 h 4021683"/>
                <a:gd name="connsiteX4-37" fmla="*/ 3295599 w 4943752"/>
                <a:gd name="connsiteY4-38" fmla="*/ 130758 h 4021683"/>
                <a:gd name="connsiteX5-39" fmla="*/ 4584795 w 4943752"/>
                <a:gd name="connsiteY5-40" fmla="*/ 2834839 h 4021683"/>
                <a:gd name="connsiteX6-41" fmla="*/ 4943752 w 4943752"/>
                <a:gd name="connsiteY6-42" fmla="*/ 3497595 h 4021683"/>
                <a:gd name="connsiteX0-43" fmla="*/ 4943752 w 4943752"/>
                <a:gd name="connsiteY0-44" fmla="*/ 3497595 h 4021683"/>
                <a:gd name="connsiteX1-45" fmla="*/ 4004478 w 4943752"/>
                <a:gd name="connsiteY1-46" fmla="*/ 3388424 h 4021683"/>
                <a:gd name="connsiteX2-47" fmla="*/ 580876 w 4943752"/>
                <a:gd name="connsiteY2-48" fmla="*/ 3815495 h 4021683"/>
                <a:gd name="connsiteX3-49" fmla="*/ 263328 w 4943752"/>
                <a:gd name="connsiteY3-50" fmla="*/ 628740 h 4021683"/>
                <a:gd name="connsiteX4-51" fmla="*/ 3295599 w 4943752"/>
                <a:gd name="connsiteY4-52" fmla="*/ 130758 h 4021683"/>
                <a:gd name="connsiteX5-53" fmla="*/ 4422870 w 4943752"/>
                <a:gd name="connsiteY5-54" fmla="*/ 2901514 h 4021683"/>
                <a:gd name="connsiteX6-55" fmla="*/ 4943752 w 4943752"/>
                <a:gd name="connsiteY6-56" fmla="*/ 3497595 h 4021683"/>
                <a:gd name="connsiteX0-57" fmla="*/ 4943752 w 4943752"/>
                <a:gd name="connsiteY0-58" fmla="*/ 3497595 h 4021683"/>
                <a:gd name="connsiteX1-59" fmla="*/ 4004478 w 4943752"/>
                <a:gd name="connsiteY1-60" fmla="*/ 3388424 h 4021683"/>
                <a:gd name="connsiteX2-61" fmla="*/ 580876 w 4943752"/>
                <a:gd name="connsiteY2-62" fmla="*/ 3815495 h 4021683"/>
                <a:gd name="connsiteX3-63" fmla="*/ 263328 w 4943752"/>
                <a:gd name="connsiteY3-64" fmla="*/ 628740 h 4021683"/>
                <a:gd name="connsiteX4-65" fmla="*/ 3295599 w 4943752"/>
                <a:gd name="connsiteY4-66" fmla="*/ 130758 h 4021683"/>
                <a:gd name="connsiteX5-67" fmla="*/ 4422870 w 4943752"/>
                <a:gd name="connsiteY5-68" fmla="*/ 2901514 h 4021683"/>
                <a:gd name="connsiteX6-69" fmla="*/ 4943752 w 4943752"/>
                <a:gd name="connsiteY6-70" fmla="*/ 3497595 h 4021683"/>
                <a:gd name="connsiteX0-71" fmla="*/ 4943752 w 4943752"/>
                <a:gd name="connsiteY0-72" fmla="*/ 3497595 h 4207710"/>
                <a:gd name="connsiteX1-73" fmla="*/ 4004478 w 4943752"/>
                <a:gd name="connsiteY1-74" fmla="*/ 3388424 h 4207710"/>
                <a:gd name="connsiteX2-75" fmla="*/ 580876 w 4943752"/>
                <a:gd name="connsiteY2-76" fmla="*/ 3815495 h 4207710"/>
                <a:gd name="connsiteX3-77" fmla="*/ 263328 w 4943752"/>
                <a:gd name="connsiteY3-78" fmla="*/ 628740 h 4207710"/>
                <a:gd name="connsiteX4-79" fmla="*/ 3295599 w 4943752"/>
                <a:gd name="connsiteY4-80" fmla="*/ 130758 h 4207710"/>
                <a:gd name="connsiteX5-81" fmla="*/ 4422870 w 4943752"/>
                <a:gd name="connsiteY5-82" fmla="*/ 2901514 h 4207710"/>
                <a:gd name="connsiteX6-83" fmla="*/ 4943752 w 4943752"/>
                <a:gd name="connsiteY6-84" fmla="*/ 3497595 h 4207710"/>
                <a:gd name="connsiteX0-85" fmla="*/ 4943752 w 4943752"/>
                <a:gd name="connsiteY0-86" fmla="*/ 3497595 h 4107768"/>
                <a:gd name="connsiteX1-87" fmla="*/ 4004478 w 4943752"/>
                <a:gd name="connsiteY1-88" fmla="*/ 3388424 h 4107768"/>
                <a:gd name="connsiteX2-89" fmla="*/ 580876 w 4943752"/>
                <a:gd name="connsiteY2-90" fmla="*/ 3815495 h 4107768"/>
                <a:gd name="connsiteX3-91" fmla="*/ 263328 w 4943752"/>
                <a:gd name="connsiteY3-92" fmla="*/ 628740 h 4107768"/>
                <a:gd name="connsiteX4-93" fmla="*/ 3295599 w 4943752"/>
                <a:gd name="connsiteY4-94" fmla="*/ 130758 h 4107768"/>
                <a:gd name="connsiteX5-95" fmla="*/ 4422870 w 4943752"/>
                <a:gd name="connsiteY5-96" fmla="*/ 2901514 h 4107768"/>
                <a:gd name="connsiteX6-97" fmla="*/ 4943752 w 4943752"/>
                <a:gd name="connsiteY6-98" fmla="*/ 3497595 h 4107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对话气泡: 椭圆形 13"/>
            <p:cNvSpPr/>
            <p:nvPr/>
          </p:nvSpPr>
          <p:spPr>
            <a:xfrm>
              <a:off x="2369895" y="1044434"/>
              <a:ext cx="4475657" cy="3718827"/>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1" fmla="*/ 5022203 w 5022203"/>
                <a:gd name="connsiteY0-2" fmla="*/ 3409591 h 3785087"/>
                <a:gd name="connsiteX1-3" fmla="*/ 4082929 w 5022203"/>
                <a:gd name="connsiteY1-4" fmla="*/ 3300420 h 3785087"/>
                <a:gd name="connsiteX2-5" fmla="*/ 1297502 w 5022203"/>
                <a:gd name="connsiteY2-6" fmla="*/ 3517941 h 3785087"/>
                <a:gd name="connsiteX3-7" fmla="*/ 341779 w 5022203"/>
                <a:gd name="connsiteY3-8" fmla="*/ 540736 h 3785087"/>
                <a:gd name="connsiteX4-9" fmla="*/ 3335950 w 5022203"/>
                <a:gd name="connsiteY4-10" fmla="*/ 166579 h 3785087"/>
                <a:gd name="connsiteX5-11" fmla="*/ 4663246 w 5022203"/>
                <a:gd name="connsiteY5-12" fmla="*/ 2746835 h 3785087"/>
                <a:gd name="connsiteX6-13" fmla="*/ 5022203 w 5022203"/>
                <a:gd name="connsiteY6-14" fmla="*/ 3409591 h 3785087"/>
                <a:gd name="connsiteX0-15" fmla="*/ 4940997 w 4940997"/>
                <a:gd name="connsiteY0-16" fmla="*/ 3402666 h 3926754"/>
                <a:gd name="connsiteX1-17" fmla="*/ 4001723 w 4940997"/>
                <a:gd name="connsiteY1-18" fmla="*/ 3293495 h 3926754"/>
                <a:gd name="connsiteX2-19" fmla="*/ 578121 w 4940997"/>
                <a:gd name="connsiteY2-20" fmla="*/ 3720566 h 3926754"/>
                <a:gd name="connsiteX3-21" fmla="*/ 260573 w 4940997"/>
                <a:gd name="connsiteY3-22" fmla="*/ 533811 h 3926754"/>
                <a:gd name="connsiteX4-23" fmla="*/ 3254744 w 4940997"/>
                <a:gd name="connsiteY4-24" fmla="*/ 159654 h 3926754"/>
                <a:gd name="connsiteX5-25" fmla="*/ 4582040 w 4940997"/>
                <a:gd name="connsiteY5-26" fmla="*/ 2739910 h 3926754"/>
                <a:gd name="connsiteX6-27" fmla="*/ 4940997 w 4940997"/>
                <a:gd name="connsiteY6-28" fmla="*/ 3402666 h 3926754"/>
                <a:gd name="connsiteX0-29" fmla="*/ 4943752 w 4943752"/>
                <a:gd name="connsiteY0-30" fmla="*/ 3497595 h 4021683"/>
                <a:gd name="connsiteX1-31" fmla="*/ 4004478 w 4943752"/>
                <a:gd name="connsiteY1-32" fmla="*/ 3388424 h 4021683"/>
                <a:gd name="connsiteX2-33" fmla="*/ 580876 w 4943752"/>
                <a:gd name="connsiteY2-34" fmla="*/ 3815495 h 4021683"/>
                <a:gd name="connsiteX3-35" fmla="*/ 263328 w 4943752"/>
                <a:gd name="connsiteY3-36" fmla="*/ 628740 h 4021683"/>
                <a:gd name="connsiteX4-37" fmla="*/ 3295599 w 4943752"/>
                <a:gd name="connsiteY4-38" fmla="*/ 130758 h 4021683"/>
                <a:gd name="connsiteX5-39" fmla="*/ 4584795 w 4943752"/>
                <a:gd name="connsiteY5-40" fmla="*/ 2834839 h 4021683"/>
                <a:gd name="connsiteX6-41" fmla="*/ 4943752 w 4943752"/>
                <a:gd name="connsiteY6-42" fmla="*/ 3497595 h 4021683"/>
                <a:gd name="connsiteX0-43" fmla="*/ 4943752 w 4943752"/>
                <a:gd name="connsiteY0-44" fmla="*/ 3497595 h 4021683"/>
                <a:gd name="connsiteX1-45" fmla="*/ 4004478 w 4943752"/>
                <a:gd name="connsiteY1-46" fmla="*/ 3388424 h 4021683"/>
                <a:gd name="connsiteX2-47" fmla="*/ 580876 w 4943752"/>
                <a:gd name="connsiteY2-48" fmla="*/ 3815495 h 4021683"/>
                <a:gd name="connsiteX3-49" fmla="*/ 263328 w 4943752"/>
                <a:gd name="connsiteY3-50" fmla="*/ 628740 h 4021683"/>
                <a:gd name="connsiteX4-51" fmla="*/ 3295599 w 4943752"/>
                <a:gd name="connsiteY4-52" fmla="*/ 130758 h 4021683"/>
                <a:gd name="connsiteX5-53" fmla="*/ 4422870 w 4943752"/>
                <a:gd name="connsiteY5-54" fmla="*/ 2901514 h 4021683"/>
                <a:gd name="connsiteX6-55" fmla="*/ 4943752 w 4943752"/>
                <a:gd name="connsiteY6-56" fmla="*/ 3497595 h 4021683"/>
                <a:gd name="connsiteX0-57" fmla="*/ 4943752 w 4943752"/>
                <a:gd name="connsiteY0-58" fmla="*/ 3497595 h 4021683"/>
                <a:gd name="connsiteX1-59" fmla="*/ 4004478 w 4943752"/>
                <a:gd name="connsiteY1-60" fmla="*/ 3388424 h 4021683"/>
                <a:gd name="connsiteX2-61" fmla="*/ 580876 w 4943752"/>
                <a:gd name="connsiteY2-62" fmla="*/ 3815495 h 4021683"/>
                <a:gd name="connsiteX3-63" fmla="*/ 263328 w 4943752"/>
                <a:gd name="connsiteY3-64" fmla="*/ 628740 h 4021683"/>
                <a:gd name="connsiteX4-65" fmla="*/ 3295599 w 4943752"/>
                <a:gd name="connsiteY4-66" fmla="*/ 130758 h 4021683"/>
                <a:gd name="connsiteX5-67" fmla="*/ 4422870 w 4943752"/>
                <a:gd name="connsiteY5-68" fmla="*/ 2901514 h 4021683"/>
                <a:gd name="connsiteX6-69" fmla="*/ 4943752 w 4943752"/>
                <a:gd name="connsiteY6-70" fmla="*/ 3497595 h 4021683"/>
                <a:gd name="connsiteX0-71" fmla="*/ 4943752 w 4943752"/>
                <a:gd name="connsiteY0-72" fmla="*/ 3497595 h 4207710"/>
                <a:gd name="connsiteX1-73" fmla="*/ 4004478 w 4943752"/>
                <a:gd name="connsiteY1-74" fmla="*/ 3388424 h 4207710"/>
                <a:gd name="connsiteX2-75" fmla="*/ 580876 w 4943752"/>
                <a:gd name="connsiteY2-76" fmla="*/ 3815495 h 4207710"/>
                <a:gd name="connsiteX3-77" fmla="*/ 263328 w 4943752"/>
                <a:gd name="connsiteY3-78" fmla="*/ 628740 h 4207710"/>
                <a:gd name="connsiteX4-79" fmla="*/ 3295599 w 4943752"/>
                <a:gd name="connsiteY4-80" fmla="*/ 130758 h 4207710"/>
                <a:gd name="connsiteX5-81" fmla="*/ 4422870 w 4943752"/>
                <a:gd name="connsiteY5-82" fmla="*/ 2901514 h 4207710"/>
                <a:gd name="connsiteX6-83" fmla="*/ 4943752 w 4943752"/>
                <a:gd name="connsiteY6-84" fmla="*/ 3497595 h 4207710"/>
                <a:gd name="connsiteX0-85" fmla="*/ 4943752 w 4943752"/>
                <a:gd name="connsiteY0-86" fmla="*/ 3497595 h 4107768"/>
                <a:gd name="connsiteX1-87" fmla="*/ 4004478 w 4943752"/>
                <a:gd name="connsiteY1-88" fmla="*/ 3388424 h 4107768"/>
                <a:gd name="connsiteX2-89" fmla="*/ 580876 w 4943752"/>
                <a:gd name="connsiteY2-90" fmla="*/ 3815495 h 4107768"/>
                <a:gd name="connsiteX3-91" fmla="*/ 263328 w 4943752"/>
                <a:gd name="connsiteY3-92" fmla="*/ 628740 h 4107768"/>
                <a:gd name="connsiteX4-93" fmla="*/ 3295599 w 4943752"/>
                <a:gd name="connsiteY4-94" fmla="*/ 130758 h 4107768"/>
                <a:gd name="connsiteX5-95" fmla="*/ 4422870 w 4943752"/>
                <a:gd name="connsiteY5-96" fmla="*/ 2901514 h 4107768"/>
                <a:gd name="connsiteX6-97" fmla="*/ 4943752 w 4943752"/>
                <a:gd name="connsiteY6-98" fmla="*/ 3497595 h 41077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0" name="文本框 9"/>
          <p:cNvSpPr txBox="1"/>
          <p:nvPr/>
        </p:nvSpPr>
        <p:spPr>
          <a:xfrm>
            <a:off x="1438933" y="914945"/>
            <a:ext cx="6039913" cy="3683765"/>
          </a:xfrm>
          <a:prstGeom prst="rect">
            <a:avLst/>
          </a:prstGeom>
          <a:noFill/>
        </p:spPr>
        <p:txBody>
          <a:bodyPr wrap="square">
            <a:spAutoFit/>
          </a:bodyPr>
          <a:lstStyle>
            <a:defPPr>
              <a:defRPr lang="zh-CN"/>
            </a:defPPr>
            <a:lvl1pPr algn="ctr">
              <a:lnSpc>
                <a:spcPct val="130000"/>
              </a:lnSpc>
              <a:defRPr sz="3600" b="1" i="0">
                <a:solidFill>
                  <a:schemeClr val="bg1"/>
                </a:solidFill>
                <a:effectLst/>
                <a:latin typeface="思源黑体 CN Bold" panose="020B0800000000000000" pitchFamily="34" charset="-122"/>
                <a:ea typeface="思源黑体 CN Bold" panose="020B0800000000000000" pitchFamily="34" charset="-122"/>
              </a:defRPr>
            </a:lvl1pPr>
          </a:lstStyle>
          <a:p>
            <a:pPr marL="0" marR="0" lvl="0" indent="0" algn="ctr" defTabSz="914400" rtl="0" eaLnBrk="1" fontAlgn="auto" latinLnBrk="0" hangingPunct="1">
              <a:lnSpc>
                <a:spcPct val="115000"/>
              </a:lnSpc>
              <a:spcBef>
                <a:spcPts val="600"/>
              </a:spcBef>
              <a:spcAft>
                <a:spcPts val="600"/>
              </a:spcAft>
              <a:buClrTx/>
              <a:buSzTx/>
              <a:buFontTx/>
              <a:buNone/>
              <a:tabLst>
                <a:tab pos="90170" algn="l"/>
                <a:tab pos="180340" algn="l"/>
                <a:tab pos="27051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Liên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hệ</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lvl="0" eaLnBrk="1" fontAlgn="auto" hangingPunct="1">
              <a:lnSpc>
                <a:spcPct val="115000"/>
              </a:lnSpc>
              <a:spcBef>
                <a:spcPts val="600"/>
              </a:spcBef>
              <a:spcAft>
                <a:spcPts val="600"/>
              </a:spcAft>
              <a:tabLst>
                <a:tab pos="90170" algn="l"/>
                <a:tab pos="180340" algn="l"/>
                <a:tab pos="270510" algn="l"/>
              </a:tabLst>
            </a:pPr>
            <a:r>
              <a:rPr lang="en-US" altLang="en-US" sz="2800">
                <a:solidFill>
                  <a:schemeClr val="tx1"/>
                </a:solidFill>
              </a:rPr>
              <a:t>Em tả bầu trời buổi sớm hoặc tả một vườn cây, ta thấy được cảnh vật thiên nhiên rất gần gũi với chúng ta. Chúng ta càng gắn bó với thiên nhiên, chúng ta phải có ý thức bảo vệ môi trường.</a:t>
            </a:r>
            <a:endParaRPr kumimoji="0" lang="en-US" sz="20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4669536"/>
            <a:ext cx="12192000" cy="2188464"/>
          </a:xfrm>
          <a:prstGeom prst="rect">
            <a:avLst/>
          </a:prstGeom>
        </p:spPr>
      </p:pic>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0" y="0"/>
            <a:ext cx="1582878" cy="6858000"/>
          </a:xfrm>
          <a:prstGeom prst="rect">
            <a:avLst/>
          </a:prstGeom>
        </p:spPr>
      </p:pic>
      <p:pic>
        <p:nvPicPr>
          <p:cNvPr id="26" name="图片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28" name="图片 2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8848" y="19050"/>
            <a:ext cx="4877223" cy="68037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p:stCondLst>
                              <p:cond delay="15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70" y="0"/>
            <a:ext cx="1441634" cy="5368845"/>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921250"/>
            <a:ext cx="12192000" cy="1936750"/>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21" y="3131542"/>
            <a:ext cx="2443968" cy="2812870"/>
          </a:xfrm>
          <a:prstGeom prst="rect">
            <a:avLst/>
          </a:prstGeom>
        </p:spPr>
      </p:pic>
      <p:pic>
        <p:nvPicPr>
          <p:cNvPr id="21" name="图片 20"/>
          <p:cNvPicPr>
            <a:picLocks noChangeAspect="1"/>
          </p:cNvPicPr>
          <p:nvPr/>
        </p:nvPicPr>
        <p:blipFill rotWithShape="1">
          <a:blip r:embed="rId8" cstate="print">
            <a:extLst>
              <a:ext uri="{28A0092B-C50C-407E-A947-70E740481C1C}">
                <a14:useLocalDpi xmlns:a14="http://schemas.microsoft.com/office/drawing/2010/main" val="0"/>
              </a:ext>
            </a:extLst>
          </a:blip>
          <a:srcRect/>
          <a:stretch>
            <a:fillRect/>
          </a:stretch>
        </p:blipFill>
        <p:spPr>
          <a:xfrm>
            <a:off x="8967140" y="4906429"/>
            <a:ext cx="1082193" cy="1919375"/>
          </a:xfrm>
          <a:prstGeom prst="rect">
            <a:avLst/>
          </a:prstGeom>
        </p:spPr>
      </p:pic>
      <p:pic>
        <p:nvPicPr>
          <p:cNvPr id="32" name="图片 31"/>
          <p:cNvPicPr>
            <a:picLocks noChangeAspect="1"/>
          </p:cNvPicPr>
          <p:nvPr/>
        </p:nvPicPr>
        <p:blipFill>
          <a:blip r:embed="rId9" cstate="print">
            <a:extLst>
              <a:ext uri="{28A0092B-C50C-407E-A947-70E740481C1C}">
                <a14:useLocalDpi xmlns:a14="http://schemas.microsoft.com/office/drawing/2010/main" val="0"/>
              </a:ext>
            </a:extLst>
          </a:blip>
          <a:srcRect l="-3626" t="-216" b="-216"/>
          <a:stretch>
            <a:fillRect/>
          </a:stretch>
        </p:blipFill>
        <p:spPr>
          <a:xfrm>
            <a:off x="-101599" y="-14820"/>
            <a:ext cx="2902857" cy="6887640"/>
          </a:xfrm>
          <a:custGeom>
            <a:avLst/>
            <a:gdLst>
              <a:gd name="connsiteX0" fmla="*/ 0 w 2902857"/>
              <a:gd name="connsiteY0" fmla="*/ 0 h 6887640"/>
              <a:gd name="connsiteX1" fmla="*/ 2902857 w 2902857"/>
              <a:gd name="connsiteY1" fmla="*/ 0 h 6887640"/>
              <a:gd name="connsiteX2" fmla="*/ 2902857 w 2902857"/>
              <a:gd name="connsiteY2" fmla="*/ 14820 h 6887640"/>
              <a:gd name="connsiteX3" fmla="*/ 101600 w 2902857"/>
              <a:gd name="connsiteY3" fmla="*/ 14820 h 6887640"/>
              <a:gd name="connsiteX4" fmla="*/ 101600 w 2902857"/>
              <a:gd name="connsiteY4" fmla="*/ 6872820 h 6887640"/>
              <a:gd name="connsiteX5" fmla="*/ 2902857 w 2902857"/>
              <a:gd name="connsiteY5" fmla="*/ 6872820 h 6887640"/>
              <a:gd name="connsiteX6" fmla="*/ 2902857 w 2902857"/>
              <a:gd name="connsiteY6" fmla="*/ 6887640 h 6887640"/>
              <a:gd name="connsiteX7" fmla="*/ 0 w 2902857"/>
              <a:gd name="connsiteY7" fmla="*/ 6887640 h 6887640"/>
              <a:gd name="connsiteX8" fmla="*/ 0 w 2902857"/>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2857" h="6887640">
                <a:moveTo>
                  <a:pt x="0" y="0"/>
                </a:moveTo>
                <a:lnTo>
                  <a:pt x="2902857" y="0"/>
                </a:lnTo>
                <a:lnTo>
                  <a:pt x="2902857" y="14820"/>
                </a:lnTo>
                <a:lnTo>
                  <a:pt x="101600" y="14820"/>
                </a:lnTo>
                <a:lnTo>
                  <a:pt x="101600" y="6872820"/>
                </a:lnTo>
                <a:lnTo>
                  <a:pt x="2902857" y="6872820"/>
                </a:lnTo>
                <a:lnTo>
                  <a:pt x="2902857" y="6887640"/>
                </a:lnTo>
                <a:lnTo>
                  <a:pt x="0" y="6887640"/>
                </a:lnTo>
                <a:lnTo>
                  <a:pt x="0" y="0"/>
                </a:lnTo>
                <a:close/>
              </a:path>
            </a:pathLst>
          </a:custGeom>
        </p:spPr>
      </p:pic>
      <p:pic>
        <p:nvPicPr>
          <p:cNvPr id="31" name="图片 30"/>
          <p:cNvPicPr>
            <a:picLocks noChangeAspect="1"/>
          </p:cNvPicPr>
          <p:nvPr/>
        </p:nvPicPr>
        <p:blipFill>
          <a:blip r:embed="rId10" cstate="print">
            <a:extLst>
              <a:ext uri="{28A0092B-C50C-407E-A947-70E740481C1C}">
                <a14:useLocalDpi xmlns:a14="http://schemas.microsoft.com/office/drawing/2010/main" val="0"/>
              </a:ext>
            </a:extLst>
          </a:blip>
          <a:srcRect t="-216" r="-3211" b="-216"/>
          <a:stretch>
            <a:fillRect/>
          </a:stretch>
        </p:blipFill>
        <p:spPr>
          <a:xfrm>
            <a:off x="9917460" y="-14820"/>
            <a:ext cx="2347543" cy="6887640"/>
          </a:xfrm>
          <a:custGeom>
            <a:avLst/>
            <a:gdLst>
              <a:gd name="connsiteX0" fmla="*/ 0 w 2347543"/>
              <a:gd name="connsiteY0" fmla="*/ 0 h 6887640"/>
              <a:gd name="connsiteX1" fmla="*/ 2347543 w 2347543"/>
              <a:gd name="connsiteY1" fmla="*/ 0 h 6887640"/>
              <a:gd name="connsiteX2" fmla="*/ 2347543 w 2347543"/>
              <a:gd name="connsiteY2" fmla="*/ 6887640 h 6887640"/>
              <a:gd name="connsiteX3" fmla="*/ 0 w 2347543"/>
              <a:gd name="connsiteY3" fmla="*/ 6887640 h 6887640"/>
              <a:gd name="connsiteX4" fmla="*/ 0 w 2347543"/>
              <a:gd name="connsiteY4" fmla="*/ 6872820 h 6887640"/>
              <a:gd name="connsiteX5" fmla="*/ 2274541 w 2347543"/>
              <a:gd name="connsiteY5" fmla="*/ 6872820 h 6887640"/>
              <a:gd name="connsiteX6" fmla="*/ 2274541 w 2347543"/>
              <a:gd name="connsiteY6" fmla="*/ 14820 h 6887640"/>
              <a:gd name="connsiteX7" fmla="*/ 0 w 2347543"/>
              <a:gd name="connsiteY7" fmla="*/ 14820 h 6887640"/>
              <a:gd name="connsiteX8" fmla="*/ 0 w 2347543"/>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543" h="6887640">
                <a:moveTo>
                  <a:pt x="0" y="0"/>
                </a:moveTo>
                <a:lnTo>
                  <a:pt x="2347543" y="0"/>
                </a:lnTo>
                <a:lnTo>
                  <a:pt x="2347543" y="6887640"/>
                </a:lnTo>
                <a:lnTo>
                  <a:pt x="0" y="6887640"/>
                </a:lnTo>
                <a:lnTo>
                  <a:pt x="0" y="6872820"/>
                </a:lnTo>
                <a:lnTo>
                  <a:pt x="2274541" y="6872820"/>
                </a:lnTo>
                <a:lnTo>
                  <a:pt x="2274541" y="14820"/>
                </a:lnTo>
                <a:lnTo>
                  <a:pt x="0" y="14820"/>
                </a:lnTo>
                <a:lnTo>
                  <a:pt x="0" y="0"/>
                </a:lnTo>
                <a:close/>
              </a:path>
            </a:pathLst>
          </a:custGeom>
        </p:spPr>
      </p:pic>
      <p:pic>
        <p:nvPicPr>
          <p:cNvPr id="34" name="图片 3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1" y="0"/>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grpSp>
        <p:nvGrpSpPr>
          <p:cNvPr id="3" name="组合 2"/>
          <p:cNvGrpSpPr/>
          <p:nvPr/>
        </p:nvGrpSpPr>
        <p:grpSpPr>
          <a:xfrm>
            <a:off x="8640602" y="3147635"/>
            <a:ext cx="3290679" cy="3725185"/>
            <a:chOff x="8640602" y="3147635"/>
            <a:chExt cx="3290679" cy="3725185"/>
          </a:xfrm>
        </p:grpSpPr>
        <p:pic>
          <p:nvPicPr>
            <p:cNvPr id="13"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49751" y="3147635"/>
              <a:ext cx="1981529" cy="3525579"/>
            </a:xfrm>
            <a:prstGeom prst="rect">
              <a:avLst/>
            </a:prstGeom>
          </p:spPr>
        </p:pic>
        <p:pic>
          <p:nvPicPr>
            <p:cNvPr id="25" name="图片 2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40602" y="6161006"/>
              <a:ext cx="3290679" cy="711814"/>
            </a:xfrm>
            <a:prstGeom prst="rect">
              <a:avLst/>
            </a:prstGeom>
          </p:spPr>
        </p:pic>
      </p:grpSp>
      <p:pic>
        <p:nvPicPr>
          <p:cNvPr id="33" name="图片 3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9917460" y="0"/>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pic>
        <p:nvPicPr>
          <p:cNvPr id="4" name="197952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882604" y="-1616947"/>
            <a:ext cx="609600" cy="609600"/>
          </a:xfrm>
          <a:prstGeom prst="rect">
            <a:avLst/>
          </a:prstGeom>
        </p:spPr>
      </p:pic>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26720" y="6174650"/>
            <a:ext cx="645886" cy="645886"/>
          </a:xfrm>
          <a:prstGeom prst="rect">
            <a:avLst/>
          </a:prstGeom>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874300" y="5600641"/>
            <a:ext cx="1133397" cy="1133397"/>
          </a:xfrm>
          <a:prstGeom prst="rect">
            <a:avLst/>
          </a:prstGeom>
        </p:spPr>
      </p:pic>
      <p:pic>
        <p:nvPicPr>
          <p:cNvPr id="16" name="Pictur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77377" y="4033071"/>
            <a:ext cx="1842314" cy="2679729"/>
          </a:xfrm>
          <a:prstGeom prst="rect">
            <a:avLst/>
          </a:prstGeom>
        </p:spPr>
      </p:pic>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927412" y="424631"/>
            <a:ext cx="1705216" cy="1705216"/>
          </a:xfrm>
          <a:prstGeom prst="rect">
            <a:avLst/>
          </a:prstGeom>
        </p:spPr>
      </p:pic>
      <p:pic>
        <p:nvPicPr>
          <p:cNvPr id="24" name="Picture 2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945713" y="1459565"/>
            <a:ext cx="1282788" cy="1282788"/>
          </a:xfrm>
          <a:prstGeom prst="rect">
            <a:avLst/>
          </a:prstGeom>
        </p:spPr>
      </p:pic>
      <p:pic>
        <p:nvPicPr>
          <p:cNvPr id="37" name="Picture 3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42623" y="2248536"/>
            <a:ext cx="3219450" cy="4572000"/>
          </a:xfrm>
          <a:prstGeom prst="rect">
            <a:avLst/>
          </a:prstGeom>
        </p:spPr>
      </p:pic>
      <p:pic>
        <p:nvPicPr>
          <p:cNvPr id="38" name="Picture 3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24681" y="4350755"/>
            <a:ext cx="3137230" cy="2248348"/>
          </a:xfrm>
          <a:prstGeom prst="rect">
            <a:avLst/>
          </a:prstGeom>
        </p:spPr>
      </p:pic>
      <p:pic>
        <p:nvPicPr>
          <p:cNvPr id="41" name="Picture 4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882230" y="5115051"/>
            <a:ext cx="1159362" cy="1854979"/>
          </a:xfrm>
          <a:prstGeom prst="rect">
            <a:avLst/>
          </a:prstGeom>
        </p:spPr>
      </p:pic>
      <p:pic>
        <p:nvPicPr>
          <p:cNvPr id="36" name="Picture 35"/>
          <p:cNvPicPr>
            <a:picLocks noChangeAspect="1"/>
          </p:cNvPicPr>
          <p:nvPr/>
        </p:nvPicPr>
        <p:blipFill>
          <a:blip r:embed="rId22"/>
          <a:stretch>
            <a:fillRect/>
          </a:stretch>
        </p:blipFill>
        <p:spPr>
          <a:xfrm>
            <a:off x="1400629" y="18311"/>
            <a:ext cx="9242337" cy="45053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1000" fill="hold"/>
                                        <p:tgtEl>
                                          <p:spTgt spid="17"/>
                                        </p:tgtEl>
                                        <p:attrNameLst>
                                          <p:attrName>ppt_x</p:attrName>
                                        </p:attrNameLst>
                                      </p:cBhvr>
                                      <p:tavLst>
                                        <p:tav tm="0">
                                          <p:val>
                                            <p:strVal val="0-#ppt_w/2"/>
                                          </p:val>
                                        </p:tav>
                                        <p:tav tm="100000">
                                          <p:val>
                                            <p:strVal val="#ppt_x"/>
                                          </p:val>
                                        </p:tav>
                                      </p:tavLst>
                                    </p:anim>
                                    <p:anim calcmode="lin" valueType="num">
                                      <p:cBhvr additive="base">
                                        <p:cTn id="10" dur="1000" fill="hold"/>
                                        <p:tgtEl>
                                          <p:spTgt spid="17"/>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000" fill="hold"/>
                                        <p:tgtEl>
                                          <p:spTgt spid="21"/>
                                        </p:tgtEl>
                                        <p:attrNameLst>
                                          <p:attrName>ppt_x</p:attrName>
                                        </p:attrNameLst>
                                      </p:cBhvr>
                                      <p:tavLst>
                                        <p:tav tm="0">
                                          <p:val>
                                            <p:strVal val="1+#ppt_w/2"/>
                                          </p:val>
                                        </p:tav>
                                        <p:tav tm="100000">
                                          <p:val>
                                            <p:strVal val="#ppt_x"/>
                                          </p:val>
                                        </p:tav>
                                      </p:tavLst>
                                    </p:anim>
                                    <p:anim calcmode="lin" valueType="num">
                                      <p:cBhvr additive="base">
                                        <p:cTn id="14" dur="1000" fill="hold"/>
                                        <p:tgtEl>
                                          <p:spTgt spid="21"/>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1+#ppt_w/2"/>
                                          </p:val>
                                        </p:tav>
                                        <p:tav tm="100000">
                                          <p:val>
                                            <p:strVal val="#ppt_x"/>
                                          </p:val>
                                        </p:tav>
                                      </p:tavLst>
                                    </p:anim>
                                    <p:anim calcmode="lin" valueType="num">
                                      <p:cBhvr additive="base">
                                        <p:cTn id="18" dur="1000" fill="hold"/>
                                        <p:tgtEl>
                                          <p:spTgt spid="3"/>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Effect transition="in" filter="fade">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repeatCount="indefinite" fill="remove"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
          <p:cNvSpPr/>
          <p:nvPr/>
        </p:nvSpPr>
        <p:spPr>
          <a:xfrm>
            <a:off x="376034" y="292941"/>
            <a:ext cx="11439930" cy="6282030"/>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12"/>
          <p:cNvSpPr/>
          <p:nvPr/>
        </p:nvSpPr>
        <p:spPr>
          <a:xfrm>
            <a:off x="537029" y="478985"/>
            <a:ext cx="11117942" cy="5960103"/>
          </a:xfrm>
          <a:prstGeom prst="rect">
            <a:avLst/>
          </a:prstGeom>
          <a:solidFill>
            <a:sysClr val="window" lastClr="FFFFFF"/>
          </a:solidFill>
          <a:ln w="47625" cap="flat" cmpd="sng" algn="ctr">
            <a:solidFill>
              <a:srgbClr val="92512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2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929267" y="34496"/>
            <a:ext cx="1925924" cy="4717268"/>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16711" y="-64738"/>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7" name="图片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53698" y="5411871"/>
            <a:ext cx="1351435" cy="1520779"/>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398" y="561499"/>
            <a:ext cx="580334" cy="580334"/>
          </a:xfrm>
          <a:prstGeom prst="rect">
            <a:avLst/>
          </a:prstGeom>
        </p:spPr>
      </p:pic>
      <p:sp>
        <p:nvSpPr>
          <p:cNvPr id="14" name="Text Box 8">
            <a:extLst>
              <a:ext uri="{FF2B5EF4-FFF2-40B4-BE49-F238E27FC236}">
                <a16:creationId xmlns:a16="http://schemas.microsoft.com/office/drawing/2014/main" id="{A503BC28-139E-4CCD-B8D5-A99283F94D6C}"/>
              </a:ext>
            </a:extLst>
          </p:cNvPr>
          <p:cNvSpPr txBox="1">
            <a:spLocks noChangeArrowheads="1"/>
          </p:cNvSpPr>
          <p:nvPr/>
        </p:nvSpPr>
        <p:spPr bwMode="auto">
          <a:xfrm>
            <a:off x="1493041" y="629945"/>
            <a:ext cx="1905000" cy="519113"/>
          </a:xfrm>
          <a:prstGeom prst="rect">
            <a:avLst/>
          </a:prstGeom>
          <a:solidFill>
            <a:srgbClr val="EAB4E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t>BÀI TẬP 1</a:t>
            </a:r>
          </a:p>
        </p:txBody>
      </p:sp>
      <p:sp>
        <p:nvSpPr>
          <p:cNvPr id="15" name="Text Box 9">
            <a:extLst>
              <a:ext uri="{FF2B5EF4-FFF2-40B4-BE49-F238E27FC236}">
                <a16:creationId xmlns:a16="http://schemas.microsoft.com/office/drawing/2014/main" id="{F7840E9B-6964-48B8-9AD7-88C477164B14}"/>
              </a:ext>
            </a:extLst>
          </p:cNvPr>
          <p:cNvSpPr txBox="1">
            <a:spLocks noChangeArrowheads="1"/>
          </p:cNvSpPr>
          <p:nvPr/>
        </p:nvSpPr>
        <p:spPr bwMode="auto">
          <a:xfrm>
            <a:off x="3559035" y="674054"/>
            <a:ext cx="49004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FF0000"/>
                </a:solidFill>
              </a:rPr>
              <a:t>Đọc và trả lời câu hỏi:</a:t>
            </a:r>
          </a:p>
        </p:txBody>
      </p:sp>
      <p:sp>
        <p:nvSpPr>
          <p:cNvPr id="17" name="Text Box 10">
            <a:extLst>
              <a:ext uri="{FF2B5EF4-FFF2-40B4-BE49-F238E27FC236}">
                <a16:creationId xmlns:a16="http://schemas.microsoft.com/office/drawing/2014/main" id="{8341DD56-C7EC-477C-A2B7-E307C84AB6F1}"/>
              </a:ext>
            </a:extLst>
          </p:cNvPr>
          <p:cNvSpPr txBox="1">
            <a:spLocks noChangeArrowheads="1"/>
          </p:cNvSpPr>
          <p:nvPr/>
        </p:nvSpPr>
        <p:spPr bwMode="auto">
          <a:xfrm>
            <a:off x="1500298" y="1453898"/>
            <a:ext cx="79247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t>a)          Đồng làng vương chút heo may</a:t>
            </a:r>
          </a:p>
        </p:txBody>
      </p:sp>
      <p:sp>
        <p:nvSpPr>
          <p:cNvPr id="21" name="Text Box 11">
            <a:extLst>
              <a:ext uri="{FF2B5EF4-FFF2-40B4-BE49-F238E27FC236}">
                <a16:creationId xmlns:a16="http://schemas.microsoft.com/office/drawing/2014/main" id="{0AAF7597-62E4-482A-909B-B54B1924BDDB}"/>
              </a:ext>
            </a:extLst>
          </p:cNvPr>
          <p:cNvSpPr txBox="1">
            <a:spLocks noChangeArrowheads="1"/>
          </p:cNvSpPr>
          <p:nvPr/>
        </p:nvSpPr>
        <p:spPr bwMode="auto">
          <a:xfrm>
            <a:off x="1720110" y="2023920"/>
            <a:ext cx="86419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t>   Mầm cây tỉnh giấc, vườn đầy tiếng chim</a:t>
            </a:r>
          </a:p>
        </p:txBody>
      </p:sp>
      <p:sp>
        <p:nvSpPr>
          <p:cNvPr id="22" name="Text Box 12">
            <a:extLst>
              <a:ext uri="{FF2B5EF4-FFF2-40B4-BE49-F238E27FC236}">
                <a16:creationId xmlns:a16="http://schemas.microsoft.com/office/drawing/2014/main" id="{339506FA-1270-4C62-8C32-F65737DD4BAF}"/>
              </a:ext>
            </a:extLst>
          </p:cNvPr>
          <p:cNvSpPr txBox="1">
            <a:spLocks noChangeArrowheads="1"/>
          </p:cNvSpPr>
          <p:nvPr/>
        </p:nvSpPr>
        <p:spPr bwMode="auto">
          <a:xfrm>
            <a:off x="3047999" y="2577911"/>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t>Hạt mưa mải miết trốn tìm</a:t>
            </a:r>
          </a:p>
        </p:txBody>
      </p:sp>
      <p:sp>
        <p:nvSpPr>
          <p:cNvPr id="23" name="Text Box 13">
            <a:extLst>
              <a:ext uri="{FF2B5EF4-FFF2-40B4-BE49-F238E27FC236}">
                <a16:creationId xmlns:a16="http://schemas.microsoft.com/office/drawing/2014/main" id="{A1F7EC4B-694A-49C9-B1CB-F8A3D2F46BAF}"/>
              </a:ext>
            </a:extLst>
          </p:cNvPr>
          <p:cNvSpPr txBox="1">
            <a:spLocks noChangeArrowheads="1"/>
          </p:cNvSpPr>
          <p:nvPr/>
        </p:nvSpPr>
        <p:spPr bwMode="auto">
          <a:xfrm>
            <a:off x="1829950" y="3163166"/>
            <a:ext cx="85320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t>   Cây đào trước cửa lim dim mắt cười.</a:t>
            </a:r>
          </a:p>
        </p:txBody>
      </p:sp>
      <p:sp>
        <p:nvSpPr>
          <p:cNvPr id="24" name="Text Box 14">
            <a:extLst>
              <a:ext uri="{FF2B5EF4-FFF2-40B4-BE49-F238E27FC236}">
                <a16:creationId xmlns:a16="http://schemas.microsoft.com/office/drawing/2014/main" id="{68CB204C-C448-4270-8144-5258CF3556B5}"/>
              </a:ext>
            </a:extLst>
          </p:cNvPr>
          <p:cNvSpPr txBox="1">
            <a:spLocks noChangeArrowheads="1"/>
          </p:cNvSpPr>
          <p:nvPr/>
        </p:nvSpPr>
        <p:spPr bwMode="auto">
          <a:xfrm>
            <a:off x="7597883" y="3676291"/>
            <a:ext cx="401694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i="1">
                <a:solidFill>
                  <a:srgbClr val="FF0000"/>
                </a:solidFill>
              </a:rPr>
              <a:t>Đỗ Quang Huỳnh</a:t>
            </a:r>
          </a:p>
        </p:txBody>
      </p:sp>
      <p:sp>
        <p:nvSpPr>
          <p:cNvPr id="25" name="Text Box 15">
            <a:extLst>
              <a:ext uri="{FF2B5EF4-FFF2-40B4-BE49-F238E27FC236}">
                <a16:creationId xmlns:a16="http://schemas.microsoft.com/office/drawing/2014/main" id="{F6EA73CD-455E-4C21-A371-083D8524F296}"/>
              </a:ext>
            </a:extLst>
          </p:cNvPr>
          <p:cNvSpPr txBox="1">
            <a:spLocks noChangeArrowheads="1"/>
          </p:cNvSpPr>
          <p:nvPr/>
        </p:nvSpPr>
        <p:spPr bwMode="auto">
          <a:xfrm>
            <a:off x="1647914" y="4208782"/>
            <a:ext cx="7620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chemeClr val="accent2"/>
                </a:solidFill>
              </a:rPr>
              <a:t>- Những sự vật nào được nhân hóa ?</a:t>
            </a:r>
          </a:p>
        </p:txBody>
      </p:sp>
      <p:sp>
        <p:nvSpPr>
          <p:cNvPr id="26" name="Text Box 16">
            <a:extLst>
              <a:ext uri="{FF2B5EF4-FFF2-40B4-BE49-F238E27FC236}">
                <a16:creationId xmlns:a16="http://schemas.microsoft.com/office/drawing/2014/main" id="{B78820EF-D007-4EBB-B89C-C5092EF11C49}"/>
              </a:ext>
            </a:extLst>
          </p:cNvPr>
          <p:cNvSpPr txBox="1">
            <a:spLocks noChangeArrowheads="1"/>
          </p:cNvSpPr>
          <p:nvPr/>
        </p:nvSpPr>
        <p:spPr bwMode="auto">
          <a:xfrm>
            <a:off x="1647914" y="4801367"/>
            <a:ext cx="8610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chemeClr val="accent2"/>
                </a:solidFill>
              </a:rPr>
              <a:t>- Tác giả đã nhân hóa các sự vật ấy bằng những cách nào ?</a:t>
            </a:r>
          </a:p>
        </p:txBody>
      </p:sp>
      <p:sp>
        <p:nvSpPr>
          <p:cNvPr id="27" name="Text Box 17">
            <a:extLst>
              <a:ext uri="{FF2B5EF4-FFF2-40B4-BE49-F238E27FC236}">
                <a16:creationId xmlns:a16="http://schemas.microsoft.com/office/drawing/2014/main" id="{25B40451-8417-4F74-9950-B8ABC5A0E4F5}"/>
              </a:ext>
            </a:extLst>
          </p:cNvPr>
          <p:cNvSpPr txBox="1">
            <a:spLocks noChangeArrowheads="1"/>
          </p:cNvSpPr>
          <p:nvPr/>
        </p:nvSpPr>
        <p:spPr bwMode="auto">
          <a:xfrm>
            <a:off x="1598172" y="5854793"/>
            <a:ext cx="76961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chemeClr val="accent2"/>
                </a:solidFill>
              </a:rPr>
              <a:t> - Em thích hình ảnh nào ? Vì sao ?</a:t>
            </a:r>
          </a:p>
        </p:txBody>
      </p:sp>
      <p:cxnSp>
        <p:nvCxnSpPr>
          <p:cNvPr id="29" name="Straight Connector 28">
            <a:extLst>
              <a:ext uri="{FF2B5EF4-FFF2-40B4-BE49-F238E27FC236}">
                <a16:creationId xmlns:a16="http://schemas.microsoft.com/office/drawing/2014/main" id="{1AD84E0D-EC44-42A9-840D-E304EDEA1936}"/>
              </a:ext>
            </a:extLst>
          </p:cNvPr>
          <p:cNvCxnSpPr/>
          <p:nvPr/>
        </p:nvCxnSpPr>
        <p:spPr>
          <a:xfrm>
            <a:off x="2133600" y="2577911"/>
            <a:ext cx="1676400"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0" name="Straight Connector 29">
            <a:extLst>
              <a:ext uri="{FF2B5EF4-FFF2-40B4-BE49-F238E27FC236}">
                <a16:creationId xmlns:a16="http://schemas.microsoft.com/office/drawing/2014/main" id="{E82EAA0B-8853-4942-9C28-60BA2EFE69E5}"/>
              </a:ext>
            </a:extLst>
          </p:cNvPr>
          <p:cNvCxnSpPr/>
          <p:nvPr/>
        </p:nvCxnSpPr>
        <p:spPr>
          <a:xfrm>
            <a:off x="3200400" y="3149797"/>
            <a:ext cx="1676400"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1" name="Straight Connector 30">
            <a:extLst>
              <a:ext uri="{FF2B5EF4-FFF2-40B4-BE49-F238E27FC236}">
                <a16:creationId xmlns:a16="http://schemas.microsoft.com/office/drawing/2014/main" id="{4EA1E253-2679-4CDF-9101-F0A94D24D545}"/>
              </a:ext>
            </a:extLst>
          </p:cNvPr>
          <p:cNvCxnSpPr/>
          <p:nvPr/>
        </p:nvCxnSpPr>
        <p:spPr>
          <a:xfrm>
            <a:off x="2209799" y="3724938"/>
            <a:ext cx="1676400" cy="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60752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3"/>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iterate type="lt">
                                    <p:tmPct val="5000"/>
                                  </p:iterate>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iterate type="lt">
                                    <p:tmPct val="5000"/>
                                  </p:iterate>
                                  <p:childTnLst>
                                    <p:set>
                                      <p:cBhvr>
                                        <p:cTn id="26" dur="1" fill="hold">
                                          <p:stCondLst>
                                            <p:cond delay="0"/>
                                          </p:stCondLst>
                                        </p:cTn>
                                        <p:tgtEl>
                                          <p:spTgt spid="21"/>
                                        </p:tgtEl>
                                        <p:attrNameLst>
                                          <p:attrName>style.visibility</p:attrName>
                                        </p:attrNameLst>
                                      </p:cBhvr>
                                      <p:to>
                                        <p:strVal val="visible"/>
                                      </p:to>
                                    </p:set>
                                    <p:anim calcmode="lin" valueType="num">
                                      <p:cBhvr>
                                        <p:cTn id="27" dur="1000" fill="hold"/>
                                        <p:tgtEl>
                                          <p:spTgt spid="21"/>
                                        </p:tgtEl>
                                        <p:attrNameLst>
                                          <p:attrName>ppt_w</p:attrName>
                                        </p:attrNameLst>
                                      </p:cBhvr>
                                      <p:tavLst>
                                        <p:tav tm="0">
                                          <p:val>
                                            <p:fltVal val="0"/>
                                          </p:val>
                                        </p:tav>
                                        <p:tav tm="100000">
                                          <p:val>
                                            <p:strVal val="#ppt_w"/>
                                          </p:val>
                                        </p:tav>
                                      </p:tavLst>
                                    </p:anim>
                                    <p:anim calcmode="lin" valueType="num">
                                      <p:cBhvr>
                                        <p:cTn id="28" dur="1000" fill="hold"/>
                                        <p:tgtEl>
                                          <p:spTgt spid="21"/>
                                        </p:tgtEl>
                                        <p:attrNameLst>
                                          <p:attrName>ppt_h</p:attrName>
                                        </p:attrNameLst>
                                      </p:cBhvr>
                                      <p:tavLst>
                                        <p:tav tm="0">
                                          <p:val>
                                            <p:fltVal val="0"/>
                                          </p:val>
                                        </p:tav>
                                        <p:tav tm="100000">
                                          <p:val>
                                            <p:strVal val="#ppt_h"/>
                                          </p:val>
                                        </p:tav>
                                      </p:tavLst>
                                    </p:anim>
                                    <p:anim calcmode="lin" valueType="num">
                                      <p:cBhvr>
                                        <p:cTn id="29" dur="1000" fill="hold"/>
                                        <p:tgtEl>
                                          <p:spTgt spid="21"/>
                                        </p:tgtEl>
                                        <p:attrNameLst>
                                          <p:attrName>style.rotation</p:attrName>
                                        </p:attrNameLst>
                                      </p:cBhvr>
                                      <p:tavLst>
                                        <p:tav tm="0">
                                          <p:val>
                                            <p:fltVal val="90"/>
                                          </p:val>
                                        </p:tav>
                                        <p:tav tm="100000">
                                          <p:val>
                                            <p:fltVal val="0"/>
                                          </p:val>
                                        </p:tav>
                                      </p:tavLst>
                                    </p:anim>
                                    <p:animEffect transition="in" filter="fade">
                                      <p:cBhvr>
                                        <p:cTn id="30" dur="1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iterate type="lt">
                                    <p:tmPct val="5000"/>
                                  </p:iterate>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90"/>
                                          </p:val>
                                        </p:tav>
                                        <p:tav tm="100000">
                                          <p:val>
                                            <p:fltVal val="0"/>
                                          </p:val>
                                        </p:tav>
                                      </p:tavLst>
                                    </p:anim>
                                    <p:animEffect transition="in" filter="fade">
                                      <p:cBhvr>
                                        <p:cTn id="38" dur="10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iterate type="lt">
                                    <p:tmPct val="5000"/>
                                  </p:iterate>
                                  <p:childTnLst>
                                    <p:set>
                                      <p:cBhvr>
                                        <p:cTn id="42" dur="1" fill="hold">
                                          <p:stCondLst>
                                            <p:cond delay="0"/>
                                          </p:stCondLst>
                                        </p:cTn>
                                        <p:tgtEl>
                                          <p:spTgt spid="23"/>
                                        </p:tgtEl>
                                        <p:attrNameLst>
                                          <p:attrName>style.visibility</p:attrName>
                                        </p:attrNameLst>
                                      </p:cBhvr>
                                      <p:to>
                                        <p:strVal val="visible"/>
                                      </p:to>
                                    </p:set>
                                    <p:anim calcmode="lin" valueType="num">
                                      <p:cBhvr>
                                        <p:cTn id="43" dur="1000" fill="hold"/>
                                        <p:tgtEl>
                                          <p:spTgt spid="23"/>
                                        </p:tgtEl>
                                        <p:attrNameLst>
                                          <p:attrName>ppt_w</p:attrName>
                                        </p:attrNameLst>
                                      </p:cBhvr>
                                      <p:tavLst>
                                        <p:tav tm="0">
                                          <p:val>
                                            <p:fltVal val="0"/>
                                          </p:val>
                                        </p:tav>
                                        <p:tav tm="100000">
                                          <p:val>
                                            <p:strVal val="#ppt_w"/>
                                          </p:val>
                                        </p:tav>
                                      </p:tavLst>
                                    </p:anim>
                                    <p:anim calcmode="lin" valueType="num">
                                      <p:cBhvr>
                                        <p:cTn id="44" dur="1000" fill="hold"/>
                                        <p:tgtEl>
                                          <p:spTgt spid="23"/>
                                        </p:tgtEl>
                                        <p:attrNameLst>
                                          <p:attrName>ppt_h</p:attrName>
                                        </p:attrNameLst>
                                      </p:cBhvr>
                                      <p:tavLst>
                                        <p:tav tm="0">
                                          <p:val>
                                            <p:fltVal val="0"/>
                                          </p:val>
                                        </p:tav>
                                        <p:tav tm="100000">
                                          <p:val>
                                            <p:strVal val="#ppt_h"/>
                                          </p:val>
                                        </p:tav>
                                      </p:tavLst>
                                    </p:anim>
                                    <p:anim calcmode="lin" valueType="num">
                                      <p:cBhvr>
                                        <p:cTn id="45" dur="1000" fill="hold"/>
                                        <p:tgtEl>
                                          <p:spTgt spid="23"/>
                                        </p:tgtEl>
                                        <p:attrNameLst>
                                          <p:attrName>style.rotation</p:attrName>
                                        </p:attrNameLst>
                                      </p:cBhvr>
                                      <p:tavLst>
                                        <p:tav tm="0">
                                          <p:val>
                                            <p:fltVal val="90"/>
                                          </p:val>
                                        </p:tav>
                                        <p:tav tm="100000">
                                          <p:val>
                                            <p:fltVal val="0"/>
                                          </p:val>
                                        </p:tav>
                                      </p:tavLst>
                                    </p:anim>
                                    <p:animEffect transition="in" filter="fade">
                                      <p:cBhvr>
                                        <p:cTn id="46" dur="10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20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1000" fill="hold"/>
                                        <p:tgtEl>
                                          <p:spTgt spid="25"/>
                                        </p:tgtEl>
                                        <p:attrNameLst>
                                          <p:attrName>ppt_w</p:attrName>
                                        </p:attrNameLst>
                                      </p:cBhvr>
                                      <p:tavLst>
                                        <p:tav tm="0">
                                          <p:val>
                                            <p:strVal val="#ppt_w+.3"/>
                                          </p:val>
                                        </p:tav>
                                        <p:tav tm="100000">
                                          <p:val>
                                            <p:strVal val="#ppt_w"/>
                                          </p:val>
                                        </p:tav>
                                      </p:tavLst>
                                    </p:anim>
                                    <p:anim calcmode="lin" valueType="num">
                                      <p:cBhvr>
                                        <p:cTn id="57" dur="1000" fill="hold"/>
                                        <p:tgtEl>
                                          <p:spTgt spid="25"/>
                                        </p:tgtEl>
                                        <p:attrNameLst>
                                          <p:attrName>ppt_h</p:attrName>
                                        </p:attrNameLst>
                                      </p:cBhvr>
                                      <p:tavLst>
                                        <p:tav tm="0">
                                          <p:val>
                                            <p:strVal val="#ppt_h"/>
                                          </p:val>
                                        </p:tav>
                                        <p:tav tm="100000">
                                          <p:val>
                                            <p:strVal val="#ppt_h"/>
                                          </p:val>
                                        </p:tav>
                                      </p:tavLst>
                                    </p:anim>
                                    <p:animEffect transition="in" filter="fade">
                                      <p:cBhvr>
                                        <p:cTn id="58" dur="10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1000" fill="hold"/>
                                        <p:tgtEl>
                                          <p:spTgt spid="26"/>
                                        </p:tgtEl>
                                        <p:attrNameLst>
                                          <p:attrName>ppt_w</p:attrName>
                                        </p:attrNameLst>
                                      </p:cBhvr>
                                      <p:tavLst>
                                        <p:tav tm="0">
                                          <p:val>
                                            <p:strVal val="#ppt_w+.3"/>
                                          </p:val>
                                        </p:tav>
                                        <p:tav tm="100000">
                                          <p:val>
                                            <p:strVal val="#ppt_w"/>
                                          </p:val>
                                        </p:tav>
                                      </p:tavLst>
                                    </p:anim>
                                    <p:anim calcmode="lin" valueType="num">
                                      <p:cBhvr>
                                        <p:cTn id="64" dur="1000" fill="hold"/>
                                        <p:tgtEl>
                                          <p:spTgt spid="26"/>
                                        </p:tgtEl>
                                        <p:attrNameLst>
                                          <p:attrName>ppt_h</p:attrName>
                                        </p:attrNameLst>
                                      </p:cBhvr>
                                      <p:tavLst>
                                        <p:tav tm="0">
                                          <p:val>
                                            <p:strVal val="#ppt_h"/>
                                          </p:val>
                                        </p:tav>
                                        <p:tav tm="100000">
                                          <p:val>
                                            <p:strVal val="#ppt_h"/>
                                          </p:val>
                                        </p:tav>
                                      </p:tavLst>
                                    </p:anim>
                                    <p:animEffect transition="in" filter="fade">
                                      <p:cBhvr>
                                        <p:cTn id="65" dur="10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p:cTn id="70" dur="1000" fill="hold"/>
                                        <p:tgtEl>
                                          <p:spTgt spid="27"/>
                                        </p:tgtEl>
                                        <p:attrNameLst>
                                          <p:attrName>ppt_w</p:attrName>
                                        </p:attrNameLst>
                                      </p:cBhvr>
                                      <p:tavLst>
                                        <p:tav tm="0">
                                          <p:val>
                                            <p:strVal val="#ppt_w+.3"/>
                                          </p:val>
                                        </p:tav>
                                        <p:tav tm="100000">
                                          <p:val>
                                            <p:strVal val="#ppt_w"/>
                                          </p:val>
                                        </p:tav>
                                      </p:tavLst>
                                    </p:anim>
                                    <p:anim calcmode="lin" valueType="num">
                                      <p:cBhvr>
                                        <p:cTn id="71" dur="1000" fill="hold"/>
                                        <p:tgtEl>
                                          <p:spTgt spid="27"/>
                                        </p:tgtEl>
                                        <p:attrNameLst>
                                          <p:attrName>ppt_h</p:attrName>
                                        </p:attrNameLst>
                                      </p:cBhvr>
                                      <p:tavLst>
                                        <p:tav tm="0">
                                          <p:val>
                                            <p:strVal val="#ppt_h"/>
                                          </p:val>
                                        </p:tav>
                                        <p:tav tm="100000">
                                          <p:val>
                                            <p:strVal val="#ppt_h"/>
                                          </p:val>
                                        </p:tav>
                                      </p:tavLst>
                                    </p:anim>
                                    <p:animEffect transition="in" filter="fade">
                                      <p:cBhvr>
                                        <p:cTn id="72" dur="10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grpId="1" nodeType="clickEffect">
                                  <p:stCondLst>
                                    <p:cond delay="0"/>
                                  </p:stCondLst>
                                  <p:childTnLst>
                                    <p:animEffect transition="out" filter="wipe(down)">
                                      <p:cBhvr>
                                        <p:cTn id="76" dur="500"/>
                                        <p:tgtEl>
                                          <p:spTgt spid="26"/>
                                        </p:tgtEl>
                                      </p:cBhvr>
                                    </p:animEffect>
                                    <p:set>
                                      <p:cBhvr>
                                        <p:cTn id="77" dur="1" fill="hold">
                                          <p:stCondLst>
                                            <p:cond delay="499"/>
                                          </p:stCondLst>
                                        </p:cTn>
                                        <p:tgtEl>
                                          <p:spTgt spid="26"/>
                                        </p:tgtEl>
                                        <p:attrNameLst>
                                          <p:attrName>style.visibility</p:attrName>
                                        </p:attrNameLst>
                                      </p:cBhvr>
                                      <p:to>
                                        <p:strVal val="hidden"/>
                                      </p:to>
                                    </p:set>
                                  </p:childTnLst>
                                </p:cTn>
                              </p:par>
                              <p:par>
                                <p:cTn id="78" presetID="22" presetClass="exit" presetSubtype="4" fill="hold" grpId="1" nodeType="withEffect">
                                  <p:stCondLst>
                                    <p:cond delay="0"/>
                                  </p:stCondLst>
                                  <p:childTnLst>
                                    <p:animEffect transition="out" filter="wipe(down)">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p:bldP spid="21" grpId="0"/>
      <p:bldP spid="22" grpId="0"/>
      <p:bldP spid="23" grpId="0"/>
      <p:bldP spid="24" grpId="0"/>
      <p:bldP spid="25" grpId="0"/>
      <p:bldP spid="26" grpId="0"/>
      <p:bldP spid="26" grpId="1"/>
      <p:bldP spid="27" grpId="0"/>
      <p:bldP spid="2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
          <p:cNvSpPr/>
          <p:nvPr/>
        </p:nvSpPr>
        <p:spPr>
          <a:xfrm>
            <a:off x="376034" y="292941"/>
            <a:ext cx="11439930" cy="6282030"/>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12"/>
          <p:cNvSpPr/>
          <p:nvPr/>
        </p:nvSpPr>
        <p:spPr>
          <a:xfrm>
            <a:off x="537029" y="478985"/>
            <a:ext cx="11117942" cy="5960103"/>
          </a:xfrm>
          <a:prstGeom prst="rect">
            <a:avLst/>
          </a:prstGeom>
          <a:solidFill>
            <a:sysClr val="window" lastClr="FFFFFF"/>
          </a:solidFill>
          <a:ln w="47625" cap="flat" cmpd="sng" algn="ctr">
            <a:solidFill>
              <a:srgbClr val="92512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2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889288" y="50615"/>
            <a:ext cx="1925924" cy="4717268"/>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16711" y="-64738"/>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7" name="图片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53698" y="5411871"/>
            <a:ext cx="1351435" cy="1520779"/>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398" y="561499"/>
            <a:ext cx="580334" cy="580334"/>
          </a:xfrm>
          <a:prstGeom prst="rect">
            <a:avLst/>
          </a:prstGeom>
        </p:spPr>
      </p:pic>
      <p:sp>
        <p:nvSpPr>
          <p:cNvPr id="14" name="Text Box 8">
            <a:extLst>
              <a:ext uri="{FF2B5EF4-FFF2-40B4-BE49-F238E27FC236}">
                <a16:creationId xmlns:a16="http://schemas.microsoft.com/office/drawing/2014/main" id="{A503BC28-139E-4CCD-B8D5-A99283F94D6C}"/>
              </a:ext>
            </a:extLst>
          </p:cNvPr>
          <p:cNvSpPr txBox="1">
            <a:spLocks noChangeArrowheads="1"/>
          </p:cNvSpPr>
          <p:nvPr/>
        </p:nvSpPr>
        <p:spPr bwMode="auto">
          <a:xfrm>
            <a:off x="1493041" y="629945"/>
            <a:ext cx="1905000" cy="519113"/>
          </a:xfrm>
          <a:prstGeom prst="rect">
            <a:avLst/>
          </a:prstGeom>
          <a:solidFill>
            <a:srgbClr val="EAB4E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Arial" panose="020B0604020202020204" pitchFamily="34" charset="0"/>
                <a:ea typeface="+mn-ea"/>
                <a:cs typeface="+mn-cs"/>
              </a:rPr>
              <a:t>BÀI TẬP 1</a:t>
            </a:r>
          </a:p>
        </p:txBody>
      </p:sp>
      <p:sp>
        <p:nvSpPr>
          <p:cNvPr id="15" name="Text Box 9">
            <a:extLst>
              <a:ext uri="{FF2B5EF4-FFF2-40B4-BE49-F238E27FC236}">
                <a16:creationId xmlns:a16="http://schemas.microsoft.com/office/drawing/2014/main" id="{F7840E9B-6964-48B8-9AD7-88C477164B14}"/>
              </a:ext>
            </a:extLst>
          </p:cNvPr>
          <p:cNvSpPr txBox="1">
            <a:spLocks noChangeArrowheads="1"/>
          </p:cNvSpPr>
          <p:nvPr/>
        </p:nvSpPr>
        <p:spPr bwMode="auto">
          <a:xfrm>
            <a:off x="3559035" y="674054"/>
            <a:ext cx="490049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Đọc và trả lời câu hỏi:</a:t>
            </a:r>
          </a:p>
        </p:txBody>
      </p:sp>
      <p:sp>
        <p:nvSpPr>
          <p:cNvPr id="24" name="Text Box 14">
            <a:extLst>
              <a:ext uri="{FF2B5EF4-FFF2-40B4-BE49-F238E27FC236}">
                <a16:creationId xmlns:a16="http://schemas.microsoft.com/office/drawing/2014/main" id="{68CB204C-C448-4270-8144-5258CF3556B5}"/>
              </a:ext>
            </a:extLst>
          </p:cNvPr>
          <p:cNvSpPr txBox="1">
            <a:spLocks noChangeArrowheads="1"/>
          </p:cNvSpPr>
          <p:nvPr/>
        </p:nvSpPr>
        <p:spPr bwMode="auto">
          <a:xfrm>
            <a:off x="7613220" y="4152669"/>
            <a:ext cx="401694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Arial" panose="020B0604020202020204" pitchFamily="34" charset="0"/>
                <a:ea typeface="+mn-ea"/>
                <a:cs typeface="+mn-cs"/>
              </a:rPr>
              <a:t>Đỗ Quang Huỳnh</a:t>
            </a:r>
          </a:p>
        </p:txBody>
      </p:sp>
      <p:sp>
        <p:nvSpPr>
          <p:cNvPr id="26" name="Text Box 16">
            <a:extLst>
              <a:ext uri="{FF2B5EF4-FFF2-40B4-BE49-F238E27FC236}">
                <a16:creationId xmlns:a16="http://schemas.microsoft.com/office/drawing/2014/main" id="{B78820EF-D007-4EBB-B89C-C5092EF11C49}"/>
              </a:ext>
            </a:extLst>
          </p:cNvPr>
          <p:cNvSpPr txBox="1">
            <a:spLocks noChangeArrowheads="1"/>
          </p:cNvSpPr>
          <p:nvPr/>
        </p:nvSpPr>
        <p:spPr bwMode="auto">
          <a:xfrm>
            <a:off x="912276" y="4860905"/>
            <a:ext cx="1070042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b="1" i="0" u="none" strike="noStrike" kern="1200" cap="none" spc="0" normalizeH="0" baseline="0" noProof="0">
                <a:ln>
                  <a:noFill/>
                </a:ln>
                <a:solidFill>
                  <a:srgbClr val="00B050"/>
                </a:solidFill>
                <a:effectLst/>
                <a:uLnTx/>
                <a:uFillTx/>
                <a:latin typeface="Arial" panose="020B0604020202020204" pitchFamily="34" charset="0"/>
                <a:ea typeface="+mn-ea"/>
                <a:cs typeface="+mn-cs"/>
              </a:rPr>
              <a:t>- Tác giả đã nhân hóa các sự vật ấy bằng những cách nào ?</a:t>
            </a:r>
          </a:p>
        </p:txBody>
      </p:sp>
      <p:cxnSp>
        <p:nvCxnSpPr>
          <p:cNvPr id="8" name="Straight Connector 7">
            <a:extLst>
              <a:ext uri="{FF2B5EF4-FFF2-40B4-BE49-F238E27FC236}">
                <a16:creationId xmlns:a16="http://schemas.microsoft.com/office/drawing/2014/main" id="{950968D5-CEF4-4326-A750-8850A63B3CE4}"/>
              </a:ext>
            </a:extLst>
          </p:cNvPr>
          <p:cNvCxnSpPr/>
          <p:nvPr/>
        </p:nvCxnSpPr>
        <p:spPr>
          <a:xfrm>
            <a:off x="2101172" y="2876613"/>
            <a:ext cx="1676400"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20" name="Straight Connector 19">
            <a:extLst>
              <a:ext uri="{FF2B5EF4-FFF2-40B4-BE49-F238E27FC236}">
                <a16:creationId xmlns:a16="http://schemas.microsoft.com/office/drawing/2014/main" id="{BC99AFAA-57BB-43D6-BCC9-716BCD7E414C}"/>
              </a:ext>
            </a:extLst>
          </p:cNvPr>
          <p:cNvCxnSpPr/>
          <p:nvPr/>
        </p:nvCxnSpPr>
        <p:spPr>
          <a:xfrm>
            <a:off x="3167972" y="3448499"/>
            <a:ext cx="1676400"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28" name="Straight Connector 27">
            <a:extLst>
              <a:ext uri="{FF2B5EF4-FFF2-40B4-BE49-F238E27FC236}">
                <a16:creationId xmlns:a16="http://schemas.microsoft.com/office/drawing/2014/main" id="{37A699E4-22C8-4FFF-A834-A96F1BD0F3D8}"/>
              </a:ext>
            </a:extLst>
          </p:cNvPr>
          <p:cNvCxnSpPr/>
          <p:nvPr/>
        </p:nvCxnSpPr>
        <p:spPr>
          <a:xfrm>
            <a:off x="2177371" y="4023640"/>
            <a:ext cx="1676400" cy="0"/>
          </a:xfrm>
          <a:prstGeom prst="line">
            <a:avLst/>
          </a:prstGeom>
          <a:ln w="57150"/>
        </p:spPr>
        <p:style>
          <a:lnRef idx="3">
            <a:schemeClr val="accent4"/>
          </a:lnRef>
          <a:fillRef idx="0">
            <a:schemeClr val="accent4"/>
          </a:fillRef>
          <a:effectRef idx="2">
            <a:schemeClr val="accent4"/>
          </a:effectRef>
          <a:fontRef idx="minor">
            <a:schemeClr val="tx1"/>
          </a:fontRef>
        </p:style>
      </p:cxnSp>
      <p:sp>
        <p:nvSpPr>
          <p:cNvPr id="9" name="Rectangle: Rounded Corners 8">
            <a:extLst>
              <a:ext uri="{FF2B5EF4-FFF2-40B4-BE49-F238E27FC236}">
                <a16:creationId xmlns:a16="http://schemas.microsoft.com/office/drawing/2014/main" id="{86AF9AFB-6551-46E6-9F63-5155ABB0474C}"/>
              </a:ext>
            </a:extLst>
          </p:cNvPr>
          <p:cNvSpPr/>
          <p:nvPr/>
        </p:nvSpPr>
        <p:spPr>
          <a:xfrm>
            <a:off x="3853771" y="2305359"/>
            <a:ext cx="1754608" cy="554471"/>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tx1"/>
              </a:solidFill>
            </a:endParaRPr>
          </a:p>
        </p:txBody>
      </p:sp>
      <p:sp>
        <p:nvSpPr>
          <p:cNvPr id="29" name="Rectangle: Rounded Corners 28">
            <a:extLst>
              <a:ext uri="{FF2B5EF4-FFF2-40B4-BE49-F238E27FC236}">
                <a16:creationId xmlns:a16="http://schemas.microsoft.com/office/drawing/2014/main" id="{70ED31EF-AFF5-434C-AA51-D38D81186A9F}"/>
              </a:ext>
            </a:extLst>
          </p:cNvPr>
          <p:cNvSpPr/>
          <p:nvPr/>
        </p:nvSpPr>
        <p:spPr>
          <a:xfrm>
            <a:off x="4844372" y="2871461"/>
            <a:ext cx="3331384" cy="54906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tx1"/>
              </a:solidFill>
            </a:endParaRPr>
          </a:p>
        </p:txBody>
      </p:sp>
      <p:sp>
        <p:nvSpPr>
          <p:cNvPr id="30" name="Rectangle: Rounded Corners 29">
            <a:extLst>
              <a:ext uri="{FF2B5EF4-FFF2-40B4-BE49-F238E27FC236}">
                <a16:creationId xmlns:a16="http://schemas.microsoft.com/office/drawing/2014/main" id="{9605320E-E559-4A53-B929-85B2BA55D7E5}"/>
              </a:ext>
            </a:extLst>
          </p:cNvPr>
          <p:cNvSpPr/>
          <p:nvPr/>
        </p:nvSpPr>
        <p:spPr>
          <a:xfrm>
            <a:off x="5912278" y="3461388"/>
            <a:ext cx="1492184" cy="549061"/>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tx1"/>
              </a:solidFill>
            </a:endParaRPr>
          </a:p>
        </p:txBody>
      </p:sp>
      <p:sp>
        <p:nvSpPr>
          <p:cNvPr id="31" name="Rectangle: Rounded Corners 30">
            <a:extLst>
              <a:ext uri="{FF2B5EF4-FFF2-40B4-BE49-F238E27FC236}">
                <a16:creationId xmlns:a16="http://schemas.microsoft.com/office/drawing/2014/main" id="{E52BF50F-A874-4808-9222-4DA1400A3A2D}"/>
              </a:ext>
            </a:extLst>
          </p:cNvPr>
          <p:cNvSpPr/>
          <p:nvPr/>
        </p:nvSpPr>
        <p:spPr>
          <a:xfrm>
            <a:off x="7511923" y="3466798"/>
            <a:ext cx="1880745" cy="549061"/>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a:solidFill>
                <a:schemeClr val="tx1"/>
              </a:solidFill>
            </a:endParaRPr>
          </a:p>
        </p:txBody>
      </p:sp>
      <p:sp>
        <p:nvSpPr>
          <p:cNvPr id="17" name="Text Box 10">
            <a:extLst>
              <a:ext uri="{FF2B5EF4-FFF2-40B4-BE49-F238E27FC236}">
                <a16:creationId xmlns:a16="http://schemas.microsoft.com/office/drawing/2014/main" id="{8341DD56-C7EC-477C-A2B7-E307C84AB6F1}"/>
              </a:ext>
            </a:extLst>
          </p:cNvPr>
          <p:cNvSpPr txBox="1">
            <a:spLocks noChangeArrowheads="1"/>
          </p:cNvSpPr>
          <p:nvPr/>
        </p:nvSpPr>
        <p:spPr bwMode="auto">
          <a:xfrm>
            <a:off x="1467870" y="1752600"/>
            <a:ext cx="79247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a)          Đồng làng vương chút heo may</a:t>
            </a:r>
          </a:p>
        </p:txBody>
      </p:sp>
      <p:sp>
        <p:nvSpPr>
          <p:cNvPr id="21" name="Text Box 11">
            <a:extLst>
              <a:ext uri="{FF2B5EF4-FFF2-40B4-BE49-F238E27FC236}">
                <a16:creationId xmlns:a16="http://schemas.microsoft.com/office/drawing/2014/main" id="{0AAF7597-62E4-482A-909B-B54B1924BDDB}"/>
              </a:ext>
            </a:extLst>
          </p:cNvPr>
          <p:cNvSpPr txBox="1">
            <a:spLocks noChangeArrowheads="1"/>
          </p:cNvSpPr>
          <p:nvPr/>
        </p:nvSpPr>
        <p:spPr bwMode="auto">
          <a:xfrm>
            <a:off x="1687682" y="2322622"/>
            <a:ext cx="86419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Mầm cây tỉnh giấc, vườn đầy tiếng chim</a:t>
            </a:r>
          </a:p>
        </p:txBody>
      </p:sp>
      <p:sp>
        <p:nvSpPr>
          <p:cNvPr id="22" name="Text Box 12">
            <a:extLst>
              <a:ext uri="{FF2B5EF4-FFF2-40B4-BE49-F238E27FC236}">
                <a16:creationId xmlns:a16="http://schemas.microsoft.com/office/drawing/2014/main" id="{339506FA-1270-4C62-8C32-F65737DD4BAF}"/>
              </a:ext>
            </a:extLst>
          </p:cNvPr>
          <p:cNvSpPr txBox="1">
            <a:spLocks noChangeArrowheads="1"/>
          </p:cNvSpPr>
          <p:nvPr/>
        </p:nvSpPr>
        <p:spPr bwMode="auto">
          <a:xfrm>
            <a:off x="3015571" y="2876613"/>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Hạt mưa mải miết trốn tìm</a:t>
            </a:r>
          </a:p>
        </p:txBody>
      </p:sp>
      <p:sp>
        <p:nvSpPr>
          <p:cNvPr id="23" name="Text Box 13">
            <a:extLst>
              <a:ext uri="{FF2B5EF4-FFF2-40B4-BE49-F238E27FC236}">
                <a16:creationId xmlns:a16="http://schemas.microsoft.com/office/drawing/2014/main" id="{A1F7EC4B-694A-49C9-B1CB-F8A3D2F46BAF}"/>
              </a:ext>
            </a:extLst>
          </p:cNvPr>
          <p:cNvSpPr txBox="1">
            <a:spLocks noChangeArrowheads="1"/>
          </p:cNvSpPr>
          <p:nvPr/>
        </p:nvSpPr>
        <p:spPr bwMode="auto">
          <a:xfrm>
            <a:off x="1797522" y="3461868"/>
            <a:ext cx="85320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Cây đào trước cửa lim dim mắt cười.</a:t>
            </a:r>
          </a:p>
        </p:txBody>
      </p:sp>
    </p:spTree>
    <p:extLst>
      <p:ext uri="{BB962C8B-B14F-4D97-AF65-F5344CB8AC3E}">
        <p14:creationId xmlns:p14="http://schemas.microsoft.com/office/powerpoint/2010/main" val="1272833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3"/>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iterate type="lt">
                                    <p:tmPct val="5000"/>
                                  </p:iterate>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iterate type="lt">
                                    <p:tmPct val="5000"/>
                                  </p:iterate>
                                  <p:childTnLst>
                                    <p:set>
                                      <p:cBhvr>
                                        <p:cTn id="26" dur="1" fill="hold">
                                          <p:stCondLst>
                                            <p:cond delay="0"/>
                                          </p:stCondLst>
                                        </p:cTn>
                                        <p:tgtEl>
                                          <p:spTgt spid="21"/>
                                        </p:tgtEl>
                                        <p:attrNameLst>
                                          <p:attrName>style.visibility</p:attrName>
                                        </p:attrNameLst>
                                      </p:cBhvr>
                                      <p:to>
                                        <p:strVal val="visible"/>
                                      </p:to>
                                    </p:set>
                                    <p:anim calcmode="lin" valueType="num">
                                      <p:cBhvr>
                                        <p:cTn id="27" dur="1000" fill="hold"/>
                                        <p:tgtEl>
                                          <p:spTgt spid="21"/>
                                        </p:tgtEl>
                                        <p:attrNameLst>
                                          <p:attrName>ppt_w</p:attrName>
                                        </p:attrNameLst>
                                      </p:cBhvr>
                                      <p:tavLst>
                                        <p:tav tm="0">
                                          <p:val>
                                            <p:fltVal val="0"/>
                                          </p:val>
                                        </p:tav>
                                        <p:tav tm="100000">
                                          <p:val>
                                            <p:strVal val="#ppt_w"/>
                                          </p:val>
                                        </p:tav>
                                      </p:tavLst>
                                    </p:anim>
                                    <p:anim calcmode="lin" valueType="num">
                                      <p:cBhvr>
                                        <p:cTn id="28" dur="1000" fill="hold"/>
                                        <p:tgtEl>
                                          <p:spTgt spid="21"/>
                                        </p:tgtEl>
                                        <p:attrNameLst>
                                          <p:attrName>ppt_h</p:attrName>
                                        </p:attrNameLst>
                                      </p:cBhvr>
                                      <p:tavLst>
                                        <p:tav tm="0">
                                          <p:val>
                                            <p:fltVal val="0"/>
                                          </p:val>
                                        </p:tav>
                                        <p:tav tm="100000">
                                          <p:val>
                                            <p:strVal val="#ppt_h"/>
                                          </p:val>
                                        </p:tav>
                                      </p:tavLst>
                                    </p:anim>
                                    <p:anim calcmode="lin" valueType="num">
                                      <p:cBhvr>
                                        <p:cTn id="29" dur="1000" fill="hold"/>
                                        <p:tgtEl>
                                          <p:spTgt spid="21"/>
                                        </p:tgtEl>
                                        <p:attrNameLst>
                                          <p:attrName>style.rotation</p:attrName>
                                        </p:attrNameLst>
                                      </p:cBhvr>
                                      <p:tavLst>
                                        <p:tav tm="0">
                                          <p:val>
                                            <p:fltVal val="90"/>
                                          </p:val>
                                        </p:tav>
                                        <p:tav tm="100000">
                                          <p:val>
                                            <p:fltVal val="0"/>
                                          </p:val>
                                        </p:tav>
                                      </p:tavLst>
                                    </p:anim>
                                    <p:animEffect transition="in" filter="fade">
                                      <p:cBhvr>
                                        <p:cTn id="30" dur="1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iterate type="lt">
                                    <p:tmPct val="5000"/>
                                  </p:iterate>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90"/>
                                          </p:val>
                                        </p:tav>
                                        <p:tav tm="100000">
                                          <p:val>
                                            <p:fltVal val="0"/>
                                          </p:val>
                                        </p:tav>
                                      </p:tavLst>
                                    </p:anim>
                                    <p:animEffect transition="in" filter="fade">
                                      <p:cBhvr>
                                        <p:cTn id="38" dur="10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iterate type="lt">
                                    <p:tmPct val="5000"/>
                                  </p:iterate>
                                  <p:childTnLst>
                                    <p:set>
                                      <p:cBhvr>
                                        <p:cTn id="42" dur="1" fill="hold">
                                          <p:stCondLst>
                                            <p:cond delay="0"/>
                                          </p:stCondLst>
                                        </p:cTn>
                                        <p:tgtEl>
                                          <p:spTgt spid="23"/>
                                        </p:tgtEl>
                                        <p:attrNameLst>
                                          <p:attrName>style.visibility</p:attrName>
                                        </p:attrNameLst>
                                      </p:cBhvr>
                                      <p:to>
                                        <p:strVal val="visible"/>
                                      </p:to>
                                    </p:set>
                                    <p:anim calcmode="lin" valueType="num">
                                      <p:cBhvr>
                                        <p:cTn id="43" dur="1000" fill="hold"/>
                                        <p:tgtEl>
                                          <p:spTgt spid="23"/>
                                        </p:tgtEl>
                                        <p:attrNameLst>
                                          <p:attrName>ppt_w</p:attrName>
                                        </p:attrNameLst>
                                      </p:cBhvr>
                                      <p:tavLst>
                                        <p:tav tm="0">
                                          <p:val>
                                            <p:fltVal val="0"/>
                                          </p:val>
                                        </p:tav>
                                        <p:tav tm="100000">
                                          <p:val>
                                            <p:strVal val="#ppt_w"/>
                                          </p:val>
                                        </p:tav>
                                      </p:tavLst>
                                    </p:anim>
                                    <p:anim calcmode="lin" valueType="num">
                                      <p:cBhvr>
                                        <p:cTn id="44" dur="1000" fill="hold"/>
                                        <p:tgtEl>
                                          <p:spTgt spid="23"/>
                                        </p:tgtEl>
                                        <p:attrNameLst>
                                          <p:attrName>ppt_h</p:attrName>
                                        </p:attrNameLst>
                                      </p:cBhvr>
                                      <p:tavLst>
                                        <p:tav tm="0">
                                          <p:val>
                                            <p:fltVal val="0"/>
                                          </p:val>
                                        </p:tav>
                                        <p:tav tm="100000">
                                          <p:val>
                                            <p:strVal val="#ppt_h"/>
                                          </p:val>
                                        </p:tav>
                                      </p:tavLst>
                                    </p:anim>
                                    <p:anim calcmode="lin" valueType="num">
                                      <p:cBhvr>
                                        <p:cTn id="45" dur="1000" fill="hold"/>
                                        <p:tgtEl>
                                          <p:spTgt spid="23"/>
                                        </p:tgtEl>
                                        <p:attrNameLst>
                                          <p:attrName>style.rotation</p:attrName>
                                        </p:attrNameLst>
                                      </p:cBhvr>
                                      <p:tavLst>
                                        <p:tav tm="0">
                                          <p:val>
                                            <p:fltVal val="90"/>
                                          </p:val>
                                        </p:tav>
                                        <p:tav tm="100000">
                                          <p:val>
                                            <p:fltVal val="0"/>
                                          </p:val>
                                        </p:tav>
                                      </p:tavLst>
                                    </p:anim>
                                    <p:animEffect transition="in" filter="fade">
                                      <p:cBhvr>
                                        <p:cTn id="46" dur="10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20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1000" fill="hold"/>
                                        <p:tgtEl>
                                          <p:spTgt spid="26"/>
                                        </p:tgtEl>
                                        <p:attrNameLst>
                                          <p:attrName>ppt_w</p:attrName>
                                        </p:attrNameLst>
                                      </p:cBhvr>
                                      <p:tavLst>
                                        <p:tav tm="0">
                                          <p:val>
                                            <p:strVal val="#ppt_w+.3"/>
                                          </p:val>
                                        </p:tav>
                                        <p:tav tm="100000">
                                          <p:val>
                                            <p:strVal val="#ppt_w"/>
                                          </p:val>
                                        </p:tav>
                                      </p:tavLst>
                                    </p:anim>
                                    <p:anim calcmode="lin" valueType="num">
                                      <p:cBhvr>
                                        <p:cTn id="57" dur="1000" fill="hold"/>
                                        <p:tgtEl>
                                          <p:spTgt spid="26"/>
                                        </p:tgtEl>
                                        <p:attrNameLst>
                                          <p:attrName>ppt_h</p:attrName>
                                        </p:attrNameLst>
                                      </p:cBhvr>
                                      <p:tavLst>
                                        <p:tav tm="0">
                                          <p:val>
                                            <p:strVal val="#ppt_h"/>
                                          </p:val>
                                        </p:tav>
                                        <p:tav tm="100000">
                                          <p:val>
                                            <p:strVal val="#ppt_h"/>
                                          </p:val>
                                        </p:tav>
                                      </p:tavLst>
                                    </p:anim>
                                    <p:animEffect transition="in" filter="fade">
                                      <p:cBhvr>
                                        <p:cTn id="58" dur="10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24" grpId="0"/>
      <p:bldP spid="26" grpId="0"/>
      <p:bldP spid="9" grpId="0" animBg="1"/>
      <p:bldP spid="29" grpId="0" animBg="1"/>
      <p:bldP spid="30" grpId="0" animBg="1"/>
      <p:bldP spid="31" grpId="0" animBg="1"/>
      <p:bldP spid="17"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a:extLst>
              <a:ext uri="{FF2B5EF4-FFF2-40B4-BE49-F238E27FC236}">
                <a16:creationId xmlns:a16="http://schemas.microsoft.com/office/drawing/2014/main" id="{FDDF58FC-4E51-43A4-AE40-C95494422190}"/>
              </a:ext>
            </a:extLst>
          </p:cNvPr>
          <p:cNvSpPr txBox="1">
            <a:spLocks noChangeArrowheads="1"/>
          </p:cNvSpPr>
          <p:nvPr/>
        </p:nvSpPr>
        <p:spPr bwMode="auto">
          <a:xfrm>
            <a:off x="533400" y="0"/>
            <a:ext cx="9906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t>- Trong đoạn thơ ở phần a) có những sự vật nào được nhân hóa ?</a:t>
            </a:r>
          </a:p>
        </p:txBody>
      </p:sp>
      <p:sp>
        <p:nvSpPr>
          <p:cNvPr id="8197" name="Text Box 5">
            <a:extLst>
              <a:ext uri="{FF2B5EF4-FFF2-40B4-BE49-F238E27FC236}">
                <a16:creationId xmlns:a16="http://schemas.microsoft.com/office/drawing/2014/main" id="{F7CD41DC-E14C-4F64-A7F1-03C017C9B4FA}"/>
              </a:ext>
            </a:extLst>
          </p:cNvPr>
          <p:cNvSpPr txBox="1">
            <a:spLocks noChangeArrowheads="1"/>
          </p:cNvSpPr>
          <p:nvPr/>
        </p:nvSpPr>
        <p:spPr bwMode="auto">
          <a:xfrm>
            <a:off x="571500" y="955537"/>
            <a:ext cx="11430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chemeClr val="accent2"/>
                </a:solidFill>
              </a:rPr>
              <a:t>+ Có ba sự vật được nhân hóa. Đó là </a:t>
            </a:r>
            <a:r>
              <a:rPr lang="en-US" altLang="en-US" sz="2800" b="1" i="1">
                <a:solidFill>
                  <a:schemeClr val="accent2"/>
                </a:solidFill>
              </a:rPr>
              <a:t>mầm cây, hạt mưa, cây dừa.</a:t>
            </a:r>
          </a:p>
        </p:txBody>
      </p:sp>
      <p:sp>
        <p:nvSpPr>
          <p:cNvPr id="8198" name="Text Box 6">
            <a:extLst>
              <a:ext uri="{FF2B5EF4-FFF2-40B4-BE49-F238E27FC236}">
                <a16:creationId xmlns:a16="http://schemas.microsoft.com/office/drawing/2014/main" id="{07C27B1E-76FC-4248-BD94-D18093EA0FD3}"/>
              </a:ext>
            </a:extLst>
          </p:cNvPr>
          <p:cNvSpPr txBox="1">
            <a:spLocks noChangeArrowheads="1"/>
          </p:cNvSpPr>
          <p:nvPr/>
        </p:nvSpPr>
        <p:spPr bwMode="auto">
          <a:xfrm>
            <a:off x="571500" y="1558454"/>
            <a:ext cx="876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t>- Tác giả làm thế nào để nhân hóa các sự vật đó ?</a:t>
            </a:r>
          </a:p>
        </p:txBody>
      </p:sp>
      <p:sp>
        <p:nvSpPr>
          <p:cNvPr id="8199" name="Text Box 7">
            <a:extLst>
              <a:ext uri="{FF2B5EF4-FFF2-40B4-BE49-F238E27FC236}">
                <a16:creationId xmlns:a16="http://schemas.microsoft.com/office/drawing/2014/main" id="{E66E0FB5-1889-433A-825B-0629A633E64F}"/>
              </a:ext>
            </a:extLst>
          </p:cNvPr>
          <p:cNvSpPr txBox="1">
            <a:spLocks noChangeArrowheads="1"/>
          </p:cNvSpPr>
          <p:nvPr/>
        </p:nvSpPr>
        <p:spPr bwMode="auto">
          <a:xfrm>
            <a:off x="344347" y="2105476"/>
            <a:ext cx="11811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   </a:t>
            </a:r>
            <a:r>
              <a:rPr lang="en-US" altLang="en-US" sz="2800" b="1">
                <a:solidFill>
                  <a:schemeClr val="accent2"/>
                </a:solidFill>
              </a:rPr>
              <a:t>+ Tác giả dùng từ </a:t>
            </a:r>
            <a:r>
              <a:rPr lang="en-US" altLang="en-US" sz="2800" b="1" i="1">
                <a:solidFill>
                  <a:schemeClr val="accent2"/>
                </a:solidFill>
              </a:rPr>
              <a:t>tỉnh giấc</a:t>
            </a:r>
            <a:r>
              <a:rPr lang="en-US" altLang="en-US" sz="2800" b="1">
                <a:solidFill>
                  <a:schemeClr val="accent2"/>
                </a:solidFill>
              </a:rPr>
              <a:t> để tả </a:t>
            </a:r>
            <a:r>
              <a:rPr lang="en-US" altLang="en-US" sz="2800" b="1" i="1">
                <a:solidFill>
                  <a:schemeClr val="accent2"/>
                </a:solidFill>
              </a:rPr>
              <a:t>mầm cây,</a:t>
            </a:r>
            <a:r>
              <a:rPr lang="en-US" altLang="en-US" sz="2800" b="1">
                <a:solidFill>
                  <a:schemeClr val="accent2"/>
                </a:solidFill>
              </a:rPr>
              <a:t> dùng các từ </a:t>
            </a:r>
            <a:r>
              <a:rPr lang="en-US" altLang="en-US" sz="2800" b="1" i="1">
                <a:solidFill>
                  <a:schemeClr val="accent2"/>
                </a:solidFill>
              </a:rPr>
              <a:t>mải miết, trốn tìm</a:t>
            </a:r>
            <a:r>
              <a:rPr lang="en-US" altLang="en-US" sz="2800" b="1">
                <a:solidFill>
                  <a:schemeClr val="accent2"/>
                </a:solidFill>
              </a:rPr>
              <a:t> để tả </a:t>
            </a:r>
            <a:r>
              <a:rPr lang="en-US" altLang="en-US" sz="2800" b="1" i="1">
                <a:solidFill>
                  <a:schemeClr val="accent2"/>
                </a:solidFill>
              </a:rPr>
              <a:t>hạt mưa;</a:t>
            </a:r>
            <a:r>
              <a:rPr lang="en-US" altLang="en-US" sz="2800" b="1">
                <a:solidFill>
                  <a:schemeClr val="accent2"/>
                </a:solidFill>
              </a:rPr>
              <a:t> dùng các từ </a:t>
            </a:r>
            <a:r>
              <a:rPr lang="en-US" altLang="en-US" sz="2800" b="1" i="1">
                <a:solidFill>
                  <a:schemeClr val="accent2"/>
                </a:solidFill>
              </a:rPr>
              <a:t>lim dim, mắt, cười</a:t>
            </a:r>
            <a:r>
              <a:rPr lang="en-US" altLang="en-US" sz="2800" b="1">
                <a:solidFill>
                  <a:schemeClr val="accent2"/>
                </a:solidFill>
              </a:rPr>
              <a:t> để tả </a:t>
            </a:r>
            <a:r>
              <a:rPr lang="en-US" altLang="en-US" sz="2800" b="1" i="1">
                <a:solidFill>
                  <a:schemeClr val="accent2"/>
                </a:solidFill>
              </a:rPr>
              <a:t>cây đào.</a:t>
            </a:r>
          </a:p>
        </p:txBody>
      </p:sp>
      <p:sp>
        <p:nvSpPr>
          <p:cNvPr id="8200" name="Text Box 8">
            <a:extLst>
              <a:ext uri="{FF2B5EF4-FFF2-40B4-BE49-F238E27FC236}">
                <a16:creationId xmlns:a16="http://schemas.microsoft.com/office/drawing/2014/main" id="{69571F50-3580-4F93-95F9-DEB87AC9BCAE}"/>
              </a:ext>
            </a:extLst>
          </p:cNvPr>
          <p:cNvSpPr txBox="1">
            <a:spLocks noChangeArrowheads="1"/>
          </p:cNvSpPr>
          <p:nvPr/>
        </p:nvSpPr>
        <p:spPr bwMode="auto">
          <a:xfrm>
            <a:off x="533400" y="3152216"/>
            <a:ext cx="114681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t>- Các từ ngữ dùng để tả các sự vật là những từ ngữ thường dùng làm gì ?</a:t>
            </a:r>
          </a:p>
        </p:txBody>
      </p:sp>
      <p:sp>
        <p:nvSpPr>
          <p:cNvPr id="8201" name="Text Box 9">
            <a:extLst>
              <a:ext uri="{FF2B5EF4-FFF2-40B4-BE49-F238E27FC236}">
                <a16:creationId xmlns:a16="http://schemas.microsoft.com/office/drawing/2014/main" id="{AD46470A-E5F7-43C5-B8AC-65B2C58B255D}"/>
              </a:ext>
            </a:extLst>
          </p:cNvPr>
          <p:cNvSpPr txBox="1">
            <a:spLocks noChangeArrowheads="1"/>
          </p:cNvSpPr>
          <p:nvPr/>
        </p:nvSpPr>
        <p:spPr bwMode="auto">
          <a:xfrm>
            <a:off x="344347" y="4191000"/>
            <a:ext cx="11811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 </a:t>
            </a:r>
            <a:r>
              <a:rPr lang="en-US" altLang="en-US" sz="2800" b="1">
                <a:solidFill>
                  <a:schemeClr val="accent2"/>
                </a:solidFill>
              </a:rPr>
              <a:t>+ Từ </a:t>
            </a:r>
            <a:r>
              <a:rPr lang="en-US" altLang="en-US" sz="2800" b="1" i="1">
                <a:solidFill>
                  <a:schemeClr val="accent2"/>
                </a:solidFill>
              </a:rPr>
              <a:t>mắt </a:t>
            </a:r>
            <a:r>
              <a:rPr lang="en-US" altLang="en-US" sz="2800" b="1">
                <a:solidFill>
                  <a:schemeClr val="accent2"/>
                </a:solidFill>
              </a:rPr>
              <a:t>là từ chỉ bộ phận của người; Các từ </a:t>
            </a:r>
            <a:r>
              <a:rPr lang="en-US" altLang="en-US" sz="2800" b="1" i="1">
                <a:solidFill>
                  <a:schemeClr val="accent2"/>
                </a:solidFill>
              </a:rPr>
              <a:t>tỉnh</a:t>
            </a:r>
            <a:r>
              <a:rPr lang="en-US" altLang="en-US" sz="2800" b="1">
                <a:solidFill>
                  <a:schemeClr val="accent2"/>
                </a:solidFill>
              </a:rPr>
              <a:t> </a:t>
            </a:r>
            <a:r>
              <a:rPr lang="en-US" altLang="en-US" sz="2800" b="1" i="1">
                <a:solidFill>
                  <a:schemeClr val="accent2"/>
                </a:solidFill>
              </a:rPr>
              <a:t>giấc, trốn tìm, cười</a:t>
            </a:r>
            <a:r>
              <a:rPr lang="en-US" altLang="en-US" sz="2800" b="1">
                <a:solidFill>
                  <a:schemeClr val="accent2"/>
                </a:solidFill>
              </a:rPr>
              <a:t> là từ chỉ hoạt động của con người; Từ </a:t>
            </a:r>
            <a:r>
              <a:rPr lang="en-US" altLang="en-US" sz="2800" b="1" i="1">
                <a:solidFill>
                  <a:schemeClr val="accent2"/>
                </a:solidFill>
              </a:rPr>
              <a:t>lim dim</a:t>
            </a:r>
            <a:r>
              <a:rPr lang="en-US" altLang="en-US" sz="2800" b="1">
                <a:solidFill>
                  <a:schemeClr val="accent2"/>
                </a:solidFill>
              </a:rPr>
              <a:t> là chỉ đặc điểm của con người.</a:t>
            </a:r>
          </a:p>
        </p:txBody>
      </p:sp>
      <p:sp>
        <p:nvSpPr>
          <p:cNvPr id="5128" name="Text Box 12">
            <a:extLst>
              <a:ext uri="{FF2B5EF4-FFF2-40B4-BE49-F238E27FC236}">
                <a16:creationId xmlns:a16="http://schemas.microsoft.com/office/drawing/2014/main" id="{0D85721B-D6D6-487D-A5BD-29C69C7800D0}"/>
              </a:ext>
            </a:extLst>
          </p:cNvPr>
          <p:cNvSpPr txBox="1">
            <a:spLocks noChangeArrowheads="1"/>
          </p:cNvSpPr>
          <p:nvPr/>
        </p:nvSpPr>
        <p:spPr bwMode="auto">
          <a:xfrm>
            <a:off x="1524000" y="5638801"/>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5129" name="Picture 16" descr="bien dep">
            <a:extLst>
              <a:ext uri="{FF2B5EF4-FFF2-40B4-BE49-F238E27FC236}">
                <a16:creationId xmlns:a16="http://schemas.microsoft.com/office/drawing/2014/main" id="{65436A0D-3BBF-4916-A7B8-7950F8C5B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56260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1000" fill="hold"/>
                                        <p:tgtEl>
                                          <p:spTgt spid="8196"/>
                                        </p:tgtEl>
                                        <p:attrNameLst>
                                          <p:attrName>ppt_w</p:attrName>
                                        </p:attrNameLst>
                                      </p:cBhvr>
                                      <p:tavLst>
                                        <p:tav tm="0">
                                          <p:val>
                                            <p:strVal val="#ppt_w+.3"/>
                                          </p:val>
                                        </p:tav>
                                        <p:tav tm="100000">
                                          <p:val>
                                            <p:strVal val="#ppt_w"/>
                                          </p:val>
                                        </p:tav>
                                      </p:tavLst>
                                    </p:anim>
                                    <p:anim calcmode="lin" valueType="num">
                                      <p:cBhvr>
                                        <p:cTn id="8" dur="1000" fill="hold"/>
                                        <p:tgtEl>
                                          <p:spTgt spid="8196"/>
                                        </p:tgtEl>
                                        <p:attrNameLst>
                                          <p:attrName>ppt_h</p:attrName>
                                        </p:attrNameLst>
                                      </p:cBhvr>
                                      <p:tavLst>
                                        <p:tav tm="0">
                                          <p:val>
                                            <p:strVal val="#ppt_h"/>
                                          </p:val>
                                        </p:tav>
                                        <p:tav tm="100000">
                                          <p:val>
                                            <p:strVal val="#ppt_h"/>
                                          </p:val>
                                        </p:tav>
                                      </p:tavLst>
                                    </p:anim>
                                    <p:animEffect transition="in" filter="fade">
                                      <p:cBhvr>
                                        <p:cTn id="9" dur="1000"/>
                                        <p:tgtEl>
                                          <p:spTgt spid="819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grpId="0" nodeType="clickEffect">
                                  <p:stCondLst>
                                    <p:cond delay="0"/>
                                  </p:stCondLst>
                                  <p:iterate type="lt">
                                    <p:tmPct val="5000"/>
                                  </p:iterate>
                                  <p:childTnLst>
                                    <p:set>
                                      <p:cBhvr>
                                        <p:cTn id="13" dur="1" fill="hold">
                                          <p:stCondLst>
                                            <p:cond delay="0"/>
                                          </p:stCondLst>
                                        </p:cTn>
                                        <p:tgtEl>
                                          <p:spTgt spid="8197"/>
                                        </p:tgtEl>
                                        <p:attrNameLst>
                                          <p:attrName>style.visibility</p:attrName>
                                        </p:attrNameLst>
                                      </p:cBhvr>
                                      <p:to>
                                        <p:strVal val="visible"/>
                                      </p:to>
                                    </p:set>
                                    <p:anim calcmode="lin" valueType="num">
                                      <p:cBhvr>
                                        <p:cTn id="14" dur="1000" fill="hold"/>
                                        <p:tgtEl>
                                          <p:spTgt spid="8197"/>
                                        </p:tgtEl>
                                        <p:attrNameLst>
                                          <p:attrName>ppt_w</p:attrName>
                                        </p:attrNameLst>
                                      </p:cBhvr>
                                      <p:tavLst>
                                        <p:tav tm="0">
                                          <p:val>
                                            <p:fltVal val="0"/>
                                          </p:val>
                                        </p:tav>
                                        <p:tav tm="100000">
                                          <p:val>
                                            <p:strVal val="#ppt_w"/>
                                          </p:val>
                                        </p:tav>
                                      </p:tavLst>
                                    </p:anim>
                                    <p:anim calcmode="lin" valueType="num">
                                      <p:cBhvr>
                                        <p:cTn id="15" dur="1000" fill="hold"/>
                                        <p:tgtEl>
                                          <p:spTgt spid="8197"/>
                                        </p:tgtEl>
                                        <p:attrNameLst>
                                          <p:attrName>ppt_h</p:attrName>
                                        </p:attrNameLst>
                                      </p:cBhvr>
                                      <p:tavLst>
                                        <p:tav tm="0">
                                          <p:val>
                                            <p:fltVal val="0"/>
                                          </p:val>
                                        </p:tav>
                                        <p:tav tm="100000">
                                          <p:val>
                                            <p:strVal val="#ppt_h"/>
                                          </p:val>
                                        </p:tav>
                                      </p:tavLst>
                                    </p:anim>
                                    <p:anim calcmode="lin" valueType="num">
                                      <p:cBhvr>
                                        <p:cTn id="16" dur="1000" fill="hold"/>
                                        <p:tgtEl>
                                          <p:spTgt spid="8197"/>
                                        </p:tgtEl>
                                        <p:attrNameLst>
                                          <p:attrName>style.rotation</p:attrName>
                                        </p:attrNameLst>
                                      </p:cBhvr>
                                      <p:tavLst>
                                        <p:tav tm="0">
                                          <p:val>
                                            <p:fltVal val="90"/>
                                          </p:val>
                                        </p:tav>
                                        <p:tav tm="100000">
                                          <p:val>
                                            <p:fltVal val="0"/>
                                          </p:val>
                                        </p:tav>
                                      </p:tavLst>
                                    </p:anim>
                                    <p:animEffect transition="in" filter="fade">
                                      <p:cBhvr>
                                        <p:cTn id="17" dur="1000"/>
                                        <p:tgtEl>
                                          <p:spTgt spid="819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8198"/>
                                        </p:tgtEl>
                                        <p:attrNameLst>
                                          <p:attrName>style.visibility</p:attrName>
                                        </p:attrNameLst>
                                      </p:cBhvr>
                                      <p:to>
                                        <p:strVal val="visible"/>
                                      </p:to>
                                    </p:set>
                                    <p:anim calcmode="lin" valueType="num">
                                      <p:cBhvr>
                                        <p:cTn id="22" dur="1000" fill="hold"/>
                                        <p:tgtEl>
                                          <p:spTgt spid="8198"/>
                                        </p:tgtEl>
                                        <p:attrNameLst>
                                          <p:attrName>ppt_w</p:attrName>
                                        </p:attrNameLst>
                                      </p:cBhvr>
                                      <p:tavLst>
                                        <p:tav tm="0">
                                          <p:val>
                                            <p:strVal val="#ppt_w+.3"/>
                                          </p:val>
                                        </p:tav>
                                        <p:tav tm="100000">
                                          <p:val>
                                            <p:strVal val="#ppt_w"/>
                                          </p:val>
                                        </p:tav>
                                      </p:tavLst>
                                    </p:anim>
                                    <p:anim calcmode="lin" valueType="num">
                                      <p:cBhvr>
                                        <p:cTn id="23" dur="1000" fill="hold"/>
                                        <p:tgtEl>
                                          <p:spTgt spid="8198"/>
                                        </p:tgtEl>
                                        <p:attrNameLst>
                                          <p:attrName>ppt_h</p:attrName>
                                        </p:attrNameLst>
                                      </p:cBhvr>
                                      <p:tavLst>
                                        <p:tav tm="0">
                                          <p:val>
                                            <p:strVal val="#ppt_h"/>
                                          </p:val>
                                        </p:tav>
                                        <p:tav tm="100000">
                                          <p:val>
                                            <p:strVal val="#ppt_h"/>
                                          </p:val>
                                        </p:tav>
                                      </p:tavLst>
                                    </p:anim>
                                    <p:animEffect transition="in" filter="fade">
                                      <p:cBhvr>
                                        <p:cTn id="24" dur="1000"/>
                                        <p:tgtEl>
                                          <p:spTgt spid="819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1" presetClass="entr" presetSubtype="0" fill="hold" grpId="0" nodeType="clickEffect">
                                  <p:stCondLst>
                                    <p:cond delay="0"/>
                                  </p:stCondLst>
                                  <p:iterate type="lt">
                                    <p:tmPct val="5000"/>
                                  </p:iterate>
                                  <p:childTnLst>
                                    <p:set>
                                      <p:cBhvr>
                                        <p:cTn id="28" dur="1" fill="hold">
                                          <p:stCondLst>
                                            <p:cond delay="0"/>
                                          </p:stCondLst>
                                        </p:cTn>
                                        <p:tgtEl>
                                          <p:spTgt spid="8199"/>
                                        </p:tgtEl>
                                        <p:attrNameLst>
                                          <p:attrName>style.visibility</p:attrName>
                                        </p:attrNameLst>
                                      </p:cBhvr>
                                      <p:to>
                                        <p:strVal val="visible"/>
                                      </p:to>
                                    </p:set>
                                    <p:anim calcmode="lin" valueType="num">
                                      <p:cBhvr>
                                        <p:cTn id="29" dur="1000" fill="hold"/>
                                        <p:tgtEl>
                                          <p:spTgt spid="8199"/>
                                        </p:tgtEl>
                                        <p:attrNameLst>
                                          <p:attrName>ppt_w</p:attrName>
                                        </p:attrNameLst>
                                      </p:cBhvr>
                                      <p:tavLst>
                                        <p:tav tm="0">
                                          <p:val>
                                            <p:fltVal val="0"/>
                                          </p:val>
                                        </p:tav>
                                        <p:tav tm="100000">
                                          <p:val>
                                            <p:strVal val="#ppt_w"/>
                                          </p:val>
                                        </p:tav>
                                      </p:tavLst>
                                    </p:anim>
                                    <p:anim calcmode="lin" valueType="num">
                                      <p:cBhvr>
                                        <p:cTn id="30" dur="1000" fill="hold"/>
                                        <p:tgtEl>
                                          <p:spTgt spid="8199"/>
                                        </p:tgtEl>
                                        <p:attrNameLst>
                                          <p:attrName>ppt_h</p:attrName>
                                        </p:attrNameLst>
                                      </p:cBhvr>
                                      <p:tavLst>
                                        <p:tav tm="0">
                                          <p:val>
                                            <p:fltVal val="0"/>
                                          </p:val>
                                        </p:tav>
                                        <p:tav tm="100000">
                                          <p:val>
                                            <p:strVal val="#ppt_h"/>
                                          </p:val>
                                        </p:tav>
                                      </p:tavLst>
                                    </p:anim>
                                    <p:anim calcmode="lin" valueType="num">
                                      <p:cBhvr>
                                        <p:cTn id="31" dur="1000" fill="hold"/>
                                        <p:tgtEl>
                                          <p:spTgt spid="8199"/>
                                        </p:tgtEl>
                                        <p:attrNameLst>
                                          <p:attrName>style.rotation</p:attrName>
                                        </p:attrNameLst>
                                      </p:cBhvr>
                                      <p:tavLst>
                                        <p:tav tm="0">
                                          <p:val>
                                            <p:fltVal val="90"/>
                                          </p:val>
                                        </p:tav>
                                        <p:tav tm="100000">
                                          <p:val>
                                            <p:fltVal val="0"/>
                                          </p:val>
                                        </p:tav>
                                      </p:tavLst>
                                    </p:anim>
                                    <p:animEffect transition="in" filter="fade">
                                      <p:cBhvr>
                                        <p:cTn id="32" dur="1000"/>
                                        <p:tgtEl>
                                          <p:spTgt spid="819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0" presetClass="entr" presetSubtype="0" decel="100000" fill="hold" grpId="0" nodeType="clickEffect">
                                  <p:stCondLst>
                                    <p:cond delay="0"/>
                                  </p:stCondLst>
                                  <p:childTnLst>
                                    <p:set>
                                      <p:cBhvr>
                                        <p:cTn id="36" dur="1" fill="hold">
                                          <p:stCondLst>
                                            <p:cond delay="0"/>
                                          </p:stCondLst>
                                        </p:cTn>
                                        <p:tgtEl>
                                          <p:spTgt spid="8200"/>
                                        </p:tgtEl>
                                        <p:attrNameLst>
                                          <p:attrName>style.visibility</p:attrName>
                                        </p:attrNameLst>
                                      </p:cBhvr>
                                      <p:to>
                                        <p:strVal val="visible"/>
                                      </p:to>
                                    </p:set>
                                    <p:anim calcmode="lin" valueType="num">
                                      <p:cBhvr>
                                        <p:cTn id="37" dur="1000" fill="hold"/>
                                        <p:tgtEl>
                                          <p:spTgt spid="8200"/>
                                        </p:tgtEl>
                                        <p:attrNameLst>
                                          <p:attrName>ppt_w</p:attrName>
                                        </p:attrNameLst>
                                      </p:cBhvr>
                                      <p:tavLst>
                                        <p:tav tm="0">
                                          <p:val>
                                            <p:strVal val="#ppt_w+.3"/>
                                          </p:val>
                                        </p:tav>
                                        <p:tav tm="100000">
                                          <p:val>
                                            <p:strVal val="#ppt_w"/>
                                          </p:val>
                                        </p:tav>
                                      </p:tavLst>
                                    </p:anim>
                                    <p:anim calcmode="lin" valueType="num">
                                      <p:cBhvr>
                                        <p:cTn id="38" dur="1000" fill="hold"/>
                                        <p:tgtEl>
                                          <p:spTgt spid="8200"/>
                                        </p:tgtEl>
                                        <p:attrNameLst>
                                          <p:attrName>ppt_h</p:attrName>
                                        </p:attrNameLst>
                                      </p:cBhvr>
                                      <p:tavLst>
                                        <p:tav tm="0">
                                          <p:val>
                                            <p:strVal val="#ppt_h"/>
                                          </p:val>
                                        </p:tav>
                                        <p:tav tm="100000">
                                          <p:val>
                                            <p:strVal val="#ppt_h"/>
                                          </p:val>
                                        </p:tav>
                                      </p:tavLst>
                                    </p:anim>
                                    <p:animEffect transition="in" filter="fade">
                                      <p:cBhvr>
                                        <p:cTn id="39" dur="1000"/>
                                        <p:tgtEl>
                                          <p:spTgt spid="820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1" presetClass="entr" presetSubtype="0" fill="hold" grpId="0" nodeType="clickEffect">
                                  <p:stCondLst>
                                    <p:cond delay="0"/>
                                  </p:stCondLst>
                                  <p:iterate type="lt">
                                    <p:tmPct val="5000"/>
                                  </p:iterate>
                                  <p:childTnLst>
                                    <p:set>
                                      <p:cBhvr>
                                        <p:cTn id="43" dur="1" fill="hold">
                                          <p:stCondLst>
                                            <p:cond delay="0"/>
                                          </p:stCondLst>
                                        </p:cTn>
                                        <p:tgtEl>
                                          <p:spTgt spid="8201"/>
                                        </p:tgtEl>
                                        <p:attrNameLst>
                                          <p:attrName>style.visibility</p:attrName>
                                        </p:attrNameLst>
                                      </p:cBhvr>
                                      <p:to>
                                        <p:strVal val="visible"/>
                                      </p:to>
                                    </p:set>
                                    <p:anim calcmode="lin" valueType="num">
                                      <p:cBhvr>
                                        <p:cTn id="44" dur="1000" fill="hold"/>
                                        <p:tgtEl>
                                          <p:spTgt spid="8201"/>
                                        </p:tgtEl>
                                        <p:attrNameLst>
                                          <p:attrName>ppt_w</p:attrName>
                                        </p:attrNameLst>
                                      </p:cBhvr>
                                      <p:tavLst>
                                        <p:tav tm="0">
                                          <p:val>
                                            <p:fltVal val="0"/>
                                          </p:val>
                                        </p:tav>
                                        <p:tav tm="100000">
                                          <p:val>
                                            <p:strVal val="#ppt_w"/>
                                          </p:val>
                                        </p:tav>
                                      </p:tavLst>
                                    </p:anim>
                                    <p:anim calcmode="lin" valueType="num">
                                      <p:cBhvr>
                                        <p:cTn id="45" dur="1000" fill="hold"/>
                                        <p:tgtEl>
                                          <p:spTgt spid="8201"/>
                                        </p:tgtEl>
                                        <p:attrNameLst>
                                          <p:attrName>ppt_h</p:attrName>
                                        </p:attrNameLst>
                                      </p:cBhvr>
                                      <p:tavLst>
                                        <p:tav tm="0">
                                          <p:val>
                                            <p:fltVal val="0"/>
                                          </p:val>
                                        </p:tav>
                                        <p:tav tm="100000">
                                          <p:val>
                                            <p:strVal val="#ppt_h"/>
                                          </p:val>
                                        </p:tav>
                                      </p:tavLst>
                                    </p:anim>
                                    <p:anim calcmode="lin" valueType="num">
                                      <p:cBhvr>
                                        <p:cTn id="46" dur="1000" fill="hold"/>
                                        <p:tgtEl>
                                          <p:spTgt spid="8201"/>
                                        </p:tgtEl>
                                        <p:attrNameLst>
                                          <p:attrName>style.rotation</p:attrName>
                                        </p:attrNameLst>
                                      </p:cBhvr>
                                      <p:tavLst>
                                        <p:tav tm="0">
                                          <p:val>
                                            <p:fltVal val="90"/>
                                          </p:val>
                                        </p:tav>
                                        <p:tav tm="100000">
                                          <p:val>
                                            <p:fltVal val="0"/>
                                          </p:val>
                                        </p:tav>
                                      </p:tavLst>
                                    </p:anim>
                                    <p:animEffect transition="in" filter="fade">
                                      <p:cBhvr>
                                        <p:cTn id="47" dur="1000"/>
                                        <p:tgtEl>
                                          <p:spTgt spid="8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197" grpId="0"/>
      <p:bldP spid="8198" grpId="0"/>
      <p:bldP spid="8199" grpId="0"/>
      <p:bldP spid="8200" grpId="0"/>
      <p:bldP spid="820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
          <p:cNvSpPr/>
          <p:nvPr/>
        </p:nvSpPr>
        <p:spPr>
          <a:xfrm>
            <a:off x="376034" y="292941"/>
            <a:ext cx="11439930" cy="6282030"/>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12"/>
          <p:cNvSpPr/>
          <p:nvPr/>
        </p:nvSpPr>
        <p:spPr>
          <a:xfrm>
            <a:off x="537029" y="478985"/>
            <a:ext cx="11117942" cy="5960103"/>
          </a:xfrm>
          <a:prstGeom prst="rect">
            <a:avLst/>
          </a:prstGeom>
          <a:solidFill>
            <a:sysClr val="window" lastClr="FFFFFF"/>
          </a:solidFill>
          <a:ln w="47625" cap="flat" cmpd="sng" algn="ctr">
            <a:solidFill>
              <a:srgbClr val="92512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2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889288" y="50615"/>
            <a:ext cx="1925924" cy="4717268"/>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16711" y="-64738"/>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7" name="图片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9499" y="5352146"/>
            <a:ext cx="1351435" cy="1520779"/>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cxnSp>
        <p:nvCxnSpPr>
          <p:cNvPr id="8" name="Straight Connector 7">
            <a:extLst>
              <a:ext uri="{FF2B5EF4-FFF2-40B4-BE49-F238E27FC236}">
                <a16:creationId xmlns:a16="http://schemas.microsoft.com/office/drawing/2014/main" id="{950968D5-CEF4-4326-A750-8850A63B3CE4}"/>
              </a:ext>
            </a:extLst>
          </p:cNvPr>
          <p:cNvCxnSpPr/>
          <p:nvPr/>
        </p:nvCxnSpPr>
        <p:spPr>
          <a:xfrm>
            <a:off x="2101172" y="1581213"/>
            <a:ext cx="1676400"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20" name="Straight Connector 19">
            <a:extLst>
              <a:ext uri="{FF2B5EF4-FFF2-40B4-BE49-F238E27FC236}">
                <a16:creationId xmlns:a16="http://schemas.microsoft.com/office/drawing/2014/main" id="{BC99AFAA-57BB-43D6-BCC9-716BCD7E414C}"/>
              </a:ext>
            </a:extLst>
          </p:cNvPr>
          <p:cNvCxnSpPr/>
          <p:nvPr/>
        </p:nvCxnSpPr>
        <p:spPr>
          <a:xfrm>
            <a:off x="3167972" y="2153099"/>
            <a:ext cx="1676400"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28" name="Straight Connector 27">
            <a:extLst>
              <a:ext uri="{FF2B5EF4-FFF2-40B4-BE49-F238E27FC236}">
                <a16:creationId xmlns:a16="http://schemas.microsoft.com/office/drawing/2014/main" id="{37A699E4-22C8-4FFF-A834-A96F1BD0F3D8}"/>
              </a:ext>
            </a:extLst>
          </p:cNvPr>
          <p:cNvCxnSpPr/>
          <p:nvPr/>
        </p:nvCxnSpPr>
        <p:spPr>
          <a:xfrm>
            <a:off x="2177371" y="2728240"/>
            <a:ext cx="1676400" cy="0"/>
          </a:xfrm>
          <a:prstGeom prst="line">
            <a:avLst/>
          </a:prstGeom>
          <a:ln w="57150"/>
        </p:spPr>
        <p:style>
          <a:lnRef idx="3">
            <a:schemeClr val="accent4"/>
          </a:lnRef>
          <a:fillRef idx="0">
            <a:schemeClr val="accent4"/>
          </a:fillRef>
          <a:effectRef idx="2">
            <a:schemeClr val="accent4"/>
          </a:effectRef>
          <a:fontRef idx="minor">
            <a:schemeClr val="tx1"/>
          </a:fontRef>
        </p:style>
      </p:cxnSp>
      <p:sp>
        <p:nvSpPr>
          <p:cNvPr id="9" name="Rectangle: Rounded Corners 8">
            <a:extLst>
              <a:ext uri="{FF2B5EF4-FFF2-40B4-BE49-F238E27FC236}">
                <a16:creationId xmlns:a16="http://schemas.microsoft.com/office/drawing/2014/main" id="{86AF9AFB-6551-46E6-9F63-5155ABB0474C}"/>
              </a:ext>
            </a:extLst>
          </p:cNvPr>
          <p:cNvSpPr/>
          <p:nvPr/>
        </p:nvSpPr>
        <p:spPr>
          <a:xfrm>
            <a:off x="3853771" y="1009959"/>
            <a:ext cx="1754608" cy="554471"/>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等线"/>
              <a:ea typeface="+mn-ea"/>
              <a:cs typeface="+mn-cs"/>
            </a:endParaRPr>
          </a:p>
        </p:txBody>
      </p:sp>
      <p:sp>
        <p:nvSpPr>
          <p:cNvPr id="29" name="Rectangle: Rounded Corners 28">
            <a:extLst>
              <a:ext uri="{FF2B5EF4-FFF2-40B4-BE49-F238E27FC236}">
                <a16:creationId xmlns:a16="http://schemas.microsoft.com/office/drawing/2014/main" id="{70ED31EF-AFF5-434C-AA51-D38D81186A9F}"/>
              </a:ext>
            </a:extLst>
          </p:cNvPr>
          <p:cNvSpPr/>
          <p:nvPr/>
        </p:nvSpPr>
        <p:spPr>
          <a:xfrm>
            <a:off x="4844372" y="1576061"/>
            <a:ext cx="3331384" cy="54906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等线"/>
              <a:ea typeface="+mn-ea"/>
              <a:cs typeface="+mn-cs"/>
            </a:endParaRPr>
          </a:p>
        </p:txBody>
      </p:sp>
      <p:sp>
        <p:nvSpPr>
          <p:cNvPr id="30" name="Rectangle: Rounded Corners 29">
            <a:extLst>
              <a:ext uri="{FF2B5EF4-FFF2-40B4-BE49-F238E27FC236}">
                <a16:creationId xmlns:a16="http://schemas.microsoft.com/office/drawing/2014/main" id="{9605320E-E559-4A53-B929-85B2BA55D7E5}"/>
              </a:ext>
            </a:extLst>
          </p:cNvPr>
          <p:cNvSpPr/>
          <p:nvPr/>
        </p:nvSpPr>
        <p:spPr>
          <a:xfrm>
            <a:off x="5912278" y="2165988"/>
            <a:ext cx="1492184" cy="549061"/>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等线"/>
              <a:ea typeface="+mn-ea"/>
              <a:cs typeface="+mn-cs"/>
            </a:endParaRPr>
          </a:p>
        </p:txBody>
      </p:sp>
      <p:sp>
        <p:nvSpPr>
          <p:cNvPr id="31" name="Rectangle: Rounded Corners 30">
            <a:extLst>
              <a:ext uri="{FF2B5EF4-FFF2-40B4-BE49-F238E27FC236}">
                <a16:creationId xmlns:a16="http://schemas.microsoft.com/office/drawing/2014/main" id="{E52BF50F-A874-4808-9222-4DA1400A3A2D}"/>
              </a:ext>
            </a:extLst>
          </p:cNvPr>
          <p:cNvSpPr/>
          <p:nvPr/>
        </p:nvSpPr>
        <p:spPr>
          <a:xfrm>
            <a:off x="7511923" y="2171398"/>
            <a:ext cx="1880745" cy="549061"/>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等线"/>
              <a:ea typeface="+mn-ea"/>
              <a:cs typeface="+mn-cs"/>
            </a:endParaRPr>
          </a:p>
        </p:txBody>
      </p:sp>
      <p:sp>
        <p:nvSpPr>
          <p:cNvPr id="17" name="Text Box 10">
            <a:extLst>
              <a:ext uri="{FF2B5EF4-FFF2-40B4-BE49-F238E27FC236}">
                <a16:creationId xmlns:a16="http://schemas.microsoft.com/office/drawing/2014/main" id="{8341DD56-C7EC-477C-A2B7-E307C84AB6F1}"/>
              </a:ext>
            </a:extLst>
          </p:cNvPr>
          <p:cNvSpPr txBox="1">
            <a:spLocks noChangeArrowheads="1"/>
          </p:cNvSpPr>
          <p:nvPr/>
        </p:nvSpPr>
        <p:spPr bwMode="auto">
          <a:xfrm>
            <a:off x="1467870" y="457200"/>
            <a:ext cx="79247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a)          Đồng làng vương chút heo may</a:t>
            </a:r>
          </a:p>
        </p:txBody>
      </p:sp>
      <p:sp>
        <p:nvSpPr>
          <p:cNvPr id="21" name="Text Box 11">
            <a:extLst>
              <a:ext uri="{FF2B5EF4-FFF2-40B4-BE49-F238E27FC236}">
                <a16:creationId xmlns:a16="http://schemas.microsoft.com/office/drawing/2014/main" id="{0AAF7597-62E4-482A-909B-B54B1924BDDB}"/>
              </a:ext>
            </a:extLst>
          </p:cNvPr>
          <p:cNvSpPr txBox="1">
            <a:spLocks noChangeArrowheads="1"/>
          </p:cNvSpPr>
          <p:nvPr/>
        </p:nvSpPr>
        <p:spPr bwMode="auto">
          <a:xfrm>
            <a:off x="1687682" y="1027222"/>
            <a:ext cx="86419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Mầm cây tỉnh giấc, vườn đầy tiếng chim</a:t>
            </a:r>
          </a:p>
        </p:txBody>
      </p:sp>
      <p:sp>
        <p:nvSpPr>
          <p:cNvPr id="22" name="Text Box 12">
            <a:extLst>
              <a:ext uri="{FF2B5EF4-FFF2-40B4-BE49-F238E27FC236}">
                <a16:creationId xmlns:a16="http://schemas.microsoft.com/office/drawing/2014/main" id="{339506FA-1270-4C62-8C32-F65737DD4BAF}"/>
              </a:ext>
            </a:extLst>
          </p:cNvPr>
          <p:cNvSpPr txBox="1">
            <a:spLocks noChangeArrowheads="1"/>
          </p:cNvSpPr>
          <p:nvPr/>
        </p:nvSpPr>
        <p:spPr bwMode="auto">
          <a:xfrm>
            <a:off x="3015571" y="1581213"/>
            <a:ext cx="6096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Hạt mưa mải miết trốn tìm</a:t>
            </a:r>
          </a:p>
        </p:txBody>
      </p:sp>
      <p:sp>
        <p:nvSpPr>
          <p:cNvPr id="23" name="Text Box 13">
            <a:extLst>
              <a:ext uri="{FF2B5EF4-FFF2-40B4-BE49-F238E27FC236}">
                <a16:creationId xmlns:a16="http://schemas.microsoft.com/office/drawing/2014/main" id="{A1F7EC4B-694A-49C9-B1CB-F8A3D2F46BAF}"/>
              </a:ext>
            </a:extLst>
          </p:cNvPr>
          <p:cNvSpPr txBox="1">
            <a:spLocks noChangeArrowheads="1"/>
          </p:cNvSpPr>
          <p:nvPr/>
        </p:nvSpPr>
        <p:spPr bwMode="auto">
          <a:xfrm>
            <a:off x="1797522" y="2166468"/>
            <a:ext cx="853209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Cây đào trước cửa lim dim mắt cười.</a:t>
            </a:r>
          </a:p>
        </p:txBody>
      </p:sp>
      <p:graphicFrame>
        <p:nvGraphicFramePr>
          <p:cNvPr id="25" name="Group 182">
            <a:extLst>
              <a:ext uri="{FF2B5EF4-FFF2-40B4-BE49-F238E27FC236}">
                <a16:creationId xmlns:a16="http://schemas.microsoft.com/office/drawing/2014/main" id="{96DA28DC-03BB-40CB-B6A0-C14366888E05}"/>
              </a:ext>
            </a:extLst>
          </p:cNvPr>
          <p:cNvGraphicFramePr>
            <a:graphicFrameLocks/>
          </p:cNvGraphicFramePr>
          <p:nvPr>
            <p:extLst>
              <p:ext uri="{D42A27DB-BD31-4B8C-83A1-F6EECF244321}">
                <p14:modId xmlns:p14="http://schemas.microsoft.com/office/powerpoint/2010/main" val="4267983863"/>
              </p:ext>
            </p:extLst>
          </p:nvPr>
        </p:nvGraphicFramePr>
        <p:xfrm>
          <a:off x="571500" y="2895600"/>
          <a:ext cx="11117942" cy="3329130"/>
        </p:xfrm>
        <a:graphic>
          <a:graphicData uri="http://schemas.openxmlformats.org/drawingml/2006/table">
            <a:tbl>
              <a:tblPr/>
              <a:tblGrid>
                <a:gridCol w="2779486">
                  <a:extLst>
                    <a:ext uri="{9D8B030D-6E8A-4147-A177-3AD203B41FA5}">
                      <a16:colId xmlns:a16="http://schemas.microsoft.com/office/drawing/2014/main" val="20000"/>
                    </a:ext>
                  </a:extLst>
                </a:gridCol>
                <a:gridCol w="4014123">
                  <a:extLst>
                    <a:ext uri="{9D8B030D-6E8A-4147-A177-3AD203B41FA5}">
                      <a16:colId xmlns:a16="http://schemas.microsoft.com/office/drawing/2014/main" val="20001"/>
                    </a:ext>
                  </a:extLst>
                </a:gridCol>
                <a:gridCol w="4324333">
                  <a:extLst>
                    <a:ext uri="{9D8B030D-6E8A-4147-A177-3AD203B41FA5}">
                      <a16:colId xmlns:a16="http://schemas.microsoft.com/office/drawing/2014/main" val="20002"/>
                    </a:ext>
                  </a:extLst>
                </a:gridCol>
              </a:tblGrid>
              <a:tr h="9144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rPr>
                        <a:t>Sự</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vật</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được</a:t>
                      </a:r>
                      <a:endParaRPr kumimoji="0" lang="en-US" sz="2400" b="1"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nhân</a:t>
                      </a:r>
                      <a:r>
                        <a:rPr kumimoji="0" lang="en-US" sz="2400" b="1" i="0" u="none" strike="noStrike" cap="none" normalizeH="0" baseline="0" dirty="0">
                          <a:ln>
                            <a:noFill/>
                          </a:ln>
                          <a:solidFill>
                            <a:schemeClr val="tx1"/>
                          </a:solidFill>
                          <a:effectLst/>
                          <a:latin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rPr>
                        <a:t>hóa</a:t>
                      </a:r>
                      <a:endParaRPr kumimoji="0" lang="en-US" sz="2400" b="1" i="0" u="none" strike="noStrike" cap="none" normalizeH="0" baseline="0" dirty="0">
                        <a:ln>
                          <a:noFill/>
                        </a:ln>
                        <a:solidFill>
                          <a:schemeClr val="tx1"/>
                        </a:solidFill>
                        <a:effectLst/>
                        <a:latin typeface="Times New Roman" pitchFamily="18" charset="0"/>
                      </a:endParaRPr>
                    </a:p>
                  </a:txBody>
                  <a:tcPr marT="45723" marB="45723"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Nhân hóa bằng các từ ngữ chỉ người, bộ phận của người</a:t>
                      </a:r>
                      <a:endParaRPr kumimoji="0" lang="en-US" sz="2400" b="0" i="0" u="none" strike="noStrike" cap="none" normalizeH="0" baseline="0">
                        <a:ln>
                          <a:noFill/>
                        </a:ln>
                        <a:solidFill>
                          <a:schemeClr val="tx1"/>
                        </a:solidFill>
                        <a:effectLst/>
                        <a:latin typeface="Arial" charset="0"/>
                      </a:endParaRPr>
                    </a:p>
                  </a:txBody>
                  <a:tcPr marT="45723" marB="45723"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Nhân hóa bằng các từ ngữ chỉ hoạt động, đặc điểm của người</a:t>
                      </a:r>
                      <a:endParaRPr kumimoji="0" lang="en-US" sz="2400" b="0" i="0" u="none" strike="noStrike" cap="none" normalizeH="0" baseline="0">
                        <a:ln>
                          <a:noFill/>
                        </a:ln>
                        <a:solidFill>
                          <a:schemeClr val="tx1"/>
                        </a:solidFill>
                        <a:effectLst/>
                        <a:latin typeface="Arial" charset="0"/>
                      </a:endParaRPr>
                    </a:p>
                  </a:txBody>
                  <a:tcPr marT="45723" marB="45723"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marT="45723" marB="45723"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a:txBody>
                  <a:tcPr marT="45723" marB="45723"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a:txBody>
                  <a:tcPr marT="45723" marB="45723"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20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marT="45723" marB="45723"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marT="45723" marB="45723"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marT="45723" marB="45723"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6693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a:txBody>
                  <a:tcPr marT="45723" marB="45723"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marT="45723" marB="45723"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a:txBody>
                  <a:tcPr marT="45723" marB="45723"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7" name="Text Box 173">
            <a:extLst>
              <a:ext uri="{FF2B5EF4-FFF2-40B4-BE49-F238E27FC236}">
                <a16:creationId xmlns:a16="http://schemas.microsoft.com/office/drawing/2014/main" id="{8ADA4E04-24F1-4569-9879-A34E2F6A7573}"/>
              </a:ext>
            </a:extLst>
          </p:cNvPr>
          <p:cNvSpPr txBox="1">
            <a:spLocks noChangeArrowheads="1"/>
          </p:cNvSpPr>
          <p:nvPr/>
        </p:nvSpPr>
        <p:spPr bwMode="auto">
          <a:xfrm>
            <a:off x="1061410" y="3873130"/>
            <a:ext cx="2481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i="1">
                <a:solidFill>
                  <a:srgbClr val="990000"/>
                </a:solidFill>
                <a:latin typeface="Times New Roman" panose="02020603050405020304" pitchFamily="18" charset="0"/>
              </a:rPr>
              <a:t>Mầm cây</a:t>
            </a:r>
          </a:p>
        </p:txBody>
      </p:sp>
      <p:sp>
        <p:nvSpPr>
          <p:cNvPr id="32" name="Text Box 174">
            <a:extLst>
              <a:ext uri="{FF2B5EF4-FFF2-40B4-BE49-F238E27FC236}">
                <a16:creationId xmlns:a16="http://schemas.microsoft.com/office/drawing/2014/main" id="{1A7D9818-A893-4D48-A7C6-013192F7DAE1}"/>
              </a:ext>
            </a:extLst>
          </p:cNvPr>
          <p:cNvSpPr txBox="1">
            <a:spLocks noChangeArrowheads="1"/>
          </p:cNvSpPr>
          <p:nvPr/>
        </p:nvSpPr>
        <p:spPr bwMode="auto">
          <a:xfrm>
            <a:off x="1061409" y="4565013"/>
            <a:ext cx="2481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i="1">
                <a:solidFill>
                  <a:srgbClr val="990000"/>
                </a:solidFill>
                <a:latin typeface="Times New Roman" panose="02020603050405020304" pitchFamily="18" charset="0"/>
              </a:rPr>
              <a:t>Hạt mưa</a:t>
            </a:r>
          </a:p>
        </p:txBody>
      </p:sp>
      <p:sp>
        <p:nvSpPr>
          <p:cNvPr id="33" name="Text Box 175">
            <a:extLst>
              <a:ext uri="{FF2B5EF4-FFF2-40B4-BE49-F238E27FC236}">
                <a16:creationId xmlns:a16="http://schemas.microsoft.com/office/drawing/2014/main" id="{1604B116-3CC4-434C-A0B5-ED90E81A4AE2}"/>
              </a:ext>
            </a:extLst>
          </p:cNvPr>
          <p:cNvSpPr txBox="1">
            <a:spLocks noChangeArrowheads="1"/>
          </p:cNvSpPr>
          <p:nvPr/>
        </p:nvSpPr>
        <p:spPr bwMode="auto">
          <a:xfrm>
            <a:off x="1181589" y="5401907"/>
            <a:ext cx="24816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i="1">
                <a:solidFill>
                  <a:srgbClr val="990000"/>
                </a:solidFill>
                <a:latin typeface="Times New Roman" panose="02020603050405020304" pitchFamily="18" charset="0"/>
              </a:rPr>
              <a:t>Cây đào</a:t>
            </a:r>
          </a:p>
        </p:txBody>
      </p:sp>
      <p:sp>
        <p:nvSpPr>
          <p:cNvPr id="34" name="Text Box 176">
            <a:extLst>
              <a:ext uri="{FF2B5EF4-FFF2-40B4-BE49-F238E27FC236}">
                <a16:creationId xmlns:a16="http://schemas.microsoft.com/office/drawing/2014/main" id="{044BF3FB-015A-4C04-B138-37E9DAAD2F73}"/>
              </a:ext>
            </a:extLst>
          </p:cNvPr>
          <p:cNvSpPr txBox="1">
            <a:spLocks noChangeArrowheads="1"/>
          </p:cNvSpPr>
          <p:nvPr/>
        </p:nvSpPr>
        <p:spPr bwMode="auto">
          <a:xfrm>
            <a:off x="7935670" y="3890708"/>
            <a:ext cx="33750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i="1">
                <a:solidFill>
                  <a:srgbClr val="000099"/>
                </a:solidFill>
                <a:latin typeface="Times New Roman" panose="02020603050405020304" pitchFamily="18" charset="0"/>
              </a:rPr>
              <a:t>tỉnh giấc</a:t>
            </a:r>
          </a:p>
        </p:txBody>
      </p:sp>
      <p:sp>
        <p:nvSpPr>
          <p:cNvPr id="35" name="Text Box 177">
            <a:extLst>
              <a:ext uri="{FF2B5EF4-FFF2-40B4-BE49-F238E27FC236}">
                <a16:creationId xmlns:a16="http://schemas.microsoft.com/office/drawing/2014/main" id="{76B221DC-E5CE-4997-8228-7B9358F1B0EB}"/>
              </a:ext>
            </a:extLst>
          </p:cNvPr>
          <p:cNvSpPr txBox="1">
            <a:spLocks noChangeArrowheads="1"/>
          </p:cNvSpPr>
          <p:nvPr/>
        </p:nvSpPr>
        <p:spPr bwMode="auto">
          <a:xfrm>
            <a:off x="7768512" y="4532522"/>
            <a:ext cx="37721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i="1">
                <a:solidFill>
                  <a:srgbClr val="000099"/>
                </a:solidFill>
                <a:latin typeface="Times New Roman" panose="02020603050405020304" pitchFamily="18" charset="0"/>
              </a:rPr>
              <a:t>mải miết, trốn tìm</a:t>
            </a:r>
          </a:p>
        </p:txBody>
      </p:sp>
      <p:sp>
        <p:nvSpPr>
          <p:cNvPr id="36" name="Text Box 178">
            <a:extLst>
              <a:ext uri="{FF2B5EF4-FFF2-40B4-BE49-F238E27FC236}">
                <a16:creationId xmlns:a16="http://schemas.microsoft.com/office/drawing/2014/main" id="{2733EAC0-6CBD-4C86-A08B-4C2F9F3B9893}"/>
              </a:ext>
            </a:extLst>
          </p:cNvPr>
          <p:cNvSpPr txBox="1">
            <a:spLocks noChangeArrowheads="1"/>
          </p:cNvSpPr>
          <p:nvPr/>
        </p:nvSpPr>
        <p:spPr bwMode="auto">
          <a:xfrm>
            <a:off x="7866524" y="5525015"/>
            <a:ext cx="38714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i="1">
                <a:solidFill>
                  <a:srgbClr val="000099"/>
                </a:solidFill>
                <a:latin typeface="Times New Roman" panose="02020603050405020304" pitchFamily="18" charset="0"/>
              </a:rPr>
              <a:t>lim dim, cười</a:t>
            </a:r>
          </a:p>
        </p:txBody>
      </p:sp>
      <p:sp>
        <p:nvSpPr>
          <p:cNvPr id="37" name="Text Box 179">
            <a:extLst>
              <a:ext uri="{FF2B5EF4-FFF2-40B4-BE49-F238E27FC236}">
                <a16:creationId xmlns:a16="http://schemas.microsoft.com/office/drawing/2014/main" id="{B9FEB231-DD7C-44CB-9AE0-4F71365B34E7}"/>
              </a:ext>
            </a:extLst>
          </p:cNvPr>
          <p:cNvSpPr txBox="1">
            <a:spLocks noChangeArrowheads="1"/>
          </p:cNvSpPr>
          <p:nvPr/>
        </p:nvSpPr>
        <p:spPr bwMode="auto">
          <a:xfrm>
            <a:off x="4970844" y="5463461"/>
            <a:ext cx="11912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i="1">
                <a:solidFill>
                  <a:srgbClr val="000099"/>
                </a:solidFill>
                <a:latin typeface="Times New Roman" panose="02020603050405020304" pitchFamily="18" charset="0"/>
              </a:rPr>
              <a:t>mắt</a:t>
            </a:r>
          </a:p>
        </p:txBody>
      </p:sp>
    </p:spTree>
    <p:extLst>
      <p:ext uri="{BB962C8B-B14F-4D97-AF65-F5344CB8AC3E}">
        <p14:creationId xmlns:p14="http://schemas.microsoft.com/office/powerpoint/2010/main" val="3055477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fltVal val="0"/>
                                          </p:val>
                                        </p:tav>
                                        <p:tav tm="100000">
                                          <p:val>
                                            <p:strVal val="#ppt_h"/>
                                          </p:val>
                                        </p:tav>
                                      </p:tavLst>
                                    </p:anim>
                                    <p:anim calcmode="lin" valueType="num">
                                      <p:cBhvr>
                                        <p:cTn id="17" dur="1000" fill="hold"/>
                                        <p:tgtEl>
                                          <p:spTgt spid="21"/>
                                        </p:tgtEl>
                                        <p:attrNameLst>
                                          <p:attrName>style.rotation</p:attrName>
                                        </p:attrNameLst>
                                      </p:cBhvr>
                                      <p:tavLst>
                                        <p:tav tm="0">
                                          <p:val>
                                            <p:fltVal val="90"/>
                                          </p:val>
                                        </p:tav>
                                        <p:tav tm="100000">
                                          <p:val>
                                            <p:fltVal val="0"/>
                                          </p:val>
                                        </p:tav>
                                      </p:tavLst>
                                    </p:anim>
                                    <p:animEffect transition="in" filter="fade">
                                      <p:cBhvr>
                                        <p:cTn id="18" dur="1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22"/>
                                        </p:tgtEl>
                                        <p:attrNameLst>
                                          <p:attrName>style.visibility</p:attrName>
                                        </p:attrNameLst>
                                      </p:cBhvr>
                                      <p:to>
                                        <p:strVal val="visible"/>
                                      </p:to>
                                    </p:set>
                                    <p:anim calcmode="lin" valueType="num">
                                      <p:cBhvr>
                                        <p:cTn id="23" dur="1000" fill="hold"/>
                                        <p:tgtEl>
                                          <p:spTgt spid="22"/>
                                        </p:tgtEl>
                                        <p:attrNameLst>
                                          <p:attrName>ppt_w</p:attrName>
                                        </p:attrNameLst>
                                      </p:cBhvr>
                                      <p:tavLst>
                                        <p:tav tm="0">
                                          <p:val>
                                            <p:fltVal val="0"/>
                                          </p:val>
                                        </p:tav>
                                        <p:tav tm="100000">
                                          <p:val>
                                            <p:strVal val="#ppt_w"/>
                                          </p:val>
                                        </p:tav>
                                      </p:tavLst>
                                    </p:anim>
                                    <p:anim calcmode="lin" valueType="num">
                                      <p:cBhvr>
                                        <p:cTn id="24" dur="1000" fill="hold"/>
                                        <p:tgtEl>
                                          <p:spTgt spid="22"/>
                                        </p:tgtEl>
                                        <p:attrNameLst>
                                          <p:attrName>ppt_h</p:attrName>
                                        </p:attrNameLst>
                                      </p:cBhvr>
                                      <p:tavLst>
                                        <p:tav tm="0">
                                          <p:val>
                                            <p:fltVal val="0"/>
                                          </p:val>
                                        </p:tav>
                                        <p:tav tm="100000">
                                          <p:val>
                                            <p:strVal val="#ppt_h"/>
                                          </p:val>
                                        </p:tav>
                                      </p:tavLst>
                                    </p:anim>
                                    <p:anim calcmode="lin" valueType="num">
                                      <p:cBhvr>
                                        <p:cTn id="25" dur="1000" fill="hold"/>
                                        <p:tgtEl>
                                          <p:spTgt spid="22"/>
                                        </p:tgtEl>
                                        <p:attrNameLst>
                                          <p:attrName>style.rotation</p:attrName>
                                        </p:attrNameLst>
                                      </p:cBhvr>
                                      <p:tavLst>
                                        <p:tav tm="0">
                                          <p:val>
                                            <p:fltVal val="90"/>
                                          </p:val>
                                        </p:tav>
                                        <p:tav tm="100000">
                                          <p:val>
                                            <p:fltVal val="0"/>
                                          </p:val>
                                        </p:tav>
                                      </p:tavLst>
                                    </p:anim>
                                    <p:animEffect transition="in" filter="fade">
                                      <p:cBhvr>
                                        <p:cTn id="26" dur="10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iterate type="lt">
                                    <p:tmPct val="5000"/>
                                  </p:iterate>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ppt_w</p:attrName>
                                        </p:attrNameLst>
                                      </p:cBhvr>
                                      <p:tavLst>
                                        <p:tav tm="0">
                                          <p:val>
                                            <p:fltVal val="0"/>
                                          </p:val>
                                        </p:tav>
                                        <p:tav tm="100000">
                                          <p:val>
                                            <p:strVal val="#ppt_w"/>
                                          </p:val>
                                        </p:tav>
                                      </p:tavLst>
                                    </p:anim>
                                    <p:anim calcmode="lin" valueType="num">
                                      <p:cBhvr>
                                        <p:cTn id="32" dur="1000" fill="hold"/>
                                        <p:tgtEl>
                                          <p:spTgt spid="23"/>
                                        </p:tgtEl>
                                        <p:attrNameLst>
                                          <p:attrName>ppt_h</p:attrName>
                                        </p:attrNameLst>
                                      </p:cBhvr>
                                      <p:tavLst>
                                        <p:tav tm="0">
                                          <p:val>
                                            <p:fltVal val="0"/>
                                          </p:val>
                                        </p:tav>
                                        <p:tav tm="100000">
                                          <p:val>
                                            <p:strVal val="#ppt_h"/>
                                          </p:val>
                                        </p:tav>
                                      </p:tavLst>
                                    </p:anim>
                                    <p:anim calcmode="lin" valueType="num">
                                      <p:cBhvr>
                                        <p:cTn id="33" dur="1000" fill="hold"/>
                                        <p:tgtEl>
                                          <p:spTgt spid="23"/>
                                        </p:tgtEl>
                                        <p:attrNameLst>
                                          <p:attrName>style.rotation</p:attrName>
                                        </p:attrNameLst>
                                      </p:cBhvr>
                                      <p:tavLst>
                                        <p:tav tm="0">
                                          <p:val>
                                            <p:fltVal val="90"/>
                                          </p:val>
                                        </p:tav>
                                        <p:tav tm="100000">
                                          <p:val>
                                            <p:fltVal val="0"/>
                                          </p:val>
                                        </p:tav>
                                      </p:tavLst>
                                    </p:anim>
                                    <p:animEffect transition="in" filter="fade">
                                      <p:cBhvr>
                                        <p:cTn id="34" dur="10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par>
                          <p:cTn id="63" fill="hold">
                            <p:stCondLst>
                              <p:cond delay="0"/>
                            </p:stCondLst>
                            <p:childTnLst>
                              <p:par>
                                <p:cTn id="64" presetID="20" presetClass="entr" presetSubtype="0" fill="hold" nodeType="after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edge">
                                      <p:cBhvr>
                                        <p:cTn id="66" dur="20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12" presetClass="entr" presetSubtype="1"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slide(fromTop)">
                                      <p:cBhvr>
                                        <p:cTn id="71" dur="10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ntr" presetSubtype="1"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slide(fromTop)">
                                      <p:cBhvr>
                                        <p:cTn id="76" dur="1000"/>
                                        <p:tgtEl>
                                          <p:spTgt spid="32"/>
                                        </p:tgtEl>
                                      </p:cBhvr>
                                    </p:animEffect>
                                  </p:childTnLst>
                                </p:cTn>
                              </p:par>
                            </p:childTnLst>
                          </p:cTn>
                        </p:par>
                      </p:childTnLst>
                    </p:cTn>
                  </p:par>
                  <p:par>
                    <p:cTn id="77" fill="hold">
                      <p:stCondLst>
                        <p:cond delay="indefinite"/>
                      </p:stCondLst>
                      <p:childTnLst>
                        <p:par>
                          <p:cTn id="78" fill="hold">
                            <p:stCondLst>
                              <p:cond delay="0"/>
                            </p:stCondLst>
                            <p:childTnLst>
                              <p:par>
                                <p:cTn id="79" presetID="12" presetClass="entr" presetSubtype="1"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slide(fromTop)">
                                      <p:cBhvr>
                                        <p:cTn id="81" dur="10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12" presetClass="entr" presetSubtype="1" fill="hold" grpId="0" nodeType="click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slide(fromTop)">
                                      <p:cBhvr>
                                        <p:cTn id="86" dur="1000"/>
                                        <p:tgtEl>
                                          <p:spTgt spid="34"/>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1"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slide(fromTop)">
                                      <p:cBhvr>
                                        <p:cTn id="91" dur="1000"/>
                                        <p:tgtEl>
                                          <p:spTgt spid="35"/>
                                        </p:tgtEl>
                                      </p:cBhvr>
                                    </p:animEffect>
                                  </p:childTnLst>
                                </p:cTn>
                              </p:par>
                            </p:childTnLst>
                          </p:cTn>
                        </p:par>
                      </p:childTnLst>
                    </p:cTn>
                  </p:par>
                  <p:par>
                    <p:cTn id="92" fill="hold">
                      <p:stCondLst>
                        <p:cond delay="indefinite"/>
                      </p:stCondLst>
                      <p:childTnLst>
                        <p:par>
                          <p:cTn id="93" fill="hold">
                            <p:stCondLst>
                              <p:cond delay="0"/>
                            </p:stCondLst>
                            <p:childTnLst>
                              <p:par>
                                <p:cTn id="94" presetID="12" presetClass="entr" presetSubtype="1" fill="hold" grpId="0" nodeType="click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slide(fromTop)">
                                      <p:cBhvr>
                                        <p:cTn id="96" dur="1000"/>
                                        <p:tgtEl>
                                          <p:spTgt spid="37"/>
                                        </p:tgtEl>
                                      </p:cBhvr>
                                    </p:animEffect>
                                  </p:childTnLst>
                                </p:cTn>
                              </p:par>
                            </p:childTnLst>
                          </p:cTn>
                        </p:par>
                      </p:childTnLst>
                    </p:cTn>
                  </p:par>
                  <p:par>
                    <p:cTn id="97" fill="hold">
                      <p:stCondLst>
                        <p:cond delay="indefinite"/>
                      </p:stCondLst>
                      <p:childTnLst>
                        <p:par>
                          <p:cTn id="98" fill="hold">
                            <p:stCondLst>
                              <p:cond delay="0"/>
                            </p:stCondLst>
                            <p:childTnLst>
                              <p:par>
                                <p:cTn id="99" presetID="12" presetClass="entr" presetSubtype="1"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slide(fromTop)">
                                      <p:cBhvr>
                                        <p:cTn id="10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9" grpId="0" animBg="1"/>
      <p:bldP spid="30" grpId="0" animBg="1"/>
      <p:bldP spid="31" grpId="0" animBg="1"/>
      <p:bldP spid="17" grpId="0"/>
      <p:bldP spid="21" grpId="0"/>
      <p:bldP spid="22" grpId="0"/>
      <p:bldP spid="23" grpId="0"/>
      <p:bldP spid="27" grpId="0"/>
      <p:bldP spid="32" grpId="0"/>
      <p:bldP spid="33" grpId="0"/>
      <p:bldP spid="34" grpId="0"/>
      <p:bldP spid="35" grpId="0"/>
      <p:bldP spid="36"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
          <p:cNvSpPr/>
          <p:nvPr/>
        </p:nvSpPr>
        <p:spPr>
          <a:xfrm>
            <a:off x="376034" y="292941"/>
            <a:ext cx="11439930" cy="6095333"/>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12"/>
          <p:cNvSpPr/>
          <p:nvPr/>
        </p:nvSpPr>
        <p:spPr>
          <a:xfrm>
            <a:off x="670560" y="862584"/>
            <a:ext cx="10850879" cy="5132832"/>
          </a:xfrm>
          <a:prstGeom prst="rect">
            <a:avLst/>
          </a:prstGeom>
          <a:solidFill>
            <a:sysClr val="window" lastClr="FFFFFF"/>
          </a:solidFill>
          <a:ln w="47625" cap="flat" cmpd="sng" algn="ctr">
            <a:solidFill>
              <a:srgbClr val="92512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2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6" name="图片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7" name="图片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sp>
        <p:nvSpPr>
          <p:cNvPr id="12" name="Text Box 16">
            <a:extLst>
              <a:ext uri="{FF2B5EF4-FFF2-40B4-BE49-F238E27FC236}">
                <a16:creationId xmlns:a16="http://schemas.microsoft.com/office/drawing/2014/main" id="{4722EEE4-33B1-4F5F-968B-CFD01FD02CA2}"/>
              </a:ext>
            </a:extLst>
          </p:cNvPr>
          <p:cNvSpPr txBox="1">
            <a:spLocks noChangeArrowheads="1"/>
          </p:cNvSpPr>
          <p:nvPr/>
        </p:nvSpPr>
        <p:spPr bwMode="auto">
          <a:xfrm>
            <a:off x="943438" y="1007277"/>
            <a:ext cx="1070042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b="1" i="0" u="none" strike="noStrike" kern="1200" cap="none" spc="0" normalizeH="0" baseline="0" noProof="0">
                <a:ln>
                  <a:noFill/>
                </a:ln>
                <a:solidFill>
                  <a:srgbClr val="FF0000"/>
                </a:solidFill>
                <a:effectLst/>
                <a:uLnTx/>
                <a:uFillTx/>
                <a:latin typeface="Arial" panose="020B0604020202020204" pitchFamily="34" charset="0"/>
                <a:ea typeface="+mn-ea"/>
                <a:cs typeface="+mn-cs"/>
              </a:rPr>
              <a:t>- Tác giả đã nhân hóa các sự vật ấy bằng những cách nào ?</a:t>
            </a:r>
          </a:p>
        </p:txBody>
      </p:sp>
      <p:sp>
        <p:nvSpPr>
          <p:cNvPr id="13" name="Rectangle: Rounded Corners 12">
            <a:extLst>
              <a:ext uri="{FF2B5EF4-FFF2-40B4-BE49-F238E27FC236}">
                <a16:creationId xmlns:a16="http://schemas.microsoft.com/office/drawing/2014/main" id="{0A5ADC57-8CCE-435B-9724-FF84E7F0DF8E}"/>
              </a:ext>
            </a:extLst>
          </p:cNvPr>
          <p:cNvSpPr/>
          <p:nvPr/>
        </p:nvSpPr>
        <p:spPr>
          <a:xfrm>
            <a:off x="1438728" y="2377435"/>
            <a:ext cx="9393113" cy="965473"/>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spcBef>
                <a:spcPct val="50000"/>
              </a:spcBef>
              <a:buFontTx/>
              <a:buNone/>
            </a:pPr>
            <a:r>
              <a:rPr lang="en-US" altLang="en-US" sz="3200" b="1">
                <a:solidFill>
                  <a:schemeClr val="tx1"/>
                </a:solidFill>
              </a:rPr>
              <a:t>Nhân hóa bằng các từ ngữ chỉ </a:t>
            </a:r>
            <a:r>
              <a:rPr lang="en-US" altLang="en-US" sz="3200" b="1">
                <a:solidFill>
                  <a:srgbClr val="FF0000"/>
                </a:solidFill>
              </a:rPr>
              <a:t>người</a:t>
            </a:r>
            <a:r>
              <a:rPr lang="en-US" altLang="en-US" sz="3200" b="1">
                <a:solidFill>
                  <a:schemeClr val="tx1"/>
                </a:solidFill>
              </a:rPr>
              <a:t>, </a:t>
            </a:r>
            <a:r>
              <a:rPr lang="en-US" altLang="en-US" sz="3200" b="1">
                <a:solidFill>
                  <a:srgbClr val="FF0000"/>
                </a:solidFill>
              </a:rPr>
              <a:t>bộ phận của người.</a:t>
            </a:r>
          </a:p>
        </p:txBody>
      </p:sp>
      <p:sp>
        <p:nvSpPr>
          <p:cNvPr id="14" name="Rectangle: Rounded Corners 13">
            <a:extLst>
              <a:ext uri="{FF2B5EF4-FFF2-40B4-BE49-F238E27FC236}">
                <a16:creationId xmlns:a16="http://schemas.microsoft.com/office/drawing/2014/main" id="{AE12021C-80C4-421E-8038-0BA967BADF4F}"/>
              </a:ext>
            </a:extLst>
          </p:cNvPr>
          <p:cNvSpPr/>
          <p:nvPr/>
        </p:nvSpPr>
        <p:spPr>
          <a:xfrm>
            <a:off x="1438728" y="3912551"/>
            <a:ext cx="9393113" cy="965473"/>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spcBef>
                <a:spcPct val="50000"/>
              </a:spcBef>
              <a:buFontTx/>
              <a:buNone/>
            </a:pPr>
            <a:r>
              <a:rPr lang="en-US" altLang="en-US" sz="3200" b="1">
                <a:solidFill>
                  <a:schemeClr val="tx1"/>
                </a:solidFill>
              </a:rPr>
              <a:t>Nhân hóa bằng các từ ngữ chỉ </a:t>
            </a:r>
            <a:r>
              <a:rPr lang="en-US" altLang="en-US" sz="3200" b="1">
                <a:solidFill>
                  <a:srgbClr val="FF0000"/>
                </a:solidFill>
              </a:rPr>
              <a:t>hoạt động, đặc điểm của người.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
          <p:cNvSpPr/>
          <p:nvPr/>
        </p:nvSpPr>
        <p:spPr>
          <a:xfrm>
            <a:off x="376034" y="292941"/>
            <a:ext cx="11439930" cy="6095333"/>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12"/>
          <p:cNvSpPr/>
          <p:nvPr/>
        </p:nvSpPr>
        <p:spPr>
          <a:xfrm>
            <a:off x="670560" y="862584"/>
            <a:ext cx="10850879" cy="5132832"/>
          </a:xfrm>
          <a:prstGeom prst="rect">
            <a:avLst/>
          </a:prstGeom>
          <a:solidFill>
            <a:sysClr val="window" lastClr="FFFFFF"/>
          </a:solidFill>
          <a:ln w="47625" cap="flat" cmpd="sng" algn="ctr">
            <a:solidFill>
              <a:srgbClr val="92512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2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6" name="图片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56973" y="4615364"/>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7" name="图片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3525" y="4810507"/>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sp>
        <p:nvSpPr>
          <p:cNvPr id="11" name="Text Box 4">
            <a:extLst>
              <a:ext uri="{FF2B5EF4-FFF2-40B4-BE49-F238E27FC236}">
                <a16:creationId xmlns:a16="http://schemas.microsoft.com/office/drawing/2014/main" id="{F94B18E3-6903-47A0-B499-E240909C2CC5}"/>
              </a:ext>
            </a:extLst>
          </p:cNvPr>
          <p:cNvSpPr txBox="1">
            <a:spLocks noChangeArrowheads="1"/>
          </p:cNvSpPr>
          <p:nvPr/>
        </p:nvSpPr>
        <p:spPr bwMode="auto">
          <a:xfrm>
            <a:off x="152400" y="46054"/>
            <a:ext cx="11750842" cy="3050071"/>
          </a:xfrm>
          <a:prstGeom prst="rect">
            <a:avLst/>
          </a:prstGeom>
          <a:solidFill>
            <a:srgbClr val="F6FCA2"/>
          </a:solidFill>
          <a:ln>
            <a:solidFill>
              <a:schemeClr val="tx1"/>
            </a:solid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3200"/>
              <a:t>   </a:t>
            </a:r>
            <a:r>
              <a:rPr lang="en-US" altLang="en-US" sz="3200">
                <a:latin typeface="Times New Roman" panose="02020603050405020304" pitchFamily="18" charset="0"/>
              </a:rPr>
              <a:t>b) Cơn dông như được báo trước rào rào kéo đến. Ngàn vạn lá gạo múa lên, reo lên. Chúng chào anh em của chúng lên đường: từng loạt, từng loạt một, những bông gạo bay tung vào trong gió, trắng xóa như tuyết mịn, tới tấp tỏa đi khắp hướng. Cây gạo rất thảo, rất hiền, cứ đứng đó mà hát lên trong gió, góp với bốn phương kết quả dòng nhựa của mình. </a:t>
            </a:r>
          </a:p>
        </p:txBody>
      </p:sp>
      <p:graphicFrame>
        <p:nvGraphicFramePr>
          <p:cNvPr id="15" name="Group 47">
            <a:extLst>
              <a:ext uri="{FF2B5EF4-FFF2-40B4-BE49-F238E27FC236}">
                <a16:creationId xmlns:a16="http://schemas.microsoft.com/office/drawing/2014/main" id="{5056B023-AB7B-4543-B8EC-C355BEC8DF92}"/>
              </a:ext>
            </a:extLst>
          </p:cNvPr>
          <p:cNvGraphicFramePr>
            <a:graphicFrameLocks/>
          </p:cNvGraphicFramePr>
          <p:nvPr>
            <p:extLst>
              <p:ext uri="{D42A27DB-BD31-4B8C-83A1-F6EECF244321}">
                <p14:modId xmlns:p14="http://schemas.microsoft.com/office/powerpoint/2010/main" val="2684180196"/>
              </p:ext>
            </p:extLst>
          </p:nvPr>
        </p:nvGraphicFramePr>
        <p:xfrm>
          <a:off x="670560" y="3118595"/>
          <a:ext cx="10683240" cy="2882786"/>
        </p:xfrm>
        <a:graphic>
          <a:graphicData uri="http://schemas.openxmlformats.org/drawingml/2006/table">
            <a:tbl>
              <a:tblPr/>
              <a:tblGrid>
                <a:gridCol w="2646481">
                  <a:extLst>
                    <a:ext uri="{9D8B030D-6E8A-4147-A177-3AD203B41FA5}">
                      <a16:colId xmlns:a16="http://schemas.microsoft.com/office/drawing/2014/main" val="20000"/>
                    </a:ext>
                  </a:extLst>
                </a:gridCol>
                <a:gridCol w="3161654">
                  <a:extLst>
                    <a:ext uri="{9D8B030D-6E8A-4147-A177-3AD203B41FA5}">
                      <a16:colId xmlns:a16="http://schemas.microsoft.com/office/drawing/2014/main" val="20001"/>
                    </a:ext>
                  </a:extLst>
                </a:gridCol>
                <a:gridCol w="4875105">
                  <a:extLst>
                    <a:ext uri="{9D8B030D-6E8A-4147-A177-3AD203B41FA5}">
                      <a16:colId xmlns:a16="http://schemas.microsoft.com/office/drawing/2014/main" val="20002"/>
                    </a:ext>
                  </a:extLst>
                </a:gridCol>
              </a:tblGrid>
              <a:tr h="11486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chemeClr val="tx1"/>
                          </a:solidFill>
                          <a:effectLst/>
                          <a:latin typeface="Times New Roman" pitchFamily="18" charset="0"/>
                        </a:rPr>
                        <a:t>Sự</a:t>
                      </a:r>
                      <a:r>
                        <a:rPr kumimoji="0" lang="en-US" sz="3200" b="1" i="0" u="none" strike="noStrike" cap="none" normalizeH="0" baseline="0" dirty="0">
                          <a:ln>
                            <a:noFill/>
                          </a:ln>
                          <a:solidFill>
                            <a:schemeClr val="tx1"/>
                          </a:solidFill>
                          <a:effectLst/>
                          <a:latin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rPr>
                        <a:t>vật</a:t>
                      </a:r>
                      <a:r>
                        <a:rPr kumimoji="0" lang="en-US" sz="3200" b="1" i="0" u="none" strike="noStrike" cap="none" normalizeH="0" baseline="0" dirty="0">
                          <a:ln>
                            <a:noFill/>
                          </a:ln>
                          <a:solidFill>
                            <a:schemeClr val="tx1"/>
                          </a:solidFill>
                          <a:effectLst/>
                          <a:latin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rPr>
                        <a:t>được</a:t>
                      </a:r>
                      <a:endParaRPr kumimoji="0" lang="en-US" sz="3200" b="1"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tx1"/>
                          </a:solidFill>
                          <a:effectLst/>
                          <a:latin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rPr>
                        <a:t>nhân</a:t>
                      </a:r>
                      <a:r>
                        <a:rPr kumimoji="0" lang="en-US" sz="3200" b="1" i="0" u="none" strike="noStrike" cap="none" normalizeH="0" baseline="0" dirty="0">
                          <a:ln>
                            <a:noFill/>
                          </a:ln>
                          <a:solidFill>
                            <a:schemeClr val="tx1"/>
                          </a:solidFill>
                          <a:effectLst/>
                          <a:latin typeface="Times New Roman" pitchFamily="18" charset="0"/>
                        </a:rPr>
                        <a:t> </a:t>
                      </a:r>
                      <a:r>
                        <a:rPr kumimoji="0" lang="en-US" sz="3200" b="1" i="0" u="none" strike="noStrike" cap="none" normalizeH="0" baseline="0" dirty="0" err="1">
                          <a:ln>
                            <a:noFill/>
                          </a:ln>
                          <a:solidFill>
                            <a:schemeClr val="tx1"/>
                          </a:solidFill>
                          <a:effectLst/>
                          <a:latin typeface="Times New Roman" pitchFamily="18" charset="0"/>
                        </a:rPr>
                        <a:t>hóa</a:t>
                      </a:r>
                      <a:endParaRPr kumimoji="0" lang="en-US" sz="3200" b="1" i="0" u="none" strike="noStrike" cap="none" normalizeH="0" baseline="0" dirty="0">
                        <a:ln>
                          <a:noFill/>
                        </a:ln>
                        <a:solidFill>
                          <a:schemeClr val="tx1"/>
                        </a:solidFill>
                        <a:effectLst/>
                        <a:latin typeface="Times New Roman" pitchFamily="18" charset="0"/>
                      </a:endParaRPr>
                    </a:p>
                  </a:txBody>
                  <a:tcPr marT="45724" marB="45724"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Nhân hóa bằng các từ ngữ chỉ người, bộ phận của người</a:t>
                      </a:r>
                      <a:endParaRPr kumimoji="0" lang="en-US" sz="2400" b="0" i="0" u="none" strike="noStrike" cap="none" normalizeH="0" baseline="0">
                        <a:ln>
                          <a:noFill/>
                        </a:ln>
                        <a:solidFill>
                          <a:schemeClr val="tx1"/>
                        </a:solidFill>
                        <a:effectLst/>
                        <a:latin typeface="Arial" charset="0"/>
                      </a:endParaRPr>
                    </a:p>
                  </a:txBody>
                  <a:tcPr marT="45724" marB="45724"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Nhân hóa bằng các từ ngữ chỉ hoạt động, đặc điểm của người</a:t>
                      </a:r>
                      <a:endParaRPr kumimoji="0" lang="en-US" sz="2400" b="0" i="0" u="none" strike="noStrike" cap="none" normalizeH="0" baseline="0">
                        <a:ln>
                          <a:noFill/>
                        </a:ln>
                        <a:solidFill>
                          <a:schemeClr val="tx1"/>
                        </a:solidFill>
                        <a:effectLst/>
                        <a:latin typeface="Arial" charset="0"/>
                      </a:endParaRPr>
                    </a:p>
                  </a:txBody>
                  <a:tcPr marT="45724" marB="45724"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32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marT="45724" marB="45724"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a:txBody>
                  <a:tcPr marT="45724" marB="45724"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marT="45724" marB="45724"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marT="45724" marB="45724"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marT="45724" marB="45724"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marT="45724" marB="45724"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673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marT="45724" marB="45724"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a:txBody>
                  <a:tcPr marT="45724" marB="45724"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a:txBody>
                  <a:tcPr marT="45724" marB="45724" horzOverflow="overflow">
                    <a:lnL w="28575" cap="flat" cmpd="sng" algn="ctr">
                      <a:solidFill>
                        <a:srgbClr val="000099"/>
                      </a:solidFill>
                      <a:prstDash val="solid"/>
                      <a:round/>
                      <a:headEnd type="none" w="med" len="med"/>
                      <a:tailEnd type="none" w="med" len="med"/>
                    </a:lnL>
                    <a:lnR w="28575" cap="flat" cmpd="sng" algn="ctr">
                      <a:solidFill>
                        <a:srgbClr val="000099"/>
                      </a:solidFill>
                      <a:prstDash val="solid"/>
                      <a:round/>
                      <a:headEnd type="none" w="med" len="med"/>
                      <a:tailEnd type="none" w="med" len="med"/>
                    </a:lnR>
                    <a:lnT w="28575" cap="flat" cmpd="sng" algn="ctr">
                      <a:solidFill>
                        <a:srgbClr val="000099"/>
                      </a:solidFill>
                      <a:prstDash val="solid"/>
                      <a:round/>
                      <a:headEnd type="none" w="med" len="med"/>
                      <a:tailEnd type="none" w="med" len="med"/>
                    </a:lnT>
                    <a:lnB w="28575"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6" name="Text Box 30">
            <a:extLst>
              <a:ext uri="{FF2B5EF4-FFF2-40B4-BE49-F238E27FC236}">
                <a16:creationId xmlns:a16="http://schemas.microsoft.com/office/drawing/2014/main" id="{B8E26C31-8E9A-4DA5-A3D1-DA347DA2AA8D}"/>
              </a:ext>
            </a:extLst>
          </p:cNvPr>
          <p:cNvSpPr txBox="1">
            <a:spLocks noChangeArrowheads="1"/>
          </p:cNvSpPr>
          <p:nvPr/>
        </p:nvSpPr>
        <p:spPr bwMode="auto">
          <a:xfrm>
            <a:off x="930271" y="4243146"/>
            <a:ext cx="2165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i="1">
                <a:solidFill>
                  <a:srgbClr val="990000"/>
                </a:solidFill>
                <a:latin typeface="Times New Roman" panose="02020603050405020304" pitchFamily="18" charset="0"/>
              </a:rPr>
              <a:t>Cơn dông</a:t>
            </a:r>
          </a:p>
        </p:txBody>
      </p:sp>
      <p:sp>
        <p:nvSpPr>
          <p:cNvPr id="17" name="Text Box 31">
            <a:extLst>
              <a:ext uri="{FF2B5EF4-FFF2-40B4-BE49-F238E27FC236}">
                <a16:creationId xmlns:a16="http://schemas.microsoft.com/office/drawing/2014/main" id="{6B257F8C-B021-44CF-893A-9C001229D557}"/>
              </a:ext>
            </a:extLst>
          </p:cNvPr>
          <p:cNvSpPr txBox="1">
            <a:spLocks noChangeArrowheads="1"/>
          </p:cNvSpPr>
          <p:nvPr/>
        </p:nvSpPr>
        <p:spPr bwMode="auto">
          <a:xfrm>
            <a:off x="920291" y="4792768"/>
            <a:ext cx="26852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i="1">
                <a:solidFill>
                  <a:srgbClr val="990000"/>
                </a:solidFill>
                <a:latin typeface="Times New Roman" panose="02020603050405020304" pitchFamily="18" charset="0"/>
              </a:rPr>
              <a:t>Lá (cây) gạo</a:t>
            </a:r>
            <a:r>
              <a:rPr lang="en-US" altLang="en-US" sz="3200" b="1">
                <a:solidFill>
                  <a:srgbClr val="FF0000"/>
                </a:solidFill>
                <a:latin typeface="Times New Roman" panose="02020603050405020304" pitchFamily="18" charset="0"/>
              </a:rPr>
              <a:t> </a:t>
            </a:r>
          </a:p>
        </p:txBody>
      </p:sp>
      <p:sp>
        <p:nvSpPr>
          <p:cNvPr id="18" name="Text Box 32">
            <a:extLst>
              <a:ext uri="{FF2B5EF4-FFF2-40B4-BE49-F238E27FC236}">
                <a16:creationId xmlns:a16="http://schemas.microsoft.com/office/drawing/2014/main" id="{8EF02FD0-CCB5-4705-B24D-0B841515D263}"/>
              </a:ext>
            </a:extLst>
          </p:cNvPr>
          <p:cNvSpPr txBox="1">
            <a:spLocks noChangeArrowheads="1"/>
          </p:cNvSpPr>
          <p:nvPr/>
        </p:nvSpPr>
        <p:spPr bwMode="auto">
          <a:xfrm>
            <a:off x="1204083" y="5413227"/>
            <a:ext cx="18190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i="1">
                <a:solidFill>
                  <a:srgbClr val="990000"/>
                </a:solidFill>
                <a:latin typeface="Times New Roman" panose="02020603050405020304" pitchFamily="18" charset="0"/>
              </a:rPr>
              <a:t>Cây gạo</a:t>
            </a:r>
          </a:p>
        </p:txBody>
      </p:sp>
      <p:sp>
        <p:nvSpPr>
          <p:cNvPr id="19" name="Text Box 33">
            <a:extLst>
              <a:ext uri="{FF2B5EF4-FFF2-40B4-BE49-F238E27FC236}">
                <a16:creationId xmlns:a16="http://schemas.microsoft.com/office/drawing/2014/main" id="{84E70180-14BE-4CA6-867E-116F7DB49D44}"/>
              </a:ext>
            </a:extLst>
          </p:cNvPr>
          <p:cNvSpPr txBox="1">
            <a:spLocks noChangeArrowheads="1"/>
          </p:cNvSpPr>
          <p:nvPr/>
        </p:nvSpPr>
        <p:spPr bwMode="auto">
          <a:xfrm>
            <a:off x="6868665" y="4267200"/>
            <a:ext cx="18190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i="1">
                <a:solidFill>
                  <a:srgbClr val="000099"/>
                </a:solidFill>
                <a:latin typeface="Times New Roman" panose="02020603050405020304" pitchFamily="18" charset="0"/>
              </a:rPr>
              <a:t>kéo đến</a:t>
            </a:r>
          </a:p>
        </p:txBody>
      </p:sp>
      <p:sp>
        <p:nvSpPr>
          <p:cNvPr id="20" name="Text Box 34">
            <a:extLst>
              <a:ext uri="{FF2B5EF4-FFF2-40B4-BE49-F238E27FC236}">
                <a16:creationId xmlns:a16="http://schemas.microsoft.com/office/drawing/2014/main" id="{49E7C90F-E968-4C57-9A51-4CE3C085363B}"/>
              </a:ext>
            </a:extLst>
          </p:cNvPr>
          <p:cNvSpPr txBox="1">
            <a:spLocks noChangeArrowheads="1"/>
          </p:cNvSpPr>
          <p:nvPr/>
        </p:nvSpPr>
        <p:spPr bwMode="auto">
          <a:xfrm>
            <a:off x="6770364" y="4692316"/>
            <a:ext cx="1212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i="1">
                <a:solidFill>
                  <a:srgbClr val="000099"/>
                </a:solidFill>
                <a:latin typeface="Times New Roman" panose="02020603050405020304" pitchFamily="18" charset="0"/>
              </a:rPr>
              <a:t>múa, </a:t>
            </a:r>
          </a:p>
        </p:txBody>
      </p:sp>
      <p:sp>
        <p:nvSpPr>
          <p:cNvPr id="21" name="Text Box 35">
            <a:extLst>
              <a:ext uri="{FF2B5EF4-FFF2-40B4-BE49-F238E27FC236}">
                <a16:creationId xmlns:a16="http://schemas.microsoft.com/office/drawing/2014/main" id="{0E818864-E771-4F0A-AA99-90D6E0A6737F}"/>
              </a:ext>
            </a:extLst>
          </p:cNvPr>
          <p:cNvSpPr txBox="1">
            <a:spLocks noChangeArrowheads="1"/>
          </p:cNvSpPr>
          <p:nvPr/>
        </p:nvSpPr>
        <p:spPr bwMode="auto">
          <a:xfrm>
            <a:off x="6645688" y="5374166"/>
            <a:ext cx="1212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i="1">
                <a:solidFill>
                  <a:srgbClr val="000099"/>
                </a:solidFill>
                <a:latin typeface="Times New Roman" panose="02020603050405020304" pitchFamily="18" charset="0"/>
              </a:rPr>
              <a:t>thảo,</a:t>
            </a:r>
            <a:r>
              <a:rPr lang="en-US" altLang="en-US" sz="3200" b="1" i="1">
                <a:solidFill>
                  <a:srgbClr val="333399"/>
                </a:solidFill>
                <a:latin typeface="Times New Roman" panose="02020603050405020304" pitchFamily="18" charset="0"/>
              </a:rPr>
              <a:t> </a:t>
            </a:r>
          </a:p>
        </p:txBody>
      </p:sp>
      <p:sp>
        <p:nvSpPr>
          <p:cNvPr id="22" name="Text Box 36">
            <a:extLst>
              <a:ext uri="{FF2B5EF4-FFF2-40B4-BE49-F238E27FC236}">
                <a16:creationId xmlns:a16="http://schemas.microsoft.com/office/drawing/2014/main" id="{8C7D95BA-0141-4A6D-82EA-0DA36A067FD2}"/>
              </a:ext>
            </a:extLst>
          </p:cNvPr>
          <p:cNvSpPr txBox="1">
            <a:spLocks noChangeArrowheads="1"/>
          </p:cNvSpPr>
          <p:nvPr/>
        </p:nvSpPr>
        <p:spPr bwMode="auto">
          <a:xfrm>
            <a:off x="3935307" y="4724400"/>
            <a:ext cx="18190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i="1">
                <a:solidFill>
                  <a:srgbClr val="000099"/>
                </a:solidFill>
                <a:latin typeface="Times New Roman" panose="02020603050405020304" pitchFamily="18" charset="0"/>
              </a:rPr>
              <a:t>anh em</a:t>
            </a:r>
          </a:p>
        </p:txBody>
      </p:sp>
      <p:sp>
        <p:nvSpPr>
          <p:cNvPr id="23" name="Text Box 43">
            <a:extLst>
              <a:ext uri="{FF2B5EF4-FFF2-40B4-BE49-F238E27FC236}">
                <a16:creationId xmlns:a16="http://schemas.microsoft.com/office/drawing/2014/main" id="{90FFB35F-D110-42E2-A997-C95E11D34509}"/>
              </a:ext>
            </a:extLst>
          </p:cNvPr>
          <p:cNvSpPr txBox="1">
            <a:spLocks noChangeArrowheads="1"/>
          </p:cNvSpPr>
          <p:nvPr/>
        </p:nvSpPr>
        <p:spPr bwMode="auto">
          <a:xfrm>
            <a:off x="7837165" y="4692316"/>
            <a:ext cx="10394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i="1">
                <a:solidFill>
                  <a:srgbClr val="000099"/>
                </a:solidFill>
                <a:latin typeface="Times New Roman" panose="02020603050405020304" pitchFamily="18" charset="0"/>
              </a:rPr>
              <a:t>reo,</a:t>
            </a:r>
            <a:r>
              <a:rPr lang="en-US" altLang="en-US" sz="3200" b="1" i="1">
                <a:solidFill>
                  <a:srgbClr val="333399"/>
                </a:solidFill>
                <a:latin typeface="Times New Roman" panose="02020603050405020304" pitchFamily="18" charset="0"/>
              </a:rPr>
              <a:t> </a:t>
            </a:r>
          </a:p>
        </p:txBody>
      </p:sp>
      <p:sp>
        <p:nvSpPr>
          <p:cNvPr id="24" name="Text Box 44">
            <a:extLst>
              <a:ext uri="{FF2B5EF4-FFF2-40B4-BE49-F238E27FC236}">
                <a16:creationId xmlns:a16="http://schemas.microsoft.com/office/drawing/2014/main" id="{01EA75FB-0681-4FDE-BB67-83F4D73288F3}"/>
              </a:ext>
            </a:extLst>
          </p:cNvPr>
          <p:cNvSpPr txBox="1">
            <a:spLocks noChangeArrowheads="1"/>
          </p:cNvSpPr>
          <p:nvPr/>
        </p:nvSpPr>
        <p:spPr bwMode="auto">
          <a:xfrm>
            <a:off x="8602990" y="4743201"/>
            <a:ext cx="12993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i="1">
                <a:solidFill>
                  <a:srgbClr val="000099"/>
                </a:solidFill>
                <a:latin typeface="Times New Roman" panose="02020603050405020304" pitchFamily="18" charset="0"/>
              </a:rPr>
              <a:t>chào </a:t>
            </a:r>
          </a:p>
        </p:txBody>
      </p:sp>
      <p:sp>
        <p:nvSpPr>
          <p:cNvPr id="25" name="Text Box 45">
            <a:extLst>
              <a:ext uri="{FF2B5EF4-FFF2-40B4-BE49-F238E27FC236}">
                <a16:creationId xmlns:a16="http://schemas.microsoft.com/office/drawing/2014/main" id="{E630457F-D87D-40CC-8EF0-67A44FF1B6E2}"/>
              </a:ext>
            </a:extLst>
          </p:cNvPr>
          <p:cNvSpPr txBox="1">
            <a:spLocks noChangeArrowheads="1"/>
          </p:cNvSpPr>
          <p:nvPr/>
        </p:nvSpPr>
        <p:spPr bwMode="auto">
          <a:xfrm>
            <a:off x="7636288" y="5374166"/>
            <a:ext cx="1212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i="1">
                <a:solidFill>
                  <a:srgbClr val="000099"/>
                </a:solidFill>
                <a:latin typeface="Times New Roman" panose="02020603050405020304" pitchFamily="18" charset="0"/>
              </a:rPr>
              <a:t>hiền, </a:t>
            </a:r>
          </a:p>
        </p:txBody>
      </p:sp>
      <p:sp>
        <p:nvSpPr>
          <p:cNvPr id="26" name="Text Box 46">
            <a:extLst>
              <a:ext uri="{FF2B5EF4-FFF2-40B4-BE49-F238E27FC236}">
                <a16:creationId xmlns:a16="http://schemas.microsoft.com/office/drawing/2014/main" id="{F13D8B70-0C8A-455A-92E1-5AE48E0F48B7}"/>
              </a:ext>
            </a:extLst>
          </p:cNvPr>
          <p:cNvSpPr txBox="1">
            <a:spLocks noChangeArrowheads="1"/>
          </p:cNvSpPr>
          <p:nvPr/>
        </p:nvSpPr>
        <p:spPr bwMode="auto">
          <a:xfrm>
            <a:off x="8550688" y="5353528"/>
            <a:ext cx="2165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i="1">
                <a:solidFill>
                  <a:srgbClr val="000099"/>
                </a:solidFill>
                <a:latin typeface="Times New Roman" panose="02020603050405020304" pitchFamily="18" charset="0"/>
              </a:rPr>
              <a:t>đứng hát</a:t>
            </a:r>
            <a:r>
              <a:rPr lang="en-US" altLang="en-US" sz="3200" b="1" i="1">
                <a:solidFill>
                  <a:srgbClr val="333399"/>
                </a:solidFill>
                <a:latin typeface="Times New Roman" panose="02020603050405020304" pitchFamily="18" charset="0"/>
              </a:rPr>
              <a:t> </a:t>
            </a:r>
          </a:p>
        </p:txBody>
      </p:sp>
      <p:cxnSp>
        <p:nvCxnSpPr>
          <p:cNvPr id="27" name="Straight Connector 26">
            <a:extLst>
              <a:ext uri="{FF2B5EF4-FFF2-40B4-BE49-F238E27FC236}">
                <a16:creationId xmlns:a16="http://schemas.microsoft.com/office/drawing/2014/main" id="{655AE573-837D-47A9-A753-2A9FE71F5041}"/>
              </a:ext>
            </a:extLst>
          </p:cNvPr>
          <p:cNvCxnSpPr/>
          <p:nvPr/>
        </p:nvCxnSpPr>
        <p:spPr>
          <a:xfrm>
            <a:off x="955150" y="609600"/>
            <a:ext cx="1676400" cy="0"/>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28" name="Straight Connector 27">
            <a:extLst>
              <a:ext uri="{FF2B5EF4-FFF2-40B4-BE49-F238E27FC236}">
                <a16:creationId xmlns:a16="http://schemas.microsoft.com/office/drawing/2014/main" id="{A28B267C-3F2A-4603-8244-41FA9C7A3174}"/>
              </a:ext>
            </a:extLst>
          </p:cNvPr>
          <p:cNvCxnSpPr>
            <a:cxnSpLocks/>
          </p:cNvCxnSpPr>
          <p:nvPr/>
        </p:nvCxnSpPr>
        <p:spPr>
          <a:xfrm>
            <a:off x="10716201" y="609600"/>
            <a:ext cx="1099763" cy="0"/>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29" name="Straight Connector 28">
            <a:extLst>
              <a:ext uri="{FF2B5EF4-FFF2-40B4-BE49-F238E27FC236}">
                <a16:creationId xmlns:a16="http://schemas.microsoft.com/office/drawing/2014/main" id="{07AE4109-FDAD-4AB8-B33A-E9F1551495B9}"/>
              </a:ext>
            </a:extLst>
          </p:cNvPr>
          <p:cNvCxnSpPr>
            <a:cxnSpLocks/>
          </p:cNvCxnSpPr>
          <p:nvPr/>
        </p:nvCxnSpPr>
        <p:spPr>
          <a:xfrm>
            <a:off x="6737402" y="2057400"/>
            <a:ext cx="1415998" cy="0"/>
          </a:xfrm>
          <a:prstGeom prst="line">
            <a:avLst/>
          </a:prstGeom>
          <a:ln w="57150">
            <a:solidFill>
              <a:srgbClr val="FF00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6785963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par>
                          <p:cTn id="22" fill="hold">
                            <p:stCondLst>
                              <p:cond delay="0"/>
                            </p:stCondLst>
                            <p:childTnLst>
                              <p:par>
                                <p:cTn id="23" presetID="2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edge">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0" presetClass="entr" presetSubtype="0" fill="hold" grpId="0" nodeType="click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1"/>
                                          </p:val>
                                        </p:tav>
                                        <p:tav tm="100000">
                                          <p:val>
                                            <p:strVal val="#ppt_x"/>
                                          </p:val>
                                        </p:tav>
                                      </p:tavLst>
                                    </p:anim>
                                    <p:anim calcmode="lin" valueType="num">
                                      <p:cBhvr>
                                        <p:cTn id="3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0" presetClass="entr" presetSubtype="0" fill="hold" grpId="0" nodeType="clickEffect">
                                  <p:stCondLst>
                                    <p:cond delay="0"/>
                                  </p:stCondLst>
                                  <p:iterate type="lt">
                                    <p:tmPct val="10000"/>
                                  </p:iterate>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1"/>
                                          </p:val>
                                        </p:tav>
                                        <p:tav tm="100000">
                                          <p:val>
                                            <p:strVal val="#ppt_x"/>
                                          </p:val>
                                        </p:tav>
                                      </p:tavLst>
                                    </p:anim>
                                    <p:anim calcmode="lin" valueType="num">
                                      <p:cBhvr>
                                        <p:cTn id="39"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0" presetClass="entr" presetSubtype="0" fill="hold" grpId="0" nodeType="clickEffect">
                                  <p:stCondLst>
                                    <p:cond delay="0"/>
                                  </p:stCondLst>
                                  <p:iterate type="lt">
                                    <p:tmPct val="10000"/>
                                  </p:iterate>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1"/>
                                          </p:val>
                                        </p:tav>
                                        <p:tav tm="100000">
                                          <p:val>
                                            <p:strVal val="#ppt_x"/>
                                          </p:val>
                                        </p:tav>
                                      </p:tavLst>
                                    </p:anim>
                                    <p:anim calcmode="lin" valueType="num">
                                      <p:cBhvr>
                                        <p:cTn id="46"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6" presetClass="entr" presetSubtype="0" fill="hold" grpId="0" nodeType="clickEffect">
                                  <p:stCondLst>
                                    <p:cond delay="0"/>
                                  </p:stCondLst>
                                  <p:iterate type="lt">
                                    <p:tmPct val="10000"/>
                                  </p:iterate>
                                  <p:childTnLst>
                                    <p:set>
                                      <p:cBhvr>
                                        <p:cTn id="50" dur="1" fill="hold">
                                          <p:stCondLst>
                                            <p:cond delay="0"/>
                                          </p:stCondLst>
                                        </p:cTn>
                                        <p:tgtEl>
                                          <p:spTgt spid="19"/>
                                        </p:tgtEl>
                                        <p:attrNameLst>
                                          <p:attrName>style.visibility</p:attrName>
                                        </p:attrNameLst>
                                      </p:cBhvr>
                                      <p:to>
                                        <p:strVal val="visible"/>
                                      </p:to>
                                    </p:set>
                                    <p:anim by="(-#ppt_w*2)" calcmode="lin" valueType="num">
                                      <p:cBhvr rctx="PPT">
                                        <p:cTn id="51" dur="500" autoRev="1" fill="hold">
                                          <p:stCondLst>
                                            <p:cond delay="0"/>
                                          </p:stCondLst>
                                        </p:cTn>
                                        <p:tgtEl>
                                          <p:spTgt spid="19"/>
                                        </p:tgtEl>
                                        <p:attrNameLst>
                                          <p:attrName>ppt_w</p:attrName>
                                        </p:attrNameLst>
                                      </p:cBhvr>
                                    </p:anim>
                                    <p:anim by="(#ppt_w*0.50)" calcmode="lin" valueType="num">
                                      <p:cBhvr>
                                        <p:cTn id="52" dur="500" decel="50000" autoRev="1" fill="hold">
                                          <p:stCondLst>
                                            <p:cond delay="0"/>
                                          </p:stCondLst>
                                        </p:cTn>
                                        <p:tgtEl>
                                          <p:spTgt spid="19"/>
                                        </p:tgtEl>
                                        <p:attrNameLst>
                                          <p:attrName>ppt_x</p:attrName>
                                        </p:attrNameLst>
                                      </p:cBhvr>
                                    </p:anim>
                                    <p:anim from="(-#ppt_h/2)" to="(#ppt_y)" calcmode="lin" valueType="num">
                                      <p:cBhvr>
                                        <p:cTn id="53" dur="1000" fill="hold">
                                          <p:stCondLst>
                                            <p:cond delay="0"/>
                                          </p:stCondLst>
                                        </p:cTn>
                                        <p:tgtEl>
                                          <p:spTgt spid="19"/>
                                        </p:tgtEl>
                                        <p:attrNameLst>
                                          <p:attrName>ppt_y</p:attrName>
                                        </p:attrNameLst>
                                      </p:cBhvr>
                                    </p:anim>
                                    <p:animRot by="21600000">
                                      <p:cBhvr>
                                        <p:cTn id="54" dur="1000" fill="hold">
                                          <p:stCondLst>
                                            <p:cond delay="0"/>
                                          </p:stCondLst>
                                        </p:cTn>
                                        <p:tgtEl>
                                          <p:spTgt spid="19"/>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6" presetClass="entr" presetSubtype="0" fill="hold" grpId="0" nodeType="clickEffect">
                                  <p:stCondLst>
                                    <p:cond delay="0"/>
                                  </p:stCondLst>
                                  <p:iterate type="lt">
                                    <p:tmPct val="10000"/>
                                  </p:iterate>
                                  <p:childTnLst>
                                    <p:set>
                                      <p:cBhvr>
                                        <p:cTn id="64" dur="1" fill="hold">
                                          <p:stCondLst>
                                            <p:cond delay="0"/>
                                          </p:stCondLst>
                                        </p:cTn>
                                        <p:tgtEl>
                                          <p:spTgt spid="20"/>
                                        </p:tgtEl>
                                        <p:attrNameLst>
                                          <p:attrName>style.visibility</p:attrName>
                                        </p:attrNameLst>
                                      </p:cBhvr>
                                      <p:to>
                                        <p:strVal val="visible"/>
                                      </p:to>
                                    </p:set>
                                    <p:anim by="(-#ppt_w*2)" calcmode="lin" valueType="num">
                                      <p:cBhvr rctx="PPT">
                                        <p:cTn id="65" dur="500" autoRev="1" fill="hold">
                                          <p:stCondLst>
                                            <p:cond delay="0"/>
                                          </p:stCondLst>
                                        </p:cTn>
                                        <p:tgtEl>
                                          <p:spTgt spid="20"/>
                                        </p:tgtEl>
                                        <p:attrNameLst>
                                          <p:attrName>ppt_w</p:attrName>
                                        </p:attrNameLst>
                                      </p:cBhvr>
                                    </p:anim>
                                    <p:anim by="(#ppt_w*0.50)" calcmode="lin" valueType="num">
                                      <p:cBhvr>
                                        <p:cTn id="66" dur="500" decel="50000" autoRev="1" fill="hold">
                                          <p:stCondLst>
                                            <p:cond delay="0"/>
                                          </p:stCondLst>
                                        </p:cTn>
                                        <p:tgtEl>
                                          <p:spTgt spid="20"/>
                                        </p:tgtEl>
                                        <p:attrNameLst>
                                          <p:attrName>ppt_x</p:attrName>
                                        </p:attrNameLst>
                                      </p:cBhvr>
                                    </p:anim>
                                    <p:anim from="(-#ppt_h/2)" to="(#ppt_y)" calcmode="lin" valueType="num">
                                      <p:cBhvr>
                                        <p:cTn id="67" dur="1000" fill="hold">
                                          <p:stCondLst>
                                            <p:cond delay="0"/>
                                          </p:stCondLst>
                                        </p:cTn>
                                        <p:tgtEl>
                                          <p:spTgt spid="20"/>
                                        </p:tgtEl>
                                        <p:attrNameLst>
                                          <p:attrName>ppt_y</p:attrName>
                                        </p:attrNameLst>
                                      </p:cBhvr>
                                    </p:anim>
                                    <p:animRot by="21600000">
                                      <p:cBhvr>
                                        <p:cTn id="68" dur="1000" fill="hold">
                                          <p:stCondLst>
                                            <p:cond delay="0"/>
                                          </p:stCondLst>
                                        </p:cTn>
                                        <p:tgtEl>
                                          <p:spTgt spid="20"/>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56" presetClass="entr" presetSubtype="0" fill="hold" grpId="0" nodeType="clickEffect">
                                  <p:stCondLst>
                                    <p:cond delay="0"/>
                                  </p:stCondLst>
                                  <p:iterate type="lt">
                                    <p:tmPct val="10000"/>
                                  </p:iterate>
                                  <p:childTnLst>
                                    <p:set>
                                      <p:cBhvr>
                                        <p:cTn id="72" dur="1" fill="hold">
                                          <p:stCondLst>
                                            <p:cond delay="0"/>
                                          </p:stCondLst>
                                        </p:cTn>
                                        <p:tgtEl>
                                          <p:spTgt spid="23"/>
                                        </p:tgtEl>
                                        <p:attrNameLst>
                                          <p:attrName>style.visibility</p:attrName>
                                        </p:attrNameLst>
                                      </p:cBhvr>
                                      <p:to>
                                        <p:strVal val="visible"/>
                                      </p:to>
                                    </p:set>
                                    <p:anim by="(-#ppt_w*2)" calcmode="lin" valueType="num">
                                      <p:cBhvr rctx="PPT">
                                        <p:cTn id="73" dur="500" autoRev="1" fill="hold">
                                          <p:stCondLst>
                                            <p:cond delay="0"/>
                                          </p:stCondLst>
                                        </p:cTn>
                                        <p:tgtEl>
                                          <p:spTgt spid="23"/>
                                        </p:tgtEl>
                                        <p:attrNameLst>
                                          <p:attrName>ppt_w</p:attrName>
                                        </p:attrNameLst>
                                      </p:cBhvr>
                                    </p:anim>
                                    <p:anim by="(#ppt_w*0.50)" calcmode="lin" valueType="num">
                                      <p:cBhvr>
                                        <p:cTn id="74" dur="500" decel="50000" autoRev="1" fill="hold">
                                          <p:stCondLst>
                                            <p:cond delay="0"/>
                                          </p:stCondLst>
                                        </p:cTn>
                                        <p:tgtEl>
                                          <p:spTgt spid="23"/>
                                        </p:tgtEl>
                                        <p:attrNameLst>
                                          <p:attrName>ppt_x</p:attrName>
                                        </p:attrNameLst>
                                      </p:cBhvr>
                                    </p:anim>
                                    <p:anim from="(-#ppt_h/2)" to="(#ppt_y)" calcmode="lin" valueType="num">
                                      <p:cBhvr>
                                        <p:cTn id="75" dur="1000" fill="hold">
                                          <p:stCondLst>
                                            <p:cond delay="0"/>
                                          </p:stCondLst>
                                        </p:cTn>
                                        <p:tgtEl>
                                          <p:spTgt spid="23"/>
                                        </p:tgtEl>
                                        <p:attrNameLst>
                                          <p:attrName>ppt_y</p:attrName>
                                        </p:attrNameLst>
                                      </p:cBhvr>
                                    </p:anim>
                                    <p:animRot by="21600000">
                                      <p:cBhvr>
                                        <p:cTn id="76" dur="1000" fill="hold">
                                          <p:stCondLst>
                                            <p:cond delay="0"/>
                                          </p:stCondLst>
                                        </p:cTn>
                                        <p:tgtEl>
                                          <p:spTgt spid="23"/>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56" presetClass="entr" presetSubtype="0" fill="hold" grpId="0" nodeType="clickEffect">
                                  <p:stCondLst>
                                    <p:cond delay="0"/>
                                  </p:stCondLst>
                                  <p:iterate type="lt">
                                    <p:tmPct val="10000"/>
                                  </p:iterate>
                                  <p:childTnLst>
                                    <p:set>
                                      <p:cBhvr>
                                        <p:cTn id="80" dur="1" fill="hold">
                                          <p:stCondLst>
                                            <p:cond delay="0"/>
                                          </p:stCondLst>
                                        </p:cTn>
                                        <p:tgtEl>
                                          <p:spTgt spid="24"/>
                                        </p:tgtEl>
                                        <p:attrNameLst>
                                          <p:attrName>style.visibility</p:attrName>
                                        </p:attrNameLst>
                                      </p:cBhvr>
                                      <p:to>
                                        <p:strVal val="visible"/>
                                      </p:to>
                                    </p:set>
                                    <p:anim by="(-#ppt_w*2)" calcmode="lin" valueType="num">
                                      <p:cBhvr rctx="PPT">
                                        <p:cTn id="81" dur="500" autoRev="1" fill="hold">
                                          <p:stCondLst>
                                            <p:cond delay="0"/>
                                          </p:stCondLst>
                                        </p:cTn>
                                        <p:tgtEl>
                                          <p:spTgt spid="24"/>
                                        </p:tgtEl>
                                        <p:attrNameLst>
                                          <p:attrName>ppt_w</p:attrName>
                                        </p:attrNameLst>
                                      </p:cBhvr>
                                    </p:anim>
                                    <p:anim by="(#ppt_w*0.50)" calcmode="lin" valueType="num">
                                      <p:cBhvr>
                                        <p:cTn id="82" dur="500" decel="50000" autoRev="1" fill="hold">
                                          <p:stCondLst>
                                            <p:cond delay="0"/>
                                          </p:stCondLst>
                                        </p:cTn>
                                        <p:tgtEl>
                                          <p:spTgt spid="24"/>
                                        </p:tgtEl>
                                        <p:attrNameLst>
                                          <p:attrName>ppt_x</p:attrName>
                                        </p:attrNameLst>
                                      </p:cBhvr>
                                    </p:anim>
                                    <p:anim from="(-#ppt_h/2)" to="(#ppt_y)" calcmode="lin" valueType="num">
                                      <p:cBhvr>
                                        <p:cTn id="83" dur="1000" fill="hold">
                                          <p:stCondLst>
                                            <p:cond delay="0"/>
                                          </p:stCondLst>
                                        </p:cTn>
                                        <p:tgtEl>
                                          <p:spTgt spid="24"/>
                                        </p:tgtEl>
                                        <p:attrNameLst>
                                          <p:attrName>ppt_y</p:attrName>
                                        </p:attrNameLst>
                                      </p:cBhvr>
                                    </p:anim>
                                    <p:animRot by="21600000">
                                      <p:cBhvr>
                                        <p:cTn id="84" dur="1000" fill="hold">
                                          <p:stCondLst>
                                            <p:cond delay="0"/>
                                          </p:stCondLst>
                                        </p:cTn>
                                        <p:tgtEl>
                                          <p:spTgt spid="24"/>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56" presetClass="entr" presetSubtype="0" fill="hold" grpId="0" nodeType="clickEffect">
                                  <p:stCondLst>
                                    <p:cond delay="0"/>
                                  </p:stCondLst>
                                  <p:iterate type="lt">
                                    <p:tmPct val="10000"/>
                                  </p:iterate>
                                  <p:childTnLst>
                                    <p:set>
                                      <p:cBhvr>
                                        <p:cTn id="88" dur="1" fill="hold">
                                          <p:stCondLst>
                                            <p:cond delay="0"/>
                                          </p:stCondLst>
                                        </p:cTn>
                                        <p:tgtEl>
                                          <p:spTgt spid="21"/>
                                        </p:tgtEl>
                                        <p:attrNameLst>
                                          <p:attrName>style.visibility</p:attrName>
                                        </p:attrNameLst>
                                      </p:cBhvr>
                                      <p:to>
                                        <p:strVal val="visible"/>
                                      </p:to>
                                    </p:set>
                                    <p:anim by="(-#ppt_w*2)" calcmode="lin" valueType="num">
                                      <p:cBhvr rctx="PPT">
                                        <p:cTn id="89" dur="500" autoRev="1" fill="hold">
                                          <p:stCondLst>
                                            <p:cond delay="0"/>
                                          </p:stCondLst>
                                        </p:cTn>
                                        <p:tgtEl>
                                          <p:spTgt spid="21"/>
                                        </p:tgtEl>
                                        <p:attrNameLst>
                                          <p:attrName>ppt_w</p:attrName>
                                        </p:attrNameLst>
                                      </p:cBhvr>
                                    </p:anim>
                                    <p:anim by="(#ppt_w*0.50)" calcmode="lin" valueType="num">
                                      <p:cBhvr>
                                        <p:cTn id="90" dur="500" decel="50000" autoRev="1" fill="hold">
                                          <p:stCondLst>
                                            <p:cond delay="0"/>
                                          </p:stCondLst>
                                        </p:cTn>
                                        <p:tgtEl>
                                          <p:spTgt spid="21"/>
                                        </p:tgtEl>
                                        <p:attrNameLst>
                                          <p:attrName>ppt_x</p:attrName>
                                        </p:attrNameLst>
                                      </p:cBhvr>
                                    </p:anim>
                                    <p:anim from="(-#ppt_h/2)" to="(#ppt_y)" calcmode="lin" valueType="num">
                                      <p:cBhvr>
                                        <p:cTn id="91" dur="1000" fill="hold">
                                          <p:stCondLst>
                                            <p:cond delay="0"/>
                                          </p:stCondLst>
                                        </p:cTn>
                                        <p:tgtEl>
                                          <p:spTgt spid="21"/>
                                        </p:tgtEl>
                                        <p:attrNameLst>
                                          <p:attrName>ppt_y</p:attrName>
                                        </p:attrNameLst>
                                      </p:cBhvr>
                                    </p:anim>
                                    <p:animRot by="21600000">
                                      <p:cBhvr>
                                        <p:cTn id="92" dur="1000" fill="hold">
                                          <p:stCondLst>
                                            <p:cond delay="0"/>
                                          </p:stCondLst>
                                        </p:cTn>
                                        <p:tgtEl>
                                          <p:spTgt spid="21"/>
                                        </p:tgtEl>
                                        <p:attrNameLst>
                                          <p:attrName>r</p:attrName>
                                        </p:attrNameLst>
                                      </p:cBhvr>
                                    </p:animRot>
                                  </p:childTnLst>
                                </p:cTn>
                              </p:par>
                            </p:childTnLst>
                          </p:cTn>
                        </p:par>
                      </p:childTnLst>
                    </p:cTn>
                  </p:par>
                  <p:par>
                    <p:cTn id="93" fill="hold">
                      <p:stCondLst>
                        <p:cond delay="indefinite"/>
                      </p:stCondLst>
                      <p:childTnLst>
                        <p:par>
                          <p:cTn id="94" fill="hold">
                            <p:stCondLst>
                              <p:cond delay="0"/>
                            </p:stCondLst>
                            <p:childTnLst>
                              <p:par>
                                <p:cTn id="95" presetID="56" presetClass="entr" presetSubtype="0" fill="hold" grpId="0" nodeType="clickEffect">
                                  <p:stCondLst>
                                    <p:cond delay="0"/>
                                  </p:stCondLst>
                                  <p:iterate type="lt">
                                    <p:tmPct val="10000"/>
                                  </p:iterate>
                                  <p:childTnLst>
                                    <p:set>
                                      <p:cBhvr>
                                        <p:cTn id="96" dur="1" fill="hold">
                                          <p:stCondLst>
                                            <p:cond delay="0"/>
                                          </p:stCondLst>
                                        </p:cTn>
                                        <p:tgtEl>
                                          <p:spTgt spid="25"/>
                                        </p:tgtEl>
                                        <p:attrNameLst>
                                          <p:attrName>style.visibility</p:attrName>
                                        </p:attrNameLst>
                                      </p:cBhvr>
                                      <p:to>
                                        <p:strVal val="visible"/>
                                      </p:to>
                                    </p:set>
                                    <p:anim by="(-#ppt_w*2)" calcmode="lin" valueType="num">
                                      <p:cBhvr rctx="PPT">
                                        <p:cTn id="97" dur="500" autoRev="1" fill="hold">
                                          <p:stCondLst>
                                            <p:cond delay="0"/>
                                          </p:stCondLst>
                                        </p:cTn>
                                        <p:tgtEl>
                                          <p:spTgt spid="25"/>
                                        </p:tgtEl>
                                        <p:attrNameLst>
                                          <p:attrName>ppt_w</p:attrName>
                                        </p:attrNameLst>
                                      </p:cBhvr>
                                    </p:anim>
                                    <p:anim by="(#ppt_w*0.50)" calcmode="lin" valueType="num">
                                      <p:cBhvr>
                                        <p:cTn id="98" dur="500" decel="50000" autoRev="1" fill="hold">
                                          <p:stCondLst>
                                            <p:cond delay="0"/>
                                          </p:stCondLst>
                                        </p:cTn>
                                        <p:tgtEl>
                                          <p:spTgt spid="25"/>
                                        </p:tgtEl>
                                        <p:attrNameLst>
                                          <p:attrName>ppt_x</p:attrName>
                                        </p:attrNameLst>
                                      </p:cBhvr>
                                    </p:anim>
                                    <p:anim from="(-#ppt_h/2)" to="(#ppt_y)" calcmode="lin" valueType="num">
                                      <p:cBhvr>
                                        <p:cTn id="99" dur="1000" fill="hold">
                                          <p:stCondLst>
                                            <p:cond delay="0"/>
                                          </p:stCondLst>
                                        </p:cTn>
                                        <p:tgtEl>
                                          <p:spTgt spid="25"/>
                                        </p:tgtEl>
                                        <p:attrNameLst>
                                          <p:attrName>ppt_y</p:attrName>
                                        </p:attrNameLst>
                                      </p:cBhvr>
                                    </p:anim>
                                    <p:animRot by="21600000">
                                      <p:cBhvr>
                                        <p:cTn id="100" dur="1000" fill="hold">
                                          <p:stCondLst>
                                            <p:cond delay="0"/>
                                          </p:stCondLst>
                                        </p:cTn>
                                        <p:tgtEl>
                                          <p:spTgt spid="25"/>
                                        </p:tgtEl>
                                        <p:attrNameLst>
                                          <p:attrName>r</p:attrName>
                                        </p:attrNameLst>
                                      </p:cBhvr>
                                    </p:animRot>
                                  </p:childTnLst>
                                </p:cTn>
                              </p:par>
                            </p:childTnLst>
                          </p:cTn>
                        </p:par>
                      </p:childTnLst>
                    </p:cTn>
                  </p:par>
                  <p:par>
                    <p:cTn id="101" fill="hold">
                      <p:stCondLst>
                        <p:cond delay="indefinite"/>
                      </p:stCondLst>
                      <p:childTnLst>
                        <p:par>
                          <p:cTn id="102" fill="hold">
                            <p:stCondLst>
                              <p:cond delay="0"/>
                            </p:stCondLst>
                            <p:childTnLst>
                              <p:par>
                                <p:cTn id="103" presetID="56" presetClass="entr" presetSubtype="0" fill="hold" grpId="0" nodeType="clickEffect">
                                  <p:stCondLst>
                                    <p:cond delay="0"/>
                                  </p:stCondLst>
                                  <p:iterate type="lt">
                                    <p:tmPct val="10000"/>
                                  </p:iterate>
                                  <p:childTnLst>
                                    <p:set>
                                      <p:cBhvr>
                                        <p:cTn id="104" dur="1" fill="hold">
                                          <p:stCondLst>
                                            <p:cond delay="0"/>
                                          </p:stCondLst>
                                        </p:cTn>
                                        <p:tgtEl>
                                          <p:spTgt spid="26"/>
                                        </p:tgtEl>
                                        <p:attrNameLst>
                                          <p:attrName>style.visibility</p:attrName>
                                        </p:attrNameLst>
                                      </p:cBhvr>
                                      <p:to>
                                        <p:strVal val="visible"/>
                                      </p:to>
                                    </p:set>
                                    <p:anim by="(-#ppt_w*2)" calcmode="lin" valueType="num">
                                      <p:cBhvr rctx="PPT">
                                        <p:cTn id="105" dur="500" autoRev="1" fill="hold">
                                          <p:stCondLst>
                                            <p:cond delay="0"/>
                                          </p:stCondLst>
                                        </p:cTn>
                                        <p:tgtEl>
                                          <p:spTgt spid="26"/>
                                        </p:tgtEl>
                                        <p:attrNameLst>
                                          <p:attrName>ppt_w</p:attrName>
                                        </p:attrNameLst>
                                      </p:cBhvr>
                                    </p:anim>
                                    <p:anim by="(#ppt_w*0.50)" calcmode="lin" valueType="num">
                                      <p:cBhvr>
                                        <p:cTn id="106" dur="500" decel="50000" autoRev="1" fill="hold">
                                          <p:stCondLst>
                                            <p:cond delay="0"/>
                                          </p:stCondLst>
                                        </p:cTn>
                                        <p:tgtEl>
                                          <p:spTgt spid="26"/>
                                        </p:tgtEl>
                                        <p:attrNameLst>
                                          <p:attrName>ppt_x</p:attrName>
                                        </p:attrNameLst>
                                      </p:cBhvr>
                                    </p:anim>
                                    <p:anim from="(-#ppt_h/2)" to="(#ppt_y)" calcmode="lin" valueType="num">
                                      <p:cBhvr>
                                        <p:cTn id="107" dur="1000" fill="hold">
                                          <p:stCondLst>
                                            <p:cond delay="0"/>
                                          </p:stCondLst>
                                        </p:cTn>
                                        <p:tgtEl>
                                          <p:spTgt spid="26"/>
                                        </p:tgtEl>
                                        <p:attrNameLst>
                                          <p:attrName>ppt_y</p:attrName>
                                        </p:attrNameLst>
                                      </p:cBhvr>
                                    </p:anim>
                                    <p:animRot by="21600000">
                                      <p:cBhvr>
                                        <p:cTn id="108" dur="1000" fill="hold">
                                          <p:stCondLst>
                                            <p:cond delay="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P spid="17" grpId="0"/>
      <p:bldP spid="18" grpId="0"/>
      <p:bldP spid="19" grpId="0"/>
      <p:bldP spid="20" grpId="0"/>
      <p:bldP spid="21" grpId="0"/>
      <p:bldP spid="22" grpId="0"/>
      <p:bldP spid="23" grpId="0"/>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a:extLst>
              <a:ext uri="{FF2B5EF4-FFF2-40B4-BE49-F238E27FC236}">
                <a16:creationId xmlns:a16="http://schemas.microsoft.com/office/drawing/2014/main" id="{72151FCE-6B4B-4248-A17D-556970A2EFC4}"/>
              </a:ext>
            </a:extLst>
          </p:cNvPr>
          <p:cNvSpPr txBox="1">
            <a:spLocks noChangeArrowheads="1"/>
          </p:cNvSpPr>
          <p:nvPr/>
        </p:nvSpPr>
        <p:spPr bwMode="auto">
          <a:xfrm>
            <a:off x="304800" y="304800"/>
            <a:ext cx="11506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chemeClr val="accent2"/>
                </a:solidFill>
              </a:rPr>
              <a:t> + Tác giả dùng từ </a:t>
            </a:r>
            <a:r>
              <a:rPr lang="en-US" altLang="en-US" sz="2800" b="1" i="1">
                <a:solidFill>
                  <a:schemeClr val="accent2"/>
                </a:solidFill>
              </a:rPr>
              <a:t>kéo đến</a:t>
            </a:r>
            <a:r>
              <a:rPr lang="en-US" altLang="en-US" sz="2800" b="1">
                <a:solidFill>
                  <a:schemeClr val="accent2"/>
                </a:solidFill>
              </a:rPr>
              <a:t> để tả </a:t>
            </a:r>
            <a:r>
              <a:rPr lang="en-US" altLang="en-US" sz="2800" b="1" i="1">
                <a:solidFill>
                  <a:schemeClr val="accent2"/>
                </a:solidFill>
              </a:rPr>
              <a:t>cơn dông,</a:t>
            </a:r>
            <a:r>
              <a:rPr lang="en-US" altLang="en-US" sz="2800" b="1">
                <a:solidFill>
                  <a:schemeClr val="accent2"/>
                </a:solidFill>
              </a:rPr>
              <a:t> dùng các từ </a:t>
            </a:r>
            <a:r>
              <a:rPr lang="en-US" altLang="en-US" sz="2800" b="1" i="1">
                <a:solidFill>
                  <a:schemeClr val="accent2"/>
                </a:solidFill>
              </a:rPr>
              <a:t>múa, reo, chào</a:t>
            </a:r>
            <a:r>
              <a:rPr lang="en-US" altLang="en-US" sz="2800" b="1">
                <a:solidFill>
                  <a:schemeClr val="accent2"/>
                </a:solidFill>
              </a:rPr>
              <a:t> để tả </a:t>
            </a:r>
            <a:r>
              <a:rPr lang="en-US" altLang="en-US" sz="2800" b="1" i="1">
                <a:solidFill>
                  <a:schemeClr val="accent2"/>
                </a:solidFill>
              </a:rPr>
              <a:t>lá gạo;</a:t>
            </a:r>
            <a:r>
              <a:rPr lang="en-US" altLang="en-US" sz="2800" b="1">
                <a:solidFill>
                  <a:schemeClr val="accent2"/>
                </a:solidFill>
              </a:rPr>
              <a:t> dùng các từ </a:t>
            </a:r>
            <a:r>
              <a:rPr lang="en-US" altLang="en-US" sz="2800" b="1" i="1">
                <a:solidFill>
                  <a:schemeClr val="accent2"/>
                </a:solidFill>
              </a:rPr>
              <a:t>thảo, hiền, đứng hát</a:t>
            </a:r>
            <a:r>
              <a:rPr lang="en-US" altLang="en-US" sz="2800" b="1">
                <a:solidFill>
                  <a:schemeClr val="accent2"/>
                </a:solidFill>
              </a:rPr>
              <a:t> để tả </a:t>
            </a:r>
            <a:r>
              <a:rPr lang="en-US" altLang="en-US" sz="2800" b="1" i="1">
                <a:solidFill>
                  <a:schemeClr val="accent2"/>
                </a:solidFill>
              </a:rPr>
              <a:t>cây gạo.</a:t>
            </a:r>
          </a:p>
        </p:txBody>
      </p:sp>
      <p:sp>
        <p:nvSpPr>
          <p:cNvPr id="11269" name="Text Box 5">
            <a:extLst>
              <a:ext uri="{FF2B5EF4-FFF2-40B4-BE49-F238E27FC236}">
                <a16:creationId xmlns:a16="http://schemas.microsoft.com/office/drawing/2014/main" id="{AC6F5B0C-8DF9-4DB7-A165-E9792E53C8C7}"/>
              </a:ext>
            </a:extLst>
          </p:cNvPr>
          <p:cNvSpPr txBox="1">
            <a:spLocks noChangeArrowheads="1"/>
          </p:cNvSpPr>
          <p:nvPr/>
        </p:nvSpPr>
        <p:spPr bwMode="auto">
          <a:xfrm>
            <a:off x="457200" y="1447800"/>
            <a:ext cx="11506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t> - Các từ ngữ dùng để tả các sự vật là những từ ngữ thường dùng làm gì ?</a:t>
            </a:r>
          </a:p>
        </p:txBody>
      </p:sp>
      <p:sp>
        <p:nvSpPr>
          <p:cNvPr id="11270" name="Text Box 6">
            <a:extLst>
              <a:ext uri="{FF2B5EF4-FFF2-40B4-BE49-F238E27FC236}">
                <a16:creationId xmlns:a16="http://schemas.microsoft.com/office/drawing/2014/main" id="{7EE5DCEF-DD91-4962-A200-15FDE3E3BDEC}"/>
              </a:ext>
            </a:extLst>
          </p:cNvPr>
          <p:cNvSpPr txBox="1">
            <a:spLocks noChangeArrowheads="1"/>
          </p:cNvSpPr>
          <p:nvPr/>
        </p:nvSpPr>
        <p:spPr bwMode="auto">
          <a:xfrm>
            <a:off x="279722" y="2454961"/>
            <a:ext cx="11734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chemeClr val="accent2"/>
                </a:solidFill>
              </a:rPr>
              <a:t> + Từ </a:t>
            </a:r>
            <a:r>
              <a:rPr lang="en-US" altLang="en-US" sz="2800" b="1" i="1">
                <a:solidFill>
                  <a:schemeClr val="accent2"/>
                </a:solidFill>
              </a:rPr>
              <a:t>anh em</a:t>
            </a:r>
            <a:r>
              <a:rPr lang="en-US" altLang="en-US" sz="2800" b="1">
                <a:solidFill>
                  <a:schemeClr val="accent2"/>
                </a:solidFill>
              </a:rPr>
              <a:t> là từ chỉ người; Các từ </a:t>
            </a:r>
            <a:r>
              <a:rPr lang="en-US" altLang="en-US" sz="2800" b="1" i="1">
                <a:solidFill>
                  <a:schemeClr val="accent2"/>
                </a:solidFill>
              </a:rPr>
              <a:t>kéo đến, múa, reo, chào, đứng hát </a:t>
            </a:r>
            <a:r>
              <a:rPr lang="en-US" altLang="en-US" sz="2800" b="1">
                <a:solidFill>
                  <a:schemeClr val="accent2"/>
                </a:solidFill>
              </a:rPr>
              <a:t>là từ chỉ hoạt động của con người; Từ </a:t>
            </a:r>
            <a:r>
              <a:rPr lang="en-US" altLang="en-US" sz="2800" b="1" i="1">
                <a:solidFill>
                  <a:schemeClr val="accent2"/>
                </a:solidFill>
              </a:rPr>
              <a:t>thảo, hiền </a:t>
            </a:r>
            <a:r>
              <a:rPr lang="en-US" altLang="en-US" sz="2800" b="1">
                <a:solidFill>
                  <a:schemeClr val="accent2"/>
                </a:solidFill>
              </a:rPr>
              <a:t>là từ chỉ đặc điểm của con người.</a:t>
            </a:r>
          </a:p>
        </p:txBody>
      </p:sp>
      <p:sp>
        <p:nvSpPr>
          <p:cNvPr id="11271" name="Text Box 7">
            <a:extLst>
              <a:ext uri="{FF2B5EF4-FFF2-40B4-BE49-F238E27FC236}">
                <a16:creationId xmlns:a16="http://schemas.microsoft.com/office/drawing/2014/main" id="{4045C481-71AC-467A-89E1-30072E501C74}"/>
              </a:ext>
            </a:extLst>
          </p:cNvPr>
          <p:cNvSpPr txBox="1">
            <a:spLocks noChangeArrowheads="1"/>
          </p:cNvSpPr>
          <p:nvPr/>
        </p:nvSpPr>
        <p:spPr bwMode="auto">
          <a:xfrm>
            <a:off x="279722" y="4038600"/>
            <a:ext cx="1153127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t>    - Để nhân hóa các sự vật trong đoạn văn, tác giả đã dùng những cách nào ?</a:t>
            </a:r>
          </a:p>
        </p:txBody>
      </p:sp>
      <p:sp>
        <p:nvSpPr>
          <p:cNvPr id="11272" name="Text Box 8">
            <a:extLst>
              <a:ext uri="{FF2B5EF4-FFF2-40B4-BE49-F238E27FC236}">
                <a16:creationId xmlns:a16="http://schemas.microsoft.com/office/drawing/2014/main" id="{0151D6B2-C356-4574-BB7A-2983CD4CB023}"/>
              </a:ext>
            </a:extLst>
          </p:cNvPr>
          <p:cNvSpPr txBox="1">
            <a:spLocks noChangeArrowheads="1"/>
          </p:cNvSpPr>
          <p:nvPr/>
        </p:nvSpPr>
        <p:spPr bwMode="auto">
          <a:xfrm>
            <a:off x="176513" y="5183394"/>
            <a:ext cx="117348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chemeClr val="accent2"/>
                </a:solidFill>
              </a:rPr>
              <a:t>   + Tác giả dùng hai cách nhân hóa: nhân hóa bằng từ </a:t>
            </a:r>
            <a:r>
              <a:rPr lang="en-US" altLang="en-US" sz="2800" b="1" i="1">
                <a:solidFill>
                  <a:schemeClr val="accent2"/>
                </a:solidFill>
              </a:rPr>
              <a:t>chỉ bộ phận của con người</a:t>
            </a:r>
            <a:r>
              <a:rPr lang="en-US" altLang="en-US" sz="2800" b="1">
                <a:solidFill>
                  <a:schemeClr val="accent2"/>
                </a:solidFill>
              </a:rPr>
              <a:t> và dùng từ nhân hóa bằng các từ </a:t>
            </a:r>
            <a:r>
              <a:rPr lang="en-US" altLang="en-US" sz="2800" b="1" i="1">
                <a:solidFill>
                  <a:schemeClr val="accent2"/>
                </a:solidFill>
              </a:rPr>
              <a:t>chỉ hoạt động, đặc điểm của người.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11268"/>
                                        </p:tgtEl>
                                        <p:attrNameLst>
                                          <p:attrName>style.visibility</p:attrName>
                                        </p:attrNameLst>
                                      </p:cBhvr>
                                      <p:to>
                                        <p:strVal val="visible"/>
                                      </p:to>
                                    </p:set>
                                    <p:anim calcmode="lin" valueType="num">
                                      <p:cBhvr>
                                        <p:cTn id="7" dur="1000" fill="hold"/>
                                        <p:tgtEl>
                                          <p:spTgt spid="11268"/>
                                        </p:tgtEl>
                                        <p:attrNameLst>
                                          <p:attrName>ppt_w</p:attrName>
                                        </p:attrNameLst>
                                      </p:cBhvr>
                                      <p:tavLst>
                                        <p:tav tm="0">
                                          <p:val>
                                            <p:fltVal val="0"/>
                                          </p:val>
                                        </p:tav>
                                        <p:tav tm="100000">
                                          <p:val>
                                            <p:strVal val="#ppt_w"/>
                                          </p:val>
                                        </p:tav>
                                      </p:tavLst>
                                    </p:anim>
                                    <p:anim calcmode="lin" valueType="num">
                                      <p:cBhvr>
                                        <p:cTn id="8" dur="1000" fill="hold"/>
                                        <p:tgtEl>
                                          <p:spTgt spid="11268"/>
                                        </p:tgtEl>
                                        <p:attrNameLst>
                                          <p:attrName>ppt_h</p:attrName>
                                        </p:attrNameLst>
                                      </p:cBhvr>
                                      <p:tavLst>
                                        <p:tav tm="0">
                                          <p:val>
                                            <p:fltVal val="0"/>
                                          </p:val>
                                        </p:tav>
                                        <p:tav tm="100000">
                                          <p:val>
                                            <p:strVal val="#ppt_h"/>
                                          </p:val>
                                        </p:tav>
                                      </p:tavLst>
                                    </p:anim>
                                    <p:anim calcmode="lin" valueType="num">
                                      <p:cBhvr>
                                        <p:cTn id="9" dur="1000" fill="hold"/>
                                        <p:tgtEl>
                                          <p:spTgt spid="11268"/>
                                        </p:tgtEl>
                                        <p:attrNameLst>
                                          <p:attrName>style.rotation</p:attrName>
                                        </p:attrNameLst>
                                      </p:cBhvr>
                                      <p:tavLst>
                                        <p:tav tm="0">
                                          <p:val>
                                            <p:fltVal val="90"/>
                                          </p:val>
                                        </p:tav>
                                        <p:tav tm="100000">
                                          <p:val>
                                            <p:fltVal val="0"/>
                                          </p:val>
                                        </p:tav>
                                      </p:tavLst>
                                    </p:anim>
                                    <p:animEffect transition="in" filter="fade">
                                      <p:cBhvr>
                                        <p:cTn id="10" dur="1000"/>
                                        <p:tgtEl>
                                          <p:spTgt spid="112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11269"/>
                                        </p:tgtEl>
                                        <p:attrNameLst>
                                          <p:attrName>style.visibility</p:attrName>
                                        </p:attrNameLst>
                                      </p:cBhvr>
                                      <p:to>
                                        <p:strVal val="visible"/>
                                      </p:to>
                                    </p:set>
                                    <p:anim calcmode="lin" valueType="num">
                                      <p:cBhvr>
                                        <p:cTn id="15" dur="1000" fill="hold"/>
                                        <p:tgtEl>
                                          <p:spTgt spid="11269"/>
                                        </p:tgtEl>
                                        <p:attrNameLst>
                                          <p:attrName>ppt_w</p:attrName>
                                        </p:attrNameLst>
                                      </p:cBhvr>
                                      <p:tavLst>
                                        <p:tav tm="0">
                                          <p:val>
                                            <p:strVal val="#ppt_w+.3"/>
                                          </p:val>
                                        </p:tav>
                                        <p:tav tm="100000">
                                          <p:val>
                                            <p:strVal val="#ppt_w"/>
                                          </p:val>
                                        </p:tav>
                                      </p:tavLst>
                                    </p:anim>
                                    <p:anim calcmode="lin" valueType="num">
                                      <p:cBhvr>
                                        <p:cTn id="16" dur="1000" fill="hold"/>
                                        <p:tgtEl>
                                          <p:spTgt spid="11269"/>
                                        </p:tgtEl>
                                        <p:attrNameLst>
                                          <p:attrName>ppt_h</p:attrName>
                                        </p:attrNameLst>
                                      </p:cBhvr>
                                      <p:tavLst>
                                        <p:tav tm="0">
                                          <p:val>
                                            <p:strVal val="#ppt_h"/>
                                          </p:val>
                                        </p:tav>
                                        <p:tav tm="100000">
                                          <p:val>
                                            <p:strVal val="#ppt_h"/>
                                          </p:val>
                                        </p:tav>
                                      </p:tavLst>
                                    </p:anim>
                                    <p:animEffect transition="in" filter="fade">
                                      <p:cBhvr>
                                        <p:cTn id="17" dur="1000"/>
                                        <p:tgtEl>
                                          <p:spTgt spid="112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grpId="0" nodeType="clickEffect">
                                  <p:stCondLst>
                                    <p:cond delay="0"/>
                                  </p:stCondLst>
                                  <p:iterate type="lt">
                                    <p:tmPct val="5000"/>
                                  </p:iterate>
                                  <p:childTnLst>
                                    <p:set>
                                      <p:cBhvr>
                                        <p:cTn id="21" dur="1" fill="hold">
                                          <p:stCondLst>
                                            <p:cond delay="0"/>
                                          </p:stCondLst>
                                        </p:cTn>
                                        <p:tgtEl>
                                          <p:spTgt spid="11270"/>
                                        </p:tgtEl>
                                        <p:attrNameLst>
                                          <p:attrName>style.visibility</p:attrName>
                                        </p:attrNameLst>
                                      </p:cBhvr>
                                      <p:to>
                                        <p:strVal val="visible"/>
                                      </p:to>
                                    </p:set>
                                    <p:anim calcmode="lin" valueType="num">
                                      <p:cBhvr>
                                        <p:cTn id="22" dur="1000" fill="hold"/>
                                        <p:tgtEl>
                                          <p:spTgt spid="11270"/>
                                        </p:tgtEl>
                                        <p:attrNameLst>
                                          <p:attrName>ppt_w</p:attrName>
                                        </p:attrNameLst>
                                      </p:cBhvr>
                                      <p:tavLst>
                                        <p:tav tm="0">
                                          <p:val>
                                            <p:fltVal val="0"/>
                                          </p:val>
                                        </p:tav>
                                        <p:tav tm="100000">
                                          <p:val>
                                            <p:strVal val="#ppt_w"/>
                                          </p:val>
                                        </p:tav>
                                      </p:tavLst>
                                    </p:anim>
                                    <p:anim calcmode="lin" valueType="num">
                                      <p:cBhvr>
                                        <p:cTn id="23" dur="1000" fill="hold"/>
                                        <p:tgtEl>
                                          <p:spTgt spid="11270"/>
                                        </p:tgtEl>
                                        <p:attrNameLst>
                                          <p:attrName>ppt_h</p:attrName>
                                        </p:attrNameLst>
                                      </p:cBhvr>
                                      <p:tavLst>
                                        <p:tav tm="0">
                                          <p:val>
                                            <p:fltVal val="0"/>
                                          </p:val>
                                        </p:tav>
                                        <p:tav tm="100000">
                                          <p:val>
                                            <p:strVal val="#ppt_h"/>
                                          </p:val>
                                        </p:tav>
                                      </p:tavLst>
                                    </p:anim>
                                    <p:anim calcmode="lin" valueType="num">
                                      <p:cBhvr>
                                        <p:cTn id="24" dur="1000" fill="hold"/>
                                        <p:tgtEl>
                                          <p:spTgt spid="11270"/>
                                        </p:tgtEl>
                                        <p:attrNameLst>
                                          <p:attrName>style.rotation</p:attrName>
                                        </p:attrNameLst>
                                      </p:cBhvr>
                                      <p:tavLst>
                                        <p:tav tm="0">
                                          <p:val>
                                            <p:fltVal val="90"/>
                                          </p:val>
                                        </p:tav>
                                        <p:tav tm="100000">
                                          <p:val>
                                            <p:fltVal val="0"/>
                                          </p:val>
                                        </p:tav>
                                      </p:tavLst>
                                    </p:anim>
                                    <p:animEffect transition="in" filter="fade">
                                      <p:cBhvr>
                                        <p:cTn id="25" dur="1000"/>
                                        <p:tgtEl>
                                          <p:spTgt spid="1127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0" presetClass="entr" presetSubtype="0" decel="100000" fill="hold" grpId="0" nodeType="clickEffect">
                                  <p:stCondLst>
                                    <p:cond delay="0"/>
                                  </p:stCondLst>
                                  <p:childTnLst>
                                    <p:set>
                                      <p:cBhvr>
                                        <p:cTn id="29" dur="1" fill="hold">
                                          <p:stCondLst>
                                            <p:cond delay="0"/>
                                          </p:stCondLst>
                                        </p:cTn>
                                        <p:tgtEl>
                                          <p:spTgt spid="11271"/>
                                        </p:tgtEl>
                                        <p:attrNameLst>
                                          <p:attrName>style.visibility</p:attrName>
                                        </p:attrNameLst>
                                      </p:cBhvr>
                                      <p:to>
                                        <p:strVal val="visible"/>
                                      </p:to>
                                    </p:set>
                                    <p:anim calcmode="lin" valueType="num">
                                      <p:cBhvr>
                                        <p:cTn id="30" dur="1000" fill="hold"/>
                                        <p:tgtEl>
                                          <p:spTgt spid="11271"/>
                                        </p:tgtEl>
                                        <p:attrNameLst>
                                          <p:attrName>ppt_w</p:attrName>
                                        </p:attrNameLst>
                                      </p:cBhvr>
                                      <p:tavLst>
                                        <p:tav tm="0">
                                          <p:val>
                                            <p:strVal val="#ppt_w+.3"/>
                                          </p:val>
                                        </p:tav>
                                        <p:tav tm="100000">
                                          <p:val>
                                            <p:strVal val="#ppt_w"/>
                                          </p:val>
                                        </p:tav>
                                      </p:tavLst>
                                    </p:anim>
                                    <p:anim calcmode="lin" valueType="num">
                                      <p:cBhvr>
                                        <p:cTn id="31" dur="1000" fill="hold"/>
                                        <p:tgtEl>
                                          <p:spTgt spid="11271"/>
                                        </p:tgtEl>
                                        <p:attrNameLst>
                                          <p:attrName>ppt_h</p:attrName>
                                        </p:attrNameLst>
                                      </p:cBhvr>
                                      <p:tavLst>
                                        <p:tav tm="0">
                                          <p:val>
                                            <p:strVal val="#ppt_h"/>
                                          </p:val>
                                        </p:tav>
                                        <p:tav tm="100000">
                                          <p:val>
                                            <p:strVal val="#ppt_h"/>
                                          </p:val>
                                        </p:tav>
                                      </p:tavLst>
                                    </p:anim>
                                    <p:animEffect transition="in" filter="fade">
                                      <p:cBhvr>
                                        <p:cTn id="32" dur="1000"/>
                                        <p:tgtEl>
                                          <p:spTgt spid="1127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1" presetClass="entr" presetSubtype="0" fill="hold" grpId="0" nodeType="clickEffect">
                                  <p:stCondLst>
                                    <p:cond delay="0"/>
                                  </p:stCondLst>
                                  <p:iterate type="lt">
                                    <p:tmPct val="5000"/>
                                  </p:iterate>
                                  <p:childTnLst>
                                    <p:set>
                                      <p:cBhvr>
                                        <p:cTn id="36" dur="1" fill="hold">
                                          <p:stCondLst>
                                            <p:cond delay="0"/>
                                          </p:stCondLst>
                                        </p:cTn>
                                        <p:tgtEl>
                                          <p:spTgt spid="11272"/>
                                        </p:tgtEl>
                                        <p:attrNameLst>
                                          <p:attrName>style.visibility</p:attrName>
                                        </p:attrNameLst>
                                      </p:cBhvr>
                                      <p:to>
                                        <p:strVal val="visible"/>
                                      </p:to>
                                    </p:set>
                                    <p:anim calcmode="lin" valueType="num">
                                      <p:cBhvr>
                                        <p:cTn id="37" dur="1000" fill="hold"/>
                                        <p:tgtEl>
                                          <p:spTgt spid="11272"/>
                                        </p:tgtEl>
                                        <p:attrNameLst>
                                          <p:attrName>ppt_w</p:attrName>
                                        </p:attrNameLst>
                                      </p:cBhvr>
                                      <p:tavLst>
                                        <p:tav tm="0">
                                          <p:val>
                                            <p:fltVal val="0"/>
                                          </p:val>
                                        </p:tav>
                                        <p:tav tm="100000">
                                          <p:val>
                                            <p:strVal val="#ppt_w"/>
                                          </p:val>
                                        </p:tav>
                                      </p:tavLst>
                                    </p:anim>
                                    <p:anim calcmode="lin" valueType="num">
                                      <p:cBhvr>
                                        <p:cTn id="38" dur="1000" fill="hold"/>
                                        <p:tgtEl>
                                          <p:spTgt spid="11272"/>
                                        </p:tgtEl>
                                        <p:attrNameLst>
                                          <p:attrName>ppt_h</p:attrName>
                                        </p:attrNameLst>
                                      </p:cBhvr>
                                      <p:tavLst>
                                        <p:tav tm="0">
                                          <p:val>
                                            <p:fltVal val="0"/>
                                          </p:val>
                                        </p:tav>
                                        <p:tav tm="100000">
                                          <p:val>
                                            <p:strVal val="#ppt_h"/>
                                          </p:val>
                                        </p:tav>
                                      </p:tavLst>
                                    </p:anim>
                                    <p:anim calcmode="lin" valueType="num">
                                      <p:cBhvr>
                                        <p:cTn id="39" dur="1000" fill="hold"/>
                                        <p:tgtEl>
                                          <p:spTgt spid="11272"/>
                                        </p:tgtEl>
                                        <p:attrNameLst>
                                          <p:attrName>style.rotation</p:attrName>
                                        </p:attrNameLst>
                                      </p:cBhvr>
                                      <p:tavLst>
                                        <p:tav tm="0">
                                          <p:val>
                                            <p:fltVal val="90"/>
                                          </p:val>
                                        </p:tav>
                                        <p:tav tm="100000">
                                          <p:val>
                                            <p:fltVal val="0"/>
                                          </p:val>
                                        </p:tav>
                                      </p:tavLst>
                                    </p:anim>
                                    <p:animEffect transition="in" filter="fade">
                                      <p:cBhvr>
                                        <p:cTn id="40" dur="10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69" grpId="0"/>
      <p:bldP spid="11270" grpId="0"/>
      <p:bldP spid="11271" grpId="0"/>
      <p:bldP spid="112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0"/>
          <p:cNvSpPr/>
          <p:nvPr/>
        </p:nvSpPr>
        <p:spPr>
          <a:xfrm>
            <a:off x="376034" y="292941"/>
            <a:ext cx="11439930" cy="6095333"/>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12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矩形 12"/>
          <p:cNvSpPr/>
          <p:nvPr/>
        </p:nvSpPr>
        <p:spPr>
          <a:xfrm>
            <a:off x="670560" y="862584"/>
            <a:ext cx="10850879" cy="5132832"/>
          </a:xfrm>
          <a:prstGeom prst="rect">
            <a:avLst/>
          </a:prstGeom>
          <a:solidFill>
            <a:sysClr val="window" lastClr="FFFFFF"/>
          </a:solidFill>
          <a:ln w="47625" cap="flat" cmpd="sng" algn="ctr">
            <a:solidFill>
              <a:srgbClr val="92512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2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5" name="图片 2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6" name="图片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7" name="图片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sp>
        <p:nvSpPr>
          <p:cNvPr id="11" name="Text Box 4">
            <a:extLst>
              <a:ext uri="{FF2B5EF4-FFF2-40B4-BE49-F238E27FC236}">
                <a16:creationId xmlns:a16="http://schemas.microsoft.com/office/drawing/2014/main" id="{19E8B124-F541-4B64-86AA-3DB77B48BBB2}"/>
              </a:ext>
            </a:extLst>
          </p:cNvPr>
          <p:cNvSpPr txBox="1">
            <a:spLocks noChangeArrowheads="1"/>
          </p:cNvSpPr>
          <p:nvPr/>
        </p:nvSpPr>
        <p:spPr bwMode="auto">
          <a:xfrm>
            <a:off x="1673059" y="1012060"/>
            <a:ext cx="9410700" cy="1200329"/>
          </a:xfrm>
          <a:prstGeom prst="rect">
            <a:avLst/>
          </a:prstGeom>
          <a:solidFill>
            <a:srgbClr val="F6FCA2"/>
          </a:solidFill>
          <a:ln>
            <a:noFill/>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3600" b="1"/>
              <a:t>- Em thích nhất hình ảnh nhân hóa nào trong bài ? Vì sao ?</a:t>
            </a:r>
          </a:p>
        </p:txBody>
      </p:sp>
      <p:sp>
        <p:nvSpPr>
          <p:cNvPr id="15" name="Text Box 5">
            <a:extLst>
              <a:ext uri="{FF2B5EF4-FFF2-40B4-BE49-F238E27FC236}">
                <a16:creationId xmlns:a16="http://schemas.microsoft.com/office/drawing/2014/main" id="{45E68ECA-AD8B-4E2E-9F19-83833C0DCFE3}"/>
              </a:ext>
            </a:extLst>
          </p:cNvPr>
          <p:cNvSpPr txBox="1">
            <a:spLocks noChangeArrowheads="1"/>
          </p:cNvSpPr>
          <p:nvPr/>
        </p:nvSpPr>
        <p:spPr bwMode="auto">
          <a:xfrm>
            <a:off x="1502269" y="2509235"/>
            <a:ext cx="6576099"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3600" b="1">
                <a:solidFill>
                  <a:schemeClr val="accent2"/>
                </a:solidFill>
              </a:rPr>
              <a:t>Ví dụ</a:t>
            </a:r>
            <a:r>
              <a:rPr lang="en-US" altLang="en-US" sz="3600"/>
              <a:t>: Em thích nhất hình ảnh Cây gạo rất thảo, rất hiền, cứ đứng đó mà hát lên trong gió,…Vì tác giả tả cây gạo cũng có đặc điểm và hoạt động như con người,…</a:t>
            </a:r>
          </a:p>
        </p:txBody>
      </p:sp>
      <p:pic>
        <p:nvPicPr>
          <p:cNvPr id="16" name="Picture 15">
            <a:extLst>
              <a:ext uri="{FF2B5EF4-FFF2-40B4-BE49-F238E27FC236}">
                <a16:creationId xmlns:a16="http://schemas.microsoft.com/office/drawing/2014/main" id="{C8E7945F-D278-41D9-9F45-9028F1CB7A7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63510" y="2430308"/>
            <a:ext cx="3048000"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402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3"/>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iterate type="lt">
                                    <p:tmPct val="5000"/>
                                  </p:iterate>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 calcmode="lin" valueType="num">
                                      <p:cBhvr>
                                        <p:cTn id="16" dur="1000" fill="hold"/>
                                        <p:tgtEl>
                                          <p:spTgt spid="15"/>
                                        </p:tgtEl>
                                        <p:attrNameLst>
                                          <p:attrName>style.rotation</p:attrName>
                                        </p:attrNameLst>
                                      </p:cBhvr>
                                      <p:tavLst>
                                        <p:tav tm="0">
                                          <p:val>
                                            <p:fltVal val="90"/>
                                          </p:val>
                                        </p:tav>
                                        <p:tav tm="100000">
                                          <p:val>
                                            <p:fltVal val="0"/>
                                          </p:val>
                                        </p:tav>
                                      </p:tavLst>
                                    </p:anim>
                                    <p:animEffect transition="in" filter="fade">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8|9.9|7.3|7|120.6|59.4|29.1|14.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TotalTime>
  <Words>1279</Words>
  <Application>Microsoft Office PowerPoint</Application>
  <PresentationFormat>Widescreen</PresentationFormat>
  <Paragraphs>87</Paragraphs>
  <Slides>18</Slides>
  <Notes>2</Notes>
  <HiddenSlides>0</HiddenSlides>
  <MMClips>7</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等线</vt:lpstr>
      <vt:lpstr>Arial</vt:lpstr>
      <vt:lpstr>Calibri</vt:lpstr>
      <vt:lpstr>Cambria</vt:lpstr>
      <vt:lpstr>Times New Roman</vt:lpstr>
      <vt:lpstr>思源黑体 CN Bold</vt:lpstr>
      <vt:lpstr>Default Design</vt:lpstr>
      <vt:lpstr>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Mobile.0979.822.550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Mr.Le Minh Khai</dc:creator>
  <cp:lastModifiedBy>ngọc anh đoàn</cp:lastModifiedBy>
  <cp:revision>66</cp:revision>
  <dcterms:created xsi:type="dcterms:W3CDTF">2011-04-12T02:54:21Z</dcterms:created>
  <dcterms:modified xsi:type="dcterms:W3CDTF">2022-05-08T04:35:46Z</dcterms:modified>
</cp:coreProperties>
</file>