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25" r:id="rId6"/>
  </p:sldMasterIdLst>
  <p:notesMasterIdLst>
    <p:notesMasterId r:id="rId14"/>
  </p:notesMasterIdLst>
  <p:sldIdLst>
    <p:sldId id="515" r:id="rId7"/>
    <p:sldId id="348" r:id="rId8"/>
    <p:sldId id="377" r:id="rId9"/>
    <p:sldId id="265" r:id="rId10"/>
    <p:sldId id="304" r:id="rId11"/>
    <p:sldId id="3401" r:id="rId12"/>
    <p:sldId id="5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78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975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675899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1980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88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14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095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9705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95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301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38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977941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206978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1114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8964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83547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2075191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6808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17348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98243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3621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22918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17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131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</a:rPr>
              <a:t>Tiết</a:t>
            </a:r>
            <a:r>
              <a:rPr lang="en-US" sz="72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7200" dirty="0" err="1">
                <a:solidFill>
                  <a:srgbClr val="00B050"/>
                </a:solidFill>
              </a:rPr>
              <a:t>Nói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và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nghe</a:t>
            </a:r>
            <a:endParaRPr lang="en-US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506658" y="339163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206D1-8093-4165-BCC8-50BB47612E89}"/>
              </a:ext>
            </a:extLst>
          </p:cNvPr>
          <p:cNvSpPr txBox="1"/>
          <p:nvPr/>
        </p:nvSpPr>
        <p:spPr>
          <a:xfrm>
            <a:off x="4205642" y="702368"/>
            <a:ext cx="3666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3527" y="1385603"/>
            <a:ext cx="8174469" cy="4250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830BBE-D320-409E-9108-85B954D17645}"/>
              </a:ext>
            </a:extLst>
          </p:cNvPr>
          <p:cNvSpPr txBox="1"/>
          <p:nvPr/>
        </p:nvSpPr>
        <p:spPr>
          <a:xfrm>
            <a:off x="2320521" y="4851497"/>
            <a:ext cx="3560719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480048-6F09-4838-B3F8-1A64EECB0671}"/>
              </a:ext>
            </a:extLst>
          </p:cNvPr>
          <p:cNvSpPr txBox="1"/>
          <p:nvPr/>
        </p:nvSpPr>
        <p:spPr>
          <a:xfrm>
            <a:off x="6310761" y="4827172"/>
            <a:ext cx="3945705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“Cho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!”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2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744" y="796677"/>
            <a:ext cx="9103878" cy="4032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B6E3D-CBEA-4710-9188-94FF60988430}"/>
              </a:ext>
            </a:extLst>
          </p:cNvPr>
          <p:cNvSpPr txBox="1"/>
          <p:nvPr/>
        </p:nvSpPr>
        <p:spPr>
          <a:xfrm>
            <a:off x="1309817" y="4245441"/>
            <a:ext cx="4548141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F41FF-D053-4078-8307-E7E905BBDFEE}"/>
              </a:ext>
            </a:extLst>
          </p:cNvPr>
          <p:cNvSpPr txBox="1"/>
          <p:nvPr/>
        </p:nvSpPr>
        <p:spPr>
          <a:xfrm>
            <a:off x="6212873" y="4255094"/>
            <a:ext cx="4809754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xòe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3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DA991-ECC0-4CA1-93BE-CB6792344B7F}"/>
              </a:ext>
            </a:extLst>
          </p:cNvPr>
          <p:cNvSpPr txBox="1"/>
          <p:nvPr/>
        </p:nvSpPr>
        <p:spPr>
          <a:xfrm>
            <a:off x="2050964" y="626619"/>
            <a:ext cx="872383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Kể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đoạn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chuyện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theo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24DFDD-2DB7-4421-8E8F-9E88382CA852}"/>
              </a:ext>
            </a:extLst>
          </p:cNvPr>
          <p:cNvSpPr txBox="1"/>
          <p:nvPr/>
        </p:nvSpPr>
        <p:spPr>
          <a:xfrm>
            <a:off x="4068939" y="-145719"/>
            <a:ext cx="410953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Bóp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nát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quả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cam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155EBB-4F3C-401C-8D80-44A664E47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6093"/>
          <a:stretch/>
        </p:blipFill>
        <p:spPr>
          <a:xfrm>
            <a:off x="1586909" y="1398957"/>
            <a:ext cx="9187894" cy="2409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AF79B-DEA7-4557-A635-7FA0DA69DE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7050"/>
          <a:stretch/>
        </p:blipFill>
        <p:spPr>
          <a:xfrm>
            <a:off x="1586908" y="4018593"/>
            <a:ext cx="9073593" cy="241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7596D9-39CB-49C0-B4CE-121FE2171F97}"/>
              </a:ext>
            </a:extLst>
          </p:cNvPr>
          <p:cNvGrpSpPr/>
          <p:nvPr/>
        </p:nvGrpSpPr>
        <p:grpSpPr>
          <a:xfrm>
            <a:off x="2206415" y="703045"/>
            <a:ext cx="8522879" cy="1462174"/>
            <a:chOff x="511811" y="527283"/>
            <a:chExt cx="5834378" cy="1096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7F0044-EC6F-41DD-AD10-50DAC9841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811" y="527283"/>
              <a:ext cx="5834378" cy="109663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A41E64-99F6-4801-BDC4-33A47C239C0A}"/>
                </a:ext>
              </a:extLst>
            </p:cNvPr>
            <p:cNvSpPr txBox="1"/>
            <p:nvPr/>
          </p:nvSpPr>
          <p:spPr>
            <a:xfrm>
              <a:off x="1858319" y="654906"/>
              <a:ext cx="3978761" cy="84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Kể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hùng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nhỏ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tuổi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Trần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Quốc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Toản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6DE22C6-E3EF-460C-96DB-BF8D242AC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343" y="2500142"/>
            <a:ext cx="6160243" cy="3537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1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156</Words>
  <Application>Microsoft Office PowerPoint</Application>
  <PresentationFormat>Widescreen</PresentationFormat>
  <Paragraphs>16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Arial-Rounded</vt:lpstr>
      <vt:lpstr>等线</vt:lpstr>
      <vt:lpstr>黑体</vt:lpstr>
      <vt:lpstr>SimSun</vt:lpstr>
      <vt:lpstr>.VnAvant</vt:lpstr>
      <vt:lpstr>Arial</vt:lpstr>
      <vt:lpstr>Calibri</vt:lpstr>
      <vt:lpstr>UTM Avo</vt:lpstr>
      <vt:lpstr>Office Theme</vt:lpstr>
      <vt:lpstr>1_Office 主题</vt:lpstr>
      <vt:lpstr>2_Office 主题</vt:lpstr>
      <vt:lpstr>https://www.freeppt7.com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Laptop</cp:lastModifiedBy>
  <cp:revision>45</cp:revision>
  <dcterms:created xsi:type="dcterms:W3CDTF">2021-07-20T01:55:21Z</dcterms:created>
  <dcterms:modified xsi:type="dcterms:W3CDTF">2022-04-29T01:37:24Z</dcterms:modified>
</cp:coreProperties>
</file>