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7" r:id="rId3"/>
  </p:sldMasterIdLst>
  <p:notesMasterIdLst>
    <p:notesMasterId r:id="rId28"/>
  </p:notesMasterIdLst>
  <p:sldIdLst>
    <p:sldId id="256" r:id="rId4"/>
    <p:sldId id="258" r:id="rId5"/>
    <p:sldId id="259" r:id="rId6"/>
    <p:sldId id="316" r:id="rId7"/>
    <p:sldId id="319" r:id="rId8"/>
    <p:sldId id="378" r:id="rId9"/>
    <p:sldId id="2007577097" r:id="rId10"/>
    <p:sldId id="356" r:id="rId11"/>
    <p:sldId id="379" r:id="rId12"/>
    <p:sldId id="380" r:id="rId13"/>
    <p:sldId id="2007577098" r:id="rId14"/>
    <p:sldId id="2007577099" r:id="rId15"/>
    <p:sldId id="381" r:id="rId16"/>
    <p:sldId id="382" r:id="rId17"/>
    <p:sldId id="265" r:id="rId18"/>
    <p:sldId id="323" r:id="rId19"/>
    <p:sldId id="358" r:id="rId20"/>
    <p:sldId id="383" r:id="rId21"/>
    <p:sldId id="384" r:id="rId22"/>
    <p:sldId id="385" r:id="rId23"/>
    <p:sldId id="324" r:id="rId24"/>
    <p:sldId id="376" r:id="rId25"/>
    <p:sldId id="289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0F6B2-A84D-4E0C-AEB6-744F4BDB6B2A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36A1B-263C-4406-8A42-4293E348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4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5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60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xmlns="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xmlns="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xmlns="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51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xmlns="" id="{211953F5-6B26-4EF9-80F1-8C59D26D86B6}"/>
              </a:ext>
            </a:extLst>
          </p:cNvPr>
          <p:cNvSpPr/>
          <p:nvPr userDrawn="1"/>
        </p:nvSpPr>
        <p:spPr>
          <a:xfrm>
            <a:off x="280793" y="308919"/>
            <a:ext cx="11640697" cy="6293261"/>
          </a:xfrm>
          <a:prstGeom prst="roundRect">
            <a:avLst>
              <a:gd name="adj" fmla="val 11169"/>
            </a:avLst>
          </a:prstGeom>
          <a:solidFill>
            <a:srgbClr val="FFFFFF"/>
          </a:solidFill>
          <a:ln w="25400" cap="flat" cmpd="sng" algn="ctr">
            <a:solidFill>
              <a:schemeClr val="bg2">
                <a:lumMod val="7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351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xmlns="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xmlns="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xmlns="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xmlns="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xmlns="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847615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xmlns="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938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597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xmlns="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231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204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xmlns="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0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xmlns="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36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xmlns="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xmlns="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xmlns="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43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8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50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91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937263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564291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358941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752203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761161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xmlns="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xmlns="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xmlns="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xmlns="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xmlns="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504626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919000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504023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21367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363927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058775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xmlns="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xmlns="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xmlns="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39437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rgbClr val="FF0000"/>
                </a:solidFill>
              </a:defRPr>
            </a:lvl1pPr>
          </a:lstStyle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: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596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20.gif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32.png"/><Relationship Id="rId18" Type="http://schemas.openxmlformats.org/officeDocument/2006/relationships/image" Target="../media/image35.gif"/><Relationship Id="rId26" Type="http://schemas.microsoft.com/office/2007/relationships/hdphoto" Target="../media/hdphoto16.wdp"/><Relationship Id="rId3" Type="http://schemas.openxmlformats.org/officeDocument/2006/relationships/image" Target="../media/image26.png"/><Relationship Id="rId21" Type="http://schemas.openxmlformats.org/officeDocument/2006/relationships/image" Target="../media/image37.png"/><Relationship Id="rId7" Type="http://schemas.openxmlformats.org/officeDocument/2006/relationships/image" Target="../media/image28.png"/><Relationship Id="rId12" Type="http://schemas.openxmlformats.org/officeDocument/2006/relationships/image" Target="../media/image31.gif"/><Relationship Id="rId17" Type="http://schemas.openxmlformats.org/officeDocument/2006/relationships/image" Target="../media/image34.png"/><Relationship Id="rId25" Type="http://schemas.openxmlformats.org/officeDocument/2006/relationships/image" Target="../media/image39.png"/><Relationship Id="rId2" Type="http://schemas.openxmlformats.org/officeDocument/2006/relationships/image" Target="../media/image25.gif"/><Relationship Id="rId16" Type="http://schemas.microsoft.com/office/2007/relationships/hdphoto" Target="../media/hdphoto12.wdp"/><Relationship Id="rId20" Type="http://schemas.microsoft.com/office/2007/relationships/hdphoto" Target="../media/hdphoto13.wdp"/><Relationship Id="rId29" Type="http://schemas.openxmlformats.org/officeDocument/2006/relationships/image" Target="../media/image41.gif"/><Relationship Id="rId1" Type="http://schemas.openxmlformats.org/officeDocument/2006/relationships/slideLayout" Target="../slideLayouts/slideLayout24.xml"/><Relationship Id="rId6" Type="http://schemas.microsoft.com/office/2007/relationships/hdphoto" Target="../media/hdphoto8.wdp"/><Relationship Id="rId11" Type="http://schemas.openxmlformats.org/officeDocument/2006/relationships/image" Target="../media/image30.gif"/><Relationship Id="rId24" Type="http://schemas.microsoft.com/office/2007/relationships/hdphoto" Target="../media/hdphoto15.wdp"/><Relationship Id="rId5" Type="http://schemas.openxmlformats.org/officeDocument/2006/relationships/image" Target="../media/image27.png"/><Relationship Id="rId15" Type="http://schemas.openxmlformats.org/officeDocument/2006/relationships/image" Target="../media/image33.png"/><Relationship Id="rId23" Type="http://schemas.openxmlformats.org/officeDocument/2006/relationships/image" Target="../media/image38.png"/><Relationship Id="rId28" Type="http://schemas.microsoft.com/office/2007/relationships/hdphoto" Target="../media/hdphoto17.wdp"/><Relationship Id="rId10" Type="http://schemas.microsoft.com/office/2007/relationships/hdphoto" Target="../media/hdphoto10.wdp"/><Relationship Id="rId19" Type="http://schemas.openxmlformats.org/officeDocument/2006/relationships/image" Target="../media/image36.png"/><Relationship Id="rId31" Type="http://schemas.microsoft.com/office/2007/relationships/hdphoto" Target="../media/hdphoto18.wdp"/><Relationship Id="rId4" Type="http://schemas.microsoft.com/office/2007/relationships/hdphoto" Target="../media/hdphoto7.wdp"/><Relationship Id="rId9" Type="http://schemas.openxmlformats.org/officeDocument/2006/relationships/image" Target="../media/image29.png"/><Relationship Id="rId14" Type="http://schemas.microsoft.com/office/2007/relationships/hdphoto" Target="../media/hdphoto11.wdp"/><Relationship Id="rId22" Type="http://schemas.microsoft.com/office/2007/relationships/hdphoto" Target="../media/hdphoto14.wdp"/><Relationship Id="rId27" Type="http://schemas.openxmlformats.org/officeDocument/2006/relationships/image" Target="../media/image40.png"/><Relationship Id="rId30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5" y="2986567"/>
            <a:ext cx="4606289" cy="387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479C6D-4457-4FD6-8712-08CDB240C306}"/>
              </a:ext>
            </a:extLst>
          </p:cNvPr>
          <p:cNvSpPr txBox="1"/>
          <p:nvPr/>
        </p:nvSpPr>
        <p:spPr>
          <a:xfrm>
            <a:off x="1531620" y="1257300"/>
            <a:ext cx="9921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 mừng thầy cô và các em </a:t>
            </a:r>
          </a:p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 với môn Tiếng Việt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3148135" y="587580"/>
            <a:ext cx="6180715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562086" y="3102564"/>
            <a:ext cx="74299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xoè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			(Theo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10090F-3049-47B1-A8AD-BCB8B02CDA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9548" y="2562101"/>
            <a:ext cx="3410366" cy="3124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BB4B2C-0246-41D6-B5FC-98B073153D4A}"/>
              </a:ext>
            </a:extLst>
          </p:cNvPr>
          <p:cNvSpPr txBox="1"/>
          <p:nvPr/>
        </p:nvSpPr>
        <p:spPr>
          <a:xfrm>
            <a:off x="562086" y="1336119"/>
            <a:ext cx="113528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100924-FA6F-45A8-975F-891688458EE3}"/>
              </a:ext>
            </a:extLst>
          </p:cNvPr>
          <p:cNvSpPr txBox="1"/>
          <p:nvPr/>
        </p:nvSpPr>
        <p:spPr>
          <a:xfrm>
            <a:off x="729138" y="203613"/>
            <a:ext cx="383812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srgbClr val="17479D"/>
                </a:solidFill>
                <a:latin typeface="Arial-Rounded"/>
                <a:ea typeface="Arial-Rounded"/>
              </a:rPr>
              <a:t>Đọc</a:t>
            </a:r>
            <a:r>
              <a:rPr lang="en-US" sz="3200" b="1" noProof="0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noProof="0" dirty="0" err="1">
                <a:solidFill>
                  <a:srgbClr val="17479D"/>
                </a:solidFill>
                <a:latin typeface="Arial-Rounded"/>
                <a:ea typeface="Arial-Rounded"/>
              </a:rPr>
              <a:t>nối</a:t>
            </a:r>
            <a:r>
              <a:rPr lang="en-US" sz="3200" b="1" noProof="0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noProof="0" dirty="0" err="1">
                <a:solidFill>
                  <a:srgbClr val="17479D"/>
                </a:solidFill>
                <a:latin typeface="Arial-Rounded"/>
                <a:ea typeface="Arial-Rounded"/>
              </a:rPr>
              <a:t>tiếp</a:t>
            </a:r>
            <a:r>
              <a:rPr lang="en-US" sz="3200" b="1" noProof="0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noProof="0" dirty="0" err="1">
                <a:solidFill>
                  <a:srgbClr val="17479D"/>
                </a:solidFill>
                <a:latin typeface="Arial-Rounded"/>
                <a:ea typeface="Arial-Rounded"/>
              </a:rPr>
              <a:t>đoạn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E30172-539A-4EEB-A21D-1776D24443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11680" y="298350"/>
            <a:ext cx="715594" cy="6453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750780C-1B35-4927-8E15-0D93F0AD7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0" y="1437230"/>
            <a:ext cx="384000" cy="384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5C3FA78-4DFF-4BF9-A477-9D62F1AD41CE}"/>
              </a:ext>
            </a:extLst>
          </p:cNvPr>
          <p:cNvGrpSpPr/>
          <p:nvPr/>
        </p:nvGrpSpPr>
        <p:grpSpPr>
          <a:xfrm>
            <a:off x="411680" y="2946185"/>
            <a:ext cx="461985" cy="748988"/>
            <a:chOff x="3379192" y="2921316"/>
            <a:chExt cx="346489" cy="56174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4B6D582A-CEE2-40A4-87D2-90EF7FDBD377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48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B4558D2-D750-4422-800B-76D4C841596A}"/>
                </a:ext>
              </a:extLst>
            </p:cNvPr>
            <p:cNvSpPr/>
            <p:nvPr/>
          </p:nvSpPr>
          <p:spPr>
            <a:xfrm rot="21163024">
              <a:off x="3379192" y="2921316"/>
              <a:ext cx="346489" cy="5617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4267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85246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741013" y="273106"/>
            <a:ext cx="383812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theo</a:t>
            </a:r>
            <a:r>
              <a:rPr lang="en-US" sz="3200" b="1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nhóm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23555" y="367843"/>
            <a:ext cx="715594" cy="645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3142209" y="797608"/>
            <a:ext cx="6180715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23555" y="1401874"/>
            <a:ext cx="11618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họp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B5CFDB-F4B0-40F7-8A2C-96B72AC7C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089" y="3183202"/>
            <a:ext cx="3776356" cy="3588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2429FC-5E7E-4518-B584-05944FBEF4C6}"/>
              </a:ext>
            </a:extLst>
          </p:cNvPr>
          <p:cNvSpPr txBox="1"/>
          <p:nvPr/>
        </p:nvSpPr>
        <p:spPr>
          <a:xfrm>
            <a:off x="431174" y="3715579"/>
            <a:ext cx="74078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Xin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!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gươm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06CE59-CE28-4AD7-B444-6484075F6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2" y="1452224"/>
            <a:ext cx="406360" cy="38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6ADE1CC-98C6-4CF3-9CE6-C170E1F5272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72" y="3845295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559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3148135" y="587580"/>
            <a:ext cx="6180715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562086" y="3102564"/>
            <a:ext cx="74299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xoè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			(Theo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10090F-3049-47B1-A8AD-BCB8B02CDA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9548" y="2562101"/>
            <a:ext cx="3410366" cy="3124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BB4B2C-0246-41D6-B5FC-98B073153D4A}"/>
              </a:ext>
            </a:extLst>
          </p:cNvPr>
          <p:cNvSpPr txBox="1"/>
          <p:nvPr/>
        </p:nvSpPr>
        <p:spPr>
          <a:xfrm>
            <a:off x="562086" y="1336119"/>
            <a:ext cx="113528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100924-FA6F-45A8-975F-891688458EE3}"/>
              </a:ext>
            </a:extLst>
          </p:cNvPr>
          <p:cNvSpPr txBox="1"/>
          <p:nvPr/>
        </p:nvSpPr>
        <p:spPr>
          <a:xfrm>
            <a:off x="729138" y="203613"/>
            <a:ext cx="383812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theo</a:t>
            </a:r>
            <a:r>
              <a:rPr lang="en-US" sz="3200" b="1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nhóm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E30172-539A-4EEB-A21D-1776D24443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11680" y="298350"/>
            <a:ext cx="715594" cy="6453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750780C-1B35-4927-8E15-0D93F0AD7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0" y="1437230"/>
            <a:ext cx="384000" cy="384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5C3FA78-4DFF-4BF9-A477-9D62F1AD41CE}"/>
              </a:ext>
            </a:extLst>
          </p:cNvPr>
          <p:cNvGrpSpPr/>
          <p:nvPr/>
        </p:nvGrpSpPr>
        <p:grpSpPr>
          <a:xfrm>
            <a:off x="411680" y="2946185"/>
            <a:ext cx="461985" cy="748988"/>
            <a:chOff x="3379192" y="2921316"/>
            <a:chExt cx="346489" cy="56174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4B6D582A-CEE2-40A4-87D2-90EF7FDBD377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4800" b="0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UTM Charlotte" panose="02040603050506020204" pitchFamily="18" charset="0"/>
                <a:ea typeface="Arial-Rounded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B4558D2-D750-4422-800B-76D4C841596A}"/>
                </a:ext>
              </a:extLst>
            </p:cNvPr>
            <p:cNvSpPr/>
            <p:nvPr/>
          </p:nvSpPr>
          <p:spPr>
            <a:xfrm rot="21163024">
              <a:off x="3379192" y="2921316"/>
              <a:ext cx="346489" cy="5617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267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Charlotte" panose="02040603050506020204" pitchFamily="18" charset="0"/>
                  <a:ea typeface="Arial-Rounded"/>
                  <a:cs typeface="+mn-cs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0485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386172" y="241716"/>
            <a:ext cx="383812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srgbClr val="17479D"/>
                </a:solidFill>
                <a:latin typeface="Arial-Rounded"/>
                <a:ea typeface="Arial-Rounded"/>
              </a:rPr>
              <a:t>Đọc</a:t>
            </a:r>
            <a:r>
              <a:rPr lang="en-US" sz="3200" b="1" noProof="0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noProof="0" dirty="0" err="1">
                <a:solidFill>
                  <a:srgbClr val="17479D"/>
                </a:solidFill>
                <a:latin typeface="Arial-Rounded"/>
                <a:ea typeface="Arial-Rounded"/>
              </a:rPr>
              <a:t>cả</a:t>
            </a:r>
            <a:r>
              <a:rPr lang="en-US" sz="3200" b="1" noProof="0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noProof="0" dirty="0" err="1">
                <a:solidFill>
                  <a:srgbClr val="17479D"/>
                </a:solidFill>
                <a:latin typeface="Arial-Rounded"/>
                <a:ea typeface="Arial-Rounded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23555" y="367843"/>
            <a:ext cx="715594" cy="645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3142209" y="797608"/>
            <a:ext cx="6180715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23555" y="1401874"/>
            <a:ext cx="11618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họp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B5CFDB-F4B0-40F7-8A2C-96B72AC7C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089" y="3183202"/>
            <a:ext cx="3776356" cy="3588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2429FC-5E7E-4518-B584-05944FBEF4C6}"/>
              </a:ext>
            </a:extLst>
          </p:cNvPr>
          <p:cNvSpPr txBox="1"/>
          <p:nvPr/>
        </p:nvSpPr>
        <p:spPr>
          <a:xfrm>
            <a:off x="431174" y="3715579"/>
            <a:ext cx="74078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Xin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!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gươm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650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3148135" y="587580"/>
            <a:ext cx="6180715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562086" y="3102564"/>
            <a:ext cx="74299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xoè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			(Theo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10090F-3049-47B1-A8AD-BCB8B02CDA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9548" y="2562101"/>
            <a:ext cx="3410366" cy="3124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BB4B2C-0246-41D6-B5FC-98B073153D4A}"/>
              </a:ext>
            </a:extLst>
          </p:cNvPr>
          <p:cNvSpPr txBox="1"/>
          <p:nvPr/>
        </p:nvSpPr>
        <p:spPr>
          <a:xfrm>
            <a:off x="562086" y="1336119"/>
            <a:ext cx="113528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100924-FA6F-45A8-975F-891688458EE3}"/>
              </a:ext>
            </a:extLst>
          </p:cNvPr>
          <p:cNvSpPr txBox="1"/>
          <p:nvPr/>
        </p:nvSpPr>
        <p:spPr>
          <a:xfrm>
            <a:off x="366069" y="169946"/>
            <a:ext cx="383812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cả</a:t>
            </a:r>
            <a:r>
              <a:rPr lang="en-US" sz="3200" b="1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E30172-539A-4EEB-A21D-1776D24443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11680" y="298350"/>
            <a:ext cx="715594" cy="645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2816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12592" y="430456"/>
            <a:ext cx="4664128" cy="1188796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254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17479D"/>
                  </a:solidFill>
                  <a:latin typeface="+mj-lt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E696DF-76E1-4A97-9B3A-174226DC8640}"/>
              </a:ext>
            </a:extLst>
          </p:cNvPr>
          <p:cNvSpPr txBox="1"/>
          <p:nvPr/>
        </p:nvSpPr>
        <p:spPr>
          <a:xfrm>
            <a:off x="2160955" y="1652644"/>
            <a:ext cx="938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2800" dirty="0" err="1">
                <a:latin typeface="+mj-lt"/>
              </a:rPr>
              <a:t>Trần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Toản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xin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gặp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vi-VN" sz="2800" dirty="0">
                <a:latin typeface="+mj-lt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B7E71D-61B9-43E5-ADFD-6EBD7E94A272}"/>
              </a:ext>
            </a:extLst>
          </p:cNvPr>
          <p:cNvSpPr txBox="1"/>
          <p:nvPr/>
        </p:nvSpPr>
        <p:spPr>
          <a:xfrm>
            <a:off x="2160954" y="2203104"/>
            <a:ext cx="938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Trần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Toản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gặp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vua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xin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giặc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9BEFCD-C20C-4AED-85F9-80A2327A4898}"/>
              </a:ext>
            </a:extLst>
          </p:cNvPr>
          <p:cNvSpPr txBox="1"/>
          <p:nvPr/>
        </p:nvSpPr>
        <p:spPr>
          <a:xfrm>
            <a:off x="2121178" y="2783278"/>
            <a:ext cx="938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Tìm</a:t>
            </a:r>
            <a:r>
              <a:rPr lang="en-US" sz="2800" dirty="0">
                <a:latin typeface="+mj-lt"/>
              </a:rPr>
              <a:t> chi </a:t>
            </a:r>
            <a:r>
              <a:rPr lang="en-US" sz="2800" dirty="0" err="1">
                <a:latin typeface="+mj-lt"/>
              </a:rPr>
              <a:t>tiết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Toản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gặp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vi-VN" sz="2800" dirty="0">
                <a:latin typeface="+mj-lt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3120BC9-9818-4209-A02F-A1426AFF3240}"/>
              </a:ext>
            </a:extLst>
          </p:cNvPr>
          <p:cNvSpPr txBox="1"/>
          <p:nvPr/>
        </p:nvSpPr>
        <p:spPr>
          <a:xfrm>
            <a:off x="2180555" y="3303540"/>
            <a:ext cx="9382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chi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đợi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mãi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gặp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vua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cậu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liền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xô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lính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gác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xăm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xăm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xuống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bến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8EC15C8-B8EB-46A2-8B51-61A8B9273773}"/>
              </a:ext>
            </a:extLst>
          </p:cNvPr>
          <p:cNvSpPr txBox="1"/>
          <p:nvPr/>
        </p:nvSpPr>
        <p:spPr>
          <a:xfrm>
            <a:off x="2180555" y="4340072"/>
            <a:ext cx="938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khen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Toản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vi-VN" sz="2800" dirty="0">
                <a:latin typeface="+mj-lt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8155A62-394A-4F0F-98E9-87633E21B8FE}"/>
              </a:ext>
            </a:extLst>
          </p:cNvPr>
          <p:cNvSpPr txBox="1"/>
          <p:nvPr/>
        </p:nvSpPr>
        <p:spPr>
          <a:xfrm>
            <a:off x="2184398" y="4920502"/>
            <a:ext cx="938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Vua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khen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Trần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Toản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lo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xmlns="" id="{6540735D-BDB4-43D8-8B8C-D8F0AF088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" y="4007895"/>
            <a:ext cx="2237058" cy="2717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3EEC2E-9F02-46E5-A0D7-67F2916A1E32}"/>
              </a:ext>
            </a:extLst>
          </p:cNvPr>
          <p:cNvSpPr txBox="1"/>
          <p:nvPr/>
        </p:nvSpPr>
        <p:spPr>
          <a:xfrm>
            <a:off x="1448353" y="3428999"/>
            <a:ext cx="9314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+mj-lt"/>
              </a:rPr>
              <a:t>Việc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Trần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Quốc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Toản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vô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tình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bóp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nát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quả</a:t>
            </a:r>
            <a:r>
              <a:rPr lang="en-US" sz="3200" dirty="0">
                <a:latin typeface="+mj-lt"/>
              </a:rPr>
              <a:t> cam </a:t>
            </a:r>
            <a:r>
              <a:rPr lang="en-US" sz="3200" dirty="0" err="1">
                <a:latin typeface="+mj-lt"/>
              </a:rPr>
              <a:t>thể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hiện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điều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en-US" sz="3200" dirty="0">
                <a:latin typeface="+mj-lt"/>
              </a:rPr>
              <a:t>?</a:t>
            </a:r>
            <a:endParaRPr lang="vi-VN" sz="32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2D0510-876A-4A99-95C4-F2F92ECF9D1E}"/>
              </a:ext>
            </a:extLst>
          </p:cNvPr>
          <p:cNvSpPr txBox="1"/>
          <p:nvPr/>
        </p:nvSpPr>
        <p:spPr>
          <a:xfrm>
            <a:off x="1448353" y="4556348"/>
            <a:ext cx="8944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Việc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Trần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Quốc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Toản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vô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tình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bóp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nát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quả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cam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thể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hiện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Quốc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Toản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yêu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nước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căm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thù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giặc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749469-8661-420C-8EE4-5772A95C88A9}"/>
              </a:ext>
            </a:extLst>
          </p:cNvPr>
          <p:cNvSpPr txBox="1"/>
          <p:nvPr/>
        </p:nvSpPr>
        <p:spPr>
          <a:xfrm>
            <a:off x="1365084" y="820879"/>
            <a:ext cx="9949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4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3200" dirty="0" err="1">
                <a:latin typeface="+mj-lt"/>
              </a:rPr>
              <a:t>Vì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sao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được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vua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khen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Trần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Quốc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Toản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vẫn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ấm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ức</a:t>
            </a:r>
            <a:r>
              <a:rPr lang="vi-VN" sz="3200" dirty="0">
                <a:latin typeface="+mj-lt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DAB8F9-8E01-438B-9F68-DB6AC7FD82E2}"/>
              </a:ext>
            </a:extLst>
          </p:cNvPr>
          <p:cNvSpPr txBox="1"/>
          <p:nvPr/>
        </p:nvSpPr>
        <p:spPr>
          <a:xfrm>
            <a:off x="1365084" y="1501952"/>
            <a:ext cx="9314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Trần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Quốc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Toản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được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vua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khen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vẫn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ấm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ức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vì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nghĩ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vua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coi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mình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như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trẻ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con,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không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dự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bàn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việc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nước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xmlns="" id="{176F1208-90BA-4149-B605-A76BF211F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361" y="5032460"/>
            <a:ext cx="2100425" cy="1703047"/>
          </a:xfrm>
          <a:prstGeom prst="rect">
            <a:avLst/>
          </a:prstGeom>
        </p:spPr>
      </p:pic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D7395905-6FBC-4716-B1E2-85069CC4DA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4" y="3415580"/>
            <a:ext cx="1113091" cy="9025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386172" y="241716"/>
            <a:ext cx="383812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23555" y="367843"/>
            <a:ext cx="715594" cy="645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3142209" y="797608"/>
            <a:ext cx="6180715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23555" y="1401874"/>
            <a:ext cx="11618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họp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B5CFDB-F4B0-40F7-8A2C-96B72AC7C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089" y="3183202"/>
            <a:ext cx="3776356" cy="3588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2429FC-5E7E-4518-B584-05944FBEF4C6}"/>
              </a:ext>
            </a:extLst>
          </p:cNvPr>
          <p:cNvSpPr txBox="1"/>
          <p:nvPr/>
        </p:nvSpPr>
        <p:spPr>
          <a:xfrm>
            <a:off x="431174" y="3715579"/>
            <a:ext cx="74078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Xin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!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gươm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170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3148135" y="587580"/>
            <a:ext cx="6180715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562086" y="3102564"/>
            <a:ext cx="74299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xoè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			(Theo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10090F-3049-47B1-A8AD-BCB8B02CDA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9548" y="2562101"/>
            <a:ext cx="3410366" cy="3124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BB4B2C-0246-41D6-B5FC-98B073153D4A}"/>
              </a:ext>
            </a:extLst>
          </p:cNvPr>
          <p:cNvSpPr txBox="1"/>
          <p:nvPr/>
        </p:nvSpPr>
        <p:spPr>
          <a:xfrm>
            <a:off x="562086" y="1336119"/>
            <a:ext cx="113528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100924-FA6F-45A8-975F-891688458EE3}"/>
              </a:ext>
            </a:extLst>
          </p:cNvPr>
          <p:cNvSpPr txBox="1"/>
          <p:nvPr/>
        </p:nvSpPr>
        <p:spPr>
          <a:xfrm>
            <a:off x="366069" y="169946"/>
            <a:ext cx="383812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E30172-539A-4EEB-A21D-1776D24443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11680" y="298350"/>
            <a:ext cx="715594" cy="645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1882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F0A001-5C73-4CE1-A481-E0E19B1D57F0}"/>
              </a:ext>
            </a:extLst>
          </p:cNvPr>
          <p:cNvSpPr txBox="1"/>
          <p:nvPr/>
        </p:nvSpPr>
        <p:spPr>
          <a:xfrm>
            <a:off x="3040911" y="223284"/>
            <a:ext cx="972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Thứ</a:t>
            </a:r>
            <a:r>
              <a:rPr lang="en-US" sz="4800" dirty="0">
                <a:solidFill>
                  <a:schemeClr val="bg1"/>
                </a:solidFill>
              </a:rPr>
              <a:t> … </a:t>
            </a:r>
            <a:r>
              <a:rPr lang="en-US" sz="4800" dirty="0" err="1">
                <a:solidFill>
                  <a:schemeClr val="bg1"/>
                </a:solidFill>
              </a:rPr>
              <a:t>ngày</a:t>
            </a:r>
            <a:r>
              <a:rPr lang="en-US" sz="4800" dirty="0">
                <a:solidFill>
                  <a:schemeClr val="bg1"/>
                </a:solidFill>
              </a:rPr>
              <a:t> … </a:t>
            </a:r>
            <a:r>
              <a:rPr lang="en-US" sz="4800" dirty="0" err="1">
                <a:solidFill>
                  <a:schemeClr val="bg1"/>
                </a:solidFill>
              </a:rPr>
              <a:t>tháng</a:t>
            </a:r>
            <a:r>
              <a:rPr lang="en-US" sz="48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1E9399-0886-4DD5-BD74-FE6694FB7807}"/>
              </a:ext>
            </a:extLst>
          </p:cNvPr>
          <p:cNvSpPr txBox="1"/>
          <p:nvPr/>
        </p:nvSpPr>
        <p:spPr>
          <a:xfrm>
            <a:off x="1127050" y="2190307"/>
            <a:ext cx="1201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Bài</a:t>
            </a:r>
            <a:r>
              <a:rPr lang="en-US" sz="5400" dirty="0">
                <a:solidFill>
                  <a:schemeClr val="bg1"/>
                </a:solidFill>
              </a:rPr>
              <a:t> 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391446-C85F-483F-98CF-FBF2E3BC1DD8}"/>
              </a:ext>
            </a:extLst>
          </p:cNvPr>
          <p:cNvSpPr txBox="1"/>
          <p:nvPr/>
        </p:nvSpPr>
        <p:spPr>
          <a:xfrm>
            <a:off x="2413590" y="2528790"/>
            <a:ext cx="9027042" cy="90021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Bóp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nát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1002378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9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7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E9751AC6-CF89-459B-96E3-A64001BB7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6776"/>
              </p:ext>
            </p:extLst>
          </p:nvPr>
        </p:nvGraphicFramePr>
        <p:xfrm>
          <a:off x="1486828" y="3840809"/>
          <a:ext cx="4445901" cy="25472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45901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53715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vật</a:t>
                      </a:r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2010139">
                <a:tc>
                  <a:txBody>
                    <a:bodyPr/>
                    <a:lstStyle/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028124" y="393291"/>
            <a:ext cx="4960371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54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17479D"/>
                  </a:solidFill>
                  <a:latin typeface="+mj-lt"/>
                </a:rPr>
                <a:t>Luyện</a:t>
              </a:r>
              <a:r>
                <a:rPr lang="en-US" sz="3200" b="1" dirty="0">
                  <a:solidFill>
                    <a:srgbClr val="17479D"/>
                  </a:solidFill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17479D"/>
                  </a:solidFill>
                  <a:latin typeface="+mj-lt"/>
                </a:rPr>
                <a:t>tập</a:t>
              </a:r>
              <a:r>
                <a:rPr lang="en-US" sz="3200" b="1" dirty="0">
                  <a:solidFill>
                    <a:srgbClr val="17479D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028124" y="1223123"/>
            <a:ext cx="10770006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3200" dirty="0" err="1">
                <a:latin typeface="+mj-lt"/>
              </a:rPr>
              <a:t>Xếp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từ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dưới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đây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nhóm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thích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hợp</a:t>
            </a:r>
            <a:r>
              <a:rPr lang="en-US" sz="3200" dirty="0">
                <a:latin typeface="+mj-lt"/>
              </a:rPr>
              <a:t>:</a:t>
            </a:r>
            <a:endParaRPr lang="vi-VN" sz="3200" dirty="0">
              <a:latin typeface="+mj-lt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CE71BD4E-1EA2-493E-BC2E-EFBAA90FFBF1}"/>
              </a:ext>
            </a:extLst>
          </p:cNvPr>
          <p:cNvSpPr/>
          <p:nvPr/>
        </p:nvSpPr>
        <p:spPr>
          <a:xfrm>
            <a:off x="593766" y="2268267"/>
            <a:ext cx="3703180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Trần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Quốc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Toản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xmlns="" id="{24C5FBEF-2A21-40DE-8BE1-EF06AD83A9B2}"/>
              </a:ext>
            </a:extLst>
          </p:cNvPr>
          <p:cNvSpPr/>
          <p:nvPr/>
        </p:nvSpPr>
        <p:spPr>
          <a:xfrm>
            <a:off x="4716413" y="2253189"/>
            <a:ext cx="121631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vua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xmlns="" id="{C742BEB3-E091-42BC-9214-0D21015316AB}"/>
              </a:ext>
            </a:extLst>
          </p:cNvPr>
          <p:cNvSpPr/>
          <p:nvPr/>
        </p:nvSpPr>
        <p:spPr>
          <a:xfrm>
            <a:off x="6096000" y="2279679"/>
            <a:ext cx="2927325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thuyền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rồng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xmlns="" id="{4411DCF0-799C-43AA-B9AF-6833A91742CE}"/>
              </a:ext>
            </a:extLst>
          </p:cNvPr>
          <p:cNvSpPr/>
          <p:nvPr/>
        </p:nvSpPr>
        <p:spPr>
          <a:xfrm>
            <a:off x="9118341" y="2279679"/>
            <a:ext cx="2349850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quả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cam</a:t>
            </a: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xmlns="" id="{084601DF-0996-4D45-B658-B09D435A134E}"/>
              </a:ext>
            </a:extLst>
          </p:cNvPr>
          <p:cNvSpPr/>
          <p:nvPr/>
        </p:nvSpPr>
        <p:spPr>
          <a:xfrm>
            <a:off x="2077991" y="3025925"/>
            <a:ext cx="1157646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lính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xmlns="" id="{844D462C-CD30-4B44-B584-0E705C638E9C}"/>
              </a:ext>
            </a:extLst>
          </p:cNvPr>
          <p:cNvSpPr/>
          <p:nvPr/>
        </p:nvSpPr>
        <p:spPr>
          <a:xfrm>
            <a:off x="3938435" y="3025925"/>
            <a:ext cx="1893461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sứ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thần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Rounded Rectangle 21">
            <a:extLst>
              <a:ext uri="{FF2B5EF4-FFF2-40B4-BE49-F238E27FC236}">
                <a16:creationId xmlns:a16="http://schemas.microsoft.com/office/drawing/2014/main" xmlns="" id="{97141DF2-4FB5-4546-8EE5-3162669EE3BC}"/>
              </a:ext>
            </a:extLst>
          </p:cNvPr>
          <p:cNvSpPr/>
          <p:nvPr/>
        </p:nvSpPr>
        <p:spPr>
          <a:xfrm>
            <a:off x="6534694" y="3017148"/>
            <a:ext cx="2927325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thanh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gươm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74CD7297-52FB-45FA-BE02-08E46EF07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492919"/>
              </p:ext>
            </p:extLst>
          </p:nvPr>
        </p:nvGraphicFramePr>
        <p:xfrm>
          <a:off x="6413127" y="3820489"/>
          <a:ext cx="4445901" cy="256761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445901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5593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2008295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2.09877E-6 L 0.48426 0.329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3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3.45679E-6 L 0.16921 0.418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49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3.45679E-6 L -0.36574 0.330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7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3.45679E-6 L -0.62107 0.418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5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40069 0.394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3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3.7037E-7 L 0.3956 0.324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9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38843 0.3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1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FD9E9E-C038-47CE-A698-5325B32ED894}"/>
              </a:ext>
            </a:extLst>
          </p:cNvPr>
          <p:cNvSpPr txBox="1"/>
          <p:nvPr/>
        </p:nvSpPr>
        <p:spPr>
          <a:xfrm>
            <a:off x="1668162" y="748749"/>
            <a:ext cx="8608185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3200" dirty="0" err="1">
                <a:latin typeface="+mj-lt"/>
              </a:rPr>
              <a:t>Kết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hợp</a:t>
            </a:r>
            <a:r>
              <a:rPr lang="en-US" sz="3200" dirty="0">
                <a:latin typeface="+mj-lt"/>
              </a:rPr>
              <a:t> ô </a:t>
            </a:r>
            <a:r>
              <a:rPr lang="en-US" sz="3200" dirty="0" err="1">
                <a:latin typeface="+mj-lt"/>
              </a:rPr>
              <a:t>chữ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với</a:t>
            </a:r>
            <a:r>
              <a:rPr lang="en-US" sz="3200" dirty="0">
                <a:latin typeface="+mj-lt"/>
              </a:rPr>
              <a:t> ô </a:t>
            </a:r>
            <a:r>
              <a:rPr lang="en-US" sz="3200" dirty="0" err="1">
                <a:latin typeface="+mj-lt"/>
              </a:rPr>
              <a:t>chữ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phải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để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tạo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câu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nêu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hoạt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động</a:t>
            </a:r>
            <a:r>
              <a:rPr lang="en-US" sz="3200" dirty="0">
                <a:latin typeface="+mj-lt"/>
              </a:rPr>
              <a:t>.</a:t>
            </a:r>
            <a:endParaRPr lang="vi-VN" sz="3200" dirty="0">
              <a:latin typeface="+mj-lt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384AAB8-3730-4B57-8B49-02F6C3AF1F7D}"/>
              </a:ext>
            </a:extLst>
          </p:cNvPr>
          <p:cNvSpPr/>
          <p:nvPr/>
        </p:nvSpPr>
        <p:spPr>
          <a:xfrm>
            <a:off x="2020144" y="3395573"/>
            <a:ext cx="2620466" cy="8551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+mj-lt"/>
              </a:rPr>
              <a:t>Trần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Quốc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Toản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xmlns="" id="{374434A4-F7FD-40EA-AFF5-B4B3330AEA8E}"/>
              </a:ext>
            </a:extLst>
          </p:cNvPr>
          <p:cNvSpPr/>
          <p:nvPr/>
        </p:nvSpPr>
        <p:spPr>
          <a:xfrm>
            <a:off x="5132604" y="2332550"/>
            <a:ext cx="4936093" cy="8551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+mj-lt"/>
              </a:rPr>
              <a:t>tuổi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dũng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xmlns="" id="{D8A0DC48-6CF5-47D5-871B-9D356BEAA50A}"/>
              </a:ext>
            </a:extLst>
          </p:cNvPr>
          <p:cNvSpPr/>
          <p:nvPr/>
        </p:nvSpPr>
        <p:spPr>
          <a:xfrm>
            <a:off x="5046107" y="3342123"/>
            <a:ext cx="4936094" cy="8551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+mj-lt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cậu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bé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lòng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xmlns="" id="{1E6D61D9-CAE8-4EB4-B5FD-CAA29C15B296}"/>
              </a:ext>
            </a:extLst>
          </p:cNvPr>
          <p:cNvSpPr/>
          <p:nvPr/>
        </p:nvSpPr>
        <p:spPr>
          <a:xfrm>
            <a:off x="5046106" y="4284126"/>
            <a:ext cx="4936093" cy="142207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+mj-lt"/>
              </a:rPr>
              <a:t>xô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mấy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lính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gác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xăm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xăm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xuống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bến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gặp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vua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900E46E-92D2-4254-9B63-4F0E964318E7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640609" y="3670299"/>
            <a:ext cx="405497" cy="13248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8536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Arial-Rounded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rial-Rounded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Gmail: tranthao121006@gmail.com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200891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307" y="1190577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BAC6630E-B3A7-432B-A20F-0900A4C26C0C}"/>
              </a:ext>
            </a:extLst>
          </p:cNvPr>
          <p:cNvSpPr/>
          <p:nvPr/>
        </p:nvSpPr>
        <p:spPr>
          <a:xfrm>
            <a:off x="2992343" y="1665448"/>
            <a:ext cx="6422065" cy="29532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A47F34-6F0B-4262-A5A5-F7680711A5E2}"/>
              </a:ext>
            </a:extLst>
          </p:cNvPr>
          <p:cNvSpPr txBox="1"/>
          <p:nvPr/>
        </p:nvSpPr>
        <p:spPr>
          <a:xfrm>
            <a:off x="3980121" y="1817906"/>
            <a:ext cx="42317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chemeClr val="bg1"/>
                </a:solidFill>
              </a:rPr>
              <a:t>Tiết</a:t>
            </a:r>
            <a:r>
              <a:rPr lang="en-US" sz="8800" b="1" dirty="0">
                <a:solidFill>
                  <a:schemeClr val="bg1"/>
                </a:solidFill>
              </a:rPr>
              <a:t> 1 +2</a:t>
            </a:r>
          </a:p>
          <a:p>
            <a:pPr algn="ctr"/>
            <a:r>
              <a:rPr lang="en-US" sz="8800" b="1" dirty="0">
                <a:solidFill>
                  <a:schemeClr val="bg1"/>
                </a:solidFill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180135813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831743" y="893700"/>
            <a:ext cx="2622151" cy="764664"/>
            <a:chOff x="334135" y="617893"/>
            <a:chExt cx="1966613" cy="5734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+mj-lt"/>
                </a:rPr>
                <a:t>BÀI 23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4135" y="629650"/>
              <a:ext cx="1677443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BÀI 23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89574" y="214800"/>
            <a:ext cx="607758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BÓP NÁT QUẢ CAM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2191440" y="1544224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+mj-lt"/>
            </a:endParaRPr>
          </a:p>
        </p:txBody>
      </p:sp>
      <p:sp>
        <p:nvSpPr>
          <p:cNvPr id="16" name="Google Shape;1715;p64"/>
          <p:cNvSpPr/>
          <p:nvPr/>
        </p:nvSpPr>
        <p:spPr>
          <a:xfrm rot="-2019064">
            <a:off x="1093017" y="1599362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+mj-lt"/>
            </a:endParaRPr>
          </a:p>
        </p:txBody>
      </p:sp>
      <p:sp>
        <p:nvSpPr>
          <p:cNvPr id="17" name="Google Shape;1716;p64"/>
          <p:cNvSpPr/>
          <p:nvPr/>
        </p:nvSpPr>
        <p:spPr>
          <a:xfrm rot="-2019064">
            <a:off x="1359581" y="1770888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+mj-lt"/>
            </a:endParaRPr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822250" y="555277"/>
            <a:ext cx="297009" cy="328459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1262988" y="690956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+mj-lt"/>
            </a:endParaRPr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731475" y="1625520"/>
            <a:ext cx="363539" cy="417083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96255" y="1383997"/>
            <a:ext cx="8543197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anh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nhỏ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tuổi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6819" y="1430322"/>
            <a:ext cx="927752" cy="488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70B73C-300D-4B8B-B1E6-008C26AFCB5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2036" y="2221787"/>
            <a:ext cx="4697745" cy="4072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A1CC8A-9714-4DE4-8BC4-89027738075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8367" y="2104417"/>
            <a:ext cx="4574092" cy="4190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173267" y="736839"/>
            <a:ext cx="2330043" cy="57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2400" b="1" dirty="0">
                <a:solidFill>
                  <a:srgbClr val="17479D"/>
                </a:solidFill>
                <a:latin typeface="+mj-lt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85062" y="685520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3005642" y="490293"/>
            <a:ext cx="6180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23555" y="1401874"/>
            <a:ext cx="11618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Nguyên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sứ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thần</a:t>
            </a:r>
            <a:r>
              <a:rPr lang="en-US" sz="2800" dirty="0">
                <a:latin typeface="+mj-lt"/>
              </a:rPr>
              <a:t> sang </a:t>
            </a:r>
            <a:r>
              <a:rPr lang="en-US" sz="2800" dirty="0" err="1">
                <a:latin typeface="+mj-lt"/>
              </a:rPr>
              <a:t>giả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vờ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mượn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đường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xâm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ta. </a:t>
            </a:r>
            <a:r>
              <a:rPr lang="en-US" sz="2800" dirty="0" err="1">
                <a:latin typeface="+mj-lt"/>
              </a:rPr>
              <a:t>Thấy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ngang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ngược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Trần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Toản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vô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giận</a:t>
            </a:r>
            <a:r>
              <a:rPr lang="en-US" sz="2800" dirty="0">
                <a:latin typeface="+mj-lt"/>
              </a:rPr>
              <a:t>.</a:t>
            </a:r>
          </a:p>
          <a:p>
            <a:pPr indent="274320" algn="just"/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họp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dưới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thuyền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rồng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Quốc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Toản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quyết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gặp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xin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đánh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Đợi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gặp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cậu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xô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xăm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biển</a:t>
            </a:r>
            <a:r>
              <a:rPr lang="en-US" sz="2800" dirty="0">
                <a:latin typeface="+mj-lt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B5CFDB-F4B0-40F7-8A2C-96B72AC7C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089" y="3183202"/>
            <a:ext cx="3776356" cy="3588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2429FC-5E7E-4518-B584-05944FBEF4C6}"/>
              </a:ext>
            </a:extLst>
          </p:cNvPr>
          <p:cNvSpPr txBox="1"/>
          <p:nvPr/>
        </p:nvSpPr>
        <p:spPr>
          <a:xfrm>
            <a:off x="431174" y="3715579"/>
            <a:ext cx="74078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Xin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!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gươm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367425" y="344370"/>
            <a:ext cx="2065132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r>
              <a:rPr lang="en-US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75434" y="35750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3148135" y="587580"/>
            <a:ext cx="6180715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562086" y="3102564"/>
            <a:ext cx="74299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Toản</a:t>
            </a:r>
            <a:r>
              <a:rPr lang="en-US" sz="2800" dirty="0"/>
              <a:t> </a:t>
            </a:r>
            <a:r>
              <a:rPr lang="en-US" sz="2800" dirty="0" err="1"/>
              <a:t>ấm</a:t>
            </a:r>
            <a:r>
              <a:rPr lang="en-US" sz="2800" dirty="0"/>
              <a:t> </a:t>
            </a:r>
            <a:r>
              <a:rPr lang="en-US" sz="2800" dirty="0" err="1"/>
              <a:t>ức</a:t>
            </a:r>
            <a:r>
              <a:rPr lang="en-US" sz="2800" dirty="0"/>
              <a:t> </a:t>
            </a:r>
            <a:r>
              <a:rPr lang="en-US" sz="2800" dirty="0" err="1"/>
              <a:t>bước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bờ</a:t>
            </a:r>
            <a:r>
              <a:rPr lang="en-US" sz="2800" dirty="0"/>
              <a:t>: “ </a:t>
            </a:r>
            <a:r>
              <a:rPr lang="en-US" sz="2800" dirty="0" err="1"/>
              <a:t>Vua</a:t>
            </a:r>
            <a:r>
              <a:rPr lang="en-US" sz="2800" dirty="0"/>
              <a:t> ban </a:t>
            </a:r>
            <a:r>
              <a:rPr lang="en-US" sz="2800" dirty="0" err="1"/>
              <a:t>cho</a:t>
            </a:r>
            <a:r>
              <a:rPr lang="en-US" sz="2800" dirty="0"/>
              <a:t> cam </a:t>
            </a:r>
            <a:r>
              <a:rPr lang="en-US" sz="2800" dirty="0" err="1"/>
              <a:t>quý</a:t>
            </a:r>
            <a:r>
              <a:rPr lang="en-US" sz="2800" dirty="0"/>
              <a:t>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ta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 con,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dự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”. </a:t>
            </a:r>
            <a:r>
              <a:rPr lang="en-US" sz="2800" dirty="0" err="1"/>
              <a:t>Nghĩ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quân</a:t>
            </a:r>
            <a:r>
              <a:rPr lang="en-US" sz="2800" dirty="0"/>
              <a:t> </a:t>
            </a:r>
            <a:r>
              <a:rPr lang="en-US" sz="2800" dirty="0" err="1"/>
              <a:t>giặc</a:t>
            </a:r>
            <a:r>
              <a:rPr lang="en-US" sz="2800" dirty="0"/>
              <a:t> </a:t>
            </a:r>
            <a:r>
              <a:rPr lang="en-US" sz="2800" dirty="0" err="1"/>
              <a:t>ngang</a:t>
            </a:r>
            <a:r>
              <a:rPr lang="en-US" sz="2800" dirty="0"/>
              <a:t> </a:t>
            </a:r>
            <a:r>
              <a:rPr lang="en-US" sz="2800" dirty="0" err="1"/>
              <a:t>ngược</a:t>
            </a:r>
            <a:r>
              <a:rPr lang="en-US" sz="2800" dirty="0"/>
              <a:t>, </a:t>
            </a:r>
            <a:r>
              <a:rPr lang="en-US" sz="2800" dirty="0" err="1"/>
              <a:t>cậu</a:t>
            </a:r>
            <a:r>
              <a:rPr lang="en-US" sz="2800" dirty="0"/>
              <a:t> </a:t>
            </a:r>
            <a:r>
              <a:rPr lang="en-US" sz="2800" dirty="0" err="1"/>
              <a:t>nghiến</a:t>
            </a:r>
            <a:r>
              <a:rPr lang="en-US" sz="2800" dirty="0"/>
              <a:t> </a:t>
            </a:r>
            <a:r>
              <a:rPr lang="en-US" sz="2800" dirty="0" err="1"/>
              <a:t>răng</a:t>
            </a:r>
            <a:r>
              <a:rPr lang="en-US" sz="2800" dirty="0"/>
              <a:t>,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bóp</a:t>
            </a:r>
            <a:r>
              <a:rPr lang="en-US" sz="2800" dirty="0"/>
              <a:t> </a:t>
            </a:r>
            <a:r>
              <a:rPr lang="en-US" sz="2800" dirty="0" err="1"/>
              <a:t>chặt</a:t>
            </a:r>
            <a:r>
              <a:rPr lang="en-US" sz="2800" dirty="0"/>
              <a:t>.</a:t>
            </a:r>
          </a:p>
          <a:p>
            <a:pPr indent="274320" algn="just"/>
            <a:r>
              <a:rPr lang="en-US" sz="2800" dirty="0"/>
              <a:t>Khi </a:t>
            </a:r>
            <a:r>
              <a:rPr lang="en-US" sz="2800" dirty="0" err="1"/>
              <a:t>trở</a:t>
            </a:r>
            <a:r>
              <a:rPr lang="en-US" sz="2800" dirty="0"/>
              <a:t> ra,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Toản</a:t>
            </a:r>
            <a:r>
              <a:rPr lang="en-US" sz="2800" dirty="0"/>
              <a:t> </a:t>
            </a:r>
            <a:r>
              <a:rPr lang="en-US" sz="2800" dirty="0" err="1"/>
              <a:t>xoè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cam </a:t>
            </a:r>
            <a:r>
              <a:rPr lang="en-US" sz="2800" dirty="0" err="1"/>
              <a:t>quý</a:t>
            </a:r>
            <a:r>
              <a:rPr lang="en-US" sz="2800" dirty="0"/>
              <a:t>.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cam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nát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bao </a:t>
            </a:r>
            <a:r>
              <a:rPr lang="en-US" sz="2800" dirty="0" err="1"/>
              <a:t>giờ</a:t>
            </a:r>
            <a:r>
              <a:rPr lang="en-US" sz="2800" dirty="0"/>
              <a:t>.</a:t>
            </a:r>
          </a:p>
          <a:p>
            <a:pPr indent="274320" algn="just"/>
            <a:r>
              <a:rPr lang="en-US" sz="2800" dirty="0"/>
              <a:t>			(Theo </a:t>
            </a:r>
            <a:r>
              <a:rPr lang="en-US" sz="2800" dirty="0" err="1"/>
              <a:t>Nguyễn</a:t>
            </a:r>
            <a:r>
              <a:rPr lang="en-US" sz="2800" dirty="0"/>
              <a:t> </a:t>
            </a:r>
            <a:r>
              <a:rPr lang="en-US" sz="2800" dirty="0" err="1"/>
              <a:t>Huy</a:t>
            </a:r>
            <a:r>
              <a:rPr lang="en-US" sz="2800" dirty="0"/>
              <a:t> </a:t>
            </a:r>
            <a:r>
              <a:rPr lang="en-US" sz="2800" dirty="0" err="1"/>
              <a:t>Tưởng</a:t>
            </a:r>
            <a:r>
              <a:rPr lang="en-US" sz="2800" dirty="0"/>
              <a:t>)</a:t>
            </a:r>
            <a:endParaRPr lang="vi-V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10090F-3049-47B1-A8AD-BCB8B02CDA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9548" y="2562101"/>
            <a:ext cx="3410366" cy="3124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BB4B2C-0246-41D6-B5FC-98B073153D4A}"/>
              </a:ext>
            </a:extLst>
          </p:cNvPr>
          <p:cNvSpPr txBox="1"/>
          <p:nvPr/>
        </p:nvSpPr>
        <p:spPr>
          <a:xfrm>
            <a:off x="562086" y="1336119"/>
            <a:ext cx="113528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7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11" y="822246"/>
            <a:ext cx="9152379" cy="5787037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427" y="-49730"/>
            <a:ext cx="2969769" cy="226425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5839A60-CAB4-4ADB-AE90-196F17DFFAA0}"/>
              </a:ext>
            </a:extLst>
          </p:cNvPr>
          <p:cNvSpPr txBox="1"/>
          <p:nvPr/>
        </p:nvSpPr>
        <p:spPr>
          <a:xfrm>
            <a:off x="2809098" y="1977048"/>
            <a:ext cx="7037765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8077FA-3FE3-4EB1-97D7-6BCE13B1A00D}"/>
              </a:ext>
            </a:extLst>
          </p:cNvPr>
          <p:cNvSpPr txBox="1"/>
          <p:nvPr/>
        </p:nvSpPr>
        <p:spPr>
          <a:xfrm>
            <a:off x="2711443" y="3063900"/>
            <a:ext cx="7037765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Giặc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EED5FCC-7CE0-40CB-B7D4-6F389AE25113}"/>
              </a:ext>
            </a:extLst>
          </p:cNvPr>
          <p:cNvSpPr txBox="1"/>
          <p:nvPr/>
        </p:nvSpPr>
        <p:spPr>
          <a:xfrm>
            <a:off x="2711443" y="3935876"/>
            <a:ext cx="7037765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9C20D-D326-4D5D-8B94-D61D87E5264B}"/>
              </a:ext>
            </a:extLst>
          </p:cNvPr>
          <p:cNvSpPr txBox="1"/>
          <p:nvPr/>
        </p:nvSpPr>
        <p:spPr>
          <a:xfrm>
            <a:off x="2979350" y="470443"/>
            <a:ext cx="715443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từ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B93AEE-39F9-4EBE-BA06-A67844B952C1}"/>
              </a:ext>
            </a:extLst>
          </p:cNvPr>
          <p:cNvSpPr/>
          <p:nvPr/>
        </p:nvSpPr>
        <p:spPr>
          <a:xfrm>
            <a:off x="2750809" y="1970662"/>
            <a:ext cx="2688368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Nguyên</a:t>
            </a:r>
            <a:endParaRPr lang="vi-VN" sz="28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8898CB5-6DD4-45FF-94F1-AB412825FF47}"/>
              </a:ext>
            </a:extLst>
          </p:cNvPr>
          <p:cNvSpPr/>
          <p:nvPr/>
        </p:nvSpPr>
        <p:spPr>
          <a:xfrm>
            <a:off x="2871317" y="2153900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D3ED9D-A7D6-4538-B3D2-6833909DB01C}"/>
              </a:ext>
            </a:extLst>
          </p:cNvPr>
          <p:cNvSpPr/>
          <p:nvPr/>
        </p:nvSpPr>
        <p:spPr>
          <a:xfrm>
            <a:off x="3209859" y="2651179"/>
            <a:ext cx="4723171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+mj-lt"/>
              </a:rPr>
              <a:t>Trần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Toản</a:t>
            </a:r>
            <a:r>
              <a:rPr lang="en-US" sz="2800" dirty="0">
                <a:latin typeface="+mj-lt"/>
              </a:rPr>
              <a:t> (1267 – 1285)</a:t>
            </a:r>
            <a:endParaRPr lang="vi-VN" sz="2800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899420E-519C-4C45-9D8A-4FDDA77931E1}"/>
              </a:ext>
            </a:extLst>
          </p:cNvPr>
          <p:cNvSpPr/>
          <p:nvPr/>
        </p:nvSpPr>
        <p:spPr>
          <a:xfrm>
            <a:off x="2875969" y="2824081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D1D45-3D61-4AE0-A71B-B62257A185D9}"/>
              </a:ext>
            </a:extLst>
          </p:cNvPr>
          <p:cNvSpPr txBox="1"/>
          <p:nvPr/>
        </p:nvSpPr>
        <p:spPr>
          <a:xfrm>
            <a:off x="5260936" y="1978783"/>
            <a:ext cx="478726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giặc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từ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phương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Bắc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6263BB-ED88-4763-8DE9-626A212F440F}"/>
              </a:ext>
            </a:extLst>
          </p:cNvPr>
          <p:cNvSpPr txBox="1"/>
          <p:nvPr/>
        </p:nvSpPr>
        <p:spPr>
          <a:xfrm>
            <a:off x="7647235" y="2636170"/>
            <a:ext cx="601327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một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thiếu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niên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anh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5525703-0631-4529-BFCD-F84526944C97}"/>
              </a:ext>
            </a:extLst>
          </p:cNvPr>
          <p:cNvSpPr txBox="1"/>
          <p:nvPr/>
        </p:nvSpPr>
        <p:spPr>
          <a:xfrm>
            <a:off x="3264174" y="3357002"/>
            <a:ext cx="77429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hùng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tham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gia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kháng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chiến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chống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giặc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Nguyên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741013" y="273106"/>
            <a:ext cx="383812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srgbClr val="17479D"/>
                </a:solidFill>
                <a:latin typeface="Arial-Rounded"/>
                <a:ea typeface="Arial-Rounded"/>
              </a:rPr>
              <a:t>Đọc</a:t>
            </a:r>
            <a:r>
              <a:rPr lang="en-US" sz="3200" b="1" noProof="0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noProof="0" dirty="0" err="1">
                <a:solidFill>
                  <a:srgbClr val="17479D"/>
                </a:solidFill>
                <a:latin typeface="Arial-Rounded"/>
                <a:ea typeface="Arial-Rounded"/>
              </a:rPr>
              <a:t>nối</a:t>
            </a:r>
            <a:r>
              <a:rPr lang="en-US" sz="3200" b="1" noProof="0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noProof="0" dirty="0" err="1">
                <a:solidFill>
                  <a:srgbClr val="17479D"/>
                </a:solidFill>
                <a:latin typeface="Arial-Rounded"/>
                <a:ea typeface="Arial-Rounded"/>
              </a:rPr>
              <a:t>tiếp</a:t>
            </a:r>
            <a:r>
              <a:rPr lang="en-US" sz="3200" b="1" noProof="0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noProof="0" dirty="0" err="1">
                <a:solidFill>
                  <a:srgbClr val="17479D"/>
                </a:solidFill>
                <a:latin typeface="Arial-Rounded"/>
                <a:ea typeface="Arial-Rounded"/>
              </a:rPr>
              <a:t>đoạn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23555" y="367843"/>
            <a:ext cx="715594" cy="645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3142209" y="797608"/>
            <a:ext cx="6180715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23555" y="1401874"/>
            <a:ext cx="11618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họp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B5CFDB-F4B0-40F7-8A2C-96B72AC7C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089" y="3183202"/>
            <a:ext cx="3776356" cy="3588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2429FC-5E7E-4518-B584-05944FBEF4C6}"/>
              </a:ext>
            </a:extLst>
          </p:cNvPr>
          <p:cNvSpPr txBox="1"/>
          <p:nvPr/>
        </p:nvSpPr>
        <p:spPr>
          <a:xfrm>
            <a:off x="431174" y="3715579"/>
            <a:ext cx="74078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Xin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!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gươm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06CE59-CE28-4AD7-B444-6484075F6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2" y="1452224"/>
            <a:ext cx="406360" cy="38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6ADE1CC-98C6-4CF3-9CE6-C170E1F5272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72" y="3845295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0640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1619</Words>
  <Application>Microsoft Office PowerPoint</Application>
  <PresentationFormat>Widescreen</PresentationFormat>
  <Paragraphs>140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Microsoft YaHei</vt:lpstr>
      <vt:lpstr>Arial</vt:lpstr>
      <vt:lpstr>Arial-Rounded</vt:lpstr>
      <vt:lpstr>Calibri</vt:lpstr>
      <vt:lpstr>Times New Roman</vt:lpstr>
      <vt:lpstr>UTM Avo</vt:lpstr>
      <vt:lpstr>UTM Charlotte</vt:lpstr>
      <vt:lpstr>Verdana</vt:lpstr>
      <vt:lpstr>Wingdings</vt:lpstr>
      <vt:lpstr>等线</vt:lpstr>
      <vt:lpstr>等线 Light</vt:lpstr>
      <vt:lpstr>Office Theme</vt:lpstr>
      <vt:lpstr>1_Office Theme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AutoBVT</cp:lastModifiedBy>
  <cp:revision>16</cp:revision>
  <dcterms:created xsi:type="dcterms:W3CDTF">2021-07-20T01:55:21Z</dcterms:created>
  <dcterms:modified xsi:type="dcterms:W3CDTF">2022-04-25T13:34:46Z</dcterms:modified>
</cp:coreProperties>
</file>