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09" r:id="rId2"/>
    <p:sldId id="256" r:id="rId3"/>
    <p:sldId id="257" r:id="rId4"/>
    <p:sldId id="293" r:id="rId5"/>
    <p:sldId id="294" r:id="rId6"/>
    <p:sldId id="295" r:id="rId7"/>
    <p:sldId id="296" r:id="rId8"/>
    <p:sldId id="297" r:id="rId9"/>
    <p:sldId id="307" r:id="rId10"/>
    <p:sldId id="298" r:id="rId11"/>
    <p:sldId id="299" r:id="rId12"/>
    <p:sldId id="300" r:id="rId13"/>
    <p:sldId id="258" r:id="rId14"/>
    <p:sldId id="301" r:id="rId15"/>
    <p:sldId id="302" r:id="rId16"/>
    <p:sldId id="259" r:id="rId17"/>
    <p:sldId id="303" r:id="rId18"/>
    <p:sldId id="304" r:id="rId19"/>
    <p:sldId id="269" r:id="rId20"/>
    <p:sldId id="305" r:id="rId21"/>
    <p:sldId id="306" r:id="rId22"/>
    <p:sldId id="310" r:id="rId23"/>
  </p:sldIdLst>
  <p:sldSz cx="12192000" cy="6858000"/>
  <p:notesSz cx="6858000" cy="9144000"/>
  <p:embeddedFontLst>
    <p:embeddedFont>
      <p:font typeface="等线" panose="02010600030101010101" pitchFamily="2" charset="-122"/>
      <p:regular r:id="rId25"/>
      <p:bold r:id="rId26"/>
    </p:embeddedFont>
    <p:embeddedFont>
      <p:font typeface="等线 Light" panose="02010600030101010101" pitchFamily="2" charset="-122"/>
      <p:regular r:id="rId27"/>
    </p:embeddedFont>
    <p:embeddedFont>
      <p:font typeface="inpin heiti" panose="020B0604020202020204" charset="-122"/>
      <p:regular r:id="rId28"/>
    </p:embeddedFont>
    <p:embeddedFont>
      <p:font typeface="Tahoma" panose="020B0604030504040204" pitchFamily="34" charset="0"/>
      <p:regular r:id="rId29"/>
      <p:bold r:id="rId30"/>
    </p:embeddedFont>
    <p:embeddedFont>
      <p:font typeface="UTM Avo" panose="02040603050506020204" pitchFamily="18" charset="0"/>
      <p:regular r:id="rId31"/>
      <p:bold r:id="rId32"/>
      <p:italic r:id="rId33"/>
      <p:boldItalic r:id="rId34"/>
    </p:embeddedFont>
    <p:embeddedFont>
      <p:font typeface="UTM Futura Extra" panose="02040603050506020204" pitchFamily="18" charset="0"/>
      <p:bold r:id="rId35"/>
    </p:embeddedFont>
    <p:embeddedFont>
      <p:font typeface="UTM Scriptina KT" panose="02000500000000000000" pitchFamily="2" charset="0"/>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C8C7"/>
    <a:srgbClr val="8B93C1"/>
    <a:srgbClr val="FDD3D7"/>
    <a:srgbClr val="A1A1C5"/>
    <a:srgbClr val="456A73"/>
    <a:srgbClr val="E9ABC9"/>
    <a:srgbClr val="BBDBDD"/>
    <a:srgbClr val="FFD5D9"/>
    <a:srgbClr val="F5F36D"/>
    <a:srgbClr val="83DD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2" autoAdjust="0"/>
    <p:restoredTop sz="94608"/>
  </p:normalViewPr>
  <p:slideViewPr>
    <p:cSldViewPr snapToGrid="0">
      <p:cViewPr>
        <p:scale>
          <a:sx n="47" d="100"/>
          <a:sy n="47" d="100"/>
        </p:scale>
        <p:origin x="1421" y="73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CB6B9-AD44-4FCF-8634-7E58B0C395F4}" type="datetimeFigureOut">
              <a:rPr lang="zh-CN" altLang="en-US" smtClean="0"/>
              <a:t>2022/4/3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FC1889-747B-487E-8AE4-8D8FC46B1C3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a:t>
            </a:fld>
            <a:endParaRPr lang="zh-CN" altLang="en-US"/>
          </a:p>
        </p:txBody>
      </p:sp>
    </p:spTree>
    <p:extLst>
      <p:ext uri="{BB962C8B-B14F-4D97-AF65-F5344CB8AC3E}">
        <p14:creationId xmlns:p14="http://schemas.microsoft.com/office/powerpoint/2010/main" val="28093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11</a:t>
            </a:fld>
            <a:endParaRPr lang="zh-CN" altLang="en-US"/>
          </a:p>
        </p:txBody>
      </p:sp>
    </p:spTree>
    <p:extLst>
      <p:ext uri="{BB962C8B-B14F-4D97-AF65-F5344CB8AC3E}">
        <p14:creationId xmlns:p14="http://schemas.microsoft.com/office/powerpoint/2010/main" val="1341703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12</a:t>
            </a:fld>
            <a:endParaRPr lang="zh-CN" altLang="en-US"/>
          </a:p>
        </p:txBody>
      </p:sp>
    </p:spTree>
    <p:extLst>
      <p:ext uri="{BB962C8B-B14F-4D97-AF65-F5344CB8AC3E}">
        <p14:creationId xmlns:p14="http://schemas.microsoft.com/office/powerpoint/2010/main" val="3713184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13</a:t>
            </a:fld>
            <a:endParaRPr lang="zh-CN" altLang="en-US"/>
          </a:p>
        </p:txBody>
      </p:sp>
    </p:spTree>
    <p:extLst>
      <p:ext uri="{BB962C8B-B14F-4D97-AF65-F5344CB8AC3E}">
        <p14:creationId xmlns:p14="http://schemas.microsoft.com/office/powerpoint/2010/main" val="4196331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14</a:t>
            </a:fld>
            <a:endParaRPr lang="zh-CN" altLang="en-US"/>
          </a:p>
        </p:txBody>
      </p:sp>
    </p:spTree>
    <p:extLst>
      <p:ext uri="{BB962C8B-B14F-4D97-AF65-F5344CB8AC3E}">
        <p14:creationId xmlns:p14="http://schemas.microsoft.com/office/powerpoint/2010/main" val="141917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15</a:t>
            </a:fld>
            <a:endParaRPr lang="zh-CN" altLang="en-US"/>
          </a:p>
        </p:txBody>
      </p:sp>
    </p:spTree>
    <p:extLst>
      <p:ext uri="{BB962C8B-B14F-4D97-AF65-F5344CB8AC3E}">
        <p14:creationId xmlns:p14="http://schemas.microsoft.com/office/powerpoint/2010/main" val="263227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16</a:t>
            </a:fld>
            <a:endParaRPr lang="zh-CN" altLang="en-US"/>
          </a:p>
        </p:txBody>
      </p:sp>
    </p:spTree>
    <p:extLst>
      <p:ext uri="{BB962C8B-B14F-4D97-AF65-F5344CB8AC3E}">
        <p14:creationId xmlns:p14="http://schemas.microsoft.com/office/powerpoint/2010/main" val="251464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17</a:t>
            </a:fld>
            <a:endParaRPr lang="zh-CN" altLang="en-US"/>
          </a:p>
        </p:txBody>
      </p:sp>
    </p:spTree>
    <p:extLst>
      <p:ext uri="{BB962C8B-B14F-4D97-AF65-F5344CB8AC3E}">
        <p14:creationId xmlns:p14="http://schemas.microsoft.com/office/powerpoint/2010/main" val="3856390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18</a:t>
            </a:fld>
            <a:endParaRPr lang="zh-CN" altLang="en-US"/>
          </a:p>
        </p:txBody>
      </p:sp>
    </p:spTree>
    <p:extLst>
      <p:ext uri="{BB962C8B-B14F-4D97-AF65-F5344CB8AC3E}">
        <p14:creationId xmlns:p14="http://schemas.microsoft.com/office/powerpoint/2010/main" val="3413325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19</a:t>
            </a:fld>
            <a:endParaRPr lang="zh-CN" altLang="en-US"/>
          </a:p>
        </p:txBody>
      </p:sp>
    </p:spTree>
    <p:extLst>
      <p:ext uri="{BB962C8B-B14F-4D97-AF65-F5344CB8AC3E}">
        <p14:creationId xmlns:p14="http://schemas.microsoft.com/office/powerpoint/2010/main" val="6368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20</a:t>
            </a:fld>
            <a:endParaRPr lang="zh-CN" altLang="en-US"/>
          </a:p>
        </p:txBody>
      </p:sp>
    </p:spTree>
    <p:extLst>
      <p:ext uri="{BB962C8B-B14F-4D97-AF65-F5344CB8AC3E}">
        <p14:creationId xmlns:p14="http://schemas.microsoft.com/office/powerpoint/2010/main" val="1440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3</a:t>
            </a:fld>
            <a:endParaRPr lang="zh-CN" altLang="en-US"/>
          </a:p>
        </p:txBody>
      </p:sp>
    </p:spTree>
    <p:extLst>
      <p:ext uri="{BB962C8B-B14F-4D97-AF65-F5344CB8AC3E}">
        <p14:creationId xmlns:p14="http://schemas.microsoft.com/office/powerpoint/2010/main" val="3604669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21</a:t>
            </a:fld>
            <a:endParaRPr lang="zh-CN" altLang="en-US"/>
          </a:p>
        </p:txBody>
      </p:sp>
    </p:spTree>
    <p:extLst>
      <p:ext uri="{BB962C8B-B14F-4D97-AF65-F5344CB8AC3E}">
        <p14:creationId xmlns:p14="http://schemas.microsoft.com/office/powerpoint/2010/main" val="175978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4</a:t>
            </a:fld>
            <a:endParaRPr lang="zh-CN" altLang="en-US"/>
          </a:p>
        </p:txBody>
      </p:sp>
    </p:spTree>
    <p:extLst>
      <p:ext uri="{BB962C8B-B14F-4D97-AF65-F5344CB8AC3E}">
        <p14:creationId xmlns:p14="http://schemas.microsoft.com/office/powerpoint/2010/main" val="1108608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5</a:t>
            </a:fld>
            <a:endParaRPr lang="zh-CN" altLang="en-US"/>
          </a:p>
        </p:txBody>
      </p:sp>
    </p:spTree>
    <p:extLst>
      <p:ext uri="{BB962C8B-B14F-4D97-AF65-F5344CB8AC3E}">
        <p14:creationId xmlns:p14="http://schemas.microsoft.com/office/powerpoint/2010/main" val="30131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6</a:t>
            </a:fld>
            <a:endParaRPr lang="zh-CN" altLang="en-US"/>
          </a:p>
        </p:txBody>
      </p:sp>
    </p:spTree>
    <p:extLst>
      <p:ext uri="{BB962C8B-B14F-4D97-AF65-F5344CB8AC3E}">
        <p14:creationId xmlns:p14="http://schemas.microsoft.com/office/powerpoint/2010/main" val="191864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7</a:t>
            </a:fld>
            <a:endParaRPr lang="zh-CN" altLang="en-US"/>
          </a:p>
        </p:txBody>
      </p:sp>
    </p:spTree>
    <p:extLst>
      <p:ext uri="{BB962C8B-B14F-4D97-AF65-F5344CB8AC3E}">
        <p14:creationId xmlns:p14="http://schemas.microsoft.com/office/powerpoint/2010/main" val="340866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8</a:t>
            </a:fld>
            <a:endParaRPr lang="zh-CN" altLang="en-US"/>
          </a:p>
        </p:txBody>
      </p:sp>
    </p:spTree>
    <p:extLst>
      <p:ext uri="{BB962C8B-B14F-4D97-AF65-F5344CB8AC3E}">
        <p14:creationId xmlns:p14="http://schemas.microsoft.com/office/powerpoint/2010/main" val="293620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9</a:t>
            </a:fld>
            <a:endParaRPr lang="zh-CN" altLang="en-US"/>
          </a:p>
        </p:txBody>
      </p:sp>
    </p:spTree>
    <p:extLst>
      <p:ext uri="{BB962C8B-B14F-4D97-AF65-F5344CB8AC3E}">
        <p14:creationId xmlns:p14="http://schemas.microsoft.com/office/powerpoint/2010/main" val="267244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BFC1889-747B-487E-8AE4-8D8FC46B1C36}" type="slidenum">
              <a:rPr lang="zh-CN" altLang="en-US" smtClean="0"/>
              <a:t>10</a:t>
            </a:fld>
            <a:endParaRPr lang="zh-CN" altLang="en-US"/>
          </a:p>
        </p:txBody>
      </p:sp>
    </p:spTree>
    <p:extLst>
      <p:ext uri="{BB962C8B-B14F-4D97-AF65-F5344CB8AC3E}">
        <p14:creationId xmlns:p14="http://schemas.microsoft.com/office/powerpoint/2010/main" val="2069129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86850D-65A8-42B3-855C-2AF623E859A8}"/>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EF10CBB-792D-414F-BA23-F8909910A4D3}" type="datetimeFigureOut">
              <a:rPr lang="zh-CN" altLang="en-US" smtClean="0"/>
              <a:t>2022/4/3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DDD04D2-7253-4F65-9BB4-CA2E7112567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01. Our Packages…">
            <a:extLst>
              <a:ext uri="{FF2B5EF4-FFF2-40B4-BE49-F238E27FC236}">
                <a16:creationId xmlns:a16="http://schemas.microsoft.com/office/drawing/2014/main" id="{858DEE0C-C4B4-4BFD-8671-14D9ED624BE7}"/>
              </a:ext>
            </a:extLst>
          </p:cNvPr>
          <p:cNvSpPr txBox="1"/>
          <p:nvPr userDrawn="1"/>
        </p:nvSpPr>
        <p:spPr>
          <a:xfrm>
            <a:off x="11136810" y="6200090"/>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pic>
        <p:nvPicPr>
          <p:cNvPr id="8" name="Picture 7" descr="A picture containing diagram&#10;&#10;Description automatically generated">
            <a:extLst>
              <a:ext uri="{FF2B5EF4-FFF2-40B4-BE49-F238E27FC236}">
                <a16:creationId xmlns:a16="http://schemas.microsoft.com/office/drawing/2014/main" id="{A28A8E76-D871-4E11-82D8-3C15447D39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77858" y="19916921"/>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A5725F-6C2A-4CE4-A37E-675117279A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5742" y="7648721"/>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550520D-8F50-4F77-A776-44EE130ED73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04342" y="-17268679"/>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AF7998AE-C9F8-4E40-B0F1-1C616B98F8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02929" y="-17220274"/>
            <a:ext cx="1881378" cy="1625303"/>
          </a:xfrm>
          <a:prstGeom prst="rect">
            <a:avLst/>
          </a:prstGeom>
        </p:spPr>
      </p:pic>
      <p:sp>
        <p:nvSpPr>
          <p:cNvPr id="12" name="TextBox 11">
            <a:extLst>
              <a:ext uri="{FF2B5EF4-FFF2-40B4-BE49-F238E27FC236}">
                <a16:creationId xmlns:a16="http://schemas.microsoft.com/office/drawing/2014/main" id="{FB22C09E-345D-449A-B0D7-DD6371FDEB49}"/>
              </a:ext>
            </a:extLst>
          </p:cNvPr>
          <p:cNvSpPr txBox="1"/>
          <p:nvPr userDrawn="1"/>
        </p:nvSpPr>
        <p:spPr>
          <a:xfrm>
            <a:off x="2369532" y="810414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C1F269A8-0F2A-48AC-A740-68FA4D8C64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56742" y="20221721"/>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11.png"/><Relationship Id="rId4" Type="http://schemas.openxmlformats.org/officeDocument/2006/relationships/image" Target="../media/image16.jp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3365-E88D-45C4-B96F-97E96F9D16AE}"/>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972567A-8521-4B02-A10B-D468157D8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49" y="626881"/>
            <a:ext cx="11766300" cy="5273497"/>
          </a:xfrm>
          <a:prstGeom prst="rect">
            <a:avLst/>
          </a:prstGeom>
        </p:spPr>
      </p:pic>
      <p:pic>
        <p:nvPicPr>
          <p:cNvPr id="5" name="Picture 4">
            <a:extLst>
              <a:ext uri="{FF2B5EF4-FFF2-40B4-BE49-F238E27FC236}">
                <a16:creationId xmlns:a16="http://schemas.microsoft.com/office/drawing/2014/main" id="{E84CCE42-DF47-40DD-9985-D65FF5E59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238" y="242641"/>
            <a:ext cx="4244502" cy="2672710"/>
          </a:xfrm>
          <a:prstGeom prst="rect">
            <a:avLst/>
          </a:prstGeom>
        </p:spPr>
      </p:pic>
      <p:pic>
        <p:nvPicPr>
          <p:cNvPr id="6" name="Picture 5">
            <a:extLst>
              <a:ext uri="{FF2B5EF4-FFF2-40B4-BE49-F238E27FC236}">
                <a16:creationId xmlns:a16="http://schemas.microsoft.com/office/drawing/2014/main" id="{A9AD2D69-59B4-4047-A7B1-9334F72BB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3940" flipH="1">
            <a:off x="-219290" y="3598523"/>
            <a:ext cx="3112121" cy="1959664"/>
          </a:xfrm>
          <a:prstGeom prst="rect">
            <a:avLst/>
          </a:prstGeom>
        </p:spPr>
      </p:pic>
    </p:spTree>
    <p:extLst>
      <p:ext uri="{BB962C8B-B14F-4D97-AF65-F5344CB8AC3E}">
        <p14:creationId xmlns:p14="http://schemas.microsoft.com/office/powerpoint/2010/main" val="359623565"/>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217370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grpSp>
        <p:nvGrpSpPr>
          <p:cNvPr id="3" name="Group 2">
            <a:extLst>
              <a:ext uri="{FF2B5EF4-FFF2-40B4-BE49-F238E27FC236}">
                <a16:creationId xmlns:a16="http://schemas.microsoft.com/office/drawing/2014/main" id="{58EE7CA0-081B-4E37-B921-241E0C3B0D0A}"/>
              </a:ext>
            </a:extLst>
          </p:cNvPr>
          <p:cNvGrpSpPr/>
          <p:nvPr/>
        </p:nvGrpSpPr>
        <p:grpSpPr>
          <a:xfrm>
            <a:off x="2574151" y="1713393"/>
            <a:ext cx="7128412" cy="3553292"/>
            <a:chOff x="2517589" y="1769955"/>
            <a:chExt cx="7128412" cy="3553292"/>
          </a:xfrm>
        </p:grpSpPr>
        <p:sp>
          <p:nvSpPr>
            <p:cNvPr id="7" name="TextBox 6">
              <a:extLst>
                <a:ext uri="{FF2B5EF4-FFF2-40B4-BE49-F238E27FC236}">
                  <a16:creationId xmlns:a16="http://schemas.microsoft.com/office/drawing/2014/main" id="{B7E69328-2888-4316-BCBD-2B7F216E04E9}"/>
                </a:ext>
              </a:extLst>
            </p:cNvPr>
            <p:cNvSpPr txBox="1"/>
            <p:nvPr/>
          </p:nvSpPr>
          <p:spPr>
            <a:xfrm>
              <a:off x="2621414" y="1845372"/>
              <a:ext cx="7024587" cy="3477875"/>
            </a:xfrm>
            <a:prstGeom prst="rect">
              <a:avLst/>
            </a:prstGeom>
            <a:noFill/>
          </p:spPr>
          <p:txBody>
            <a:bodyPr wrap="square" rtlCol="0">
              <a:spAutoFit/>
            </a:bodyPr>
            <a:lstStyle/>
            <a:p>
              <a:pPr algn="ctr"/>
              <a:r>
                <a:rPr lang="en-US" sz="11000" dirty="0">
                  <a:solidFill>
                    <a:srgbClr val="456A73"/>
                  </a:solidFill>
                  <a:latin typeface="UTM Futura Extra" panose="02040603050506020204" pitchFamily="18" charset="0"/>
                </a:rPr>
                <a:t>TÌM HIỂU BÀI</a:t>
              </a:r>
            </a:p>
          </p:txBody>
        </p:sp>
        <p:sp>
          <p:nvSpPr>
            <p:cNvPr id="9" name="TextBox 8">
              <a:extLst>
                <a:ext uri="{FF2B5EF4-FFF2-40B4-BE49-F238E27FC236}">
                  <a16:creationId xmlns:a16="http://schemas.microsoft.com/office/drawing/2014/main" id="{F676D788-EA7E-4046-9EE0-35505A090C97}"/>
                </a:ext>
              </a:extLst>
            </p:cNvPr>
            <p:cNvSpPr txBox="1"/>
            <p:nvPr/>
          </p:nvSpPr>
          <p:spPr>
            <a:xfrm>
              <a:off x="2517589" y="1769955"/>
              <a:ext cx="7024587" cy="3477875"/>
            </a:xfrm>
            <a:prstGeom prst="rect">
              <a:avLst/>
            </a:prstGeom>
            <a:noFill/>
          </p:spPr>
          <p:txBody>
            <a:bodyPr wrap="square" rtlCol="0">
              <a:spAutoFit/>
            </a:bodyPr>
            <a:lstStyle/>
            <a:p>
              <a:pPr algn="ctr"/>
              <a:r>
                <a:rPr lang="en-US" sz="11000" dirty="0">
                  <a:solidFill>
                    <a:srgbClr val="FDD3D7"/>
                  </a:solidFill>
                  <a:latin typeface="UTM Futura Extra" panose="02040603050506020204" pitchFamily="18" charset="0"/>
                </a:rPr>
                <a:t>TÌM HIỂU BÀI</a:t>
              </a:r>
            </a:p>
          </p:txBody>
        </p:sp>
      </p:grpSp>
      <p:pic>
        <p:nvPicPr>
          <p:cNvPr id="19" name="Picture 18">
            <a:extLst>
              <a:ext uri="{FF2B5EF4-FFF2-40B4-BE49-F238E27FC236}">
                <a16:creationId xmlns:a16="http://schemas.microsoft.com/office/drawing/2014/main" id="{F6D21490-79D8-4D66-89E1-E6246B45D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886" y="2819914"/>
            <a:ext cx="8388823" cy="2743438"/>
          </a:xfrm>
          <a:prstGeom prst="rect">
            <a:avLst/>
          </a:prstGeom>
        </p:spPr>
      </p:pic>
    </p:spTree>
    <p:extLst>
      <p:ext uri="{BB962C8B-B14F-4D97-AF65-F5344CB8AC3E}">
        <p14:creationId xmlns:p14="http://schemas.microsoft.com/office/powerpoint/2010/main" val="214130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724096"/>
          </a:xfrm>
          <a:prstGeom prst="rect">
            <a:avLst/>
          </a:prstGeom>
          <a:noFill/>
        </p:spPr>
        <p:txBody>
          <a:bodyPr wrap="square">
            <a:spAutoFit/>
          </a:bodyPr>
          <a:lstStyle/>
          <a:p>
            <a:pPr algn="ctr"/>
            <a:r>
              <a:rPr lang="en-US" sz="4000" b="1" i="0" dirty="0">
                <a:solidFill>
                  <a:srgbClr val="002060"/>
                </a:solidFill>
                <a:effectLst/>
                <a:latin typeface="UTM Avo" panose="02040603050506020204" pitchFamily="18" charset="0"/>
              </a:rPr>
              <a:t>CON CHUỒN </a:t>
            </a:r>
            <a:r>
              <a:rPr lang="en-US" sz="4000" b="1" i="0" dirty="0" err="1">
                <a:solidFill>
                  <a:srgbClr val="002060"/>
                </a:solidFill>
                <a:effectLst/>
                <a:latin typeface="UTM Avo" panose="02040603050506020204" pitchFamily="18" charset="0"/>
              </a:rPr>
              <a:t>CHUỒN</a:t>
            </a:r>
            <a:r>
              <a:rPr lang="en-US" sz="4000" b="1" i="0" dirty="0">
                <a:solidFill>
                  <a:srgbClr val="002060"/>
                </a:solidFill>
                <a:effectLst/>
                <a:latin typeface="UTM Avo" panose="02040603050506020204" pitchFamily="18" charset="0"/>
              </a:rPr>
              <a:t> NƯỚC</a:t>
            </a:r>
          </a:p>
          <a:p>
            <a:pPr algn="just"/>
            <a:r>
              <a:rPr lang="en-US" sz="2800" b="0" i="0" dirty="0">
                <a:solidFill>
                  <a:srgbClr val="002060"/>
                </a:solidFill>
                <a:effectLst/>
                <a:latin typeface="UTM Avo" panose="02040603050506020204" pitchFamily="18" charset="0"/>
              </a:rPr>
              <a:t>	</a:t>
            </a:r>
            <a:r>
              <a:rPr lang="vi-VN" sz="28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800" b="0" i="0" dirty="0">
              <a:solidFill>
                <a:srgbClr val="002060"/>
              </a:solidFill>
              <a:effectLst/>
              <a:latin typeface="UTM Avo" panose="02040603050506020204" pitchFamily="18"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7" name="TextBox 16">
            <a:extLst>
              <a:ext uri="{FF2B5EF4-FFF2-40B4-BE49-F238E27FC236}">
                <a16:creationId xmlns:a16="http://schemas.microsoft.com/office/drawing/2014/main" id="{A756E711-8DEE-433D-BFB6-83B16CB73726}"/>
              </a:ext>
            </a:extLst>
          </p:cNvPr>
          <p:cNvSpPr txBox="1"/>
          <p:nvPr/>
        </p:nvSpPr>
        <p:spPr>
          <a:xfrm>
            <a:off x="837191" y="4521740"/>
            <a:ext cx="10697852" cy="1200329"/>
          </a:xfrm>
          <a:prstGeom prst="rect">
            <a:avLst/>
          </a:prstGeom>
          <a:noFill/>
        </p:spPr>
        <p:txBody>
          <a:bodyPr wrap="square">
            <a:spAutoFit/>
          </a:bodyPr>
          <a:lstStyle/>
          <a:p>
            <a:pPr algn="ctr"/>
            <a:r>
              <a:rPr lang="en-US" sz="3600" b="1" i="1" dirty="0">
                <a:solidFill>
                  <a:srgbClr val="FF0000"/>
                </a:solidFill>
                <a:effectLst/>
                <a:latin typeface="UTM Avo" panose="02040603050506020204" pitchFamily="18" charset="0"/>
              </a:rPr>
              <a:t>*</a:t>
            </a:r>
            <a:r>
              <a:rPr lang="en-US" sz="3600" b="1" i="1" dirty="0" err="1">
                <a:solidFill>
                  <a:srgbClr val="FF0000"/>
                </a:solidFill>
                <a:effectLst/>
                <a:latin typeface="UTM Avo" panose="02040603050506020204" pitchFamily="18" charset="0"/>
              </a:rPr>
              <a:t>Chú</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chuồn</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chuồn</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được</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miêu</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tả</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bằng</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những</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hình</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ảnh</a:t>
            </a:r>
            <a:r>
              <a:rPr lang="en-US" sz="3600" b="1" i="1" dirty="0">
                <a:solidFill>
                  <a:srgbClr val="FF0000"/>
                </a:solidFill>
                <a:effectLst/>
                <a:latin typeface="UTM Avo" panose="02040603050506020204" pitchFamily="18" charset="0"/>
              </a:rPr>
              <a:t> so </a:t>
            </a:r>
            <a:r>
              <a:rPr lang="en-US" sz="3600" b="1" i="1" dirty="0" err="1">
                <a:solidFill>
                  <a:srgbClr val="FF0000"/>
                </a:solidFill>
                <a:effectLst/>
                <a:latin typeface="UTM Avo" panose="02040603050506020204" pitchFamily="18" charset="0"/>
              </a:rPr>
              <a:t>sánh</a:t>
            </a:r>
            <a:r>
              <a:rPr lang="en-US" sz="3600" b="1" i="1" dirty="0">
                <a:solidFill>
                  <a:srgbClr val="FF0000"/>
                </a:solidFill>
                <a:effectLst/>
                <a:latin typeface="UTM Avo" panose="02040603050506020204" pitchFamily="18" charset="0"/>
              </a:rPr>
              <a:t> </a:t>
            </a:r>
            <a:r>
              <a:rPr lang="en-US" sz="3600" b="1" i="1" dirty="0" err="1">
                <a:solidFill>
                  <a:srgbClr val="FF0000"/>
                </a:solidFill>
                <a:effectLst/>
                <a:latin typeface="UTM Avo" panose="02040603050506020204" pitchFamily="18" charset="0"/>
              </a:rPr>
              <a:t>nào</a:t>
            </a:r>
            <a:r>
              <a:rPr lang="en-US" sz="3600" b="1" i="1" dirty="0">
                <a:solidFill>
                  <a:srgbClr val="FF0000"/>
                </a:solidFill>
                <a:effectLst/>
                <a:latin typeface="UTM Avo" panose="02040603050506020204" pitchFamily="18" charset="0"/>
              </a:rPr>
              <a:t>?</a:t>
            </a:r>
          </a:p>
        </p:txBody>
      </p:sp>
      <p:sp>
        <p:nvSpPr>
          <p:cNvPr id="14"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4227696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7"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6873389"/>
          </a:xfrm>
          <a:prstGeom prst="rect">
            <a:avLst/>
          </a:prstGeom>
        </p:spPr>
      </p:pic>
      <p:grpSp>
        <p:nvGrpSpPr>
          <p:cNvPr id="23" name="组合 22"/>
          <p:cNvGrpSpPr/>
          <p:nvPr/>
        </p:nvGrpSpPr>
        <p:grpSpPr>
          <a:xfrm>
            <a:off x="348909" y="366486"/>
            <a:ext cx="11509262" cy="6135914"/>
            <a:chOff x="348909" y="366486"/>
            <a:chExt cx="11509262" cy="6135914"/>
          </a:xfrm>
        </p:grpSpPr>
        <p:sp>
          <p:nvSpPr>
            <p:cNvPr id="6" name="矩形: 圆角 5"/>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矩形: 圆角 6"/>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32" name="Picture 31">
            <a:extLst>
              <a:ext uri="{FF2B5EF4-FFF2-40B4-BE49-F238E27FC236}">
                <a16:creationId xmlns:a16="http://schemas.microsoft.com/office/drawing/2014/main" id="{E76F7BA5-230D-46AD-AAE4-8DF4BF54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25988">
            <a:off x="3652063" y="292880"/>
            <a:ext cx="6096012" cy="6096012"/>
          </a:xfrm>
          <a:prstGeom prst="rect">
            <a:avLst/>
          </a:prstGeom>
        </p:spPr>
      </p:pic>
      <p:sp>
        <p:nvSpPr>
          <p:cNvPr id="16" name="TextBox 15">
            <a:extLst>
              <a:ext uri="{FF2B5EF4-FFF2-40B4-BE49-F238E27FC236}">
                <a16:creationId xmlns:a16="http://schemas.microsoft.com/office/drawing/2014/main" id="{7D21B4D9-08CF-436C-960E-BF6EE8BD396A}"/>
              </a:ext>
            </a:extLst>
          </p:cNvPr>
          <p:cNvSpPr txBox="1"/>
          <p:nvPr/>
        </p:nvSpPr>
        <p:spPr>
          <a:xfrm>
            <a:off x="919212" y="4662283"/>
            <a:ext cx="3018803" cy="1384995"/>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Bốn cái cánh </a:t>
            </a:r>
            <a:r>
              <a:rPr lang="vi-VN" sz="2800" b="0" i="0" dirty="0">
                <a:solidFill>
                  <a:srgbClr val="FF0000"/>
                </a:solidFill>
                <a:effectLst/>
                <a:latin typeface="UTM Avo" panose="02040603050506020204" pitchFamily="18" charset="0"/>
              </a:rPr>
              <a:t>mỏng</a:t>
            </a:r>
            <a:r>
              <a:rPr lang="vi-VN" sz="2800" b="0" i="0" dirty="0">
                <a:solidFill>
                  <a:srgbClr val="002060"/>
                </a:solidFill>
                <a:effectLst/>
                <a:latin typeface="UTM Avo" panose="02040603050506020204" pitchFamily="18" charset="0"/>
              </a:rPr>
              <a:t> </a:t>
            </a:r>
            <a:r>
              <a:rPr lang="vi-VN" sz="2800" b="0" i="0" dirty="0">
                <a:solidFill>
                  <a:srgbClr val="FF0000"/>
                </a:solidFill>
                <a:effectLst/>
                <a:latin typeface="UTM Avo" panose="02040603050506020204" pitchFamily="18" charset="0"/>
              </a:rPr>
              <a:t>như giấy bóng. </a:t>
            </a:r>
            <a:endParaRPr lang="en-US" sz="2800" dirty="0">
              <a:solidFill>
                <a:srgbClr val="FF0000"/>
              </a:solidFill>
            </a:endParaRPr>
          </a:p>
        </p:txBody>
      </p:sp>
      <p:sp>
        <p:nvSpPr>
          <p:cNvPr id="21" name="TextBox 20">
            <a:extLst>
              <a:ext uri="{FF2B5EF4-FFF2-40B4-BE49-F238E27FC236}">
                <a16:creationId xmlns:a16="http://schemas.microsoft.com/office/drawing/2014/main" id="{D2731FB1-BB1D-41DC-A6D0-4C3D8590570D}"/>
              </a:ext>
            </a:extLst>
          </p:cNvPr>
          <p:cNvSpPr txBox="1"/>
          <p:nvPr/>
        </p:nvSpPr>
        <p:spPr>
          <a:xfrm>
            <a:off x="792861" y="1146854"/>
            <a:ext cx="3807419" cy="1384995"/>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Cái đầu tròn và hai con mắt </a:t>
            </a:r>
            <a:r>
              <a:rPr lang="vi-VN" sz="2800" b="0" i="0" dirty="0">
                <a:solidFill>
                  <a:srgbClr val="FF0000"/>
                </a:solidFill>
                <a:effectLst/>
                <a:latin typeface="UTM Avo" panose="02040603050506020204" pitchFamily="18" charset="0"/>
              </a:rPr>
              <a:t>long lanh như thủy tinh.</a:t>
            </a:r>
            <a:endParaRPr lang="en-US" sz="2800" dirty="0">
              <a:solidFill>
                <a:srgbClr val="FF0000"/>
              </a:solidFill>
            </a:endParaRPr>
          </a:p>
        </p:txBody>
      </p:sp>
      <p:cxnSp>
        <p:nvCxnSpPr>
          <p:cNvPr id="24" name="Straight Arrow Connector 23">
            <a:extLst>
              <a:ext uri="{FF2B5EF4-FFF2-40B4-BE49-F238E27FC236}">
                <a16:creationId xmlns:a16="http://schemas.microsoft.com/office/drawing/2014/main" id="{80BD5DC8-9C61-46D4-819D-2737373CFBB1}"/>
              </a:ext>
            </a:extLst>
          </p:cNvPr>
          <p:cNvCxnSpPr>
            <a:cxnSpLocks/>
            <a:stCxn id="21" idx="3"/>
          </p:cNvCxnSpPr>
          <p:nvPr/>
        </p:nvCxnSpPr>
        <p:spPr>
          <a:xfrm>
            <a:off x="4600280" y="1839352"/>
            <a:ext cx="1197205" cy="99660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A146435-A67B-422F-B05C-20856E3D7BE9}"/>
              </a:ext>
            </a:extLst>
          </p:cNvPr>
          <p:cNvSpPr txBox="1"/>
          <p:nvPr/>
        </p:nvSpPr>
        <p:spPr>
          <a:xfrm>
            <a:off x="8516372" y="3895264"/>
            <a:ext cx="2905440" cy="2246769"/>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Thân hình chú </a:t>
            </a:r>
            <a:r>
              <a:rPr lang="vi-VN" sz="2800" b="0" i="0" dirty="0">
                <a:solidFill>
                  <a:srgbClr val="FF0000"/>
                </a:solidFill>
                <a:effectLst/>
                <a:latin typeface="UTM Avo" panose="02040603050506020204" pitchFamily="18" charset="0"/>
              </a:rPr>
              <a:t>nhỏ</a:t>
            </a:r>
            <a:r>
              <a:rPr lang="vi-VN" sz="2800" b="0" i="0" dirty="0">
                <a:solidFill>
                  <a:srgbClr val="002060"/>
                </a:solidFill>
                <a:effectLst/>
                <a:latin typeface="UTM Avo" panose="02040603050506020204" pitchFamily="18" charset="0"/>
              </a:rPr>
              <a:t> và </a:t>
            </a:r>
            <a:r>
              <a:rPr lang="vi-VN" sz="2800" b="0" i="0" dirty="0">
                <a:solidFill>
                  <a:srgbClr val="FF0000"/>
                </a:solidFill>
                <a:effectLst/>
                <a:latin typeface="UTM Avo" panose="02040603050506020204" pitchFamily="18" charset="0"/>
              </a:rPr>
              <a:t>thon vàng như màu vàng của nắng mùa thu.</a:t>
            </a:r>
            <a:endParaRPr lang="en-US" sz="2800" dirty="0">
              <a:solidFill>
                <a:srgbClr val="FF0000"/>
              </a:solidFill>
            </a:endParaRPr>
          </a:p>
        </p:txBody>
      </p:sp>
      <p:cxnSp>
        <p:nvCxnSpPr>
          <p:cNvPr id="37" name="Straight Arrow Connector 36">
            <a:extLst>
              <a:ext uri="{FF2B5EF4-FFF2-40B4-BE49-F238E27FC236}">
                <a16:creationId xmlns:a16="http://schemas.microsoft.com/office/drawing/2014/main" id="{785C700E-D8B8-4226-BA4E-DC66CD5FD413}"/>
              </a:ext>
            </a:extLst>
          </p:cNvPr>
          <p:cNvCxnSpPr/>
          <p:nvPr/>
        </p:nvCxnSpPr>
        <p:spPr>
          <a:xfrm flipV="1">
            <a:off x="2428613" y="4199045"/>
            <a:ext cx="908476" cy="463238"/>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86517A6-39E0-46E7-905D-845687FFE77D}"/>
              </a:ext>
            </a:extLst>
          </p:cNvPr>
          <p:cNvCxnSpPr>
            <a:cxnSpLocks/>
            <a:stCxn id="30" idx="1"/>
          </p:cNvCxnSpPr>
          <p:nvPr/>
        </p:nvCxnSpPr>
        <p:spPr>
          <a:xfrm flipH="1" flipV="1">
            <a:off x="7211505" y="4487159"/>
            <a:ext cx="1304867" cy="53149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E55DBC4-E0CE-49C5-B6AC-30C669FF2978}"/>
              </a:ext>
            </a:extLst>
          </p:cNvPr>
          <p:cNvSpPr txBox="1"/>
          <p:nvPr/>
        </p:nvSpPr>
        <p:spPr>
          <a:xfrm>
            <a:off x="8974318" y="856889"/>
            <a:ext cx="2373608" cy="2246769"/>
          </a:xfrm>
          <a:prstGeom prst="rect">
            <a:avLst/>
          </a:prstGeom>
          <a:noFill/>
          <a:ln w="19050">
            <a:solidFill>
              <a:srgbClr val="002060"/>
            </a:solidFill>
          </a:ln>
        </p:spPr>
        <p:txBody>
          <a:bodyPr wrap="square">
            <a:spAutoFit/>
          </a:bodyPr>
          <a:lstStyle/>
          <a:p>
            <a:pPr algn="ctr"/>
            <a:r>
              <a:rPr lang="vi-VN" sz="2800" b="0" i="0" dirty="0">
                <a:solidFill>
                  <a:srgbClr val="002060"/>
                </a:solidFill>
                <a:effectLst/>
                <a:latin typeface="UTM Avo" panose="02040603050506020204" pitchFamily="18" charset="0"/>
              </a:rPr>
              <a:t>Bốn cánh khẽ </a:t>
            </a:r>
            <a:r>
              <a:rPr lang="vi-VN" sz="2800" b="0" i="0" dirty="0">
                <a:solidFill>
                  <a:srgbClr val="FF0000"/>
                </a:solidFill>
                <a:effectLst/>
                <a:latin typeface="UTM Avo" panose="02040603050506020204" pitchFamily="18" charset="0"/>
              </a:rPr>
              <a:t>rung rung như đang còn phân vân.</a:t>
            </a:r>
            <a:endParaRPr lang="en-US" sz="2800" dirty="0">
              <a:solidFill>
                <a:srgbClr val="FF0000"/>
              </a:solidFill>
            </a:endParaRPr>
          </a:p>
        </p:txBody>
      </p:sp>
      <p:cxnSp>
        <p:nvCxnSpPr>
          <p:cNvPr id="46" name="Straight Arrow Connector 45">
            <a:extLst>
              <a:ext uri="{FF2B5EF4-FFF2-40B4-BE49-F238E27FC236}">
                <a16:creationId xmlns:a16="http://schemas.microsoft.com/office/drawing/2014/main" id="{B644631F-C86E-405C-9B33-9DA1F90A944A}"/>
              </a:ext>
            </a:extLst>
          </p:cNvPr>
          <p:cNvCxnSpPr>
            <a:cxnSpLocks/>
            <a:stCxn id="41" idx="1"/>
          </p:cNvCxnSpPr>
          <p:nvPr/>
        </p:nvCxnSpPr>
        <p:spPr>
          <a:xfrm flipH="1" flipV="1">
            <a:off x="8162873" y="1564849"/>
            <a:ext cx="811445" cy="41542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heel(1)">
                                      <p:cBhvr>
                                        <p:cTn id="37" dur="2000"/>
                                        <p:tgtEl>
                                          <p:spTgt spid="30"/>
                                        </p:tgtEl>
                                      </p:cBhvr>
                                    </p:animEffect>
                                  </p:childTnLst>
                                </p:cTn>
                              </p:par>
                              <p:par>
                                <p:cTn id="38" presetID="21" presetClass="entr" presetSubtype="1"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heel(1)">
                                      <p:cBhvr>
                                        <p:cTn id="40" dur="2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30" grpId="0" animBg="1"/>
      <p:bldP spid="41"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631845" y="868883"/>
            <a:ext cx="10928310" cy="2123658"/>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NỘI DUNG </a:t>
            </a:r>
            <a:r>
              <a:rPr lang="en-US" sz="4400" b="1" dirty="0">
                <a:solidFill>
                  <a:srgbClr val="002060"/>
                </a:solidFill>
                <a:latin typeface="UTM Avo" panose="02040603050506020204" pitchFamily="18" charset="0"/>
              </a:rPr>
              <a:t>ĐOẠN 1</a:t>
            </a:r>
          </a:p>
          <a:p>
            <a:pPr algn="ctr"/>
            <a:r>
              <a:rPr lang="vi-VN" sz="4400" b="1" i="0" dirty="0">
                <a:solidFill>
                  <a:srgbClr val="FF0000"/>
                </a:solidFill>
                <a:effectLst/>
                <a:latin typeface="UTM Avo" panose="02040603050506020204" pitchFamily="18" charset="0"/>
              </a:rPr>
              <a:t>Miêu tả vẻ đẹp về hình dáng và màu sắc của chú chuồn chuồn nước.</a:t>
            </a:r>
            <a:endParaRPr lang="en-US" sz="4400" b="1" i="0" dirty="0">
              <a:solidFill>
                <a:srgbClr val="FF0000"/>
              </a:solidFill>
              <a:effectLst/>
              <a:latin typeface="UTM Avo" panose="02040603050506020204" pitchFamily="18" charset="0"/>
            </a:endParaRPr>
          </a:p>
        </p:txBody>
      </p:sp>
      <p:pic>
        <p:nvPicPr>
          <p:cNvPr id="19" name="Picture 18">
            <a:extLst>
              <a:ext uri="{FF2B5EF4-FFF2-40B4-BE49-F238E27FC236}">
                <a16:creationId xmlns:a16="http://schemas.microsoft.com/office/drawing/2014/main" id="{293BFEE2-E62D-4596-B781-3BF96CC3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90372"/>
            <a:ext cx="12284765" cy="3986731"/>
          </a:xfrm>
          <a:prstGeom prst="rect">
            <a:avLst/>
          </a:prstGeom>
        </p:spPr>
      </p:pic>
      <p:sp>
        <p:nvSpPr>
          <p:cNvPr id="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68088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970318"/>
          </a:xfrm>
          <a:prstGeom prst="rect">
            <a:avLst/>
          </a:prstGeom>
          <a:noFill/>
        </p:spPr>
        <p:txBody>
          <a:bodyPr wrap="square">
            <a:spAutoFit/>
          </a:bodyPr>
          <a:lstStyle/>
          <a:p>
            <a:pPr algn="ctr"/>
            <a:r>
              <a:rPr lang="en-US" sz="3200" b="1" i="0" dirty="0">
                <a:solidFill>
                  <a:srgbClr val="002060"/>
                </a:solidFill>
                <a:effectLst/>
                <a:latin typeface="UTM Avo" panose="02040603050506020204" pitchFamily="18" charset="0"/>
              </a:rPr>
              <a:t>CON CHUỒN </a:t>
            </a:r>
            <a:r>
              <a:rPr lang="en-US" sz="3200" b="1" i="0" dirty="0" err="1">
                <a:solidFill>
                  <a:srgbClr val="002060"/>
                </a:solidFill>
                <a:effectLst/>
                <a:latin typeface="UTM Avo" panose="02040603050506020204" pitchFamily="18" charset="0"/>
              </a:rPr>
              <a:t>CHUỒN</a:t>
            </a:r>
            <a:r>
              <a:rPr lang="en-US" sz="3200" b="1" i="0" dirty="0">
                <a:solidFill>
                  <a:srgbClr val="002060"/>
                </a:solidFill>
                <a:effectLst/>
                <a:latin typeface="UTM Avo" panose="02040603050506020204" pitchFamily="18" charset="0"/>
              </a:rPr>
              <a:t> NƯỚC</a:t>
            </a:r>
          </a:p>
          <a:p>
            <a:pPr algn="just"/>
            <a:r>
              <a:rPr lang="en-US" sz="2400" dirty="0">
                <a:solidFill>
                  <a:srgbClr val="002060"/>
                </a:solidFill>
                <a:latin typeface="UTM Avo" panose="02040603050506020204" pitchFamily="18" charset="0"/>
              </a:rPr>
              <a:t>	… </a:t>
            </a:r>
            <a:r>
              <a:rPr lang="vi-VN" sz="24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800" b="1" i="0" dirty="0">
                <a:solidFill>
                  <a:srgbClr val="002060"/>
                </a:solidFill>
                <a:effectLst/>
                <a:latin typeface="UTM Avo" panose="02040603050506020204" pitchFamily="18" charset="0"/>
              </a:rPr>
              <a:t>NGUYỄN THẾ HỘI</a:t>
            </a:r>
            <a:endParaRPr lang="vi-VN" sz="28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TextBox 12">
            <a:extLst>
              <a:ext uri="{FF2B5EF4-FFF2-40B4-BE49-F238E27FC236}">
                <a16:creationId xmlns:a16="http://schemas.microsoft.com/office/drawing/2014/main" id="{AD49ED08-5B8B-4F4A-A292-5936254EF218}"/>
              </a:ext>
            </a:extLst>
          </p:cNvPr>
          <p:cNvSpPr txBox="1"/>
          <p:nvPr/>
        </p:nvSpPr>
        <p:spPr>
          <a:xfrm>
            <a:off x="746289" y="4839791"/>
            <a:ext cx="10697852" cy="584775"/>
          </a:xfrm>
          <a:prstGeom prst="rect">
            <a:avLst/>
          </a:prstGeom>
          <a:noFill/>
        </p:spPr>
        <p:txBody>
          <a:bodyPr wrap="square">
            <a:spAutoFit/>
          </a:bodyPr>
          <a:lstStyle/>
          <a:p>
            <a:pPr algn="ctr"/>
            <a:r>
              <a:rPr lang="en-US" sz="3200" b="1" i="1" dirty="0">
                <a:solidFill>
                  <a:srgbClr val="FF0000"/>
                </a:solidFill>
                <a:effectLst/>
                <a:latin typeface="UTM Avo" panose="02040603050506020204" pitchFamily="18" charset="0"/>
              </a:rPr>
              <a:t>*</a:t>
            </a:r>
            <a:r>
              <a:rPr lang="en-US" sz="3200" b="1" i="1" dirty="0" err="1">
                <a:solidFill>
                  <a:srgbClr val="FF0000"/>
                </a:solidFill>
                <a:effectLst/>
                <a:latin typeface="UTM Avo" panose="02040603050506020204" pitchFamily="18" charset="0"/>
              </a:rPr>
              <a:t>Cách</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miêu</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tả</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chú</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chuồn</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chuồn</a:t>
            </a:r>
            <a:r>
              <a:rPr lang="en-US" sz="3200" b="1" i="1" dirty="0">
                <a:solidFill>
                  <a:srgbClr val="FF0000"/>
                </a:solidFill>
                <a:effectLst/>
                <a:latin typeface="UTM Avo" panose="02040603050506020204" pitchFamily="18" charset="0"/>
              </a:rPr>
              <a:t> bay </a:t>
            </a:r>
            <a:r>
              <a:rPr lang="en-US" sz="3200" b="1" i="1" dirty="0" err="1">
                <a:solidFill>
                  <a:srgbClr val="FF0000"/>
                </a:solidFill>
                <a:effectLst/>
                <a:latin typeface="UTM Avo" panose="02040603050506020204" pitchFamily="18" charset="0"/>
              </a:rPr>
              <a:t>có</a:t>
            </a:r>
            <a:r>
              <a:rPr lang="en-US" sz="3200" b="1" i="1" dirty="0">
                <a:solidFill>
                  <a:srgbClr val="FF0000"/>
                </a:solidFill>
                <a:effectLst/>
                <a:latin typeface="UTM Avo" panose="02040603050506020204" pitchFamily="18" charset="0"/>
              </a:rPr>
              <a:t> </a:t>
            </a:r>
            <a:r>
              <a:rPr lang="en-US" sz="3200" b="1" i="1" dirty="0" err="1">
                <a:solidFill>
                  <a:srgbClr val="FF0000"/>
                </a:solidFill>
                <a:effectLst/>
                <a:latin typeface="UTM Avo" panose="02040603050506020204" pitchFamily="18" charset="0"/>
              </a:rPr>
              <a:t>gì</a:t>
            </a:r>
            <a:r>
              <a:rPr lang="en-US" sz="3200" b="1" i="1" dirty="0">
                <a:solidFill>
                  <a:srgbClr val="FF0000"/>
                </a:solidFill>
                <a:effectLst/>
                <a:latin typeface="UTM Avo" panose="02040603050506020204" pitchFamily="18" charset="0"/>
              </a:rPr>
              <a:t> hay?</a:t>
            </a:r>
          </a:p>
        </p:txBody>
      </p:sp>
      <p:sp>
        <p:nvSpPr>
          <p:cNvPr id="14"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42203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348909" y="366486"/>
            <a:ext cx="11509262" cy="6135914"/>
            <a:chOff x="348909" y="366486"/>
            <a:chExt cx="11509262" cy="6135914"/>
          </a:xfrm>
        </p:grpSpPr>
        <p:sp>
          <p:nvSpPr>
            <p:cNvPr id="6" name="矩形: 圆角 5"/>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cs typeface="+mn-lt"/>
                <a:sym typeface="inpin heiti" panose="00000500000000000000" pitchFamily="2" charset="-122"/>
              </a:endParaRPr>
            </a:p>
          </p:txBody>
        </p:sp>
        <p:sp>
          <p:nvSpPr>
            <p:cNvPr id="7" name="矩形: 圆角 6"/>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cs typeface="+mn-lt"/>
                <a:sym typeface="inpin heiti" panose="00000500000000000000" pitchFamily="2" charset="-122"/>
              </a:endParaRPr>
            </a:p>
          </p:txBody>
        </p:sp>
      </p:grpSp>
      <p:grpSp>
        <p:nvGrpSpPr>
          <p:cNvPr id="16" name="Group 15">
            <a:extLst>
              <a:ext uri="{FF2B5EF4-FFF2-40B4-BE49-F238E27FC236}">
                <a16:creationId xmlns:a16="http://schemas.microsoft.com/office/drawing/2014/main" id="{ADEB6017-2148-46F3-9B05-07BBA835F82B}"/>
              </a:ext>
            </a:extLst>
          </p:cNvPr>
          <p:cNvGrpSpPr/>
          <p:nvPr/>
        </p:nvGrpSpPr>
        <p:grpSpPr>
          <a:xfrm>
            <a:off x="-318905" y="5425785"/>
            <a:ext cx="12828240" cy="1492747"/>
            <a:chOff x="5653" y="5425785"/>
            <a:chExt cx="12828240" cy="1492747"/>
          </a:xfrm>
        </p:grpSpPr>
        <p:pic>
          <p:nvPicPr>
            <p:cNvPr id="17" name="Picture 16">
              <a:extLst>
                <a:ext uri="{FF2B5EF4-FFF2-40B4-BE49-F238E27FC236}">
                  <a16:creationId xmlns:a16="http://schemas.microsoft.com/office/drawing/2014/main" id="{155FCA9D-36A8-452E-9916-A81B169AB9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18" name="Picture 17">
              <a:extLst>
                <a:ext uri="{FF2B5EF4-FFF2-40B4-BE49-F238E27FC236}">
                  <a16:creationId xmlns:a16="http://schemas.microsoft.com/office/drawing/2014/main" id="{796B71DD-6996-49A8-9EF0-FC866DB21B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19" name="Picture 18">
              <a:extLst>
                <a:ext uri="{FF2B5EF4-FFF2-40B4-BE49-F238E27FC236}">
                  <a16:creationId xmlns:a16="http://schemas.microsoft.com/office/drawing/2014/main" id="{9BFCD74F-36BC-41BF-AC2C-D9CEE43A68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pic>
        <p:nvPicPr>
          <p:cNvPr id="20" name="Picture 19">
            <a:extLst>
              <a:ext uri="{FF2B5EF4-FFF2-40B4-BE49-F238E27FC236}">
                <a16:creationId xmlns:a16="http://schemas.microsoft.com/office/drawing/2014/main" id="{88907E5B-2179-4F0A-9361-064305C49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743" y="-525010"/>
            <a:ext cx="6473369" cy="6473369"/>
          </a:xfrm>
          <a:prstGeom prst="rect">
            <a:avLst/>
          </a:prstGeom>
        </p:spPr>
      </p:pic>
      <p:sp>
        <p:nvSpPr>
          <p:cNvPr id="21" name="TextBox 20">
            <a:extLst>
              <a:ext uri="{FF2B5EF4-FFF2-40B4-BE49-F238E27FC236}">
                <a16:creationId xmlns:a16="http://schemas.microsoft.com/office/drawing/2014/main" id="{5B528711-31F6-4548-8B44-1C0E9CFA6A70}"/>
              </a:ext>
            </a:extLst>
          </p:cNvPr>
          <p:cNvSpPr txBox="1"/>
          <p:nvPr/>
        </p:nvSpPr>
        <p:spPr>
          <a:xfrm>
            <a:off x="5781066" y="2030939"/>
            <a:ext cx="5798969" cy="3785652"/>
          </a:xfrm>
          <a:prstGeom prst="rect">
            <a:avLst/>
          </a:prstGeom>
          <a:noFill/>
        </p:spPr>
        <p:txBody>
          <a:bodyPr wrap="square">
            <a:spAutoFit/>
          </a:bodyPr>
          <a:lstStyle/>
          <a:p>
            <a:pPr algn="ctr">
              <a:spcBef>
                <a:spcPct val="50000"/>
              </a:spcBef>
              <a:buSzPct val="70000"/>
            </a:pPr>
            <a:r>
              <a:rPr lang="en-US" sz="4000" dirty="0" err="1">
                <a:solidFill>
                  <a:srgbClr val="002060"/>
                </a:solidFill>
                <a:latin typeface="UTM Avo" panose="02040603050506020204" pitchFamily="18" charset="0"/>
              </a:rPr>
              <a:t>Tác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giả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tả</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đúng</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cách</a:t>
            </a:r>
            <a:r>
              <a:rPr lang="en-US" sz="4000" dirty="0">
                <a:solidFill>
                  <a:srgbClr val="002060"/>
                </a:solidFill>
                <a:latin typeface="UTM Avo" panose="02040603050506020204" pitchFamily="18" charset="0"/>
              </a:rPr>
              <a:t> bay </a:t>
            </a:r>
            <a:r>
              <a:rPr lang="en-US" sz="4000" dirty="0" err="1">
                <a:solidFill>
                  <a:srgbClr val="002060"/>
                </a:solidFill>
                <a:latin typeface="UTM Avo" panose="02040603050506020204" pitchFamily="18" charset="0"/>
              </a:rPr>
              <a:t>vọt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lên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bất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ngờ</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chú</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và</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theo</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cánh</a:t>
            </a:r>
            <a:r>
              <a:rPr lang="en-US" sz="4000" dirty="0">
                <a:solidFill>
                  <a:srgbClr val="002060"/>
                </a:solidFill>
                <a:latin typeface="UTM Avo" panose="02040603050506020204" pitchFamily="18" charset="0"/>
              </a:rPr>
              <a:t> bay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chú</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cảnh</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đẹp</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của</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đất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nước</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lần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lượt</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hiện</a:t>
            </a:r>
            <a:r>
              <a:rPr lang="en-US" sz="4000" dirty="0">
                <a:solidFill>
                  <a:srgbClr val="002060"/>
                </a:solidFill>
                <a:latin typeface="UTM Avo" panose="02040603050506020204" pitchFamily="18" charset="0"/>
              </a:rPr>
              <a:t> </a:t>
            </a:r>
            <a:r>
              <a:rPr lang="en-US" sz="4000" dirty="0" err="1">
                <a:solidFill>
                  <a:srgbClr val="002060"/>
                </a:solidFill>
                <a:latin typeface="UTM Avo" panose="02040603050506020204" pitchFamily="18" charset="0"/>
              </a:rPr>
              <a:t>ra.</a:t>
            </a:r>
            <a:r>
              <a:rPr lang="en-US" sz="4000" dirty="0">
                <a:solidFill>
                  <a:srgbClr val="002060"/>
                </a:solidFill>
                <a:latin typeface="UTM Avo" panose="02040603050506020204" pitchFamily="18" charset="0"/>
              </a:rPr>
              <a:t> </a:t>
            </a:r>
            <a:endParaRPr lang="en-US" sz="3600" dirty="0">
              <a:solidFill>
                <a:srgbClr val="002060"/>
              </a:solidFill>
              <a:latin typeface="UTM Avo" panose="02040603050506020204" pitchFamily="18" charset="0"/>
            </a:endParaRPr>
          </a:p>
        </p:txBody>
      </p:sp>
      <p:sp>
        <p:nvSpPr>
          <p:cNvPr id="12"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3908762"/>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vi-VN" sz="24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800" b="1" i="0" dirty="0">
                <a:solidFill>
                  <a:srgbClr val="002060"/>
                </a:solidFill>
                <a:effectLst/>
                <a:latin typeface="UTM Avo" panose="02040603050506020204" pitchFamily="18" charset="0"/>
              </a:rPr>
              <a:t>NGUYỄN THẾ HỘI</a:t>
            </a:r>
            <a:endParaRPr lang="vi-VN" sz="28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TextBox 12">
            <a:extLst>
              <a:ext uri="{FF2B5EF4-FFF2-40B4-BE49-F238E27FC236}">
                <a16:creationId xmlns:a16="http://schemas.microsoft.com/office/drawing/2014/main" id="{AD49ED08-5B8B-4F4A-A292-5936254EF218}"/>
              </a:ext>
            </a:extLst>
          </p:cNvPr>
          <p:cNvSpPr txBox="1"/>
          <p:nvPr/>
        </p:nvSpPr>
        <p:spPr>
          <a:xfrm>
            <a:off x="746288" y="4747363"/>
            <a:ext cx="10697852" cy="954107"/>
          </a:xfrm>
          <a:prstGeom prst="rect">
            <a:avLst/>
          </a:prstGeom>
          <a:noFill/>
        </p:spPr>
        <p:txBody>
          <a:bodyPr wrap="square">
            <a:spAutoFit/>
          </a:bodyPr>
          <a:lstStyle/>
          <a:p>
            <a:pPr algn="ctr"/>
            <a:r>
              <a:rPr lang="en-US" sz="2800" b="1" i="1" dirty="0">
                <a:solidFill>
                  <a:srgbClr val="FF0000"/>
                </a:solidFill>
                <a:effectLst/>
                <a:latin typeface="UTM Avo" panose="02040603050506020204" pitchFamily="18" charset="0"/>
              </a:rPr>
              <a:t>*</a:t>
            </a:r>
            <a:r>
              <a:rPr lang="vi-VN" sz="2800" b="1" i="1" dirty="0">
                <a:solidFill>
                  <a:srgbClr val="FF0000"/>
                </a:solidFill>
                <a:effectLst/>
                <a:latin typeface="UTM Avo" panose="02040603050506020204" pitchFamily="18" charset="0"/>
              </a:rPr>
              <a:t>Tình yêu quê hương, đất nước của tác giả thể hiện qua những câu văn nào?</a:t>
            </a:r>
            <a:endParaRPr lang="en-US" sz="2800" b="1" i="1" dirty="0">
              <a:solidFill>
                <a:srgbClr val="FF0000"/>
              </a:solidFill>
              <a:effectLst/>
              <a:latin typeface="UTM Avo" panose="02040603050506020204" pitchFamily="18" charset="0"/>
            </a:endParaRPr>
          </a:p>
        </p:txBody>
      </p:sp>
      <p:cxnSp>
        <p:nvCxnSpPr>
          <p:cNvPr id="3" name="Straight Connector 2">
            <a:extLst>
              <a:ext uri="{FF2B5EF4-FFF2-40B4-BE49-F238E27FC236}">
                <a16:creationId xmlns:a16="http://schemas.microsoft.com/office/drawing/2014/main" id="{52C621E7-2EDB-482B-9EBF-EF96B7B2F457}"/>
              </a:ext>
            </a:extLst>
          </p:cNvPr>
          <p:cNvCxnSpPr>
            <a:cxnSpLocks/>
          </p:cNvCxnSpPr>
          <p:nvPr/>
        </p:nvCxnSpPr>
        <p:spPr>
          <a:xfrm>
            <a:off x="7965440" y="2127416"/>
            <a:ext cx="3373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8CFFF151-FE4E-4DE5-9EE4-20C22A8E1AD6}"/>
              </a:ext>
            </a:extLst>
          </p:cNvPr>
          <p:cNvCxnSpPr>
            <a:cxnSpLocks/>
          </p:cNvCxnSpPr>
          <p:nvPr/>
        </p:nvCxnSpPr>
        <p:spPr>
          <a:xfrm>
            <a:off x="853440" y="2503336"/>
            <a:ext cx="29870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904F9FDB-8B9C-4187-8E7A-6342F40CAECE}"/>
              </a:ext>
            </a:extLst>
          </p:cNvPr>
          <p:cNvCxnSpPr>
            <a:cxnSpLocks/>
          </p:cNvCxnSpPr>
          <p:nvPr/>
        </p:nvCxnSpPr>
        <p:spPr>
          <a:xfrm>
            <a:off x="3180080" y="2869096"/>
            <a:ext cx="409448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9C270053-739D-41EC-867A-F297F6D3C5BF}"/>
              </a:ext>
            </a:extLst>
          </p:cNvPr>
          <p:cNvCxnSpPr>
            <a:cxnSpLocks/>
          </p:cNvCxnSpPr>
          <p:nvPr/>
        </p:nvCxnSpPr>
        <p:spPr>
          <a:xfrm>
            <a:off x="7879805" y="2869096"/>
            <a:ext cx="345875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9C967B2-282C-4B20-90AC-3DBF7F8CAA43}"/>
              </a:ext>
            </a:extLst>
          </p:cNvPr>
          <p:cNvCxnSpPr>
            <a:cxnSpLocks/>
          </p:cNvCxnSpPr>
          <p:nvPr/>
        </p:nvCxnSpPr>
        <p:spPr>
          <a:xfrm>
            <a:off x="853440" y="3234856"/>
            <a:ext cx="3119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5C9D5B00-CBFB-4AD1-A7BC-6C9B26E64198}"/>
              </a:ext>
            </a:extLst>
          </p:cNvPr>
          <p:cNvCxnSpPr>
            <a:cxnSpLocks/>
          </p:cNvCxnSpPr>
          <p:nvPr/>
        </p:nvCxnSpPr>
        <p:spPr>
          <a:xfrm>
            <a:off x="853440" y="3610776"/>
            <a:ext cx="81178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984842B-8D6E-4B58-810B-22A8D10D6DF1}"/>
              </a:ext>
            </a:extLst>
          </p:cNvPr>
          <p:cNvCxnSpPr>
            <a:cxnSpLocks/>
          </p:cNvCxnSpPr>
          <p:nvPr/>
        </p:nvCxnSpPr>
        <p:spPr>
          <a:xfrm>
            <a:off x="853440" y="3976536"/>
            <a:ext cx="4897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96C5C189-6DE1-4C1C-8321-9B91782BFFA7}"/>
              </a:ext>
            </a:extLst>
          </p:cNvPr>
          <p:cNvCxnSpPr>
            <a:cxnSpLocks/>
          </p:cNvCxnSpPr>
          <p:nvPr/>
        </p:nvCxnSpPr>
        <p:spPr>
          <a:xfrm>
            <a:off x="9154160" y="3604592"/>
            <a:ext cx="2184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1EC25E4-43FF-415F-9CD2-9E84C6D92254}"/>
              </a:ext>
            </a:extLst>
          </p:cNvPr>
          <p:cNvCxnSpPr>
            <a:cxnSpLocks/>
          </p:cNvCxnSpPr>
          <p:nvPr/>
        </p:nvCxnSpPr>
        <p:spPr>
          <a:xfrm>
            <a:off x="9280060" y="3976536"/>
            <a:ext cx="20585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A83C6DA3-78B2-4164-B4B9-C6168F522716}"/>
              </a:ext>
            </a:extLst>
          </p:cNvPr>
          <p:cNvCxnSpPr>
            <a:cxnSpLocks/>
          </p:cNvCxnSpPr>
          <p:nvPr/>
        </p:nvCxnSpPr>
        <p:spPr>
          <a:xfrm>
            <a:off x="853440" y="4328160"/>
            <a:ext cx="489712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6"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818490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left)">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left)">
                                      <p:cBhvr>
                                        <p:cTn id="73" dur="500"/>
                                        <p:tgtEl>
                                          <p:spTgt spid="35"/>
                                        </p:tgtEl>
                                      </p:cBhvr>
                                    </p:animEffect>
                                  </p:childTnLst>
                                </p:cTn>
                              </p:par>
                              <p:par>
                                <p:cTn id="74" presetID="2" presetClass="entr" presetSubtype="2"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1+#ppt_w/2"/>
                                          </p:val>
                                        </p:tav>
                                        <p:tav tm="100000">
                                          <p:val>
                                            <p:strVal val="#ppt_x"/>
                                          </p:val>
                                        </p:tav>
                                      </p:tavLst>
                                    </p:anim>
                                    <p:anim calcmode="lin" valueType="num">
                                      <p:cBhvr additive="base">
                                        <p:cTn id="7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631845" y="980643"/>
            <a:ext cx="10994099" cy="2000548"/>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NỘI DUNG </a:t>
            </a:r>
            <a:r>
              <a:rPr lang="en-US" sz="4400" b="1" dirty="0">
                <a:solidFill>
                  <a:srgbClr val="002060"/>
                </a:solidFill>
                <a:latin typeface="UTM Avo" panose="02040603050506020204" pitchFamily="18" charset="0"/>
              </a:rPr>
              <a:t>ĐOẠN 2</a:t>
            </a:r>
          </a:p>
          <a:p>
            <a:pPr algn="ctr"/>
            <a:r>
              <a:rPr lang="vi-VN" sz="4000" b="1" i="0" dirty="0">
                <a:solidFill>
                  <a:srgbClr val="FF0000"/>
                </a:solidFill>
                <a:effectLst/>
                <a:latin typeface="UTM Avo" panose="02040603050506020204" pitchFamily="18" charset="0"/>
              </a:rPr>
              <a:t>Tình yêu quê hương, đất nước của tác giả khi miêu tả cảnh đẹp của làng quê.</a:t>
            </a:r>
            <a:endParaRPr lang="en-US" sz="4000" b="1" i="0" dirty="0">
              <a:solidFill>
                <a:srgbClr val="FF0000"/>
              </a:solidFill>
              <a:effectLst/>
              <a:latin typeface="UTM Avo" panose="02040603050506020204" pitchFamily="18" charset="0"/>
            </a:endParaRPr>
          </a:p>
        </p:txBody>
      </p:sp>
      <p:pic>
        <p:nvPicPr>
          <p:cNvPr id="19" name="Picture 18">
            <a:extLst>
              <a:ext uri="{FF2B5EF4-FFF2-40B4-BE49-F238E27FC236}">
                <a16:creationId xmlns:a16="http://schemas.microsoft.com/office/drawing/2014/main" id="{293BFEE2-E62D-4596-B781-3BF96CC3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890372"/>
            <a:ext cx="12284765" cy="3986731"/>
          </a:xfrm>
          <a:prstGeom prst="rect">
            <a:avLst/>
          </a:prstGeom>
        </p:spPr>
      </p:pic>
      <p:sp>
        <p:nvSpPr>
          <p:cNvPr id="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2773877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370033-D1FE-477D-A206-E2FEC99F01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22" name="TextBox 21">
            <a:extLst>
              <a:ext uri="{FF2B5EF4-FFF2-40B4-BE49-F238E27FC236}">
                <a16:creationId xmlns:a16="http://schemas.microsoft.com/office/drawing/2014/main" id="{3E4271AB-970F-4535-A173-AF48B655556A}"/>
              </a:ext>
            </a:extLst>
          </p:cNvPr>
          <p:cNvSpPr txBox="1"/>
          <p:nvPr/>
        </p:nvSpPr>
        <p:spPr>
          <a:xfrm>
            <a:off x="1513759" y="1305341"/>
            <a:ext cx="9164482" cy="4247317"/>
          </a:xfrm>
          <a:prstGeom prst="rect">
            <a:avLst/>
          </a:prstGeom>
          <a:noFill/>
        </p:spPr>
        <p:txBody>
          <a:bodyPr wrap="square">
            <a:spAutoFit/>
          </a:bodyPr>
          <a:lstStyle/>
          <a:p>
            <a:pPr algn="ctr"/>
            <a:r>
              <a:rPr lang="vi-VN" sz="5400" b="1" i="0" dirty="0">
                <a:solidFill>
                  <a:srgbClr val="002060"/>
                </a:solidFill>
                <a:effectLst/>
                <a:latin typeface="UTM Avo" panose="02040603050506020204" pitchFamily="18" charset="0"/>
              </a:rPr>
              <a:t>N</a:t>
            </a:r>
            <a:r>
              <a:rPr lang="en-US" sz="5400" b="1" i="0" dirty="0">
                <a:solidFill>
                  <a:srgbClr val="002060"/>
                </a:solidFill>
                <a:effectLst/>
                <a:latin typeface="UTM Avo" panose="02040603050506020204" pitchFamily="18" charset="0"/>
              </a:rPr>
              <a:t>ỘI DUNG CH</a:t>
            </a:r>
            <a:r>
              <a:rPr lang="en-US" sz="5400" b="1" dirty="0">
                <a:solidFill>
                  <a:srgbClr val="002060"/>
                </a:solidFill>
                <a:latin typeface="UTM Avo" panose="02040603050506020204" pitchFamily="18" charset="0"/>
              </a:rPr>
              <a:t>ÍNH</a:t>
            </a:r>
            <a:endParaRPr lang="en-US" sz="5400" b="1" i="0" dirty="0">
              <a:solidFill>
                <a:srgbClr val="002060"/>
              </a:solidFill>
              <a:effectLst/>
              <a:latin typeface="UTM Avo" panose="02040603050506020204" pitchFamily="18" charset="0"/>
            </a:endParaRPr>
          </a:p>
          <a:p>
            <a:pPr algn="ctr"/>
            <a:r>
              <a:rPr lang="vi-VN" sz="5400" b="1" i="0" dirty="0">
                <a:solidFill>
                  <a:srgbClr val="FF0000"/>
                </a:solidFill>
                <a:effectLst/>
                <a:latin typeface="UTM Avo" panose="02040603050506020204" pitchFamily="18" charset="0"/>
              </a:rPr>
              <a:t>Bài văn ca ngợi vẻ đẹp sinh động của chú chuồn chuồn nước và cảnh đẹp của quê hương.</a:t>
            </a:r>
            <a:endParaRPr lang="en-US" sz="4800" b="1" i="0" dirty="0">
              <a:solidFill>
                <a:srgbClr val="FF0000"/>
              </a:solidFill>
              <a:effectLst/>
              <a:latin typeface="UTM Avo" panose="02040603050506020204" pitchFamily="18" charset="0"/>
            </a:endParaRPr>
          </a:p>
        </p:txBody>
      </p:sp>
      <p:sp>
        <p:nvSpPr>
          <p:cNvPr id="5"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4" y="1342209"/>
            <a:ext cx="7401152" cy="4173582"/>
          </a:xfrm>
          <a:prstGeom prst="rect">
            <a:avLst/>
          </a:prstGeom>
          <a:effectLst>
            <a:outerShdw blurRad="50800" dist="38100" dir="18900000" algn="bl" rotWithShape="0">
              <a:prstClr val="black">
                <a:alpha val="40000"/>
              </a:prstClr>
            </a:outerShdw>
          </a:effectLst>
        </p:spPr>
      </p:pic>
      <p:grpSp>
        <p:nvGrpSpPr>
          <p:cNvPr id="9" name="Group 8">
            <a:extLst>
              <a:ext uri="{FF2B5EF4-FFF2-40B4-BE49-F238E27FC236}">
                <a16:creationId xmlns:a16="http://schemas.microsoft.com/office/drawing/2014/main" id="{6E2695DF-BA5C-49D0-AA73-A39FAA5738F5}"/>
              </a:ext>
            </a:extLst>
          </p:cNvPr>
          <p:cNvGrpSpPr/>
          <p:nvPr/>
        </p:nvGrpSpPr>
        <p:grpSpPr>
          <a:xfrm>
            <a:off x="2661501" y="1569825"/>
            <a:ext cx="6709249" cy="3718349"/>
            <a:chOff x="2686131" y="1526532"/>
            <a:chExt cx="6709249" cy="3718349"/>
          </a:xfrm>
        </p:grpSpPr>
        <p:sp>
          <p:nvSpPr>
            <p:cNvPr id="7" name="TextBox 6">
              <a:extLst>
                <a:ext uri="{FF2B5EF4-FFF2-40B4-BE49-F238E27FC236}">
                  <a16:creationId xmlns:a16="http://schemas.microsoft.com/office/drawing/2014/main" id="{B7E69328-2888-4316-BCBD-2B7F216E04E9}"/>
                </a:ext>
              </a:extLst>
            </p:cNvPr>
            <p:cNvSpPr txBox="1"/>
            <p:nvPr/>
          </p:nvSpPr>
          <p:spPr>
            <a:xfrm>
              <a:off x="2796617" y="1613118"/>
              <a:ext cx="6598763" cy="3631763"/>
            </a:xfrm>
            <a:prstGeom prst="rect">
              <a:avLst/>
            </a:prstGeom>
            <a:noFill/>
          </p:spPr>
          <p:txBody>
            <a:bodyPr wrap="square" rtlCol="0">
              <a:spAutoFit/>
            </a:bodyPr>
            <a:lstStyle/>
            <a:p>
              <a:pPr algn="r"/>
              <a:r>
                <a:rPr lang="en-US" sz="11500" dirty="0">
                  <a:solidFill>
                    <a:srgbClr val="456A73"/>
                  </a:solidFill>
                  <a:latin typeface="UTM Futura Extra" panose="02040603050506020204" pitchFamily="18" charset="0"/>
                </a:rPr>
                <a:t>LUYỆN ĐỌC</a:t>
              </a:r>
            </a:p>
          </p:txBody>
        </p:sp>
        <p:sp>
          <p:nvSpPr>
            <p:cNvPr id="17" name="TextBox 16">
              <a:extLst>
                <a:ext uri="{FF2B5EF4-FFF2-40B4-BE49-F238E27FC236}">
                  <a16:creationId xmlns:a16="http://schemas.microsoft.com/office/drawing/2014/main" id="{9D68E673-0F8B-4FDA-A824-BE3528947C25}"/>
                </a:ext>
              </a:extLst>
            </p:cNvPr>
            <p:cNvSpPr txBox="1"/>
            <p:nvPr/>
          </p:nvSpPr>
          <p:spPr>
            <a:xfrm>
              <a:off x="2686131" y="1526532"/>
              <a:ext cx="6598763" cy="3631763"/>
            </a:xfrm>
            <a:prstGeom prst="rect">
              <a:avLst/>
            </a:prstGeom>
            <a:noFill/>
          </p:spPr>
          <p:txBody>
            <a:bodyPr wrap="square" rtlCol="0">
              <a:spAutoFit/>
            </a:bodyPr>
            <a:lstStyle/>
            <a:p>
              <a:pPr algn="r"/>
              <a:r>
                <a:rPr lang="en-US" sz="11500" dirty="0">
                  <a:solidFill>
                    <a:srgbClr val="A1A1C5"/>
                  </a:solidFill>
                  <a:latin typeface="UTM Futura Extra" panose="02040603050506020204" pitchFamily="18" charset="0"/>
                </a:rPr>
                <a:t>LUYỆN ĐỌC</a:t>
              </a:r>
            </a:p>
          </p:txBody>
        </p:sp>
      </p:grpSp>
      <p:pic>
        <p:nvPicPr>
          <p:cNvPr id="28" name="Picture 27">
            <a:extLst>
              <a:ext uri="{FF2B5EF4-FFF2-40B4-BE49-F238E27FC236}">
                <a16:creationId xmlns:a16="http://schemas.microsoft.com/office/drawing/2014/main" id="{BE408D6A-05E9-4715-B285-E99169EFE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630888" y="2368762"/>
            <a:ext cx="3081755" cy="3027689"/>
          </a:xfrm>
          <a:prstGeom prst="rect">
            <a:avLst/>
          </a:prstGeom>
        </p:spPr>
      </p:pic>
      <p:sp>
        <p:nvSpPr>
          <p:cNvPr id="10" name="01. Our Packages…">
            <a:extLst>
              <a:ext uri="{FF2B5EF4-FFF2-40B4-BE49-F238E27FC236}">
                <a16:creationId xmlns:a16="http://schemas.microsoft.com/office/drawing/2014/main" id="{FAF1367D-08B2-46D3-AACD-6DF515EFDD59}"/>
              </a:ext>
            </a:extLst>
          </p:cNvPr>
          <p:cNvSpPr txBox="1"/>
          <p:nvPr/>
        </p:nvSpPr>
        <p:spPr>
          <a:xfrm>
            <a:off x="32658" y="-48987"/>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08ACE4AE-EE12-4910-AB3B-B93DF3BE3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21" b="39143"/>
          <a:stretch/>
        </p:blipFill>
        <p:spPr>
          <a:xfrm>
            <a:off x="2760453" y="3026843"/>
            <a:ext cx="6858000" cy="2587972"/>
          </a:xfrm>
          <a:prstGeom prst="rect">
            <a:avLst/>
          </a:prstGeom>
        </p:spPr>
      </p:pic>
      <p:grpSp>
        <p:nvGrpSpPr>
          <p:cNvPr id="2" name="Group 1">
            <a:extLst>
              <a:ext uri="{FF2B5EF4-FFF2-40B4-BE49-F238E27FC236}">
                <a16:creationId xmlns:a16="http://schemas.microsoft.com/office/drawing/2014/main" id="{50ACF93C-5D02-4219-A7C7-6176F7AB4657}"/>
              </a:ext>
            </a:extLst>
          </p:cNvPr>
          <p:cNvGrpSpPr/>
          <p:nvPr/>
        </p:nvGrpSpPr>
        <p:grpSpPr>
          <a:xfrm>
            <a:off x="2507182" y="1555129"/>
            <a:ext cx="7131591" cy="3251380"/>
            <a:chOff x="2476702" y="1504329"/>
            <a:chExt cx="7131591" cy="3251380"/>
          </a:xfrm>
        </p:grpSpPr>
        <p:sp>
          <p:nvSpPr>
            <p:cNvPr id="7" name="TextBox 6">
              <a:extLst>
                <a:ext uri="{FF2B5EF4-FFF2-40B4-BE49-F238E27FC236}">
                  <a16:creationId xmlns:a16="http://schemas.microsoft.com/office/drawing/2014/main" id="{B7E69328-2888-4316-BCBD-2B7F216E04E9}"/>
                </a:ext>
              </a:extLst>
            </p:cNvPr>
            <p:cNvSpPr txBox="1"/>
            <p:nvPr/>
          </p:nvSpPr>
          <p:spPr>
            <a:xfrm>
              <a:off x="2583706" y="1585610"/>
              <a:ext cx="7024587" cy="3170099"/>
            </a:xfrm>
            <a:prstGeom prst="rect">
              <a:avLst/>
            </a:prstGeom>
            <a:noFill/>
          </p:spPr>
          <p:txBody>
            <a:bodyPr wrap="square" rtlCol="0">
              <a:spAutoFit/>
            </a:bodyPr>
            <a:lstStyle/>
            <a:p>
              <a:pPr algn="ctr"/>
              <a:r>
                <a:rPr lang="en-US" sz="10000" dirty="0">
                  <a:solidFill>
                    <a:srgbClr val="456A73"/>
                  </a:solidFill>
                  <a:latin typeface="UTM Futura Extra" panose="02040603050506020204" pitchFamily="18" charset="0"/>
                </a:rPr>
                <a:t>ĐỌC</a:t>
              </a:r>
            </a:p>
            <a:p>
              <a:pPr algn="ctr"/>
              <a:r>
                <a:rPr lang="en-US" sz="10000" dirty="0">
                  <a:solidFill>
                    <a:srgbClr val="456A73"/>
                  </a:solidFill>
                  <a:latin typeface="UTM Futura Extra" panose="02040603050506020204" pitchFamily="18" charset="0"/>
                </a:rPr>
                <a:t>DIỄN CẢM</a:t>
              </a:r>
            </a:p>
          </p:txBody>
        </p:sp>
        <p:sp>
          <p:nvSpPr>
            <p:cNvPr id="10" name="TextBox 9">
              <a:extLst>
                <a:ext uri="{FF2B5EF4-FFF2-40B4-BE49-F238E27FC236}">
                  <a16:creationId xmlns:a16="http://schemas.microsoft.com/office/drawing/2014/main" id="{433F2533-04DC-4B93-8B93-FFF8C1DED477}"/>
                </a:ext>
              </a:extLst>
            </p:cNvPr>
            <p:cNvSpPr txBox="1"/>
            <p:nvPr/>
          </p:nvSpPr>
          <p:spPr>
            <a:xfrm>
              <a:off x="2476702" y="1504329"/>
              <a:ext cx="7024587" cy="3170099"/>
            </a:xfrm>
            <a:prstGeom prst="rect">
              <a:avLst/>
            </a:prstGeom>
            <a:noFill/>
          </p:spPr>
          <p:txBody>
            <a:bodyPr wrap="square" rtlCol="0">
              <a:spAutoFit/>
            </a:bodyPr>
            <a:lstStyle/>
            <a:p>
              <a:pPr algn="ctr"/>
              <a:r>
                <a:rPr lang="en-US" sz="10000" dirty="0">
                  <a:solidFill>
                    <a:srgbClr val="8B93C1"/>
                  </a:solidFill>
                  <a:latin typeface="UTM Futura Extra" panose="02040603050506020204" pitchFamily="18" charset="0"/>
                </a:rPr>
                <a:t>ĐỌC</a:t>
              </a:r>
            </a:p>
            <a:p>
              <a:pPr algn="ctr"/>
              <a:r>
                <a:rPr lang="en-US" sz="10000" dirty="0">
                  <a:solidFill>
                    <a:srgbClr val="8B93C1"/>
                  </a:solidFill>
                  <a:latin typeface="UTM Futura Extra" panose="02040603050506020204" pitchFamily="18" charset="0"/>
                </a:rPr>
                <a:t>DIỄN CẢM</a:t>
              </a:r>
            </a:p>
          </p:txBody>
        </p:sp>
      </p:grpSp>
    </p:spTree>
    <p:extLst>
      <p:ext uri="{BB962C8B-B14F-4D97-AF65-F5344CB8AC3E}">
        <p14:creationId xmlns:p14="http://schemas.microsoft.com/office/powerpoint/2010/main" val="240878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1369" y="325779"/>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68846" y="1228753"/>
            <a:ext cx="10697852" cy="4216539"/>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CON CHUỒN </a:t>
            </a:r>
            <a:r>
              <a:rPr lang="en-US" sz="4400" b="1" i="0" dirty="0" err="1">
                <a:solidFill>
                  <a:srgbClr val="002060"/>
                </a:solidFill>
                <a:effectLst/>
                <a:latin typeface="UTM Avo" panose="02040603050506020204" pitchFamily="18" charset="0"/>
              </a:rPr>
              <a:t>CHUỒN</a:t>
            </a:r>
            <a:r>
              <a:rPr lang="en-US" sz="4400" b="1" i="0" dirty="0">
                <a:solidFill>
                  <a:srgbClr val="002060"/>
                </a:solidFill>
                <a:effectLst/>
                <a:latin typeface="UTM Avo" panose="02040603050506020204" pitchFamily="18" charset="0"/>
              </a:rPr>
              <a:t> NƯỚC</a:t>
            </a:r>
          </a:p>
          <a:p>
            <a:pPr algn="just"/>
            <a:r>
              <a:rPr lang="en-US" sz="3200" b="0" i="0" dirty="0">
                <a:solidFill>
                  <a:srgbClr val="002060"/>
                </a:solidFill>
                <a:effectLst/>
                <a:latin typeface="UTM Avo" panose="02040603050506020204" pitchFamily="18" charset="0"/>
              </a:rPr>
              <a:t>	</a:t>
            </a:r>
            <a:r>
              <a:rPr lang="vi-VN" sz="3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3200" b="0" i="0" dirty="0">
              <a:solidFill>
                <a:srgbClr val="002060"/>
              </a:solidFill>
              <a:effectLst/>
              <a:latin typeface="UTM Avo" panose="02040603050506020204" pitchFamily="18"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4" name="TextBox 13">
            <a:extLst>
              <a:ext uri="{FF2B5EF4-FFF2-40B4-BE49-F238E27FC236}">
                <a16:creationId xmlns:a16="http://schemas.microsoft.com/office/drawing/2014/main" id="{F4FEFFF6-DB24-45DE-A534-D8DED6709D79}"/>
              </a:ext>
            </a:extLst>
          </p:cNvPr>
          <p:cNvSpPr txBox="1"/>
          <p:nvPr/>
        </p:nvSpPr>
        <p:spPr>
          <a:xfrm>
            <a:off x="775369" y="1227929"/>
            <a:ext cx="10697852" cy="4216539"/>
          </a:xfrm>
          <a:prstGeom prst="rect">
            <a:avLst/>
          </a:prstGeom>
          <a:noFill/>
        </p:spPr>
        <p:txBody>
          <a:bodyPr wrap="square">
            <a:spAutoFit/>
          </a:bodyPr>
          <a:lstStyle/>
          <a:p>
            <a:pPr algn="ctr"/>
            <a:r>
              <a:rPr lang="en-US" sz="4400" b="1" i="0" dirty="0">
                <a:solidFill>
                  <a:srgbClr val="002060"/>
                </a:solidFill>
                <a:effectLst/>
                <a:latin typeface="UTM Avo" panose="02040603050506020204" pitchFamily="18" charset="0"/>
              </a:rPr>
              <a:t>CON CHUỒN </a:t>
            </a:r>
            <a:r>
              <a:rPr lang="en-US" sz="4400" b="1" i="0" dirty="0" err="1">
                <a:solidFill>
                  <a:srgbClr val="002060"/>
                </a:solidFill>
                <a:effectLst/>
                <a:latin typeface="UTM Avo" panose="02040603050506020204" pitchFamily="18" charset="0"/>
              </a:rPr>
              <a:t>CHUỒN</a:t>
            </a:r>
            <a:r>
              <a:rPr lang="en-US" sz="4400" b="1" i="0" dirty="0">
                <a:solidFill>
                  <a:srgbClr val="002060"/>
                </a:solidFill>
                <a:effectLst/>
                <a:latin typeface="UTM Avo" panose="02040603050506020204" pitchFamily="18" charset="0"/>
              </a:rPr>
              <a:t> NƯỚC</a:t>
            </a:r>
          </a:p>
          <a:p>
            <a:pPr algn="just"/>
            <a:r>
              <a:rPr lang="en-US" sz="3200" b="0" i="0" dirty="0">
                <a:solidFill>
                  <a:srgbClr val="002060"/>
                </a:solidFill>
                <a:effectLst/>
                <a:latin typeface="UTM Avo" panose="02040603050506020204" pitchFamily="18" charset="0"/>
              </a:rPr>
              <a:t>	</a:t>
            </a:r>
            <a:r>
              <a:rPr lang="vi-VN" sz="3200" b="0" i="0" dirty="0">
                <a:solidFill>
                  <a:srgbClr val="FF0000"/>
                </a:solidFill>
                <a:effectLst/>
                <a:latin typeface="UTM Avo" panose="02040603050506020204" pitchFamily="18" charset="0"/>
              </a:rPr>
              <a:t>Ôi chao! </a:t>
            </a:r>
            <a:r>
              <a:rPr lang="vi-VN" sz="3200" b="0" i="0" dirty="0">
                <a:solidFill>
                  <a:srgbClr val="002060"/>
                </a:solidFill>
                <a:effectLst/>
                <a:latin typeface="UTM Avo" panose="02040603050506020204" pitchFamily="18" charset="0"/>
              </a:rPr>
              <a:t>Chú chuồn chuồn nước mới </a:t>
            </a:r>
            <a:r>
              <a:rPr lang="vi-VN" sz="3200" b="0" i="0" dirty="0">
                <a:solidFill>
                  <a:srgbClr val="FF0000"/>
                </a:solidFill>
                <a:effectLst/>
                <a:latin typeface="UTM Avo" panose="02040603050506020204" pitchFamily="18" charset="0"/>
              </a:rPr>
              <a:t>đẹp làm sao! </a:t>
            </a:r>
            <a:r>
              <a:rPr lang="vi-VN" sz="3200" b="0" i="0" dirty="0">
                <a:solidFill>
                  <a:srgbClr val="002060"/>
                </a:solidFill>
                <a:effectLst/>
                <a:latin typeface="UTM Avo" panose="02040603050506020204" pitchFamily="18" charset="0"/>
              </a:rPr>
              <a:t>Màu vàng trên lưng chú </a:t>
            </a:r>
            <a:r>
              <a:rPr lang="vi-VN" sz="3200" b="0" i="0" dirty="0">
                <a:solidFill>
                  <a:srgbClr val="FF0000"/>
                </a:solidFill>
                <a:effectLst/>
                <a:latin typeface="UTM Avo" panose="02040603050506020204" pitchFamily="18" charset="0"/>
              </a:rPr>
              <a:t>lấp lánh</a:t>
            </a:r>
            <a:r>
              <a:rPr lang="vi-VN" sz="3200" b="0" i="0" dirty="0">
                <a:solidFill>
                  <a:srgbClr val="002060"/>
                </a:solidFill>
                <a:effectLst/>
                <a:latin typeface="UTM Avo" panose="02040603050506020204" pitchFamily="18" charset="0"/>
              </a:rPr>
              <a:t>. Bốn cái cánh </a:t>
            </a:r>
            <a:r>
              <a:rPr lang="vi-VN" sz="3200" b="0" i="0" dirty="0">
                <a:solidFill>
                  <a:srgbClr val="FF0000"/>
                </a:solidFill>
                <a:effectLst/>
                <a:latin typeface="UTM Avo" panose="02040603050506020204" pitchFamily="18" charset="0"/>
              </a:rPr>
              <a:t>mỏng</a:t>
            </a:r>
            <a:r>
              <a:rPr lang="vi-VN" sz="3200" b="0" i="0" dirty="0">
                <a:solidFill>
                  <a:srgbClr val="002060"/>
                </a:solidFill>
                <a:effectLst/>
                <a:latin typeface="UTM Avo" panose="02040603050506020204" pitchFamily="18" charset="0"/>
              </a:rPr>
              <a:t> như giấy bóng. Cái đầu </a:t>
            </a:r>
            <a:r>
              <a:rPr lang="vi-VN" sz="3200" b="0" i="0" dirty="0">
                <a:solidFill>
                  <a:srgbClr val="FF0000"/>
                </a:solidFill>
                <a:effectLst/>
                <a:latin typeface="UTM Avo" panose="02040603050506020204" pitchFamily="18" charset="0"/>
              </a:rPr>
              <a:t>tròn</a:t>
            </a:r>
            <a:r>
              <a:rPr lang="vi-VN" sz="3200" b="0" i="0" dirty="0">
                <a:solidFill>
                  <a:srgbClr val="002060"/>
                </a:solidFill>
                <a:effectLst/>
                <a:latin typeface="UTM Avo" panose="02040603050506020204" pitchFamily="18" charset="0"/>
              </a:rPr>
              <a:t> và hai con mắt </a:t>
            </a:r>
            <a:r>
              <a:rPr lang="vi-VN" sz="3200" b="0" i="0" dirty="0">
                <a:solidFill>
                  <a:srgbClr val="FF0000"/>
                </a:solidFill>
                <a:effectLst/>
                <a:latin typeface="UTM Avo" panose="02040603050506020204" pitchFamily="18" charset="0"/>
              </a:rPr>
              <a:t>long lanh </a:t>
            </a:r>
            <a:r>
              <a:rPr lang="vi-VN" sz="3200" b="0" i="0" dirty="0">
                <a:solidFill>
                  <a:srgbClr val="002060"/>
                </a:solidFill>
                <a:effectLst/>
                <a:latin typeface="UTM Avo" panose="02040603050506020204" pitchFamily="18" charset="0"/>
              </a:rPr>
              <a:t>như thủy tinh. Thân hình chú </a:t>
            </a:r>
            <a:r>
              <a:rPr lang="vi-VN" sz="3200" b="0" i="0" dirty="0">
                <a:solidFill>
                  <a:srgbClr val="FF0000"/>
                </a:solidFill>
                <a:effectLst/>
                <a:latin typeface="UTM Avo" panose="02040603050506020204" pitchFamily="18" charset="0"/>
              </a:rPr>
              <a:t>nhỏ và thon </a:t>
            </a:r>
            <a:r>
              <a:rPr lang="vi-VN" sz="3200" b="0" i="0" dirty="0">
                <a:solidFill>
                  <a:srgbClr val="002060"/>
                </a:solidFill>
                <a:effectLst/>
                <a:latin typeface="UTM Avo" panose="02040603050506020204" pitchFamily="18" charset="0"/>
              </a:rPr>
              <a:t>vàng như màu vàng của nắng mùa thu. Chú đậu trên một cành lộc vừng </a:t>
            </a:r>
            <a:r>
              <a:rPr lang="vi-VN" sz="3200" b="0" i="0" dirty="0">
                <a:solidFill>
                  <a:srgbClr val="FF0000"/>
                </a:solidFill>
                <a:effectLst/>
                <a:latin typeface="UTM Avo" panose="02040603050506020204" pitchFamily="18" charset="0"/>
              </a:rPr>
              <a:t>ngả dài trên mặt hồ</a:t>
            </a:r>
            <a:r>
              <a:rPr lang="vi-VN" sz="3200" b="0" i="0" dirty="0">
                <a:solidFill>
                  <a:srgbClr val="002060"/>
                </a:solidFill>
                <a:effectLst/>
                <a:latin typeface="UTM Avo" panose="02040603050506020204" pitchFamily="18" charset="0"/>
              </a:rPr>
              <a:t>. Bốn cánh </a:t>
            </a:r>
            <a:r>
              <a:rPr lang="vi-VN" sz="3200" b="0" i="0" dirty="0">
                <a:solidFill>
                  <a:srgbClr val="FF0000"/>
                </a:solidFill>
                <a:effectLst/>
                <a:latin typeface="UTM Avo" panose="02040603050506020204" pitchFamily="18" charset="0"/>
              </a:rPr>
              <a:t>khẽ rung rung </a:t>
            </a:r>
            <a:r>
              <a:rPr lang="vi-VN" sz="3200" b="0" i="0" dirty="0">
                <a:solidFill>
                  <a:srgbClr val="002060"/>
                </a:solidFill>
                <a:effectLst/>
                <a:latin typeface="UTM Avo" panose="02040603050506020204" pitchFamily="18" charset="0"/>
              </a:rPr>
              <a:t>như đang còn phân vân.</a:t>
            </a:r>
            <a:endParaRPr lang="en-US" sz="3200" b="0" i="0" dirty="0">
              <a:solidFill>
                <a:srgbClr val="002060"/>
              </a:solidFill>
              <a:effectLst/>
              <a:latin typeface="UTM Avo" panose="02040603050506020204" pitchFamily="18" charset="0"/>
            </a:endParaRPr>
          </a:p>
        </p:txBody>
      </p:sp>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87236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1+#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23365-E88D-45C4-B96F-97E96F9D16AE}"/>
              </a:ext>
            </a:extLst>
          </p:cNvPr>
          <p:cNvPicPr>
            <a:picLocks noChangeAspect="1"/>
          </p:cNvPicPr>
          <p:nvPr/>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544242AC-4667-4E3A-8548-35558CE4E34D}"/>
              </a:ext>
            </a:extLst>
          </p:cNvPr>
          <p:cNvGrpSpPr/>
          <p:nvPr/>
        </p:nvGrpSpPr>
        <p:grpSpPr>
          <a:xfrm>
            <a:off x="97410" y="431207"/>
            <a:ext cx="12028601" cy="4619723"/>
            <a:chOff x="2435999" y="1459721"/>
            <a:chExt cx="7095770" cy="4619723"/>
          </a:xfrm>
        </p:grpSpPr>
        <p:sp>
          <p:nvSpPr>
            <p:cNvPr id="8" name="TextBox 7">
              <a:extLst>
                <a:ext uri="{FF2B5EF4-FFF2-40B4-BE49-F238E27FC236}">
                  <a16:creationId xmlns:a16="http://schemas.microsoft.com/office/drawing/2014/main" id="{AD47EE11-4F5F-4556-A8F6-ECF0EEBC7C45}"/>
                </a:ext>
              </a:extLst>
            </p:cNvPr>
            <p:cNvSpPr txBox="1"/>
            <p:nvPr/>
          </p:nvSpPr>
          <p:spPr>
            <a:xfrm>
              <a:off x="2507182" y="1555129"/>
              <a:ext cx="7024587" cy="4524315"/>
            </a:xfrm>
            <a:prstGeom prst="rect">
              <a:avLst/>
            </a:prstGeom>
            <a:noFill/>
          </p:spPr>
          <p:txBody>
            <a:bodyPr wrap="square" rtlCol="0">
              <a:spAutoFit/>
            </a:bodyPr>
            <a:lstStyle/>
            <a:p>
              <a:pPr algn="ctr"/>
              <a:r>
                <a:rPr lang="en-US" sz="14400" dirty="0">
                  <a:solidFill>
                    <a:srgbClr val="8AC8C7"/>
                  </a:solidFill>
                  <a:latin typeface="UTM Futura Extra" panose="02040603050506020204" pitchFamily="18" charset="0"/>
                </a:rPr>
                <a:t>CHÀO</a:t>
              </a:r>
            </a:p>
            <a:p>
              <a:pPr algn="ctr"/>
              <a:r>
                <a:rPr lang="en-US" sz="14400" dirty="0">
                  <a:solidFill>
                    <a:srgbClr val="8AC8C7"/>
                  </a:solidFill>
                  <a:latin typeface="UTM Futura Extra" panose="02040603050506020204" pitchFamily="18" charset="0"/>
                </a:rPr>
                <a:t>TẠM BIỆT</a:t>
              </a:r>
            </a:p>
          </p:txBody>
        </p:sp>
        <p:sp>
          <p:nvSpPr>
            <p:cNvPr id="9" name="TextBox 8">
              <a:extLst>
                <a:ext uri="{FF2B5EF4-FFF2-40B4-BE49-F238E27FC236}">
                  <a16:creationId xmlns:a16="http://schemas.microsoft.com/office/drawing/2014/main" id="{B31B8460-893B-4436-8B16-E4AB02F76B5F}"/>
                </a:ext>
              </a:extLst>
            </p:cNvPr>
            <p:cNvSpPr txBox="1"/>
            <p:nvPr/>
          </p:nvSpPr>
          <p:spPr>
            <a:xfrm>
              <a:off x="2435999" y="1459721"/>
              <a:ext cx="7024587" cy="4524315"/>
            </a:xfrm>
            <a:prstGeom prst="rect">
              <a:avLst/>
            </a:prstGeom>
            <a:noFill/>
          </p:spPr>
          <p:txBody>
            <a:bodyPr wrap="square" rtlCol="0">
              <a:spAutoFit/>
            </a:bodyPr>
            <a:lstStyle/>
            <a:p>
              <a:pPr algn="ctr"/>
              <a:r>
                <a:rPr lang="en-US" sz="14400" dirty="0">
                  <a:solidFill>
                    <a:schemeClr val="bg1"/>
                  </a:solidFill>
                  <a:latin typeface="UTM Futura Extra" panose="02040603050506020204" pitchFamily="18" charset="0"/>
                </a:rPr>
                <a:t>CHÀO</a:t>
              </a:r>
            </a:p>
            <a:p>
              <a:pPr algn="ctr"/>
              <a:r>
                <a:rPr lang="en-US" sz="14400" dirty="0">
                  <a:solidFill>
                    <a:schemeClr val="bg1"/>
                  </a:solidFill>
                  <a:latin typeface="UTM Futura Extra" panose="02040603050506020204" pitchFamily="18" charset="0"/>
                </a:rPr>
                <a:t>TẠM BIỆT</a:t>
              </a:r>
            </a:p>
          </p:txBody>
        </p:sp>
      </p:grpSp>
      <p:pic>
        <p:nvPicPr>
          <p:cNvPr id="10" name="Picture 9">
            <a:extLst>
              <a:ext uri="{FF2B5EF4-FFF2-40B4-BE49-F238E27FC236}">
                <a16:creationId xmlns:a16="http://schemas.microsoft.com/office/drawing/2014/main" id="{3CC24B3A-371E-474A-8C51-5BEFB3FA6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994" y="335799"/>
            <a:ext cx="4244502" cy="2672710"/>
          </a:xfrm>
          <a:prstGeom prst="rect">
            <a:avLst/>
          </a:prstGeom>
        </p:spPr>
      </p:pic>
      <p:pic>
        <p:nvPicPr>
          <p:cNvPr id="11" name="Picture 10">
            <a:extLst>
              <a:ext uri="{FF2B5EF4-FFF2-40B4-BE49-F238E27FC236}">
                <a16:creationId xmlns:a16="http://schemas.microsoft.com/office/drawing/2014/main" id="{293765FB-6302-4C7F-8F99-E7D7F3C2D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3940" flipH="1">
            <a:off x="-219290" y="3598523"/>
            <a:ext cx="3112121" cy="1959664"/>
          </a:xfrm>
          <a:prstGeom prst="rect">
            <a:avLst/>
          </a:prstGeom>
        </p:spPr>
      </p:pic>
      <p:sp>
        <p:nvSpPr>
          <p:cNvPr id="12" name="01. Our Packages…">
            <a:extLst>
              <a:ext uri="{FF2B5EF4-FFF2-40B4-BE49-F238E27FC236}">
                <a16:creationId xmlns:a16="http://schemas.microsoft.com/office/drawing/2014/main" id="{EF2C4AA9-BCEA-41AE-8909-9E18CB8641BC}"/>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chemeClr val="bg1">
                    <a:lumMod val="75000"/>
                  </a:schemeClr>
                </a:solidFill>
                <a:latin typeface="UTM Scriptina KT" panose="02000500000000000000" pitchFamily="2" charset="0"/>
                <a:ea typeface="Roboto Condensed"/>
                <a:cs typeface="Roboto Condensed Regular" charset="0"/>
                <a:sym typeface="Roboto Condensed"/>
              </a:rPr>
              <a:t>Ktuts</a:t>
            </a:r>
            <a:endParaRPr sz="2500" kern="0" dirty="0">
              <a:solidFill>
                <a:schemeClr val="bg1">
                  <a:lumMod val="75000"/>
                </a:schemeClr>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4121660110"/>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3"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7"/>
          <p:cNvPicPr>
            <a:picLocks noChangeAspect="1"/>
          </p:cNvPicPr>
          <p:nvPr/>
        </p:nvPicPr>
        <p:blipFill>
          <a:blip r:embed="rId3"/>
          <a:stretch>
            <a:fillRect/>
          </a:stretch>
        </p:blipFill>
        <p:spPr>
          <a:xfrm>
            <a:off x="2395425" y="1333207"/>
            <a:ext cx="7401152" cy="4173582"/>
          </a:xfrm>
          <a:prstGeom prst="rect">
            <a:avLst/>
          </a:prstGeom>
          <a:effectLst>
            <a:outerShdw blurRad="50800" dist="38100" dir="18900000" algn="bl" rotWithShape="0">
              <a:prstClr val="black">
                <a:alpha val="40000"/>
              </a:prstClr>
            </a:outerShdw>
          </a:effectLst>
        </p:spPr>
      </p:pic>
      <p:grpSp>
        <p:nvGrpSpPr>
          <p:cNvPr id="2" name="Group 1">
            <a:extLst>
              <a:ext uri="{FF2B5EF4-FFF2-40B4-BE49-F238E27FC236}">
                <a16:creationId xmlns:a16="http://schemas.microsoft.com/office/drawing/2014/main" id="{FC8D128B-AFD6-4F94-A700-5687E8394E84}"/>
              </a:ext>
            </a:extLst>
          </p:cNvPr>
          <p:cNvGrpSpPr/>
          <p:nvPr/>
        </p:nvGrpSpPr>
        <p:grpSpPr>
          <a:xfrm>
            <a:off x="2648726" y="1567413"/>
            <a:ext cx="6722025" cy="3711759"/>
            <a:chOff x="2648725" y="1576415"/>
            <a:chExt cx="6722025" cy="3711759"/>
          </a:xfrm>
        </p:grpSpPr>
        <p:sp>
          <p:nvSpPr>
            <p:cNvPr id="7" name="TextBox 6">
              <a:extLst>
                <a:ext uri="{FF2B5EF4-FFF2-40B4-BE49-F238E27FC236}">
                  <a16:creationId xmlns:a16="http://schemas.microsoft.com/office/drawing/2014/main" id="{B7E69328-2888-4316-BCBD-2B7F216E04E9}"/>
                </a:ext>
              </a:extLst>
            </p:cNvPr>
            <p:cNvSpPr txBox="1"/>
            <p:nvPr/>
          </p:nvSpPr>
          <p:spPr>
            <a:xfrm>
              <a:off x="2771987" y="1656411"/>
              <a:ext cx="6598763" cy="3631763"/>
            </a:xfrm>
            <a:prstGeom prst="rect">
              <a:avLst/>
            </a:prstGeom>
            <a:noFill/>
          </p:spPr>
          <p:txBody>
            <a:bodyPr wrap="square" rtlCol="0">
              <a:spAutoFit/>
            </a:bodyPr>
            <a:lstStyle/>
            <a:p>
              <a:r>
                <a:rPr lang="en-US" sz="11500" dirty="0">
                  <a:solidFill>
                    <a:srgbClr val="456A73"/>
                  </a:solidFill>
                  <a:latin typeface="UTM Futura Extra" panose="02040603050506020204" pitchFamily="18" charset="0"/>
                </a:rPr>
                <a:t>CHIA</a:t>
              </a:r>
            </a:p>
            <a:p>
              <a:r>
                <a:rPr lang="en-US" sz="11500" dirty="0">
                  <a:solidFill>
                    <a:srgbClr val="456A73"/>
                  </a:solidFill>
                  <a:latin typeface="UTM Futura Extra" panose="02040603050506020204" pitchFamily="18" charset="0"/>
                </a:rPr>
                <a:t>ĐOẠN</a:t>
              </a:r>
            </a:p>
          </p:txBody>
        </p:sp>
        <p:sp>
          <p:nvSpPr>
            <p:cNvPr id="10" name="TextBox 9">
              <a:extLst>
                <a:ext uri="{FF2B5EF4-FFF2-40B4-BE49-F238E27FC236}">
                  <a16:creationId xmlns:a16="http://schemas.microsoft.com/office/drawing/2014/main" id="{FAF0DF48-6043-46B8-AAE2-55EC85920A50}"/>
                </a:ext>
              </a:extLst>
            </p:cNvPr>
            <p:cNvSpPr txBox="1"/>
            <p:nvPr/>
          </p:nvSpPr>
          <p:spPr>
            <a:xfrm>
              <a:off x="2648725" y="1576415"/>
              <a:ext cx="6598763" cy="3631763"/>
            </a:xfrm>
            <a:prstGeom prst="rect">
              <a:avLst/>
            </a:prstGeom>
            <a:noFill/>
          </p:spPr>
          <p:txBody>
            <a:bodyPr wrap="square" rtlCol="0">
              <a:spAutoFit/>
            </a:bodyPr>
            <a:lstStyle/>
            <a:p>
              <a:r>
                <a:rPr lang="en-US" sz="11500" dirty="0">
                  <a:solidFill>
                    <a:srgbClr val="8AC8C7"/>
                  </a:solidFill>
                  <a:latin typeface="UTM Futura Extra" panose="02040603050506020204" pitchFamily="18" charset="0"/>
                </a:rPr>
                <a:t>CHIA</a:t>
              </a:r>
            </a:p>
            <a:p>
              <a:r>
                <a:rPr lang="en-US" sz="11500" dirty="0">
                  <a:solidFill>
                    <a:srgbClr val="8AC8C7"/>
                  </a:solidFill>
                  <a:latin typeface="UTM Futura Extra" panose="02040603050506020204" pitchFamily="18" charset="0"/>
                </a:rPr>
                <a:t>ĐOẠN</a:t>
              </a:r>
            </a:p>
          </p:txBody>
        </p:sp>
      </p:grpSp>
      <p:pic>
        <p:nvPicPr>
          <p:cNvPr id="11" name="Picture 10">
            <a:extLst>
              <a:ext uri="{FF2B5EF4-FFF2-40B4-BE49-F238E27FC236}">
                <a16:creationId xmlns:a16="http://schemas.microsoft.com/office/drawing/2014/main" id="{928B581A-66BB-4BBE-9CB6-649DA8354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80852" flipH="1" flipV="1">
            <a:off x="6935851" y="1072480"/>
            <a:ext cx="2731684" cy="2863862"/>
          </a:xfrm>
          <a:prstGeom prst="rect">
            <a:avLst/>
          </a:prstGeom>
        </p:spPr>
      </p:pic>
    </p:spTree>
    <p:extLst>
      <p:ext uri="{BB962C8B-B14F-4D97-AF65-F5344CB8AC3E}">
        <p14:creationId xmlns:p14="http://schemas.microsoft.com/office/powerpoint/2010/main" val="2385480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0" name="Picture 9">
            <a:extLst>
              <a:ext uri="{FF2B5EF4-FFF2-40B4-BE49-F238E27FC236}">
                <a16:creationId xmlns:a16="http://schemas.microsoft.com/office/drawing/2014/main" id="{ADA215E2-BA39-4D57-B5B7-C7551FCE8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29" name="Picture 28">
            <a:extLst>
              <a:ext uri="{FF2B5EF4-FFF2-40B4-BE49-F238E27FC236}">
                <a16:creationId xmlns:a16="http://schemas.microsoft.com/office/drawing/2014/main" id="{1E4E2611-6B50-475F-8599-3B2898630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2" name="Picture 31">
            <a:extLst>
              <a:ext uri="{FF2B5EF4-FFF2-40B4-BE49-F238E27FC236}">
                <a16:creationId xmlns:a16="http://schemas.microsoft.com/office/drawing/2014/main" id="{466B4076-A6E4-4ABF-8CB3-70EACC923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2" name="Rectangle 1">
            <a:extLst>
              <a:ext uri="{FF2B5EF4-FFF2-40B4-BE49-F238E27FC236}">
                <a16:creationId xmlns:a16="http://schemas.microsoft.com/office/drawing/2014/main" id="{7A8922AC-8D1F-4220-ACB3-AA800C95BA01}"/>
              </a:ext>
            </a:extLst>
          </p:cNvPr>
          <p:cNvSpPr/>
          <p:nvPr/>
        </p:nvSpPr>
        <p:spPr>
          <a:xfrm>
            <a:off x="774570" y="1395426"/>
            <a:ext cx="10697852" cy="1687139"/>
          </a:xfrm>
          <a:prstGeom prst="rect">
            <a:avLst/>
          </a:prstGeom>
          <a:solidFill>
            <a:srgbClr val="FDD3D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D10B78-3C26-4EAD-A6F9-2AB997E2531B}"/>
              </a:ext>
            </a:extLst>
          </p:cNvPr>
          <p:cNvSpPr/>
          <p:nvPr/>
        </p:nvSpPr>
        <p:spPr>
          <a:xfrm>
            <a:off x="768846" y="3149371"/>
            <a:ext cx="10697852" cy="2255123"/>
          </a:xfrm>
          <a:prstGeom prst="rect">
            <a:avLst/>
          </a:prstGeom>
          <a:solidFill>
            <a:srgbClr val="8AC8C7">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B9EC22C-99B7-4819-BDC4-009F57482CE6}"/>
              </a:ext>
            </a:extLst>
          </p:cNvPr>
          <p:cNvSpPr txBox="1"/>
          <p:nvPr/>
        </p:nvSpPr>
        <p:spPr>
          <a:xfrm>
            <a:off x="746289" y="938696"/>
            <a:ext cx="10697852" cy="4955203"/>
          </a:xfrm>
          <a:prstGeom prst="rect">
            <a:avLst/>
          </a:prstGeom>
          <a:noFill/>
        </p:spPr>
        <p:txBody>
          <a:bodyPr wrap="square">
            <a:spAutoFit/>
          </a:bodyPr>
          <a:lstStyle/>
          <a:p>
            <a:pPr algn="ctr"/>
            <a:r>
              <a:rPr lang="en-US" sz="2800" b="1" i="0" dirty="0">
                <a:solidFill>
                  <a:srgbClr val="002060"/>
                </a:solidFill>
                <a:effectLst/>
                <a:latin typeface="UTM Avo" panose="02040603050506020204" pitchFamily="18" charset="0"/>
              </a:rPr>
              <a:t>CON CHUỒN </a:t>
            </a:r>
            <a:r>
              <a:rPr lang="en-US" sz="2800" b="1" i="0" dirty="0" err="1">
                <a:solidFill>
                  <a:srgbClr val="002060"/>
                </a:solidFill>
                <a:effectLst/>
                <a:latin typeface="UTM Avo" panose="02040603050506020204" pitchFamily="18" charset="0"/>
              </a:rPr>
              <a:t>CHUỒN</a:t>
            </a:r>
            <a:r>
              <a:rPr lang="en-US" sz="2800" b="1" i="0" dirty="0">
                <a:solidFill>
                  <a:srgbClr val="002060"/>
                </a:solidFill>
                <a:effectLst/>
                <a:latin typeface="UTM Avo" panose="02040603050506020204" pitchFamily="18" charset="0"/>
              </a:rPr>
              <a:t> NƯỚC</a:t>
            </a:r>
          </a:p>
          <a:p>
            <a:pPr algn="just"/>
            <a:r>
              <a:rPr lang="en-US" sz="2000" b="0" i="0" dirty="0">
                <a:solidFill>
                  <a:srgbClr val="002060"/>
                </a:solidFill>
                <a:effectLst/>
                <a:latin typeface="UTM Avo" panose="02040603050506020204" pitchFamily="18" charset="0"/>
              </a:rPr>
              <a:t>	</a:t>
            </a:r>
            <a:r>
              <a:rPr lang="vi-VN" sz="2200" b="0" i="0" dirty="0">
                <a:solidFill>
                  <a:srgbClr val="002060"/>
                </a:solidFill>
                <a:effectLst/>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a:t>
            </a:r>
            <a:endParaRPr lang="en-US" sz="2200" b="0" i="0" dirty="0">
              <a:solidFill>
                <a:srgbClr val="002060"/>
              </a:solidFill>
              <a:effectLst/>
              <a:latin typeface="UTM Avo" panose="02040603050506020204" pitchFamily="18" charset="0"/>
            </a:endParaRPr>
          </a:p>
          <a:p>
            <a:pPr algn="just"/>
            <a:r>
              <a:rPr lang="en-US" sz="2200" dirty="0">
                <a:solidFill>
                  <a:srgbClr val="002060"/>
                </a:solidFill>
                <a:latin typeface="UTM Avo" panose="02040603050506020204" pitchFamily="18" charset="0"/>
              </a:rPr>
              <a:t>	</a:t>
            </a:r>
            <a:r>
              <a:rPr lang="vi-VN" sz="2200" b="0" i="0" dirty="0">
                <a:solidFill>
                  <a:srgbClr val="002060"/>
                </a:solidFill>
                <a:effectLst/>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r"/>
            <a:r>
              <a:rPr lang="vi-VN" sz="2400" b="1" i="0" dirty="0">
                <a:solidFill>
                  <a:srgbClr val="002060"/>
                </a:solidFill>
                <a:effectLst/>
                <a:latin typeface="UTM Avo" panose="02040603050506020204" pitchFamily="18" charset="0"/>
              </a:rPr>
              <a:t>NGUYỄN THẾ HỘI</a:t>
            </a:r>
            <a:endParaRPr lang="vi-VN" sz="2400" b="1" i="0" dirty="0">
              <a:solidFill>
                <a:srgbClr val="002060"/>
              </a:solidFill>
              <a:effectLst/>
              <a:latin typeface="Tahoma" panose="020B0604030504040204" pitchFamily="34" charset="0"/>
            </a:endParaRPr>
          </a:p>
        </p:txBody>
      </p:sp>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30818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14"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90" y="843075"/>
            <a:ext cx="10697852" cy="830997"/>
          </a:xfrm>
          <a:prstGeom prst="rect">
            <a:avLst/>
          </a:prstGeom>
          <a:noFill/>
        </p:spPr>
        <p:txBody>
          <a:bodyPr wrap="square">
            <a:spAutoFit/>
          </a:bodyPr>
          <a:lstStyle/>
          <a:p>
            <a:pPr algn="ctr"/>
            <a:r>
              <a:rPr lang="en-US" sz="4800" b="1" i="0" dirty="0">
                <a:solidFill>
                  <a:srgbClr val="616161"/>
                </a:solidFill>
                <a:effectLst/>
                <a:latin typeface="UTM Avo" panose="02040603050506020204" pitchFamily="18" charset="0"/>
              </a:rPr>
              <a:t>LUYỆN ĐỌC TỪ KHÓ</a:t>
            </a: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8" name="Text Box 8">
            <a:extLst>
              <a:ext uri="{FF2B5EF4-FFF2-40B4-BE49-F238E27FC236}">
                <a16:creationId xmlns:a16="http://schemas.microsoft.com/office/drawing/2014/main" id="{27E45522-A03E-40B5-94BA-DE727F412646}"/>
              </a:ext>
            </a:extLst>
          </p:cNvPr>
          <p:cNvSpPr txBox="1">
            <a:spLocks noChangeArrowheads="1"/>
          </p:cNvSpPr>
          <p:nvPr/>
        </p:nvSpPr>
        <p:spPr bwMode="auto">
          <a:xfrm>
            <a:off x="2183299" y="1847873"/>
            <a:ext cx="277767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mênh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mông</a:t>
            </a:r>
            <a:endParaRPr lang="en-US" sz="3200" dirty="0">
              <a:solidFill>
                <a:srgbClr val="002060"/>
              </a:solidFill>
              <a:latin typeface="UTM Avo" panose="02040603050506020204" pitchFamily="18" charset="0"/>
            </a:endParaRPr>
          </a:p>
        </p:txBody>
      </p:sp>
      <p:sp>
        <p:nvSpPr>
          <p:cNvPr id="19" name="Text Box 9">
            <a:extLst>
              <a:ext uri="{FF2B5EF4-FFF2-40B4-BE49-F238E27FC236}">
                <a16:creationId xmlns:a16="http://schemas.microsoft.com/office/drawing/2014/main" id="{5B6DCB0B-2672-48BE-AC7F-95035E05DBE2}"/>
              </a:ext>
            </a:extLst>
          </p:cNvPr>
          <p:cNvSpPr txBox="1">
            <a:spLocks noChangeArrowheads="1"/>
          </p:cNvSpPr>
          <p:nvPr/>
        </p:nvSpPr>
        <p:spPr bwMode="auto">
          <a:xfrm>
            <a:off x="1926772" y="3291878"/>
            <a:ext cx="1828800" cy="584775"/>
          </a:xfrm>
          <a:prstGeom prst="rect">
            <a:avLst/>
          </a:prstGeom>
          <a:noFill/>
          <a:ln w="9525" algn="ctr">
            <a:noFill/>
            <a:miter lim="800000"/>
            <a:headEnd/>
            <a:tailEnd/>
          </a:ln>
        </p:spPr>
        <p:txBody>
          <a:bodyPr wrap="square">
            <a:spAutoFit/>
          </a:bodyPr>
          <a:lstStyle/>
          <a:p>
            <a:pPr algn="ctr">
              <a:spcBef>
                <a:spcPct val="50000"/>
              </a:spcBef>
            </a:pP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luỹ</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tre</a:t>
            </a:r>
            <a:endParaRPr lang="en-US" sz="3200" dirty="0">
              <a:solidFill>
                <a:srgbClr val="002060"/>
              </a:solidFill>
              <a:latin typeface="UTM Avo" panose="02040603050506020204" pitchFamily="18" charset="0"/>
            </a:endParaRPr>
          </a:p>
        </p:txBody>
      </p:sp>
      <p:sp>
        <p:nvSpPr>
          <p:cNvPr id="20" name="Text Box 26">
            <a:extLst>
              <a:ext uri="{FF2B5EF4-FFF2-40B4-BE49-F238E27FC236}">
                <a16:creationId xmlns:a16="http://schemas.microsoft.com/office/drawing/2014/main" id="{12AB9F27-F1A5-4F74-A0E9-71E7BC14AA33}"/>
              </a:ext>
            </a:extLst>
          </p:cNvPr>
          <p:cNvSpPr txBox="1">
            <a:spLocks noChangeArrowheads="1"/>
          </p:cNvSpPr>
          <p:nvPr/>
        </p:nvSpPr>
        <p:spPr bwMode="auto">
          <a:xfrm>
            <a:off x="7117325" y="3228659"/>
            <a:ext cx="2536353"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phân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vân</a:t>
            </a:r>
            <a:r>
              <a:rPr lang="en-US" sz="3200" dirty="0">
                <a:solidFill>
                  <a:srgbClr val="002060"/>
                </a:solidFill>
                <a:latin typeface="UTM Avo" panose="02040603050506020204" pitchFamily="18" charset="0"/>
              </a:rPr>
              <a:t> </a:t>
            </a:r>
          </a:p>
        </p:txBody>
      </p:sp>
      <p:sp>
        <p:nvSpPr>
          <p:cNvPr id="21" name="Text Box 28">
            <a:extLst>
              <a:ext uri="{FF2B5EF4-FFF2-40B4-BE49-F238E27FC236}">
                <a16:creationId xmlns:a16="http://schemas.microsoft.com/office/drawing/2014/main" id="{D375DCB4-EAA1-460B-A015-A67D74144DF5}"/>
              </a:ext>
            </a:extLst>
          </p:cNvPr>
          <p:cNvSpPr txBox="1">
            <a:spLocks noChangeArrowheads="1"/>
          </p:cNvSpPr>
          <p:nvPr/>
        </p:nvSpPr>
        <p:spPr bwMode="auto">
          <a:xfrm>
            <a:off x="7070657" y="1866033"/>
            <a:ext cx="3073681"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thăng</a:t>
            </a:r>
            <a:r>
              <a:rPr lang="en-US" sz="3200" dirty="0">
                <a:solidFill>
                  <a:srgbClr val="002060"/>
                </a:solidFill>
                <a:latin typeface="UTM Avo" panose="02040603050506020204" pitchFamily="18" charset="0"/>
              </a:rPr>
              <a:t> </a:t>
            </a:r>
          </a:p>
        </p:txBody>
      </p:sp>
      <p:sp>
        <p:nvSpPr>
          <p:cNvPr id="23" name="Text Box 29">
            <a:extLst>
              <a:ext uri="{FF2B5EF4-FFF2-40B4-BE49-F238E27FC236}">
                <a16:creationId xmlns:a16="http://schemas.microsoft.com/office/drawing/2014/main" id="{9A9DF8E9-6209-4D1B-9C9F-996D3B68EE10}"/>
              </a:ext>
            </a:extLst>
          </p:cNvPr>
          <p:cNvSpPr txBox="1">
            <a:spLocks noChangeArrowheads="1"/>
          </p:cNvSpPr>
          <p:nvPr/>
        </p:nvSpPr>
        <p:spPr bwMode="auto">
          <a:xfrm>
            <a:off x="7131428" y="2560817"/>
            <a:ext cx="2828491" cy="584775"/>
          </a:xfrm>
          <a:prstGeom prst="rect">
            <a:avLst/>
          </a:prstGeom>
          <a:noFill/>
          <a:ln w="9525" algn="ctr">
            <a:noFill/>
            <a:miter lim="800000"/>
            <a:headEnd/>
            <a:tailEnd/>
          </a:ln>
        </p:spPr>
        <p:txBody>
          <a:bodyPr wrap="square">
            <a:spAutoFit/>
          </a:bodyPr>
          <a:lstStyle/>
          <a:p>
            <a:pPr algn="ctr">
              <a:spcBef>
                <a:spcPct val="50000"/>
              </a:spcBef>
              <a:buSzPct val="70000"/>
            </a:pPr>
            <a:r>
              <a:rPr lang="en-US" sz="3200" dirty="0" err="1">
                <a:solidFill>
                  <a:srgbClr val="002060"/>
                </a:solidFill>
                <a:latin typeface="UTM Avo" panose="02040603050506020204" pitchFamily="18" charset="0"/>
              </a:rPr>
              <a:t>lộc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vừng</a:t>
            </a:r>
            <a:r>
              <a:rPr lang="en-US" sz="3200" dirty="0">
                <a:solidFill>
                  <a:srgbClr val="002060"/>
                </a:solidFill>
                <a:latin typeface="UTM Avo" panose="02040603050506020204" pitchFamily="18" charset="0"/>
              </a:rPr>
              <a:t> </a:t>
            </a:r>
          </a:p>
        </p:txBody>
      </p:sp>
      <p:sp>
        <p:nvSpPr>
          <p:cNvPr id="25" name="Text Box 36">
            <a:extLst>
              <a:ext uri="{FF2B5EF4-FFF2-40B4-BE49-F238E27FC236}">
                <a16:creationId xmlns:a16="http://schemas.microsoft.com/office/drawing/2014/main" id="{66E2266B-EE94-4CD9-9A62-1DE6D58E10DD}"/>
              </a:ext>
            </a:extLst>
          </p:cNvPr>
          <p:cNvSpPr txBox="1">
            <a:spLocks noChangeArrowheads="1"/>
          </p:cNvSpPr>
          <p:nvPr/>
        </p:nvSpPr>
        <p:spPr bwMode="auto">
          <a:xfrm>
            <a:off x="2304155" y="2594947"/>
            <a:ext cx="251460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đột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nhiên</a:t>
            </a:r>
            <a:r>
              <a:rPr lang="en-US" sz="3200" dirty="0">
                <a:solidFill>
                  <a:srgbClr val="002060"/>
                </a:solidFill>
                <a:latin typeface="UTM Avo" panose="02040603050506020204" pitchFamily="18" charset="0"/>
              </a:rPr>
              <a:t> </a:t>
            </a:r>
          </a:p>
        </p:txBody>
      </p:sp>
      <p:pic>
        <p:nvPicPr>
          <p:cNvPr id="6" name="Picture 5">
            <a:extLst>
              <a:ext uri="{FF2B5EF4-FFF2-40B4-BE49-F238E27FC236}">
                <a16:creationId xmlns:a16="http://schemas.microsoft.com/office/drawing/2014/main" id="{2E4FC859-76DF-41BD-A273-415022F9C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047441" y="1589818"/>
            <a:ext cx="1308277" cy="1308277"/>
          </a:xfrm>
          <a:prstGeom prst="rect">
            <a:avLst/>
          </a:prstGeom>
        </p:spPr>
      </p:pic>
      <p:pic>
        <p:nvPicPr>
          <p:cNvPr id="26" name="Picture 25">
            <a:extLst>
              <a:ext uri="{FF2B5EF4-FFF2-40B4-BE49-F238E27FC236}">
                <a16:creationId xmlns:a16="http://schemas.microsoft.com/office/drawing/2014/main" id="{44FEA497-6869-4C9F-B00A-0B986B845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291324" y="2317594"/>
            <a:ext cx="1308277" cy="1308277"/>
          </a:xfrm>
          <a:prstGeom prst="rect">
            <a:avLst/>
          </a:prstGeom>
        </p:spPr>
      </p:pic>
      <p:pic>
        <p:nvPicPr>
          <p:cNvPr id="27" name="Picture 26">
            <a:extLst>
              <a:ext uri="{FF2B5EF4-FFF2-40B4-BE49-F238E27FC236}">
                <a16:creationId xmlns:a16="http://schemas.microsoft.com/office/drawing/2014/main" id="{847A6EAE-A054-485A-A8D5-3CA16F910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881633" y="3034826"/>
            <a:ext cx="1308277" cy="1308277"/>
          </a:xfrm>
          <a:prstGeom prst="rect">
            <a:avLst/>
          </a:prstGeom>
        </p:spPr>
      </p:pic>
      <p:pic>
        <p:nvPicPr>
          <p:cNvPr id="28" name="Picture 27">
            <a:extLst>
              <a:ext uri="{FF2B5EF4-FFF2-40B4-BE49-F238E27FC236}">
                <a16:creationId xmlns:a16="http://schemas.microsoft.com/office/drawing/2014/main" id="{99710BC5-770B-47FD-B279-924BC3A8D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099183" y="1592231"/>
            <a:ext cx="1308277" cy="1308277"/>
          </a:xfrm>
          <a:prstGeom prst="rect">
            <a:avLst/>
          </a:prstGeom>
        </p:spPr>
      </p:pic>
      <p:pic>
        <p:nvPicPr>
          <p:cNvPr id="30" name="Picture 29">
            <a:extLst>
              <a:ext uri="{FF2B5EF4-FFF2-40B4-BE49-F238E27FC236}">
                <a16:creationId xmlns:a16="http://schemas.microsoft.com/office/drawing/2014/main" id="{4C8B01EC-BDAD-4A7A-BD00-74E2E738D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407173" y="2307849"/>
            <a:ext cx="1308277" cy="1308277"/>
          </a:xfrm>
          <a:prstGeom prst="rect">
            <a:avLst/>
          </a:prstGeom>
        </p:spPr>
      </p:pic>
      <p:pic>
        <p:nvPicPr>
          <p:cNvPr id="31" name="Picture 30">
            <a:extLst>
              <a:ext uri="{FF2B5EF4-FFF2-40B4-BE49-F238E27FC236}">
                <a16:creationId xmlns:a16="http://schemas.microsoft.com/office/drawing/2014/main" id="{83BD60DE-1BDF-4BEE-B7D3-A42388D88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126893" y="3034825"/>
            <a:ext cx="1308277" cy="1308277"/>
          </a:xfrm>
          <a:prstGeom prst="rect">
            <a:avLst/>
          </a:prstGeom>
        </p:spPr>
      </p:pic>
      <p:sp>
        <p:nvSpPr>
          <p:cNvPr id="33" name="TextBox 32">
            <a:extLst>
              <a:ext uri="{FF2B5EF4-FFF2-40B4-BE49-F238E27FC236}">
                <a16:creationId xmlns:a16="http://schemas.microsoft.com/office/drawing/2014/main" id="{0A73BB26-E481-497B-B7C0-2FFD6FCBC7A6}"/>
              </a:ext>
            </a:extLst>
          </p:cNvPr>
          <p:cNvSpPr txBox="1"/>
          <p:nvPr/>
        </p:nvSpPr>
        <p:spPr>
          <a:xfrm>
            <a:off x="7078543" y="4009367"/>
            <a:ext cx="4478068" cy="954107"/>
          </a:xfrm>
          <a:prstGeom prst="rect">
            <a:avLst/>
          </a:prstGeom>
          <a:noFill/>
        </p:spPr>
        <p:txBody>
          <a:bodyPr wrap="square">
            <a:spAutoFit/>
          </a:bodyPr>
          <a:lstStyle/>
          <a:p>
            <a:pPr algn="ctr"/>
            <a:r>
              <a:rPr lang="en-US" sz="2800" i="1" dirty="0">
                <a:solidFill>
                  <a:srgbClr val="FF0000"/>
                </a:solidFill>
                <a:latin typeface="UTM Avo" panose="02040603050506020204" pitchFamily="18" charset="0"/>
              </a:rPr>
              <a:t>* </a:t>
            </a:r>
            <a:r>
              <a:rPr lang="vi-VN" sz="2800" i="1" dirty="0">
                <a:solidFill>
                  <a:srgbClr val="FF0000"/>
                </a:solidFill>
                <a:latin typeface="UTM Avo" panose="02040603050506020204" pitchFamily="18" charset="0"/>
              </a:rPr>
              <a:t>Nghĩ ngợi chưa biết quyết định như thế nào.</a:t>
            </a:r>
            <a:endParaRPr lang="en-US" sz="2800" i="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C1E73458-E5F0-4052-ADB9-1CA8C82B9D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9382012" y="3581300"/>
            <a:ext cx="794893" cy="503260"/>
          </a:xfrm>
          <a:prstGeom prst="rect">
            <a:avLst/>
          </a:prstGeom>
        </p:spPr>
      </p:pic>
      <p:sp>
        <p:nvSpPr>
          <p:cNvPr id="29"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509959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500"/>
                                        <p:tgtEl>
                                          <p:spTgt spid="2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up)">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2" presetClass="entr" presetSubtype="2"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p:bldP spid="18" grpId="0"/>
      <p:bldP spid="19" grpId="0"/>
      <p:bldP spid="20" grpId="0"/>
      <p:bldP spid="21" grpId="0"/>
      <p:bldP spid="23" grpId="0"/>
      <p:bldP spid="25" grpId="0"/>
      <p:bldP spid="33"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TextBox 28">
            <a:extLst>
              <a:ext uri="{FF2B5EF4-FFF2-40B4-BE49-F238E27FC236}">
                <a16:creationId xmlns:a16="http://schemas.microsoft.com/office/drawing/2014/main" id="{41C6B1E6-A3D9-45AD-A5D9-4FC6B0E3E2F1}"/>
              </a:ext>
            </a:extLst>
          </p:cNvPr>
          <p:cNvSpPr txBox="1"/>
          <p:nvPr/>
        </p:nvSpPr>
        <p:spPr>
          <a:xfrm>
            <a:off x="754614" y="708400"/>
            <a:ext cx="10697852" cy="830997"/>
          </a:xfrm>
          <a:prstGeom prst="rect">
            <a:avLst/>
          </a:prstGeom>
          <a:noFill/>
        </p:spPr>
        <p:txBody>
          <a:bodyPr wrap="square">
            <a:spAutoFit/>
          </a:bodyPr>
          <a:lstStyle/>
          <a:p>
            <a:pPr algn="ctr"/>
            <a:r>
              <a:rPr lang="en-US" sz="4800" b="1" i="0" dirty="0" err="1">
                <a:solidFill>
                  <a:srgbClr val="616161"/>
                </a:solidFill>
                <a:effectLst/>
                <a:latin typeface="UTM Avo" panose="02040603050506020204" pitchFamily="18" charset="0"/>
              </a:rPr>
              <a:t>Cây</a:t>
            </a:r>
            <a:r>
              <a:rPr lang="en-US" sz="4800" b="1" i="0" dirty="0">
                <a:solidFill>
                  <a:srgbClr val="616161"/>
                </a:solidFill>
                <a:effectLst/>
                <a:latin typeface="UTM Avo" panose="02040603050506020204" pitchFamily="18" charset="0"/>
              </a:rPr>
              <a:t> </a:t>
            </a:r>
            <a:r>
              <a:rPr lang="en-US" sz="4800" b="1" i="0" dirty="0" err="1">
                <a:solidFill>
                  <a:srgbClr val="616161"/>
                </a:solidFill>
                <a:effectLst/>
                <a:latin typeface="UTM Avo" panose="02040603050506020204" pitchFamily="18" charset="0"/>
              </a:rPr>
              <a:t>lộc</a:t>
            </a:r>
            <a:r>
              <a:rPr lang="en-US" sz="4800" b="1" i="0" dirty="0">
                <a:solidFill>
                  <a:srgbClr val="616161"/>
                </a:solidFill>
                <a:effectLst/>
                <a:latin typeface="UTM Avo" panose="02040603050506020204" pitchFamily="18" charset="0"/>
              </a:rPr>
              <a:t> </a:t>
            </a:r>
            <a:r>
              <a:rPr lang="en-US" sz="4800" b="1" i="0" dirty="0" err="1">
                <a:solidFill>
                  <a:srgbClr val="616161"/>
                </a:solidFill>
                <a:effectLst/>
                <a:latin typeface="UTM Avo" panose="02040603050506020204" pitchFamily="18" charset="0"/>
              </a:rPr>
              <a:t>vừng</a:t>
            </a:r>
            <a:endParaRPr lang="en-US" sz="4800" b="1" i="0" dirty="0">
              <a:solidFill>
                <a:srgbClr val="616161"/>
              </a:solidFill>
              <a:effectLst/>
              <a:latin typeface="UTM Avo" panose="02040603050506020204" pitchFamily="18" charset="0"/>
            </a:endParaRPr>
          </a:p>
        </p:txBody>
      </p:sp>
      <p:pic>
        <p:nvPicPr>
          <p:cNvPr id="3" name="Picture 2">
            <a:extLst>
              <a:ext uri="{FF2B5EF4-FFF2-40B4-BE49-F238E27FC236}">
                <a16:creationId xmlns:a16="http://schemas.microsoft.com/office/drawing/2014/main" id="{61E63AD1-679F-4AC5-9482-EFB24D219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881" y="2127791"/>
            <a:ext cx="5073518" cy="3805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17277C3-EA78-4357-94E7-CE57B32688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4730" y="1803143"/>
            <a:ext cx="2570012" cy="2570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1968481D-95E4-4787-88CE-9FA358536D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0882" y="2902212"/>
            <a:ext cx="2543260" cy="3030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pic>
        <p:nvPicPr>
          <p:cNvPr id="34" name="Picture 33">
            <a:extLst>
              <a:ext uri="{FF2B5EF4-FFF2-40B4-BE49-F238E27FC236}">
                <a16:creationId xmlns:a16="http://schemas.microsoft.com/office/drawing/2014/main" id="{E928383E-BF9E-4E4C-9957-16E9519EAF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967" t="17619" r="10229" b="19449"/>
          <a:stretch/>
        </p:blipFill>
        <p:spPr>
          <a:xfrm rot="6447883">
            <a:off x="-61754" y="161096"/>
            <a:ext cx="1884236" cy="1774987"/>
          </a:xfrm>
          <a:prstGeom prst="rect">
            <a:avLst/>
          </a:prstGeom>
        </p:spPr>
      </p:pic>
      <p:pic>
        <p:nvPicPr>
          <p:cNvPr id="35" name="Picture 34">
            <a:extLst>
              <a:ext uri="{FF2B5EF4-FFF2-40B4-BE49-F238E27FC236}">
                <a16:creationId xmlns:a16="http://schemas.microsoft.com/office/drawing/2014/main" id="{77AB1657-87BF-4E87-88CA-931B1635234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967" t="17619" r="10229" b="19449"/>
          <a:stretch/>
        </p:blipFill>
        <p:spPr>
          <a:xfrm rot="16200000">
            <a:off x="10473988" y="425272"/>
            <a:ext cx="999118" cy="941189"/>
          </a:xfrm>
          <a:prstGeom prst="rect">
            <a:avLst/>
          </a:prstGeom>
        </p:spPr>
      </p:pic>
      <p:pic>
        <p:nvPicPr>
          <p:cNvPr id="38" name="Picture 37">
            <a:extLst>
              <a:ext uri="{FF2B5EF4-FFF2-40B4-BE49-F238E27FC236}">
                <a16:creationId xmlns:a16="http://schemas.microsoft.com/office/drawing/2014/main" id="{24CCD8B9-9FA3-4AD1-9482-DC8814C5EDB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967" t="17619" r="10229" b="19449"/>
          <a:stretch/>
        </p:blipFill>
        <p:spPr>
          <a:xfrm rot="19224236">
            <a:off x="11310731" y="548891"/>
            <a:ext cx="559731" cy="527278"/>
          </a:xfrm>
          <a:prstGeom prst="rect">
            <a:avLst/>
          </a:prstGeom>
        </p:spPr>
      </p:pic>
      <p:sp>
        <p:nvSpPr>
          <p:cNvPr id="17"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30541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2" presetClass="entr" presetSubtype="2"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1+#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9"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609600" y="591455"/>
            <a:ext cx="11016344" cy="5649687"/>
          </a:xfrm>
          <a:prstGeom prst="roundRect">
            <a:avLst>
              <a:gd name="adj" fmla="val 3800"/>
            </a:avLst>
          </a:prstGeom>
          <a:noFill/>
          <a:ln w="28575">
            <a:gradFill>
              <a:gsLst>
                <a:gs pos="0">
                  <a:srgbClr val="4173B7"/>
                </a:gs>
                <a:gs pos="100000">
                  <a:srgbClr val="ADD6CD"/>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TextBox 23">
            <a:extLst>
              <a:ext uri="{FF2B5EF4-FFF2-40B4-BE49-F238E27FC236}">
                <a16:creationId xmlns:a16="http://schemas.microsoft.com/office/drawing/2014/main" id="{7B9EC22C-99B7-4819-BDC4-009F57482CE6}"/>
              </a:ext>
            </a:extLst>
          </p:cNvPr>
          <p:cNvSpPr txBox="1"/>
          <p:nvPr/>
        </p:nvSpPr>
        <p:spPr>
          <a:xfrm>
            <a:off x="746290" y="843075"/>
            <a:ext cx="10697852" cy="830997"/>
          </a:xfrm>
          <a:prstGeom prst="rect">
            <a:avLst/>
          </a:prstGeom>
          <a:noFill/>
        </p:spPr>
        <p:txBody>
          <a:bodyPr wrap="square">
            <a:spAutoFit/>
          </a:bodyPr>
          <a:lstStyle/>
          <a:p>
            <a:pPr algn="ctr"/>
            <a:r>
              <a:rPr lang="en-US" sz="4800" b="1" i="0" dirty="0">
                <a:solidFill>
                  <a:srgbClr val="616161"/>
                </a:solidFill>
                <a:effectLst/>
                <a:latin typeface="UTM Avo" panose="02040603050506020204" pitchFamily="18" charset="0"/>
              </a:rPr>
              <a:t>LUYỆN ĐỌC </a:t>
            </a: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18" name="Text Box 8">
            <a:extLst>
              <a:ext uri="{FF2B5EF4-FFF2-40B4-BE49-F238E27FC236}">
                <a16:creationId xmlns:a16="http://schemas.microsoft.com/office/drawing/2014/main" id="{27E45522-A03E-40B5-94BA-DE727F412646}"/>
              </a:ext>
            </a:extLst>
          </p:cNvPr>
          <p:cNvSpPr txBox="1">
            <a:spLocks noChangeArrowheads="1"/>
          </p:cNvSpPr>
          <p:nvPr/>
        </p:nvSpPr>
        <p:spPr bwMode="auto">
          <a:xfrm>
            <a:off x="2183299" y="1847873"/>
            <a:ext cx="277767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mênh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mông</a:t>
            </a:r>
            <a:endParaRPr lang="en-US" sz="3200" dirty="0">
              <a:solidFill>
                <a:srgbClr val="002060"/>
              </a:solidFill>
              <a:latin typeface="UTM Avo" panose="02040603050506020204" pitchFamily="18" charset="0"/>
            </a:endParaRPr>
          </a:p>
        </p:txBody>
      </p:sp>
      <p:sp>
        <p:nvSpPr>
          <p:cNvPr id="19" name="Text Box 9">
            <a:extLst>
              <a:ext uri="{FF2B5EF4-FFF2-40B4-BE49-F238E27FC236}">
                <a16:creationId xmlns:a16="http://schemas.microsoft.com/office/drawing/2014/main" id="{5B6DCB0B-2672-48BE-AC7F-95035E05DBE2}"/>
              </a:ext>
            </a:extLst>
          </p:cNvPr>
          <p:cNvSpPr txBox="1">
            <a:spLocks noChangeArrowheads="1"/>
          </p:cNvSpPr>
          <p:nvPr/>
        </p:nvSpPr>
        <p:spPr bwMode="auto">
          <a:xfrm>
            <a:off x="1926772" y="3291878"/>
            <a:ext cx="1828800" cy="584775"/>
          </a:xfrm>
          <a:prstGeom prst="rect">
            <a:avLst/>
          </a:prstGeom>
          <a:noFill/>
          <a:ln w="9525" algn="ctr">
            <a:noFill/>
            <a:miter lim="800000"/>
            <a:headEnd/>
            <a:tailEnd/>
          </a:ln>
        </p:spPr>
        <p:txBody>
          <a:bodyPr wrap="square">
            <a:spAutoFit/>
          </a:bodyPr>
          <a:lstStyle/>
          <a:p>
            <a:pPr algn="ctr">
              <a:spcBef>
                <a:spcPct val="50000"/>
              </a:spcBef>
            </a:pP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luỹ</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tre</a:t>
            </a:r>
            <a:endParaRPr lang="en-US" sz="3200" dirty="0">
              <a:solidFill>
                <a:srgbClr val="002060"/>
              </a:solidFill>
              <a:latin typeface="UTM Avo" panose="02040603050506020204" pitchFamily="18" charset="0"/>
            </a:endParaRPr>
          </a:p>
        </p:txBody>
      </p:sp>
      <p:sp>
        <p:nvSpPr>
          <p:cNvPr id="20" name="Text Box 26">
            <a:extLst>
              <a:ext uri="{FF2B5EF4-FFF2-40B4-BE49-F238E27FC236}">
                <a16:creationId xmlns:a16="http://schemas.microsoft.com/office/drawing/2014/main" id="{12AB9F27-F1A5-4F74-A0E9-71E7BC14AA33}"/>
              </a:ext>
            </a:extLst>
          </p:cNvPr>
          <p:cNvSpPr txBox="1">
            <a:spLocks noChangeArrowheads="1"/>
          </p:cNvSpPr>
          <p:nvPr/>
        </p:nvSpPr>
        <p:spPr bwMode="auto">
          <a:xfrm>
            <a:off x="7117325" y="3228659"/>
            <a:ext cx="2536353"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phân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vân</a:t>
            </a:r>
            <a:r>
              <a:rPr lang="en-US" sz="3200" dirty="0">
                <a:solidFill>
                  <a:srgbClr val="002060"/>
                </a:solidFill>
                <a:latin typeface="UTM Avo" panose="02040603050506020204" pitchFamily="18" charset="0"/>
              </a:rPr>
              <a:t> </a:t>
            </a:r>
          </a:p>
        </p:txBody>
      </p:sp>
      <p:sp>
        <p:nvSpPr>
          <p:cNvPr id="21" name="Text Box 28">
            <a:extLst>
              <a:ext uri="{FF2B5EF4-FFF2-40B4-BE49-F238E27FC236}">
                <a16:creationId xmlns:a16="http://schemas.microsoft.com/office/drawing/2014/main" id="{D375DCB4-EAA1-460B-A015-A67D74144DF5}"/>
              </a:ext>
            </a:extLst>
          </p:cNvPr>
          <p:cNvSpPr txBox="1">
            <a:spLocks noChangeArrowheads="1"/>
          </p:cNvSpPr>
          <p:nvPr/>
        </p:nvSpPr>
        <p:spPr bwMode="auto">
          <a:xfrm>
            <a:off x="7070657" y="1866033"/>
            <a:ext cx="3073681" cy="584775"/>
          </a:xfrm>
          <a:prstGeom prst="rect">
            <a:avLst/>
          </a:prstGeom>
          <a:noFill/>
          <a:ln w="9525" algn="ctr">
            <a:noFill/>
            <a:miter lim="800000"/>
            <a:headEnd/>
            <a:tailEnd/>
          </a:ln>
        </p:spPr>
        <p:txBody>
          <a:bodyPr wrap="square">
            <a:spAutoFit/>
          </a:bodyPr>
          <a:lstStyle/>
          <a:p>
            <a:pPr algn="ctr">
              <a:spcBef>
                <a:spcPct val="50000"/>
              </a:spcBef>
              <a:buSzPct val="70000"/>
              <a:buFont typeface="Wingdings" pitchFamily="2" charset="2"/>
              <a:buNone/>
            </a:pPr>
            <a:r>
              <a:rPr lang="en-US" sz="3200" dirty="0" err="1">
                <a:solidFill>
                  <a:srgbClr val="002060"/>
                </a:solidFill>
                <a:latin typeface="UTM Avo" panose="02040603050506020204" pitchFamily="18" charset="0"/>
              </a:rPr>
              <a:t>thung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thăng</a:t>
            </a:r>
            <a:r>
              <a:rPr lang="en-US" sz="3200" dirty="0">
                <a:solidFill>
                  <a:srgbClr val="002060"/>
                </a:solidFill>
                <a:latin typeface="UTM Avo" panose="02040603050506020204" pitchFamily="18" charset="0"/>
              </a:rPr>
              <a:t> </a:t>
            </a:r>
          </a:p>
        </p:txBody>
      </p:sp>
      <p:sp>
        <p:nvSpPr>
          <p:cNvPr id="23" name="Text Box 29">
            <a:extLst>
              <a:ext uri="{FF2B5EF4-FFF2-40B4-BE49-F238E27FC236}">
                <a16:creationId xmlns:a16="http://schemas.microsoft.com/office/drawing/2014/main" id="{9A9DF8E9-6209-4D1B-9C9F-996D3B68EE10}"/>
              </a:ext>
            </a:extLst>
          </p:cNvPr>
          <p:cNvSpPr txBox="1">
            <a:spLocks noChangeArrowheads="1"/>
          </p:cNvSpPr>
          <p:nvPr/>
        </p:nvSpPr>
        <p:spPr bwMode="auto">
          <a:xfrm>
            <a:off x="7131428" y="2560817"/>
            <a:ext cx="2828491" cy="584775"/>
          </a:xfrm>
          <a:prstGeom prst="rect">
            <a:avLst/>
          </a:prstGeom>
          <a:noFill/>
          <a:ln w="9525" algn="ctr">
            <a:noFill/>
            <a:miter lim="800000"/>
            <a:headEnd/>
            <a:tailEnd/>
          </a:ln>
        </p:spPr>
        <p:txBody>
          <a:bodyPr wrap="square">
            <a:spAutoFit/>
          </a:bodyPr>
          <a:lstStyle/>
          <a:p>
            <a:pPr algn="ctr">
              <a:spcBef>
                <a:spcPct val="50000"/>
              </a:spcBef>
              <a:buSzPct val="70000"/>
            </a:pPr>
            <a:r>
              <a:rPr lang="en-US" sz="3200" dirty="0" err="1">
                <a:solidFill>
                  <a:srgbClr val="002060"/>
                </a:solidFill>
                <a:latin typeface="UTM Avo" panose="02040603050506020204" pitchFamily="18" charset="0"/>
              </a:rPr>
              <a:t>lộc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vừng</a:t>
            </a:r>
            <a:r>
              <a:rPr lang="en-US" sz="3200" dirty="0">
                <a:solidFill>
                  <a:srgbClr val="002060"/>
                </a:solidFill>
                <a:latin typeface="UTM Avo" panose="02040603050506020204" pitchFamily="18" charset="0"/>
              </a:rPr>
              <a:t> </a:t>
            </a:r>
          </a:p>
        </p:txBody>
      </p:sp>
      <p:sp>
        <p:nvSpPr>
          <p:cNvPr id="25" name="Text Box 36">
            <a:extLst>
              <a:ext uri="{FF2B5EF4-FFF2-40B4-BE49-F238E27FC236}">
                <a16:creationId xmlns:a16="http://schemas.microsoft.com/office/drawing/2014/main" id="{66E2266B-EE94-4CD9-9A62-1DE6D58E10DD}"/>
              </a:ext>
            </a:extLst>
          </p:cNvPr>
          <p:cNvSpPr txBox="1">
            <a:spLocks noChangeArrowheads="1"/>
          </p:cNvSpPr>
          <p:nvPr/>
        </p:nvSpPr>
        <p:spPr bwMode="auto">
          <a:xfrm>
            <a:off x="2304155" y="2594947"/>
            <a:ext cx="2514600" cy="584775"/>
          </a:xfrm>
          <a:prstGeom prst="rect">
            <a:avLst/>
          </a:prstGeom>
          <a:noFill/>
          <a:ln w="9525" algn="ctr">
            <a:noFill/>
            <a:miter lim="800000"/>
            <a:headEnd/>
            <a:tailEnd/>
          </a:ln>
        </p:spPr>
        <p:txBody>
          <a:bodyPr wrap="square">
            <a:spAutoFit/>
          </a:bodyPr>
          <a:lstStyle/>
          <a:p>
            <a:pPr algn="ctr">
              <a:spcBef>
                <a:spcPct val="50000"/>
              </a:spcBef>
            </a:pPr>
            <a:r>
              <a:rPr lang="en-US" sz="3200" dirty="0" err="1">
                <a:solidFill>
                  <a:srgbClr val="002060"/>
                </a:solidFill>
                <a:latin typeface="UTM Avo" panose="02040603050506020204" pitchFamily="18" charset="0"/>
              </a:rPr>
              <a:t>đột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nhiên</a:t>
            </a:r>
            <a:r>
              <a:rPr lang="en-US" sz="3200" dirty="0">
                <a:solidFill>
                  <a:srgbClr val="002060"/>
                </a:solidFill>
                <a:latin typeface="UTM Avo" panose="02040603050506020204" pitchFamily="18" charset="0"/>
              </a:rPr>
              <a:t> </a:t>
            </a:r>
          </a:p>
        </p:txBody>
      </p:sp>
      <p:pic>
        <p:nvPicPr>
          <p:cNvPr id="6" name="Picture 5">
            <a:extLst>
              <a:ext uri="{FF2B5EF4-FFF2-40B4-BE49-F238E27FC236}">
                <a16:creationId xmlns:a16="http://schemas.microsoft.com/office/drawing/2014/main" id="{2E4FC859-76DF-41BD-A273-415022F9C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047441" y="1589818"/>
            <a:ext cx="1308277" cy="1308277"/>
          </a:xfrm>
          <a:prstGeom prst="rect">
            <a:avLst/>
          </a:prstGeom>
        </p:spPr>
      </p:pic>
      <p:pic>
        <p:nvPicPr>
          <p:cNvPr id="26" name="Picture 25">
            <a:extLst>
              <a:ext uri="{FF2B5EF4-FFF2-40B4-BE49-F238E27FC236}">
                <a16:creationId xmlns:a16="http://schemas.microsoft.com/office/drawing/2014/main" id="{44FEA497-6869-4C9F-B00A-0B986B845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1291324" y="2317594"/>
            <a:ext cx="1308277" cy="1308277"/>
          </a:xfrm>
          <a:prstGeom prst="rect">
            <a:avLst/>
          </a:prstGeom>
        </p:spPr>
      </p:pic>
      <p:pic>
        <p:nvPicPr>
          <p:cNvPr id="27" name="Picture 26">
            <a:extLst>
              <a:ext uri="{FF2B5EF4-FFF2-40B4-BE49-F238E27FC236}">
                <a16:creationId xmlns:a16="http://schemas.microsoft.com/office/drawing/2014/main" id="{847A6EAE-A054-485A-A8D5-3CA16F910A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881633" y="3034826"/>
            <a:ext cx="1308277" cy="1308277"/>
          </a:xfrm>
          <a:prstGeom prst="rect">
            <a:avLst/>
          </a:prstGeom>
        </p:spPr>
      </p:pic>
      <p:pic>
        <p:nvPicPr>
          <p:cNvPr id="28" name="Picture 27">
            <a:extLst>
              <a:ext uri="{FF2B5EF4-FFF2-40B4-BE49-F238E27FC236}">
                <a16:creationId xmlns:a16="http://schemas.microsoft.com/office/drawing/2014/main" id="{99710BC5-770B-47FD-B279-924BC3A8D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099183" y="1592231"/>
            <a:ext cx="1308277" cy="1308277"/>
          </a:xfrm>
          <a:prstGeom prst="rect">
            <a:avLst/>
          </a:prstGeom>
        </p:spPr>
      </p:pic>
      <p:pic>
        <p:nvPicPr>
          <p:cNvPr id="30" name="Picture 29">
            <a:extLst>
              <a:ext uri="{FF2B5EF4-FFF2-40B4-BE49-F238E27FC236}">
                <a16:creationId xmlns:a16="http://schemas.microsoft.com/office/drawing/2014/main" id="{4C8B01EC-BDAD-4A7A-BD00-74E2E738D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407173" y="2307849"/>
            <a:ext cx="1308277" cy="1308277"/>
          </a:xfrm>
          <a:prstGeom prst="rect">
            <a:avLst/>
          </a:prstGeom>
        </p:spPr>
      </p:pic>
      <p:pic>
        <p:nvPicPr>
          <p:cNvPr id="31" name="Picture 30">
            <a:extLst>
              <a:ext uri="{FF2B5EF4-FFF2-40B4-BE49-F238E27FC236}">
                <a16:creationId xmlns:a16="http://schemas.microsoft.com/office/drawing/2014/main" id="{83BD60DE-1BDF-4BEE-B7D3-A42388D881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696344">
            <a:off x="6126893" y="3034825"/>
            <a:ext cx="1308277" cy="1308277"/>
          </a:xfrm>
          <a:prstGeom prst="rect">
            <a:avLst/>
          </a:prstGeom>
        </p:spPr>
      </p:pic>
      <p:sp>
        <p:nvSpPr>
          <p:cNvPr id="29" name="TextBox 28">
            <a:extLst>
              <a:ext uri="{FF2B5EF4-FFF2-40B4-BE49-F238E27FC236}">
                <a16:creationId xmlns:a16="http://schemas.microsoft.com/office/drawing/2014/main" id="{7DCFB807-D396-478F-B685-F9C23F26139C}"/>
              </a:ext>
            </a:extLst>
          </p:cNvPr>
          <p:cNvSpPr txBox="1"/>
          <p:nvPr/>
        </p:nvSpPr>
        <p:spPr>
          <a:xfrm>
            <a:off x="806692" y="4218304"/>
            <a:ext cx="10622160" cy="1323439"/>
          </a:xfrm>
          <a:prstGeom prst="rect">
            <a:avLst/>
          </a:prstGeom>
          <a:noFill/>
        </p:spPr>
        <p:txBody>
          <a:bodyPr wrap="square">
            <a:spAutoFit/>
          </a:bodyPr>
          <a:lstStyle/>
          <a:p>
            <a:pPr algn="just">
              <a:spcBef>
                <a:spcPct val="50000"/>
              </a:spcBef>
              <a:buSzPct val="70000"/>
            </a:pP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Ôi</a:t>
            </a:r>
            <a:r>
              <a:rPr lang="en-US" sz="4000" b="1" dirty="0">
                <a:solidFill>
                  <a:srgbClr val="FF0000"/>
                </a:solidFill>
                <a:latin typeface="UTM Avo" panose="02040603050506020204" pitchFamily="18" charset="0"/>
              </a:rPr>
              <a:t> chao! </a:t>
            </a:r>
            <a:r>
              <a:rPr lang="en-US" sz="4000" b="1" dirty="0" err="1">
                <a:solidFill>
                  <a:srgbClr val="FF0000"/>
                </a:solidFill>
                <a:latin typeface="UTM Avo" panose="02040603050506020204" pitchFamily="18" charset="0"/>
              </a:rPr>
              <a:t>Chú</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chuồn</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chuồn</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nước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mới</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đẹp</a:t>
            </a:r>
            <a:r>
              <a:rPr lang="en-US" sz="4000" b="1" dirty="0">
                <a:solidFill>
                  <a:srgbClr val="FF0000"/>
                </a:solidFill>
                <a:latin typeface="UTM Avo" panose="02040603050506020204" pitchFamily="18" charset="0"/>
              </a:rPr>
              <a:t> </a:t>
            </a:r>
            <a:r>
              <a:rPr lang="en-US" sz="4000" b="1" err="1">
                <a:solidFill>
                  <a:srgbClr val="FF0000"/>
                </a:solidFill>
                <a:latin typeface="UTM Avo" panose="02040603050506020204" pitchFamily="18" charset="0"/>
              </a:rPr>
              <a:t>làm</a:t>
            </a:r>
            <a:r>
              <a:rPr lang="en-US" sz="4000" b="1">
                <a:solidFill>
                  <a:srgbClr val="FF0000"/>
                </a:solidFill>
                <a:latin typeface="UTM Avo" panose="02040603050506020204" pitchFamily="18" charset="0"/>
              </a:rPr>
              <a:t> sao!</a:t>
            </a:r>
            <a:endParaRPr lang="en-US" sz="4000" b="1" dirty="0">
              <a:solidFill>
                <a:srgbClr val="FF0000"/>
              </a:solidFill>
              <a:latin typeface="UTM Avo" panose="02040603050506020204" pitchFamily="18" charset="0"/>
            </a:endParaRPr>
          </a:p>
        </p:txBody>
      </p:sp>
      <p:sp>
        <p:nvSpPr>
          <p:cNvPr id="32"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dirty="0" err="1">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117506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1+#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9"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92"/>
            <a:ext cx="12192000" cy="6907895"/>
          </a:xfrm>
          <a:prstGeom prst="rect">
            <a:avLst/>
          </a:prstGeom>
        </p:spPr>
      </p:pic>
      <p:sp>
        <p:nvSpPr>
          <p:cNvPr id="7" name="矩形: 圆角 6"/>
          <p:cNvSpPr/>
          <p:nvPr/>
        </p:nvSpPr>
        <p:spPr>
          <a:xfrm>
            <a:off x="348909" y="366486"/>
            <a:ext cx="11509262" cy="6135914"/>
          </a:xfrm>
          <a:prstGeom prst="roundRect">
            <a:avLst>
              <a:gd name="adj" fmla="val 3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 name="Group 21">
            <a:extLst>
              <a:ext uri="{FF2B5EF4-FFF2-40B4-BE49-F238E27FC236}">
                <a16:creationId xmlns:a16="http://schemas.microsoft.com/office/drawing/2014/main" id="{83A84168-68C5-4A57-A3F4-1DF073EB5FBB}"/>
              </a:ext>
            </a:extLst>
          </p:cNvPr>
          <p:cNvGrpSpPr/>
          <p:nvPr/>
        </p:nvGrpSpPr>
        <p:grpSpPr>
          <a:xfrm>
            <a:off x="-318905" y="5425785"/>
            <a:ext cx="12828240" cy="1492747"/>
            <a:chOff x="5653" y="5425785"/>
            <a:chExt cx="12828240" cy="1492747"/>
          </a:xfrm>
        </p:grpSpPr>
        <p:pic>
          <p:nvPicPr>
            <p:cNvPr id="16" name="Picture 15">
              <a:extLst>
                <a:ext uri="{FF2B5EF4-FFF2-40B4-BE49-F238E27FC236}">
                  <a16:creationId xmlns:a16="http://schemas.microsoft.com/office/drawing/2014/main" id="{A0A5FC80-01B0-4126-91B9-ED4638D8F0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5653" y="5428222"/>
              <a:ext cx="5138394" cy="1490310"/>
            </a:xfrm>
            <a:prstGeom prst="rect">
              <a:avLst/>
            </a:prstGeom>
          </p:spPr>
        </p:pic>
        <p:pic>
          <p:nvPicPr>
            <p:cNvPr id="36" name="Picture 35">
              <a:extLst>
                <a:ext uri="{FF2B5EF4-FFF2-40B4-BE49-F238E27FC236}">
                  <a16:creationId xmlns:a16="http://schemas.microsoft.com/office/drawing/2014/main" id="{22ABAE0C-FA04-4FE5-B18C-AD32C10C7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a:off x="3708047" y="5425785"/>
              <a:ext cx="5138394" cy="1490310"/>
            </a:xfrm>
            <a:prstGeom prst="rect">
              <a:avLst/>
            </a:prstGeom>
          </p:spPr>
        </p:pic>
        <p:pic>
          <p:nvPicPr>
            <p:cNvPr id="37" name="Picture 36">
              <a:extLst>
                <a:ext uri="{FF2B5EF4-FFF2-40B4-BE49-F238E27FC236}">
                  <a16:creationId xmlns:a16="http://schemas.microsoft.com/office/drawing/2014/main" id="{77B30A13-F1D1-4338-B501-5D15BD20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066" b="39931"/>
            <a:stretch/>
          </p:blipFill>
          <p:spPr>
            <a:xfrm flipH="1">
              <a:off x="7695499" y="5425785"/>
              <a:ext cx="5138394" cy="1490310"/>
            </a:xfrm>
            <a:prstGeom prst="rect">
              <a:avLst/>
            </a:prstGeom>
          </p:spPr>
        </p:pic>
      </p:grpSp>
      <p:sp>
        <p:nvSpPr>
          <p:cNvPr id="29" name="TextBox 28">
            <a:extLst>
              <a:ext uri="{FF2B5EF4-FFF2-40B4-BE49-F238E27FC236}">
                <a16:creationId xmlns:a16="http://schemas.microsoft.com/office/drawing/2014/main" id="{7DCFB807-D396-478F-B685-F9C23F26139C}"/>
              </a:ext>
            </a:extLst>
          </p:cNvPr>
          <p:cNvSpPr txBox="1"/>
          <p:nvPr/>
        </p:nvSpPr>
        <p:spPr>
          <a:xfrm>
            <a:off x="611922" y="803452"/>
            <a:ext cx="6909848" cy="3785652"/>
          </a:xfrm>
          <a:prstGeom prst="rect">
            <a:avLst/>
          </a:prstGeom>
          <a:noFill/>
        </p:spPr>
        <p:txBody>
          <a:bodyPr wrap="square">
            <a:spAutoFit/>
          </a:bodyPr>
          <a:lstStyle/>
          <a:p>
            <a:pPr algn="ctr">
              <a:spcBef>
                <a:spcPct val="50000"/>
              </a:spcBef>
              <a:buSzPct val="70000"/>
            </a:pPr>
            <a:r>
              <a:rPr lang="en-US" sz="6000" dirty="0" err="1">
                <a:solidFill>
                  <a:srgbClr val="002060"/>
                </a:solidFill>
                <a:latin typeface="UTM Avo" panose="02040603050506020204" pitchFamily="18" charset="0"/>
              </a:rPr>
              <a:t>Toàn</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bài</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đọc</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với</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giọng</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nhẹ</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nhàng</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êm</a:t>
            </a:r>
            <a:r>
              <a:rPr lang="en-US" sz="6000" dirty="0">
                <a:solidFill>
                  <a:srgbClr val="002060"/>
                </a:solidFill>
                <a:latin typeface="UTM Avo" panose="02040603050506020204" pitchFamily="18" charset="0"/>
              </a:rPr>
              <a:t> ả, xen </a:t>
            </a:r>
            <a:r>
              <a:rPr lang="en-US" sz="6000" dirty="0" err="1">
                <a:solidFill>
                  <a:srgbClr val="002060"/>
                </a:solidFill>
                <a:latin typeface="UTM Avo" panose="02040603050506020204" pitchFamily="18" charset="0"/>
              </a:rPr>
              <a:t>lẫn</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ngạc</a:t>
            </a:r>
            <a:r>
              <a:rPr lang="en-US" sz="6000" dirty="0">
                <a:solidFill>
                  <a:srgbClr val="002060"/>
                </a:solidFill>
                <a:latin typeface="UTM Avo" panose="02040603050506020204" pitchFamily="18" charset="0"/>
              </a:rPr>
              <a:t> </a:t>
            </a:r>
            <a:r>
              <a:rPr lang="en-US" sz="6000" dirty="0" err="1">
                <a:solidFill>
                  <a:srgbClr val="002060"/>
                </a:solidFill>
                <a:latin typeface="UTM Avo" panose="02040603050506020204" pitchFamily="18" charset="0"/>
              </a:rPr>
              <a:t>nhiên</a:t>
            </a:r>
            <a:r>
              <a:rPr lang="en-US" sz="6000" dirty="0">
                <a:solidFill>
                  <a:srgbClr val="002060"/>
                </a:solidFill>
                <a:latin typeface="UTM Avo" panose="02040603050506020204" pitchFamily="18" charset="0"/>
              </a:rPr>
              <a:t>.</a:t>
            </a:r>
          </a:p>
        </p:txBody>
      </p:sp>
      <p:pic>
        <p:nvPicPr>
          <p:cNvPr id="3" name="Picture 2">
            <a:extLst>
              <a:ext uri="{FF2B5EF4-FFF2-40B4-BE49-F238E27FC236}">
                <a16:creationId xmlns:a16="http://schemas.microsoft.com/office/drawing/2014/main" id="{70250950-4E10-4355-BA97-98F057502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77351">
            <a:off x="6736715" y="884419"/>
            <a:ext cx="5520824" cy="5520824"/>
          </a:xfrm>
          <a:prstGeom prst="rect">
            <a:avLst/>
          </a:prstGeom>
        </p:spPr>
      </p:pic>
      <p:sp>
        <p:nvSpPr>
          <p:cNvPr id="10" name="01. Our Packages…">
            <a:extLst>
              <a:ext uri="{FF2B5EF4-FFF2-40B4-BE49-F238E27FC236}">
                <a16:creationId xmlns:a16="http://schemas.microsoft.com/office/drawing/2014/main" id="{858DEE0C-C4B4-4BFD-8671-14D9ED624BE7}"/>
              </a:ext>
            </a:extLst>
          </p:cNvPr>
          <p:cNvSpPr txBox="1"/>
          <p:nvPr/>
        </p:nvSpPr>
        <p:spPr>
          <a:xfrm>
            <a:off x="11119395" y="-28456"/>
            <a:ext cx="1013098" cy="5770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defTabSz="412750" hangingPunct="0">
              <a:lnSpc>
                <a:spcPct val="150000"/>
              </a:lnSpc>
              <a:defRPr>
                <a:solidFill>
                  <a:srgbClr val="2C2E3C"/>
                </a:solidFill>
                <a:latin typeface="Roboto Condensed"/>
                <a:ea typeface="Roboto Condensed"/>
                <a:cs typeface="Roboto Condensed"/>
                <a:sym typeface="Roboto Condensed"/>
              </a:defRPr>
            </a:pPr>
            <a:r>
              <a:rPr lang="en-US" sz="2500" b="1" kern="0">
                <a:solidFill>
                  <a:srgbClr val="2C2E3C"/>
                </a:solidFill>
                <a:latin typeface="UTM Scriptina KT" panose="02000500000000000000" pitchFamily="2" charset="0"/>
                <a:ea typeface="Roboto Condensed"/>
                <a:cs typeface="Roboto Condensed Regular" charset="0"/>
                <a:sym typeface="Roboto Condensed"/>
              </a:rPr>
              <a:t>Ktuts</a:t>
            </a:r>
            <a:endParaRPr sz="2500" kern="0" dirty="0">
              <a:solidFill>
                <a:srgbClr val="6A6E77"/>
              </a:solidFill>
              <a:latin typeface="UTM Scriptina KT" panose="02000500000000000000" pitchFamily="2" charset="0"/>
              <a:ea typeface="仓耳玄三M W05" panose="02020400000000000000" pitchFamily="18" charset="-122"/>
              <a:cs typeface="Roboto Condensed Regular" charset="0"/>
              <a:sym typeface="Akrobat Regular"/>
            </a:endParaRPr>
          </a:p>
        </p:txBody>
      </p:sp>
    </p:spTree>
    <p:extLst>
      <p:ext uri="{BB962C8B-B14F-4D97-AF65-F5344CB8AC3E}">
        <p14:creationId xmlns:p14="http://schemas.microsoft.com/office/powerpoint/2010/main" val="809009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艺术节1"/>
  <p:tag name="ISPRING_SCORM_RATE_SLIDES" val="0"/>
  <p:tag name="ISPRING_SCORM_RATE_QUIZZES" val="0"/>
  <p:tag name="ISPRING_SCORM_PASSING_SCORE" val="0.000000"/>
  <p:tag name="ISPRING_ULTRA_SCORM_COURSE_ID" val="3321F1EF-5BBB-44D3-BBA3-19248BBA082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F:\第六批\17887325"/>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1463</Words>
  <Application>Microsoft Office PowerPoint</Application>
  <PresentationFormat>Widescreen</PresentationFormat>
  <Paragraphs>110</Paragraphs>
  <Slides>22</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UTM Scriptina KT</vt:lpstr>
      <vt:lpstr>Times New Roman</vt:lpstr>
      <vt:lpstr>等线 Light</vt:lpstr>
      <vt:lpstr>Arial</vt:lpstr>
      <vt:lpstr>UTM Futura Extra</vt:lpstr>
      <vt:lpstr>Tahoma</vt:lpstr>
      <vt:lpstr>inpin heiti</vt:lpstr>
      <vt:lpstr>等线</vt:lpstr>
      <vt:lpstr>Wingdings</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4</dc:subject>
  <dc:creator>KTUTS</dc:creator>
  <cp:keywords>VIETBAO</cp:keywords>
  <cp:lastModifiedBy>Nguyen Huu Hieu</cp:lastModifiedBy>
  <cp:revision>F04</cp:revision>
  <dcterms:created xsi:type="dcterms:W3CDTF">2018-12-05T09:49:00Z</dcterms:created>
  <dcterms:modified xsi:type="dcterms:W3CDTF">2022-04-03T09:08:56Z</dcterms:modified>
  <cp:version>F04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