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25" r:id="rId2"/>
    <p:sldId id="263" r:id="rId3"/>
    <p:sldId id="266" r:id="rId4"/>
    <p:sldId id="258" r:id="rId5"/>
    <p:sldId id="276" r:id="rId6"/>
    <p:sldId id="347" r:id="rId7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FF00"/>
    <a:srgbClr val="FFFF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08" y="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5C6EA-E978-496E-BD21-8888CE2FB6F7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5832E-7588-4859-A171-9BD5A867B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721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>
                <a:solidFill>
                  <a:prstClr val="black"/>
                </a:solidFill>
              </a:rPr>
              <a:t>1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682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2F129-90FF-4ADA-94A2-CDCEF55330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DB60E8-E50A-4E3F-8DE7-6DA702B78A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6C152-481F-4A03-9437-E6E65AB1D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C40E8-0DA8-42C3-B0B6-DE0904F46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6C3AC-82B1-487D-BB5F-6B5D471A0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3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29BFA-19C0-45A0-8F31-D00C747AD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84C848-7F9E-48BA-A087-12DD686D5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382BC-525E-4BD5-8EE2-0767AFC3B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13517-C97F-4DED-87F6-A477E850F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8AFCD-8EB7-4E89-9483-D3C2239D4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7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6FB53A-9F17-42C4-BB39-0D97254051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62A8B0-01FF-4A8E-B113-481925311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19713C-F0D9-48AB-96B0-BDE279F4D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92071-94F3-49E9-A3F1-EFFDCE9AE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6D22C-55D5-4EE2-A84D-5EB19DF3C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09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A09E0-5B13-4AF1-9043-4909F788F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5E395-1BDB-4D6B-B9CB-BD020D531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F7379-4ED8-4764-919B-8DB61A04F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AB636-E17B-4920-AE8F-39925D075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320DD-672E-4C7C-8306-FBF898580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9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1DBC2-D00C-49ED-91B5-CEC46212C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2FA47C-8844-4976-941C-310347EEF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1DBBBB-AA5A-43A6-95E2-CA1CC5DBD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5BED3-CA2B-47DC-AA0B-F1B294751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5BAD4-9331-4E2C-BCBB-F9D88C519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75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99B3F-1C80-4C45-BB1E-90CE559E1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38D5A-7841-4F56-8C21-26BFE559D8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E30F4B-1225-475F-A7A7-56F73044F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950CB3-C0D9-4F40-A5FD-42F7E5481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EE7E79-A2DD-41F2-99B0-C97390663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0F8266-90A3-4FA6-9DFC-A38B77F63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86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3B7E4-2452-4ED7-8B9B-2E40A80A0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FE3C08-0FF0-46B7-A3DE-D4BB3E355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517F0E-8081-4430-ABDF-F65E7EA27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EB69E1-0BAA-44E8-85C5-17ECE88008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F305E8-BE40-4715-BB97-EFA7255EDA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0D0EC4-2D7E-4FF8-87E4-7F53C396C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064591-DF8F-4668-A38A-53D818C54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6EEB9C-08D7-4720-A16F-C6639FC09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33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45687-CD34-4180-88A2-82C25321F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0FC129-A615-41B3-9096-91ACFC55E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7F5ED7-5E09-4094-B9D5-40900AE96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BBCDE6-0BC8-4BE5-9C51-56B65C67D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73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9D04B3-6995-4FA2-8A50-2BC4BA10F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0A70B7-2D5F-46E9-875F-E79C10E99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4A25AA-4104-4E4A-A3D4-9ACBC95FE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45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D6C0C-D32A-4F84-B0B3-F2C668F24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8DB60-57E8-4760-A905-FAE26B492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3EE6F7-94F2-4FE0-9B5E-6D38171CC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19B945-359C-4D18-816B-1FEE30434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2714AE-0D85-4D73-A53E-695D1308C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4D5542-95F7-4313-A897-29D307F65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04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829C2-58CB-4F8F-9EC9-AF03FD948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584F3A-F544-43DE-A09F-E4ED0CB10B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46C6DE-FA30-4B41-898C-484A4A376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676153-BA8A-4BBA-9949-155A14217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DF939C-0BEA-4A43-A241-856BDD077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4B2F75-4F98-483D-B406-D6BECD043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5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19E313-2E26-47CF-997A-3ADBF2E6E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90D067-DE00-4DD2-BC6D-EB3068051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FBFBD-22BA-4A07-ABF9-ECDB4653FF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84BB6-B2DE-437E-9D9D-EB5352C0EC36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279F8-3BAE-4A0F-90AA-66878A6D57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05B1B-2B80-4223-AA9B-F516A6FC31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66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4117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934376"/>
            <a:ext cx="12194117" cy="292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E:\0000000我图PPT\03.20\亲子乐园\r6t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19"/>
          <a:stretch/>
        </p:blipFill>
        <p:spPr bwMode="auto">
          <a:xfrm>
            <a:off x="2" y="-123395"/>
            <a:ext cx="12210381" cy="4156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E:\我图PPT\00001PNG素材\扁平化png\222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48" y="3139910"/>
            <a:ext cx="9166968" cy="82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4"/>
          <p:cNvSpPr txBox="1">
            <a:spLocks noChangeArrowheads="1"/>
          </p:cNvSpPr>
          <p:nvPr/>
        </p:nvSpPr>
        <p:spPr bwMode="auto">
          <a:xfrm>
            <a:off x="4175787" y="3140968"/>
            <a:ext cx="3927560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1" tIns="45696" rIns="91391" bIns="45696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defTabSz="1218292">
              <a:defRPr/>
            </a:pPr>
            <a:r>
              <a:rPr lang="en-US" altLang="zh-CN" sz="5333" kern="0" dirty="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TIẾT </a:t>
            </a:r>
            <a:r>
              <a:rPr lang="en-US" altLang="zh-CN" sz="5333" kern="0" dirty="0" smtClean="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zh-CN" altLang="en-US" sz="5333" kern="0" dirty="0">
              <a:solidFill>
                <a:prstClr val="white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54839" y="939490"/>
            <a:ext cx="2496277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3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34</a:t>
            </a: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1028554" y="1898693"/>
            <a:ext cx="969658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XEM GIỜ ĐÚNG TRÊN ĐỒNG HỒ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B1712BA-5A16-463B-92E0-50E65A3715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6" t="12437" r="9653" b="55824"/>
          <a:stretch/>
        </p:blipFill>
        <p:spPr>
          <a:xfrm>
            <a:off x="0" y="993912"/>
            <a:ext cx="12192000" cy="58640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D32D2EE-7EA3-4473-A9D8-214803ABF37C}"/>
              </a:ext>
            </a:extLst>
          </p:cNvPr>
          <p:cNvSpPr txBox="1"/>
          <p:nvPr/>
        </p:nvSpPr>
        <p:spPr>
          <a:xfrm>
            <a:off x="10972800" y="1725450"/>
            <a:ext cx="1117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highlight>
                  <a:srgbClr val="00FF00"/>
                </a:highlight>
              </a:rPr>
              <a:t>7 </a:t>
            </a:r>
            <a:r>
              <a:rPr lang="en-US" sz="3600" dirty="0" err="1">
                <a:highlight>
                  <a:srgbClr val="00FF00"/>
                </a:highlight>
              </a:rPr>
              <a:t>giờ</a:t>
            </a:r>
            <a:endParaRPr lang="en-US" sz="3600" dirty="0">
              <a:highlight>
                <a:srgbClr val="00FF00"/>
              </a:highligh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4B0D40-A46A-4BDE-843B-E1C446ED5CAF}"/>
              </a:ext>
            </a:extLst>
          </p:cNvPr>
          <p:cNvSpPr txBox="1"/>
          <p:nvPr/>
        </p:nvSpPr>
        <p:spPr>
          <a:xfrm>
            <a:off x="5623484" y="1117245"/>
            <a:ext cx="1213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3399"/>
                </a:solidFill>
                <a:highlight>
                  <a:srgbClr val="FFFF00"/>
                </a:highlight>
              </a:rPr>
              <a:t>9 </a:t>
            </a:r>
            <a:r>
              <a:rPr lang="en-US" sz="3600" dirty="0" err="1">
                <a:solidFill>
                  <a:srgbClr val="FF3399"/>
                </a:solidFill>
                <a:highlight>
                  <a:srgbClr val="FFFF00"/>
                </a:highlight>
              </a:rPr>
              <a:t>giờ</a:t>
            </a:r>
            <a:endParaRPr lang="en-US" sz="3600" dirty="0">
              <a:solidFill>
                <a:srgbClr val="FF3399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5267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B1712BA-5A16-463B-92E0-50E65A3715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7" t="44434" r="9069" b="8494"/>
          <a:stretch/>
        </p:blipFill>
        <p:spPr>
          <a:xfrm>
            <a:off x="-60960" y="-17465"/>
            <a:ext cx="12313920" cy="68580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659DE6-3269-4046-9806-3CADD02075F7}"/>
              </a:ext>
            </a:extLst>
          </p:cNvPr>
          <p:cNvSpPr txBox="1"/>
          <p:nvPr/>
        </p:nvSpPr>
        <p:spPr>
          <a:xfrm>
            <a:off x="3210560" y="3548342"/>
            <a:ext cx="33875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11 </a:t>
            </a:r>
            <a:r>
              <a:rPr lang="en-US" sz="40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4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trưa</a:t>
            </a:r>
            <a:endParaRPr lang="en-US" sz="40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FCDD41-86B2-4AFC-B48B-D62DD0361713}"/>
              </a:ext>
            </a:extLst>
          </p:cNvPr>
          <p:cNvSpPr txBox="1"/>
          <p:nvPr/>
        </p:nvSpPr>
        <p:spPr>
          <a:xfrm>
            <a:off x="9402069" y="3548342"/>
            <a:ext cx="22455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en-US" sz="40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4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tối</a:t>
            </a:r>
            <a:endParaRPr lang="en-US" sz="40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4AC104-FD0F-44FF-B0CD-4455A15AAD2E}"/>
              </a:ext>
            </a:extLst>
          </p:cNvPr>
          <p:cNvSpPr txBox="1"/>
          <p:nvPr/>
        </p:nvSpPr>
        <p:spPr>
          <a:xfrm>
            <a:off x="1934469" y="5966422"/>
            <a:ext cx="27188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40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4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endParaRPr lang="en-US" sz="40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E1414B-3397-4F3C-9EA3-2D8A4489C6FF}"/>
              </a:ext>
            </a:extLst>
          </p:cNvPr>
          <p:cNvSpPr txBox="1"/>
          <p:nvPr/>
        </p:nvSpPr>
        <p:spPr>
          <a:xfrm>
            <a:off x="7538720" y="5966422"/>
            <a:ext cx="2986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en-US" sz="40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4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trưa</a:t>
            </a:r>
            <a:endParaRPr lang="en-US" sz="40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61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E40FDA2-92C0-416D-ABD9-16B7A91D6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777" y="932135"/>
            <a:ext cx="6436045" cy="59258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8C495E-4386-445A-BA11-1AF78042B8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0822" y="1912883"/>
            <a:ext cx="5621177" cy="367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28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9039F0-6358-4FE8-82CA-670650854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786" y="0"/>
            <a:ext cx="12265572" cy="6913199"/>
          </a:xfrm>
          <a:prstGeom prst="rect">
            <a:avLst/>
          </a:prstGeom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C23500DE-050F-4FA1-BF8A-FA6B6285AD4B}"/>
              </a:ext>
            </a:extLst>
          </p:cNvPr>
          <p:cNvSpPr/>
          <p:nvPr/>
        </p:nvSpPr>
        <p:spPr>
          <a:xfrm>
            <a:off x="3500295" y="2092960"/>
            <a:ext cx="1528906" cy="947595"/>
          </a:xfrm>
          <a:prstGeom prst="wedgeEllipseCallout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10 </a:t>
            </a:r>
            <a:r>
              <a:rPr lang="en-US" sz="2400" dirty="0" err="1"/>
              <a:t>giờ</a:t>
            </a:r>
            <a:endParaRPr lang="en-US" sz="2400" dirty="0"/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A1124752-134F-4DA2-8930-F17ADFE97059}"/>
              </a:ext>
            </a:extLst>
          </p:cNvPr>
          <p:cNvSpPr/>
          <p:nvPr/>
        </p:nvSpPr>
        <p:spPr>
          <a:xfrm>
            <a:off x="7305040" y="152400"/>
            <a:ext cx="1849120" cy="947595"/>
          </a:xfrm>
          <a:prstGeom prst="wedgeEllipseCallout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5 </a:t>
            </a:r>
            <a:r>
              <a:rPr lang="en-US" sz="2400" dirty="0" err="1"/>
              <a:t>giờ</a:t>
            </a:r>
            <a:endParaRPr lang="en-US" sz="2400" dirty="0"/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C66B983C-D8FB-4B2F-8F59-E492B2BEE234}"/>
              </a:ext>
            </a:extLst>
          </p:cNvPr>
          <p:cNvSpPr/>
          <p:nvPr/>
        </p:nvSpPr>
        <p:spPr>
          <a:xfrm>
            <a:off x="10739119" y="2878055"/>
            <a:ext cx="1528906" cy="947595"/>
          </a:xfrm>
          <a:prstGeom prst="wedgeEllipseCallout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4 </a:t>
            </a:r>
            <a:r>
              <a:rPr lang="en-US" sz="2400" dirty="0" err="1"/>
              <a:t>giờ</a:t>
            </a:r>
            <a:endParaRPr lang="en-US" sz="2400" dirty="0"/>
          </a:p>
        </p:txBody>
      </p:sp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9E946C40-17DA-4862-B45C-309F0037AE5F}"/>
              </a:ext>
            </a:extLst>
          </p:cNvPr>
          <p:cNvSpPr/>
          <p:nvPr/>
        </p:nvSpPr>
        <p:spPr>
          <a:xfrm>
            <a:off x="10965441" y="313179"/>
            <a:ext cx="1528906" cy="947595"/>
          </a:xfrm>
          <a:prstGeom prst="wedgeEllipseCallout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 </a:t>
            </a:r>
            <a:r>
              <a:rPr lang="en-US" sz="2400" dirty="0" err="1"/>
              <a:t>giờ</a:t>
            </a:r>
            <a:endParaRPr lang="en-US" sz="2400" dirty="0"/>
          </a:p>
        </p:txBody>
      </p:sp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272C652A-3808-4A00-87C8-5F4CBCE15EC2}"/>
              </a:ext>
            </a:extLst>
          </p:cNvPr>
          <p:cNvSpPr/>
          <p:nvPr/>
        </p:nvSpPr>
        <p:spPr>
          <a:xfrm>
            <a:off x="5029201" y="-160618"/>
            <a:ext cx="1528906" cy="947595"/>
          </a:xfrm>
          <a:prstGeom prst="wedgeEllipseCallout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11 </a:t>
            </a:r>
            <a:r>
              <a:rPr lang="en-US" sz="2400" dirty="0" err="1"/>
              <a:t>giờ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7467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149414" y="1112807"/>
            <a:ext cx="8566031" cy="416655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24616" y="1276839"/>
            <a:ext cx="38908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189">
              <a:spcBef>
                <a:spcPct val="0"/>
              </a:spcBef>
              <a:buClrTx/>
              <a:buNone/>
            </a:pPr>
            <a:r>
              <a:rPr lang="en-US" alt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alt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B5491E47-8564-41CC-9A1C-B61CAEE93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4616" y="2398371"/>
            <a:ext cx="43767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189">
              <a:spcBef>
                <a:spcPct val="0"/>
              </a:spcBef>
              <a:buClr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B83557F6-4915-4A72-87D6-2CE1DFBBB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2007" y="3581459"/>
            <a:ext cx="515302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189">
              <a:spcBef>
                <a:spcPct val="0"/>
              </a:spcBef>
              <a:buClrTx/>
              <a:buFontTx/>
              <a:buChar char="-"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defTabSz="457189">
              <a:spcBef>
                <a:spcPct val="0"/>
              </a:spcBef>
              <a:buClr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50151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309&quot;/&gt;&lt;/object&gt;&lt;object type=&quot;3&quot; unique_id=&quot;10004&quot;&gt;&lt;property id=&quot;20148&quot; value=&quot;5&quot;/&gt;&lt;property id=&quot;20300&quot; value=&quot;Slide 2&quot;/&gt;&lt;property id=&quot;20307&quot; value=&quot;326&quot;/&gt;&lt;/object&gt;&lt;object type=&quot;3&quot; unique_id=&quot;10005&quot;&gt;&lt;property id=&quot;20148&quot; value=&quot;5&quot;/&gt;&lt;property id=&quot;20300&quot; value=&quot;Slide 3&quot;/&gt;&lt;property id=&quot;20307&quot; value=&quot;325&quot;/&gt;&lt;/object&gt;&lt;object type=&quot;3&quot; unique_id=&quot;10006&quot;&gt;&lt;property id=&quot;20148&quot; value=&quot;5&quot;/&gt;&lt;property id=&quot;20300&quot; value=&quot;Slide 4&quot;/&gt;&lt;property id=&quot;20307&quot; value=&quot;262&quot;/&gt;&lt;/object&gt;&lt;object type=&quot;3&quot; unique_id=&quot;10007&quot;&gt;&lt;property id=&quot;20148&quot; value=&quot;5&quot;/&gt;&lt;property id=&quot;20300&quot; value=&quot;Slide 5&quot;/&gt;&lt;property id=&quot;20307&quot; value=&quot;264&quot;/&gt;&lt;/object&gt;&lt;object type=&quot;3&quot; unique_id=&quot;10008&quot;&gt;&lt;property id=&quot;20148&quot; value=&quot;5&quot;/&gt;&lt;property id=&quot;20300&quot; value=&quot;Slide 6&quot;/&gt;&lt;property id=&quot;20307&quot; value=&quot;268&quot;/&gt;&lt;/object&gt;&lt;object type=&quot;3&quot; unique_id=&quot;10009&quot;&gt;&lt;property id=&quot;20148&quot; value=&quot;5&quot;/&gt;&lt;property id=&quot;20300&quot; value=&quot;Slide 7&quot;/&gt;&lt;property id=&quot;20307&quot; value=&quot;269&quot;/&gt;&lt;/object&gt;&lt;object type=&quot;3&quot; unique_id=&quot;10010&quot;&gt;&lt;property id=&quot;20148&quot; value=&quot;5&quot;/&gt;&lt;property id=&quot;20300&quot; value=&quot;Slide 8&quot;/&gt;&lt;property id=&quot;20307&quot; value=&quot;270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347&quot;/&gt;&lt;/object&gt;&lt;object type=&quot;3&quot; unique_id=&quot;10013&quot;&gt;&lt;property id=&quot;20148&quot; value=&quot;5&quot;/&gt;&lt;property id=&quot;20300&quot; value=&quot;Slide 11&quot;/&gt;&lt;property id=&quot;20307&quot; value=&quot;257&quot;/&gt;&lt;/object&gt;&lt;object type=&quot;3&quot; unique_id=&quot;10014&quot;&gt;&lt;property id=&quot;20148&quot; value=&quot;5&quot;/&gt;&lt;property id=&quot;20300&quot; value=&quot;Slide 12&quot;/&gt;&lt;property id=&quot;20307&quot; value=&quot;265&quot;/&gt;&lt;/object&gt;&lt;object type=&quot;3&quot; unique_id=&quot;10015&quot;&gt;&lt;property id=&quot;20148&quot; value=&quot;5&quot;/&gt;&lt;property id=&quot;20300&quot; value=&quot;Slide 13&quot;/&gt;&lt;property id=&quot;20307&quot; value=&quot;327&quot;/&gt;&lt;/object&gt;&lt;object type=&quot;3&quot; unique_id=&quot;10016&quot;&gt;&lt;property id=&quot;20148&quot; value=&quot;5&quot;/&gt;&lt;property id=&quot;20300&quot; value=&quot;Slide 14&quot;/&gt;&lt;property id=&quot;20307&quot; value=&quot;263&quot;/&gt;&lt;/object&gt;&lt;object type=&quot;3&quot; unique_id=&quot;10017&quot;&gt;&lt;property id=&quot;20148&quot; value=&quot;5&quot;/&gt;&lt;property id=&quot;20300&quot; value=&quot;Slide 15&quot;/&gt;&lt;property id=&quot;20307&quot; value=&quot;277&quot;/&gt;&lt;/object&gt;&lt;object type=&quot;3&quot; unique_id=&quot;10018&quot;&gt;&lt;property id=&quot;20148&quot; value=&quot;5&quot;/&gt;&lt;property id=&quot;20300&quot; value=&quot;Slide 16&quot;/&gt;&lt;property id=&quot;20307&quot; value=&quot;272&quot;/&gt;&lt;/object&gt;&lt;object type=&quot;3&quot; unique_id=&quot;10019&quot;&gt;&lt;property id=&quot;20148&quot; value=&quot;5&quot;/&gt;&lt;property id=&quot;20300&quot; value=&quot;Slide 17&quot;/&gt;&lt;property id=&quot;20307&quot; value=&quot;273&quot;/&gt;&lt;/object&gt;&lt;object type=&quot;3&quot; unique_id=&quot;10020&quot;&gt;&lt;property id=&quot;20148&quot; value=&quot;5&quot;/&gt;&lt;property id=&quot;20300&quot; value=&quot;Slide 18&quot;/&gt;&lt;property id=&quot;20307&quot; value=&quot;274&quot;/&gt;&lt;/object&gt;&lt;object type=&quot;3&quot; unique_id=&quot;10021&quot;&gt;&lt;property id=&quot;20148&quot; value=&quot;5&quot;/&gt;&lt;property id=&quot;20300&quot; value=&quot;Slide 19&quot;/&gt;&lt;property id=&quot;20307&quot; value=&quot;275&quot;/&gt;&lt;/object&gt;&lt;object type=&quot;3&quot; unique_id=&quot;10022&quot;&gt;&lt;property id=&quot;20148&quot; value=&quot;5&quot;/&gt;&lt;property id=&quot;20300&quot; value=&quot;Slide 20&quot;/&gt;&lt;property id=&quot;20307&quot; value=&quot;266&quot;/&gt;&lt;/object&gt;&lt;object type=&quot;3&quot; unique_id=&quot;10023&quot;&gt;&lt;property id=&quot;20148&quot; value=&quot;5&quot;/&gt;&lt;property id=&quot;20300&quot; value=&quot;Slide 21&quot;/&gt;&lt;property id=&quot;20307&quot; value=&quot;324&quot;/&gt;&lt;/object&gt;&lt;object type=&quot;3&quot; unique_id=&quot;10024&quot;&gt;&lt;property id=&quot;20148&quot; value=&quot;5&quot;/&gt;&lt;property id=&quot;20300&quot; value=&quot;Slide 22&quot;/&gt;&lt;property id=&quot;20307&quot; value=&quot;258&quot;/&gt;&lt;/object&gt;&lt;object type=&quot;3&quot; unique_id=&quot;10025&quot;&gt;&lt;property id=&quot;20148&quot; value=&quot;5&quot;/&gt;&lt;property id=&quot;20300&quot; value=&quot;Slide 23&quot;/&gt;&lt;property id=&quot;20307&quot; value=&quot;276&quot;/&gt;&lt;/object&gt;&lt;object type=&quot;3&quot; unique_id=&quot;10026&quot;&gt;&lt;property id=&quot;20148&quot; value=&quot;5&quot;/&gt;&lt;property id=&quot;20300&quot; value=&quot;Slide 24&quot;/&gt;&lt;property id=&quot;20307&quot; value=&quot;346&quot;/&gt;&lt;/object&gt;&lt;/object&gt;&lt;object type=&quot;8&quot; unique_id=&quot;10052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55</Words>
  <Application>Microsoft Office PowerPoint</Application>
  <PresentationFormat>Widescreen</PresentationFormat>
  <Paragraphs>19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맑은 고딕</vt:lpstr>
      <vt:lpstr>微软雅黑</vt:lpstr>
      <vt:lpstr>Arial</vt:lpstr>
      <vt:lpstr>Calibri</vt:lpstr>
      <vt:lpstr>Calibri Light</vt:lpstr>
      <vt:lpstr>等线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Thuy Hoang</dc:creator>
  <cp:lastModifiedBy>Admin</cp:lastModifiedBy>
  <cp:revision>35</cp:revision>
  <dcterms:created xsi:type="dcterms:W3CDTF">2020-08-22T13:47:57Z</dcterms:created>
  <dcterms:modified xsi:type="dcterms:W3CDTF">2022-04-19T14:20:07Z</dcterms:modified>
</cp:coreProperties>
</file>