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9" r:id="rId15"/>
    <p:sldId id="271" r:id="rId16"/>
    <p:sldId id="272" r:id="rId17"/>
    <p:sldId id="280" r:id="rId18"/>
    <p:sldId id="281" r:id="rId19"/>
    <p:sldId id="282" r:id="rId20"/>
    <p:sldId id="273" r:id="rId21"/>
    <p:sldId id="275" r:id="rId22"/>
    <p:sldId id="276" r:id="rId23"/>
    <p:sldId id="283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9913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45" y="993746"/>
            <a:ext cx="82296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18 + ?? = 88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6199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1007296" y="125788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078461" y="1327684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32882" y="132239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2075821"/>
            <a:ext cx="8496944" cy="3994316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048000" y="3496915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1011445"/>
            <a:ext cx="9209414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9064"/>
            <a:ext cx="58864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470025"/>
            <a:ext cx="3200400" cy="10668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4854575"/>
            <a:ext cx="3036094" cy="10668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23326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7808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5498" y="1981200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296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3400" y="1676400"/>
            <a:ext cx="76962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2" y="1481687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3332989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 - &amp;quot;Hướng dẫn:   Ví dụ phép tính:  18 + ?? = 88   - Nhẩm lần lượt từ hàng đơn vị:  8 cộng với số nào để bằng 8 ?  - Ti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79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 - &amp;quot;Bài toán cho biết gì?&amp;quot;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80&quot;/&gt;&lt;/object&gt;&lt;object type=&quot;3&quot; unique_id=&quot;10020&quot;&gt;&lt;property id=&quot;20148&quot; value=&quot;5&quot;/&gt;&lt;property id=&quot;20300&quot; value=&quot;Slide 18 - &amp;quot;Hướng dẫn:  Thực hiện tính nhẩm ra vở nháp lần lượt theo thứ tự từ trái sang phải rồi điền kết quả vào vở.&amp;quot;&quot;/&gt;&lt;property id=&quot;20307&quot; value=&quot;281&quot;/&gt;&lt;/object&gt;&lt;object type=&quot;3&quot; unique_id=&quot;10021&quot;&gt;&lt;property id=&quot;20148&quot; value=&quot;5&quot;/&gt;&lt;property id=&quot;20300&quot; value=&quot;Slide 19&quot;/&gt;&lt;property id=&quot;20307&quot; value=&quot;282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 - &amp;quot;a. Đoàn tàu A có 10 toa. Đoàn tàu B có 12 toa. Hỏi cả hai đoàn tàu có bao nhiêu toa?&amp;quot;&quot;/&gt;&lt;property id=&quot;20307&quot; value=&quot;275&quot;/&gt;&lt;/object&gt;&lt;object type=&quot;3&quot; unique_id=&quot;10024&quot;&gt;&lt;property id=&quot;20148&quot; value=&quot;5&quot;/&gt;&lt;property id=&quot;20300&quot; value=&quot;Slide 22 - &amp;quot;      b. Đoàn tàu C có 15 toa chở khách và chở hàng. Trong đó có 3 toa chở hàng. Hỏi đoàn tàu C có bao nhiêu toa c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3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533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dẫn:   Ví dụ phép tính:  18 + ?? = 88   - Nhẩm lần lượt từ hàng đơn vị:  8 cộng với số nào để bằng 8 ?  - Tiếp đến nhẩm hàng chục: 1 cộng với số nào để bằng 8 ? 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>Viet Tri Phu Tho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Windows User</cp:lastModifiedBy>
  <cp:revision>27</cp:revision>
  <dcterms:created xsi:type="dcterms:W3CDTF">2020-08-18T07:50:17Z</dcterms:created>
  <dcterms:modified xsi:type="dcterms:W3CDTF">2021-02-24T09:39:46Z</dcterms:modified>
</cp:coreProperties>
</file>