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23"/>
  </p:notesMasterIdLst>
  <p:sldIdLst>
    <p:sldId id="328" r:id="rId3"/>
    <p:sldId id="337" r:id="rId4"/>
    <p:sldId id="335" r:id="rId5"/>
    <p:sldId id="334" r:id="rId6"/>
    <p:sldId id="339" r:id="rId7"/>
    <p:sldId id="342" r:id="rId8"/>
    <p:sldId id="341" r:id="rId9"/>
    <p:sldId id="331" r:id="rId10"/>
    <p:sldId id="343" r:id="rId11"/>
    <p:sldId id="351" r:id="rId12"/>
    <p:sldId id="345" r:id="rId13"/>
    <p:sldId id="346" r:id="rId14"/>
    <p:sldId id="347" r:id="rId15"/>
    <p:sldId id="348" r:id="rId16"/>
    <p:sldId id="353" r:id="rId17"/>
    <p:sldId id="352" r:id="rId18"/>
    <p:sldId id="350" r:id="rId19"/>
    <p:sldId id="354" r:id="rId20"/>
    <p:sldId id="355" r:id="rId21"/>
    <p:sldId id="333"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006600"/>
    <a:srgbClr val="FF3300"/>
    <a:srgbClr val="FF0000"/>
    <a:srgbClr val="000066"/>
    <a:srgbClr val="FF99CC"/>
    <a:srgbClr val="F9A5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0" autoAdjust="0"/>
    <p:restoredTop sz="94660"/>
  </p:normalViewPr>
  <p:slideViewPr>
    <p:cSldViewPr>
      <p:cViewPr varScale="1">
        <p:scale>
          <a:sx n="70" d="100"/>
          <a:sy n="70" d="100"/>
        </p:scale>
        <p:origin x="666" y="4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mn-cs"/>
              </a:defRPr>
            </a:lvl1pPr>
          </a:lstStyle>
          <a:p>
            <a:pPr>
              <a:defRPr/>
            </a:pPr>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mn-cs"/>
              </a:defRPr>
            </a:lvl1pPr>
          </a:lstStyle>
          <a:p>
            <a:pPr>
              <a:defRPr/>
            </a:pPr>
            <a:fld id="{C0CCC8F4-D418-44E4-B165-68A0C111F235}" type="datetimeFigureOut">
              <a:rPr lang="en-US"/>
              <a:pPr>
                <a:defRPr/>
              </a:pPr>
              <a:t>4/19/2022</a:t>
            </a:fld>
            <a:endParaRPr lang="en-US"/>
          </a:p>
        </p:txBody>
      </p:sp>
      <p:sp>
        <p:nvSpPr>
          <p:cNvPr id="297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mn-cs"/>
              </a:defRPr>
            </a:lvl1pPr>
          </a:lstStyle>
          <a:p>
            <a:pPr>
              <a:defRPr/>
            </a:pPr>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131D21-AF36-4423-94EE-1311FAC0FE07}" type="slidenum">
              <a:rPr lang="en-US" altLang="en-US"/>
              <a:pPr/>
              <a:t>‹#›</a:t>
            </a:fld>
            <a:endParaRPr lang="en-US" altLang="en-US"/>
          </a:p>
        </p:txBody>
      </p:sp>
    </p:spTree>
    <p:extLst>
      <p:ext uri="{BB962C8B-B14F-4D97-AF65-F5344CB8AC3E}">
        <p14:creationId xmlns:p14="http://schemas.microsoft.com/office/powerpoint/2010/main" val="856838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31D21-AF36-4423-94EE-1311FAC0FE07}" type="slidenum">
              <a:rPr lang="en-US" altLang="en-US" smtClean="0"/>
              <a:pPr/>
              <a:t>20</a:t>
            </a:fld>
            <a:endParaRPr lang="en-US" altLang="en-US"/>
          </a:p>
        </p:txBody>
      </p:sp>
    </p:spTree>
    <p:extLst>
      <p:ext uri="{BB962C8B-B14F-4D97-AF65-F5344CB8AC3E}">
        <p14:creationId xmlns:p14="http://schemas.microsoft.com/office/powerpoint/2010/main" val="3065179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B0BDC02A-6287-4515-B80E-5222DF672F3B}" type="datetimeFigureOut">
              <a:rPr lang="en-US" altLang="en-US"/>
              <a:pPr>
                <a:defRPr/>
              </a:pPr>
              <a:t>4/19/2022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23526EDD-95EE-4AAE-8471-08893C8602FD}" type="slidenum">
              <a:rPr lang="en-US" altLang="en-US"/>
              <a:pPr/>
              <a:t>‹#›</a:t>
            </a:fld>
            <a:endParaRPr lang="en-US" altLang="en-US"/>
          </a:p>
        </p:txBody>
      </p:sp>
    </p:spTree>
    <p:extLst>
      <p:ext uri="{BB962C8B-B14F-4D97-AF65-F5344CB8AC3E}">
        <p14:creationId xmlns:p14="http://schemas.microsoft.com/office/powerpoint/2010/main" val="1554332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F4FBDE7-6048-4A18-95E8-DF24774346E4}" type="datetimeFigureOut">
              <a:rPr lang="en-US" altLang="en-US"/>
              <a:pPr>
                <a:defRPr/>
              </a:pPr>
              <a:t>4/19/2022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8C21378B-2035-4AD3-A336-057E2667CB8A}" type="slidenum">
              <a:rPr lang="en-US" altLang="en-US"/>
              <a:pPr/>
              <a:t>‹#›</a:t>
            </a:fld>
            <a:endParaRPr lang="en-US" altLang="en-US"/>
          </a:p>
        </p:txBody>
      </p:sp>
    </p:spTree>
    <p:extLst>
      <p:ext uri="{BB962C8B-B14F-4D97-AF65-F5344CB8AC3E}">
        <p14:creationId xmlns:p14="http://schemas.microsoft.com/office/powerpoint/2010/main" val="4085747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FC3D6FE-2A76-41C4-9E31-4BE0C26C3F27}" type="datetimeFigureOut">
              <a:rPr lang="en-US" altLang="en-US"/>
              <a:pPr>
                <a:defRPr/>
              </a:pPr>
              <a:t>4/19/2022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E9A1492F-95F3-4083-821B-E9E5C9C9F034}" type="slidenum">
              <a:rPr lang="en-US" altLang="en-US"/>
              <a:pPr/>
              <a:t>‹#›</a:t>
            </a:fld>
            <a:endParaRPr lang="en-US" altLang="en-US"/>
          </a:p>
        </p:txBody>
      </p:sp>
    </p:spTree>
    <p:extLst>
      <p:ext uri="{BB962C8B-B14F-4D97-AF65-F5344CB8AC3E}">
        <p14:creationId xmlns:p14="http://schemas.microsoft.com/office/powerpoint/2010/main" val="2019037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cs typeface="Arial" pitchFamily="34" charset="0"/>
              </a:defRPr>
            </a:lvl1pPr>
          </a:lstStyle>
          <a:p>
            <a:pPr>
              <a:defRPr/>
            </a:pPr>
            <a:endParaRPr lang="en-US" altLang="zh-CN"/>
          </a:p>
        </p:txBody>
      </p:sp>
      <p:sp>
        <p:nvSpPr>
          <p:cNvPr id="5" name="Footer Placeholder 4"/>
          <p:cNvSpPr>
            <a:spLocks noGrp="1"/>
          </p:cNvSpPr>
          <p:nvPr>
            <p:ph type="ftr" sz="quarter" idx="11"/>
          </p:nvPr>
        </p:nvSpPr>
        <p:spPr/>
        <p:txBody>
          <a:bodyPr/>
          <a:lstStyle>
            <a:lvl1pPr>
              <a:defRPr>
                <a:cs typeface="Arial" pitchFamily="34" charset="0"/>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fld id="{48F8D778-2CC8-40AA-B921-17FEACCD0E3F}" type="slidenum">
              <a:rPr lang="en-US" altLang="zh-CN"/>
              <a:pPr/>
              <a:t>‹#›</a:t>
            </a:fld>
            <a:endParaRPr lang="en-US" altLang="zh-CN"/>
          </a:p>
        </p:txBody>
      </p:sp>
    </p:spTree>
    <p:extLst>
      <p:ext uri="{BB962C8B-B14F-4D97-AF65-F5344CB8AC3E}">
        <p14:creationId xmlns:p14="http://schemas.microsoft.com/office/powerpoint/2010/main" val="3097700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cs typeface="Arial" pitchFamily="34" charset="0"/>
              </a:defRPr>
            </a:lvl1pPr>
          </a:lstStyle>
          <a:p>
            <a:pPr>
              <a:defRPr/>
            </a:pPr>
            <a:endParaRPr lang="en-US" altLang="zh-CN"/>
          </a:p>
        </p:txBody>
      </p:sp>
      <p:sp>
        <p:nvSpPr>
          <p:cNvPr id="5" name="Footer Placeholder 4"/>
          <p:cNvSpPr>
            <a:spLocks noGrp="1"/>
          </p:cNvSpPr>
          <p:nvPr>
            <p:ph type="ftr" sz="quarter" idx="11"/>
          </p:nvPr>
        </p:nvSpPr>
        <p:spPr/>
        <p:txBody>
          <a:bodyPr/>
          <a:lstStyle>
            <a:lvl1pPr>
              <a:defRPr>
                <a:cs typeface="Arial" pitchFamily="34" charset="0"/>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fld id="{B7D70B65-EA89-4642-B6C6-B1BF52914B1D}" type="slidenum">
              <a:rPr lang="en-US" altLang="zh-CN"/>
              <a:pPr/>
              <a:t>‹#›</a:t>
            </a:fld>
            <a:endParaRPr lang="en-US" altLang="zh-CN"/>
          </a:p>
        </p:txBody>
      </p:sp>
    </p:spTree>
    <p:extLst>
      <p:ext uri="{BB962C8B-B14F-4D97-AF65-F5344CB8AC3E}">
        <p14:creationId xmlns:p14="http://schemas.microsoft.com/office/powerpoint/2010/main" val="3692212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cs typeface="Arial" pitchFamily="34" charset="0"/>
              </a:defRPr>
            </a:lvl1pPr>
          </a:lstStyle>
          <a:p>
            <a:pPr>
              <a:defRPr/>
            </a:pPr>
            <a:endParaRPr lang="en-US" altLang="zh-CN"/>
          </a:p>
        </p:txBody>
      </p:sp>
      <p:sp>
        <p:nvSpPr>
          <p:cNvPr id="5" name="Footer Placeholder 4"/>
          <p:cNvSpPr>
            <a:spLocks noGrp="1"/>
          </p:cNvSpPr>
          <p:nvPr>
            <p:ph type="ftr" sz="quarter" idx="11"/>
          </p:nvPr>
        </p:nvSpPr>
        <p:spPr/>
        <p:txBody>
          <a:bodyPr/>
          <a:lstStyle>
            <a:lvl1pPr>
              <a:defRPr>
                <a:cs typeface="Arial" pitchFamily="34" charset="0"/>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fld id="{839A74DB-8D3F-4BAC-8C1B-B5F9B8AA3406}" type="slidenum">
              <a:rPr lang="en-US" altLang="zh-CN"/>
              <a:pPr/>
              <a:t>‹#›</a:t>
            </a:fld>
            <a:endParaRPr lang="en-US" altLang="zh-CN"/>
          </a:p>
        </p:txBody>
      </p:sp>
    </p:spTree>
    <p:extLst>
      <p:ext uri="{BB962C8B-B14F-4D97-AF65-F5344CB8AC3E}">
        <p14:creationId xmlns:p14="http://schemas.microsoft.com/office/powerpoint/2010/main" val="3822963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cs typeface="Arial" pitchFamily="34" charset="0"/>
              </a:defRPr>
            </a:lvl1pPr>
          </a:lstStyle>
          <a:p>
            <a:pPr>
              <a:defRPr/>
            </a:pPr>
            <a:endParaRPr lang="en-US" altLang="zh-CN"/>
          </a:p>
        </p:txBody>
      </p:sp>
      <p:sp>
        <p:nvSpPr>
          <p:cNvPr id="6" name="Footer Placeholder 4"/>
          <p:cNvSpPr>
            <a:spLocks noGrp="1"/>
          </p:cNvSpPr>
          <p:nvPr>
            <p:ph type="ftr" sz="quarter" idx="11"/>
          </p:nvPr>
        </p:nvSpPr>
        <p:spPr/>
        <p:txBody>
          <a:bodyPr/>
          <a:lstStyle>
            <a:lvl1pPr>
              <a:defRPr>
                <a:cs typeface="Arial" pitchFamily="34" charset="0"/>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fld id="{478CE81F-F2A0-4769-B6D5-E98099085EA9}" type="slidenum">
              <a:rPr lang="en-US" altLang="zh-CN"/>
              <a:pPr/>
              <a:t>‹#›</a:t>
            </a:fld>
            <a:endParaRPr lang="en-US" altLang="zh-CN"/>
          </a:p>
        </p:txBody>
      </p:sp>
    </p:spTree>
    <p:extLst>
      <p:ext uri="{BB962C8B-B14F-4D97-AF65-F5344CB8AC3E}">
        <p14:creationId xmlns:p14="http://schemas.microsoft.com/office/powerpoint/2010/main" val="1232549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cs typeface="Arial" pitchFamily="34" charset="0"/>
              </a:defRPr>
            </a:lvl1pPr>
          </a:lstStyle>
          <a:p>
            <a:pPr>
              <a:defRPr/>
            </a:pPr>
            <a:endParaRPr lang="en-US" altLang="zh-CN"/>
          </a:p>
        </p:txBody>
      </p:sp>
      <p:sp>
        <p:nvSpPr>
          <p:cNvPr id="8" name="Footer Placeholder 4"/>
          <p:cNvSpPr>
            <a:spLocks noGrp="1"/>
          </p:cNvSpPr>
          <p:nvPr>
            <p:ph type="ftr" sz="quarter" idx="11"/>
          </p:nvPr>
        </p:nvSpPr>
        <p:spPr/>
        <p:txBody>
          <a:bodyPr/>
          <a:lstStyle>
            <a:lvl1pPr>
              <a:defRPr>
                <a:cs typeface="Arial" pitchFamily="34" charset="0"/>
              </a:defRPr>
            </a:lvl1pPr>
          </a:lstStyle>
          <a:p>
            <a:pPr>
              <a:defRPr/>
            </a:pPr>
            <a:endParaRPr lang="en-US" altLang="zh-CN"/>
          </a:p>
        </p:txBody>
      </p:sp>
      <p:sp>
        <p:nvSpPr>
          <p:cNvPr id="9" name="Slide Number Placeholder 5"/>
          <p:cNvSpPr>
            <a:spLocks noGrp="1"/>
          </p:cNvSpPr>
          <p:nvPr>
            <p:ph type="sldNum" sz="quarter" idx="12"/>
          </p:nvPr>
        </p:nvSpPr>
        <p:spPr/>
        <p:txBody>
          <a:bodyPr/>
          <a:lstStyle>
            <a:lvl1pPr>
              <a:defRPr/>
            </a:lvl1pPr>
          </a:lstStyle>
          <a:p>
            <a:fld id="{CF089711-3C6F-4328-B5B7-7CE673A7B16D}" type="slidenum">
              <a:rPr lang="en-US" altLang="zh-CN"/>
              <a:pPr/>
              <a:t>‹#›</a:t>
            </a:fld>
            <a:endParaRPr lang="en-US" altLang="zh-CN"/>
          </a:p>
        </p:txBody>
      </p:sp>
    </p:spTree>
    <p:extLst>
      <p:ext uri="{BB962C8B-B14F-4D97-AF65-F5344CB8AC3E}">
        <p14:creationId xmlns:p14="http://schemas.microsoft.com/office/powerpoint/2010/main" val="3923216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cs typeface="Arial" pitchFamily="34" charset="0"/>
              </a:defRPr>
            </a:lvl1pPr>
          </a:lstStyle>
          <a:p>
            <a:pPr>
              <a:defRPr/>
            </a:pPr>
            <a:endParaRPr lang="en-US" altLang="zh-CN"/>
          </a:p>
        </p:txBody>
      </p:sp>
      <p:sp>
        <p:nvSpPr>
          <p:cNvPr id="4" name="Footer Placeholder 4"/>
          <p:cNvSpPr>
            <a:spLocks noGrp="1"/>
          </p:cNvSpPr>
          <p:nvPr>
            <p:ph type="ftr" sz="quarter" idx="11"/>
          </p:nvPr>
        </p:nvSpPr>
        <p:spPr/>
        <p:txBody>
          <a:bodyPr/>
          <a:lstStyle>
            <a:lvl1pPr>
              <a:defRPr>
                <a:cs typeface="Arial" pitchFamily="34" charset="0"/>
              </a:defRPr>
            </a:lvl1pPr>
          </a:lstStyle>
          <a:p>
            <a:pPr>
              <a:defRPr/>
            </a:pPr>
            <a:endParaRPr lang="en-US" altLang="zh-CN"/>
          </a:p>
        </p:txBody>
      </p:sp>
      <p:sp>
        <p:nvSpPr>
          <p:cNvPr id="5" name="Slide Number Placeholder 5"/>
          <p:cNvSpPr>
            <a:spLocks noGrp="1"/>
          </p:cNvSpPr>
          <p:nvPr>
            <p:ph type="sldNum" sz="quarter" idx="12"/>
          </p:nvPr>
        </p:nvSpPr>
        <p:spPr/>
        <p:txBody>
          <a:bodyPr/>
          <a:lstStyle>
            <a:lvl1pPr>
              <a:defRPr/>
            </a:lvl1pPr>
          </a:lstStyle>
          <a:p>
            <a:fld id="{42CD6A67-40E0-4A2C-B2A5-AC9D318C25AC}" type="slidenum">
              <a:rPr lang="en-US" altLang="zh-CN"/>
              <a:pPr/>
              <a:t>‹#›</a:t>
            </a:fld>
            <a:endParaRPr lang="en-US" altLang="zh-CN"/>
          </a:p>
        </p:txBody>
      </p:sp>
    </p:spTree>
    <p:extLst>
      <p:ext uri="{BB962C8B-B14F-4D97-AF65-F5344CB8AC3E}">
        <p14:creationId xmlns:p14="http://schemas.microsoft.com/office/powerpoint/2010/main" val="2777833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itchFamily="34" charset="0"/>
              </a:defRPr>
            </a:lvl1pPr>
          </a:lstStyle>
          <a:p>
            <a:pPr>
              <a:defRPr/>
            </a:pPr>
            <a:endParaRPr lang="en-US" altLang="zh-CN"/>
          </a:p>
        </p:txBody>
      </p:sp>
      <p:sp>
        <p:nvSpPr>
          <p:cNvPr id="3" name="Footer Placeholder 4"/>
          <p:cNvSpPr>
            <a:spLocks noGrp="1"/>
          </p:cNvSpPr>
          <p:nvPr>
            <p:ph type="ftr" sz="quarter" idx="11"/>
          </p:nvPr>
        </p:nvSpPr>
        <p:spPr/>
        <p:txBody>
          <a:bodyPr/>
          <a:lstStyle>
            <a:lvl1pPr>
              <a:defRPr>
                <a:cs typeface="Arial" pitchFamily="34" charset="0"/>
              </a:defRPr>
            </a:lvl1pPr>
          </a:lstStyle>
          <a:p>
            <a:pPr>
              <a:defRPr/>
            </a:pPr>
            <a:endParaRPr lang="en-US" altLang="zh-CN"/>
          </a:p>
        </p:txBody>
      </p:sp>
      <p:sp>
        <p:nvSpPr>
          <p:cNvPr id="4" name="Slide Number Placeholder 5"/>
          <p:cNvSpPr>
            <a:spLocks noGrp="1"/>
          </p:cNvSpPr>
          <p:nvPr>
            <p:ph type="sldNum" sz="quarter" idx="12"/>
          </p:nvPr>
        </p:nvSpPr>
        <p:spPr/>
        <p:txBody>
          <a:bodyPr/>
          <a:lstStyle>
            <a:lvl1pPr>
              <a:defRPr/>
            </a:lvl1pPr>
          </a:lstStyle>
          <a:p>
            <a:fld id="{0E0BE1D1-EFE3-4947-804E-574EF0A96F9A}" type="slidenum">
              <a:rPr lang="en-US" altLang="zh-CN"/>
              <a:pPr/>
              <a:t>‹#›</a:t>
            </a:fld>
            <a:endParaRPr lang="en-US" altLang="zh-CN"/>
          </a:p>
        </p:txBody>
      </p:sp>
    </p:spTree>
    <p:extLst>
      <p:ext uri="{BB962C8B-B14F-4D97-AF65-F5344CB8AC3E}">
        <p14:creationId xmlns:p14="http://schemas.microsoft.com/office/powerpoint/2010/main" val="3406530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cs typeface="Arial" pitchFamily="34" charset="0"/>
              </a:defRPr>
            </a:lvl1pPr>
          </a:lstStyle>
          <a:p>
            <a:pPr>
              <a:defRPr/>
            </a:pPr>
            <a:endParaRPr lang="en-US" altLang="zh-CN"/>
          </a:p>
        </p:txBody>
      </p:sp>
      <p:sp>
        <p:nvSpPr>
          <p:cNvPr id="6" name="Footer Placeholder 4"/>
          <p:cNvSpPr>
            <a:spLocks noGrp="1"/>
          </p:cNvSpPr>
          <p:nvPr>
            <p:ph type="ftr" sz="quarter" idx="11"/>
          </p:nvPr>
        </p:nvSpPr>
        <p:spPr/>
        <p:txBody>
          <a:bodyPr/>
          <a:lstStyle>
            <a:lvl1pPr>
              <a:defRPr>
                <a:cs typeface="Arial" pitchFamily="34" charset="0"/>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fld id="{F33AEA64-59E0-4D3F-93F7-FA412AB65B12}" type="slidenum">
              <a:rPr lang="en-US" altLang="zh-CN"/>
              <a:pPr/>
              <a:t>‹#›</a:t>
            </a:fld>
            <a:endParaRPr lang="en-US" altLang="zh-CN"/>
          </a:p>
        </p:txBody>
      </p:sp>
    </p:spTree>
    <p:extLst>
      <p:ext uri="{BB962C8B-B14F-4D97-AF65-F5344CB8AC3E}">
        <p14:creationId xmlns:p14="http://schemas.microsoft.com/office/powerpoint/2010/main" val="3293057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B2BB456-9F56-49C3-8CF9-DB72A00C42F5}" type="datetimeFigureOut">
              <a:rPr lang="en-US" altLang="en-US"/>
              <a:pPr>
                <a:defRPr/>
              </a:pPr>
              <a:t>4/19/2022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9BD002D6-9322-4739-BD8B-744C5C55AD1F}" type="slidenum">
              <a:rPr lang="en-US" altLang="en-US"/>
              <a:pPr/>
              <a:t>‹#›</a:t>
            </a:fld>
            <a:endParaRPr lang="en-US" altLang="en-US"/>
          </a:p>
        </p:txBody>
      </p:sp>
    </p:spTree>
    <p:extLst>
      <p:ext uri="{BB962C8B-B14F-4D97-AF65-F5344CB8AC3E}">
        <p14:creationId xmlns:p14="http://schemas.microsoft.com/office/powerpoint/2010/main" val="3008799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cs typeface="Arial" pitchFamily="34" charset="0"/>
              </a:defRPr>
            </a:lvl1pPr>
          </a:lstStyle>
          <a:p>
            <a:pPr>
              <a:defRPr/>
            </a:pPr>
            <a:endParaRPr lang="en-US" altLang="zh-CN"/>
          </a:p>
        </p:txBody>
      </p:sp>
      <p:sp>
        <p:nvSpPr>
          <p:cNvPr id="6" name="Footer Placeholder 4"/>
          <p:cNvSpPr>
            <a:spLocks noGrp="1"/>
          </p:cNvSpPr>
          <p:nvPr>
            <p:ph type="ftr" sz="quarter" idx="11"/>
          </p:nvPr>
        </p:nvSpPr>
        <p:spPr/>
        <p:txBody>
          <a:bodyPr/>
          <a:lstStyle>
            <a:lvl1pPr>
              <a:defRPr>
                <a:cs typeface="Arial" pitchFamily="34" charset="0"/>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fld id="{92F90436-076D-4702-9924-52D4DB6E08DC}" type="slidenum">
              <a:rPr lang="en-US" altLang="zh-CN"/>
              <a:pPr/>
              <a:t>‹#›</a:t>
            </a:fld>
            <a:endParaRPr lang="en-US" altLang="zh-CN"/>
          </a:p>
        </p:txBody>
      </p:sp>
    </p:spTree>
    <p:extLst>
      <p:ext uri="{BB962C8B-B14F-4D97-AF65-F5344CB8AC3E}">
        <p14:creationId xmlns:p14="http://schemas.microsoft.com/office/powerpoint/2010/main" val="2173007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cs typeface="Arial" pitchFamily="34" charset="0"/>
              </a:defRPr>
            </a:lvl1pPr>
          </a:lstStyle>
          <a:p>
            <a:pPr>
              <a:defRPr/>
            </a:pPr>
            <a:endParaRPr lang="en-US" altLang="zh-CN"/>
          </a:p>
        </p:txBody>
      </p:sp>
      <p:sp>
        <p:nvSpPr>
          <p:cNvPr id="5" name="Footer Placeholder 4"/>
          <p:cNvSpPr>
            <a:spLocks noGrp="1"/>
          </p:cNvSpPr>
          <p:nvPr>
            <p:ph type="ftr" sz="quarter" idx="11"/>
          </p:nvPr>
        </p:nvSpPr>
        <p:spPr/>
        <p:txBody>
          <a:bodyPr/>
          <a:lstStyle>
            <a:lvl1pPr>
              <a:defRPr>
                <a:cs typeface="Arial" pitchFamily="34" charset="0"/>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fld id="{69157FA7-D8B0-426E-ACBE-22F3D250D1B3}" type="slidenum">
              <a:rPr lang="en-US" altLang="zh-CN"/>
              <a:pPr/>
              <a:t>‹#›</a:t>
            </a:fld>
            <a:endParaRPr lang="en-US" altLang="zh-CN"/>
          </a:p>
        </p:txBody>
      </p:sp>
    </p:spTree>
    <p:extLst>
      <p:ext uri="{BB962C8B-B14F-4D97-AF65-F5344CB8AC3E}">
        <p14:creationId xmlns:p14="http://schemas.microsoft.com/office/powerpoint/2010/main" val="475301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cs typeface="Arial" pitchFamily="34" charset="0"/>
              </a:defRPr>
            </a:lvl1pPr>
          </a:lstStyle>
          <a:p>
            <a:pPr>
              <a:defRPr/>
            </a:pPr>
            <a:endParaRPr lang="en-US" altLang="zh-CN"/>
          </a:p>
        </p:txBody>
      </p:sp>
      <p:sp>
        <p:nvSpPr>
          <p:cNvPr id="5" name="Footer Placeholder 4"/>
          <p:cNvSpPr>
            <a:spLocks noGrp="1"/>
          </p:cNvSpPr>
          <p:nvPr>
            <p:ph type="ftr" sz="quarter" idx="11"/>
          </p:nvPr>
        </p:nvSpPr>
        <p:spPr/>
        <p:txBody>
          <a:bodyPr/>
          <a:lstStyle>
            <a:lvl1pPr>
              <a:defRPr>
                <a:cs typeface="Arial" pitchFamily="34" charset="0"/>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fld id="{12C8A7F1-C023-433C-A438-7D7D7EA8BFF8}" type="slidenum">
              <a:rPr lang="en-US" altLang="zh-CN"/>
              <a:pPr/>
              <a:t>‹#›</a:t>
            </a:fld>
            <a:endParaRPr lang="en-US" altLang="zh-CN"/>
          </a:p>
        </p:txBody>
      </p:sp>
    </p:spTree>
    <p:extLst>
      <p:ext uri="{BB962C8B-B14F-4D97-AF65-F5344CB8AC3E}">
        <p14:creationId xmlns:p14="http://schemas.microsoft.com/office/powerpoint/2010/main" val="856019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noProof="1"/>
              <a:t>Click to edit Master title style</a:t>
            </a:r>
          </a:p>
        </p:txBody>
      </p:sp>
      <p:sp>
        <p:nvSpPr>
          <p:cNvPr id="3" name="Date Placeholder 2"/>
          <p:cNvSpPr>
            <a:spLocks noGrp="1"/>
          </p:cNvSpPr>
          <p:nvPr>
            <p:ph type="dt" sz="half" idx="10"/>
          </p:nvPr>
        </p:nvSpPr>
        <p:spPr/>
        <p:txBody>
          <a:bodyPr/>
          <a:lstStyle>
            <a:lvl1pPr>
              <a:defRPr>
                <a:cs typeface="Arial" pitchFamily="34" charset="0"/>
              </a:defRPr>
            </a:lvl1pPr>
          </a:lstStyle>
          <a:p>
            <a:pPr>
              <a:defRPr/>
            </a:pPr>
            <a:fld id="{7E4DF91D-ECD4-4B88-BDB9-4748EC806E60}" type="datetime1">
              <a:rPr lang="en-US" altLang="en-US"/>
              <a:pPr>
                <a:defRPr/>
              </a:pPr>
              <a:t>4/19/2022</a:t>
            </a:fld>
            <a:endParaRPr lang="en-US" altLang="en-US" sz="1800">
              <a:solidFill>
                <a:prstClr val="black"/>
              </a:solidFill>
            </a:endParaRPr>
          </a:p>
        </p:txBody>
      </p:sp>
      <p:sp>
        <p:nvSpPr>
          <p:cNvPr id="4" name="Footer Placeholder 3"/>
          <p:cNvSpPr>
            <a:spLocks noGrp="1"/>
          </p:cNvSpPr>
          <p:nvPr>
            <p:ph type="ftr" sz="quarter" idx="11"/>
          </p:nvPr>
        </p:nvSpPr>
        <p:spPr/>
        <p:txBody>
          <a:bodyPr/>
          <a:lstStyle>
            <a:lvl1pPr>
              <a:defRPr>
                <a:cs typeface="Arial" pitchFamily="34" charset="0"/>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fld id="{87524B0C-2392-4FCD-B7CE-E5C06F83F954}" type="slidenum">
              <a:rPr lang="en-US" altLang="en-US"/>
              <a:pPr/>
              <a:t>‹#›</a:t>
            </a:fld>
            <a:endParaRPr lang="en-US" altLang="en-US"/>
          </a:p>
        </p:txBody>
      </p:sp>
    </p:spTree>
    <p:extLst>
      <p:ext uri="{BB962C8B-B14F-4D97-AF65-F5344CB8AC3E}">
        <p14:creationId xmlns:p14="http://schemas.microsoft.com/office/powerpoint/2010/main" val="301192765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08683A4-DE4A-4AF1-B1CE-E208D7615EC4}" type="datetimeFigureOut">
              <a:rPr lang="en-US" altLang="en-US"/>
              <a:pPr>
                <a:defRPr/>
              </a:pPr>
              <a:t>4/19/2022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FAA7E764-6D0F-4E14-80FE-ED515323FBC5}" type="slidenum">
              <a:rPr lang="en-US" altLang="en-US"/>
              <a:pPr/>
              <a:t>‹#›</a:t>
            </a:fld>
            <a:endParaRPr lang="en-US" altLang="en-US"/>
          </a:p>
        </p:txBody>
      </p:sp>
    </p:spTree>
    <p:extLst>
      <p:ext uri="{BB962C8B-B14F-4D97-AF65-F5344CB8AC3E}">
        <p14:creationId xmlns:p14="http://schemas.microsoft.com/office/powerpoint/2010/main" val="525547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632516F0-2F39-4A98-9FA7-BCAD0E2A9923}" type="datetimeFigureOut">
              <a:rPr lang="en-US" altLang="en-US"/>
              <a:pPr>
                <a:defRPr/>
              </a:pPr>
              <a:t>4/19/2022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6141D2C8-8C69-430C-9467-19FF4131DBC2}" type="slidenum">
              <a:rPr lang="en-US" altLang="en-US"/>
              <a:pPr/>
              <a:t>‹#›</a:t>
            </a:fld>
            <a:endParaRPr lang="en-US" altLang="en-US"/>
          </a:p>
        </p:txBody>
      </p:sp>
    </p:spTree>
    <p:extLst>
      <p:ext uri="{BB962C8B-B14F-4D97-AF65-F5344CB8AC3E}">
        <p14:creationId xmlns:p14="http://schemas.microsoft.com/office/powerpoint/2010/main" val="3729574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6B4FDDD3-F606-4677-A926-D6B563D630D9}" type="datetimeFigureOut">
              <a:rPr lang="en-US" altLang="en-US"/>
              <a:pPr>
                <a:defRPr/>
              </a:pPr>
              <a:t>4/19/2022</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fld id="{8627E588-AABD-4DA7-B9E7-9E31662485F9}" type="slidenum">
              <a:rPr lang="en-US" altLang="en-US"/>
              <a:pPr/>
              <a:t>‹#›</a:t>
            </a:fld>
            <a:endParaRPr lang="en-US" altLang="en-US"/>
          </a:p>
        </p:txBody>
      </p:sp>
    </p:spTree>
    <p:extLst>
      <p:ext uri="{BB962C8B-B14F-4D97-AF65-F5344CB8AC3E}">
        <p14:creationId xmlns:p14="http://schemas.microsoft.com/office/powerpoint/2010/main" val="13861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EE6A308C-991C-44B4-BA09-215834AE4E62}" type="datetimeFigureOut">
              <a:rPr lang="en-US" altLang="en-US"/>
              <a:pPr>
                <a:defRPr/>
              </a:pPr>
              <a:t>4/19/2022</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D6D8E0E5-3FCF-4CDD-BB36-A970E5591A6A}" type="slidenum">
              <a:rPr lang="en-US" altLang="en-US"/>
              <a:pPr/>
              <a:t>‹#›</a:t>
            </a:fld>
            <a:endParaRPr lang="en-US" altLang="en-US"/>
          </a:p>
        </p:txBody>
      </p:sp>
    </p:spTree>
    <p:extLst>
      <p:ext uri="{BB962C8B-B14F-4D97-AF65-F5344CB8AC3E}">
        <p14:creationId xmlns:p14="http://schemas.microsoft.com/office/powerpoint/2010/main" val="1634782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341BD70-8833-4102-AEE3-58DA2834C77F}" type="datetimeFigureOut">
              <a:rPr lang="en-US" altLang="en-US"/>
              <a:pPr>
                <a:defRPr/>
              </a:pPr>
              <a:t>4/19/2022</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fld id="{A1A28424-16FE-4ED1-B345-9EFDBDD240A7}" type="slidenum">
              <a:rPr lang="en-US" altLang="en-US"/>
              <a:pPr/>
              <a:t>‹#›</a:t>
            </a:fld>
            <a:endParaRPr lang="en-US" altLang="en-US"/>
          </a:p>
        </p:txBody>
      </p:sp>
    </p:spTree>
    <p:extLst>
      <p:ext uri="{BB962C8B-B14F-4D97-AF65-F5344CB8AC3E}">
        <p14:creationId xmlns:p14="http://schemas.microsoft.com/office/powerpoint/2010/main" val="1250966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6A41AEB-8FDE-4AD8-9762-B1D7FB2C5F35}" type="datetimeFigureOut">
              <a:rPr lang="en-US" altLang="en-US"/>
              <a:pPr>
                <a:defRPr/>
              </a:pPr>
              <a:t>4/19/2022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729FDD5A-DB26-4BB7-8E80-698B2E098AC3}" type="slidenum">
              <a:rPr lang="en-US" altLang="en-US"/>
              <a:pPr/>
              <a:t>‹#›</a:t>
            </a:fld>
            <a:endParaRPr lang="en-US" altLang="en-US"/>
          </a:p>
        </p:txBody>
      </p:sp>
    </p:spTree>
    <p:extLst>
      <p:ext uri="{BB962C8B-B14F-4D97-AF65-F5344CB8AC3E}">
        <p14:creationId xmlns:p14="http://schemas.microsoft.com/office/powerpoint/2010/main" val="3811791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B4937AA-3AB7-4E45-95F6-6B1D7D7872F4}" type="datetimeFigureOut">
              <a:rPr lang="en-US" altLang="en-US"/>
              <a:pPr>
                <a:defRPr/>
              </a:pPr>
              <a:t>4/19/2022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F765ABED-45F3-470D-ABE0-250ACBA16CF2}" type="slidenum">
              <a:rPr lang="en-US" altLang="en-US"/>
              <a:pPr/>
              <a:t>‹#›</a:t>
            </a:fld>
            <a:endParaRPr lang="en-US" altLang="en-US"/>
          </a:p>
        </p:txBody>
      </p:sp>
    </p:spTree>
    <p:extLst>
      <p:ext uri="{BB962C8B-B14F-4D97-AF65-F5344CB8AC3E}">
        <p14:creationId xmlns:p14="http://schemas.microsoft.com/office/powerpoint/2010/main" val="1168236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4B2C3E9C-E46E-4B66-BF45-61E73AF554E2}" type="datetimeFigureOut">
              <a:rPr lang="en-US" altLang="en-US"/>
              <a:pPr>
                <a:defRPr/>
              </a:pPr>
              <a:t>4/19/2022</a:t>
            </a:fld>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4DD21DA-F7D0-4DF5-8468-1B74F51323E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buFont typeface="Arial" charset="0"/>
              <a:buNone/>
              <a:defRPr sz="1200">
                <a:solidFill>
                  <a:prstClr val="black">
                    <a:tint val="75000"/>
                  </a:prstClr>
                </a:solidFill>
                <a:latin typeface="Arial" charset="0"/>
                <a:cs typeface="+mn-cs"/>
              </a:defRPr>
            </a:lvl1pPr>
          </a:lstStyle>
          <a:p>
            <a:pPr>
              <a:defRPr/>
            </a:pPr>
            <a:endParaRPr lang="en-US" altLang="zh-CN"/>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buFont typeface="Arial" charset="0"/>
              <a:buNone/>
              <a:defRPr sz="1200">
                <a:solidFill>
                  <a:prstClr val="black">
                    <a:tint val="75000"/>
                  </a:prstClr>
                </a:solidFill>
                <a:latin typeface="Arial" charset="0"/>
                <a:cs typeface="+mn-cs"/>
              </a:defRPr>
            </a:lvl1pPr>
          </a:lstStyle>
          <a:p>
            <a:pPr>
              <a:defRPr/>
            </a:pPr>
            <a:endParaRPr lang="en-US" altLang="zh-CN"/>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fld id="{A89805E2-519D-4F5C-AA64-4619F69C1773}"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8.w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8.w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8.wmf"/><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9" name="Text Box 7"/>
          <p:cNvSpPr txBox="1">
            <a:spLocks noChangeArrowheads="1"/>
          </p:cNvSpPr>
          <p:nvPr/>
        </p:nvSpPr>
        <p:spPr bwMode="auto">
          <a:xfrm>
            <a:off x="741218" y="109262"/>
            <a:ext cx="10744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000" b="1" dirty="0">
                <a:solidFill>
                  <a:srgbClr val="006600"/>
                </a:solidFill>
                <a:latin typeface="Times New Roman" panose="02020603050405020304" pitchFamily="18" charset="0"/>
              </a:rPr>
              <a:t>2. </a:t>
            </a:r>
            <a:r>
              <a:rPr lang="en-US" altLang="en-US" sz="3000" b="1" dirty="0" err="1">
                <a:solidFill>
                  <a:srgbClr val="006600"/>
                </a:solidFill>
                <a:latin typeface="Times New Roman" panose="02020603050405020304" pitchFamily="18" charset="0"/>
              </a:rPr>
              <a:t>Đoàn</a:t>
            </a:r>
            <a:r>
              <a:rPr lang="en-US" altLang="en-US" sz="3000" b="1" dirty="0">
                <a:solidFill>
                  <a:srgbClr val="006600"/>
                </a:solidFill>
                <a:latin typeface="Times New Roman" panose="02020603050405020304" pitchFamily="18" charset="0"/>
              </a:rPr>
              <a:t> </a:t>
            </a:r>
            <a:r>
              <a:rPr lang="en-US" altLang="en-US" sz="3000" b="1" dirty="0" err="1">
                <a:solidFill>
                  <a:srgbClr val="006600"/>
                </a:solidFill>
                <a:latin typeface="Times New Roman" panose="02020603050405020304" pitchFamily="18" charset="0"/>
              </a:rPr>
              <a:t>thám</a:t>
            </a:r>
            <a:r>
              <a:rPr lang="en-US" altLang="en-US" sz="3000" b="1" dirty="0">
                <a:solidFill>
                  <a:srgbClr val="006600"/>
                </a:solidFill>
                <a:latin typeface="Times New Roman" panose="02020603050405020304" pitchFamily="18" charset="0"/>
              </a:rPr>
              <a:t> </a:t>
            </a:r>
            <a:r>
              <a:rPr lang="en-US" altLang="en-US" sz="3000" b="1" dirty="0" err="1">
                <a:solidFill>
                  <a:srgbClr val="006600"/>
                </a:solidFill>
                <a:latin typeface="Times New Roman" panose="02020603050405020304" pitchFamily="18" charset="0"/>
              </a:rPr>
              <a:t>hiểm</a:t>
            </a:r>
            <a:r>
              <a:rPr lang="en-US" altLang="en-US" sz="3000" b="1" dirty="0">
                <a:solidFill>
                  <a:srgbClr val="006600"/>
                </a:solidFill>
                <a:latin typeface="Times New Roman" panose="02020603050405020304" pitchFamily="18" charset="0"/>
              </a:rPr>
              <a:t> </a:t>
            </a:r>
            <a:r>
              <a:rPr lang="en-US" altLang="en-US" sz="3000" b="1" dirty="0" err="1">
                <a:solidFill>
                  <a:srgbClr val="006600"/>
                </a:solidFill>
                <a:latin typeface="Times New Roman" panose="02020603050405020304" pitchFamily="18" charset="0"/>
              </a:rPr>
              <a:t>đã</a:t>
            </a:r>
            <a:r>
              <a:rPr lang="en-US" altLang="en-US" sz="3000" b="1" dirty="0">
                <a:solidFill>
                  <a:srgbClr val="006600"/>
                </a:solidFill>
                <a:latin typeface="Times New Roman" panose="02020603050405020304" pitchFamily="18" charset="0"/>
              </a:rPr>
              <a:t> </a:t>
            </a:r>
            <a:r>
              <a:rPr lang="en-US" altLang="en-US" sz="3000" b="1" dirty="0" err="1">
                <a:solidFill>
                  <a:srgbClr val="006600"/>
                </a:solidFill>
                <a:latin typeface="Times New Roman" panose="02020603050405020304" pitchFamily="18" charset="0"/>
              </a:rPr>
              <a:t>gặp</a:t>
            </a:r>
            <a:r>
              <a:rPr lang="en-US" altLang="en-US" sz="3000" b="1" dirty="0">
                <a:solidFill>
                  <a:srgbClr val="006600"/>
                </a:solidFill>
                <a:latin typeface="Times New Roman" panose="02020603050405020304" pitchFamily="18" charset="0"/>
              </a:rPr>
              <a:t> </a:t>
            </a:r>
            <a:r>
              <a:rPr lang="en-US" altLang="en-US" sz="3000" b="1" dirty="0" err="1">
                <a:solidFill>
                  <a:srgbClr val="006600"/>
                </a:solidFill>
                <a:latin typeface="Times New Roman" panose="02020603050405020304" pitchFamily="18" charset="0"/>
              </a:rPr>
              <a:t>những</a:t>
            </a:r>
            <a:r>
              <a:rPr lang="en-US" altLang="en-US" sz="3000" b="1" dirty="0">
                <a:solidFill>
                  <a:srgbClr val="006600"/>
                </a:solidFill>
                <a:latin typeface="Times New Roman" panose="02020603050405020304" pitchFamily="18" charset="0"/>
              </a:rPr>
              <a:t> </a:t>
            </a:r>
            <a:r>
              <a:rPr lang="en-US" altLang="en-US" sz="3000" b="1" dirty="0" err="1">
                <a:solidFill>
                  <a:srgbClr val="006600"/>
                </a:solidFill>
                <a:latin typeface="Times New Roman" panose="02020603050405020304" pitchFamily="18" charset="0"/>
              </a:rPr>
              <a:t>khó</a:t>
            </a:r>
            <a:r>
              <a:rPr lang="en-US" altLang="en-US" sz="3000" b="1" dirty="0">
                <a:solidFill>
                  <a:srgbClr val="006600"/>
                </a:solidFill>
                <a:latin typeface="Times New Roman" panose="02020603050405020304" pitchFamily="18" charset="0"/>
              </a:rPr>
              <a:t> </a:t>
            </a:r>
            <a:r>
              <a:rPr lang="en-US" altLang="en-US" sz="3000" b="1" dirty="0" err="1">
                <a:solidFill>
                  <a:srgbClr val="006600"/>
                </a:solidFill>
                <a:latin typeface="Times New Roman" panose="02020603050405020304" pitchFamily="18" charset="0"/>
              </a:rPr>
              <a:t>khăn</a:t>
            </a:r>
            <a:r>
              <a:rPr lang="en-US" altLang="en-US" sz="3000" b="1" dirty="0">
                <a:solidFill>
                  <a:srgbClr val="006600"/>
                </a:solidFill>
                <a:latin typeface="Times New Roman" panose="02020603050405020304" pitchFamily="18" charset="0"/>
              </a:rPr>
              <a:t> </a:t>
            </a:r>
            <a:r>
              <a:rPr lang="en-US" altLang="en-US" sz="3000" b="1" dirty="0" err="1">
                <a:solidFill>
                  <a:srgbClr val="006600"/>
                </a:solidFill>
                <a:latin typeface="Times New Roman" panose="02020603050405020304" pitchFamily="18" charset="0"/>
              </a:rPr>
              <a:t>gì</a:t>
            </a:r>
            <a:r>
              <a:rPr lang="en-US" altLang="en-US" sz="3000" b="1" dirty="0">
                <a:solidFill>
                  <a:srgbClr val="006600"/>
                </a:solidFill>
                <a:latin typeface="Times New Roman" panose="02020603050405020304" pitchFamily="18" charset="0"/>
              </a:rPr>
              <a:t> </a:t>
            </a:r>
            <a:r>
              <a:rPr lang="en-US" altLang="en-US" sz="3000" b="1" dirty="0" err="1">
                <a:solidFill>
                  <a:srgbClr val="006600"/>
                </a:solidFill>
                <a:latin typeface="Times New Roman" panose="02020603050405020304" pitchFamily="18" charset="0"/>
              </a:rPr>
              <a:t>trên</a:t>
            </a:r>
            <a:r>
              <a:rPr lang="en-US" altLang="en-US" sz="3000" b="1" dirty="0">
                <a:solidFill>
                  <a:srgbClr val="006600"/>
                </a:solidFill>
                <a:latin typeface="Times New Roman" panose="02020603050405020304" pitchFamily="18" charset="0"/>
              </a:rPr>
              <a:t> </a:t>
            </a:r>
            <a:r>
              <a:rPr lang="en-US" altLang="en-US" sz="3000" b="1" dirty="0" err="1">
                <a:solidFill>
                  <a:srgbClr val="006600"/>
                </a:solidFill>
                <a:latin typeface="Times New Roman" panose="02020603050405020304" pitchFamily="18" charset="0"/>
              </a:rPr>
              <a:t>dọc</a:t>
            </a:r>
            <a:r>
              <a:rPr lang="en-US" altLang="en-US" sz="3000" b="1" dirty="0">
                <a:solidFill>
                  <a:srgbClr val="006600"/>
                </a:solidFill>
                <a:latin typeface="Times New Roman" panose="02020603050405020304" pitchFamily="18" charset="0"/>
              </a:rPr>
              <a:t> </a:t>
            </a:r>
            <a:r>
              <a:rPr lang="en-US" altLang="en-US" sz="3000" b="1" dirty="0" err="1">
                <a:solidFill>
                  <a:srgbClr val="006600"/>
                </a:solidFill>
                <a:latin typeface="Times New Roman" panose="02020603050405020304" pitchFamily="18" charset="0"/>
              </a:rPr>
              <a:t>đường</a:t>
            </a:r>
            <a:r>
              <a:rPr lang="en-US" altLang="en-US" sz="3000" b="1" dirty="0">
                <a:solidFill>
                  <a:srgbClr val="006600"/>
                </a:solidFill>
                <a:latin typeface="Times New Roman" panose="02020603050405020304" pitchFamily="18" charset="0"/>
              </a:rPr>
              <a:t> </a:t>
            </a:r>
            <a:r>
              <a:rPr lang="en-US" altLang="en-US" sz="3000" b="1" dirty="0" err="1">
                <a:solidFill>
                  <a:srgbClr val="006600"/>
                </a:solidFill>
                <a:latin typeface="Times New Roman" panose="02020603050405020304" pitchFamily="18" charset="0"/>
              </a:rPr>
              <a:t>và</a:t>
            </a:r>
            <a:r>
              <a:rPr lang="en-US" altLang="en-US" sz="3000" b="1" dirty="0">
                <a:solidFill>
                  <a:srgbClr val="006600"/>
                </a:solidFill>
                <a:latin typeface="Times New Roman" panose="02020603050405020304" pitchFamily="18" charset="0"/>
              </a:rPr>
              <a:t> </a:t>
            </a:r>
            <a:r>
              <a:rPr lang="en-US" altLang="en-US" sz="3000" b="1" dirty="0" err="1">
                <a:solidFill>
                  <a:srgbClr val="006600"/>
                </a:solidFill>
                <a:latin typeface="Times New Roman" panose="02020603050405020304" pitchFamily="18" charset="0"/>
              </a:rPr>
              <a:t>khó</a:t>
            </a:r>
            <a:r>
              <a:rPr lang="en-US" altLang="en-US" sz="3000" b="1" dirty="0">
                <a:solidFill>
                  <a:srgbClr val="006600"/>
                </a:solidFill>
                <a:latin typeface="Times New Roman" panose="02020603050405020304" pitchFamily="18" charset="0"/>
              </a:rPr>
              <a:t> </a:t>
            </a:r>
            <a:r>
              <a:rPr lang="en-US" altLang="en-US" sz="3000" b="1" dirty="0" err="1">
                <a:solidFill>
                  <a:srgbClr val="006600"/>
                </a:solidFill>
                <a:latin typeface="Times New Roman" panose="02020603050405020304" pitchFamily="18" charset="0"/>
              </a:rPr>
              <a:t>khăn</a:t>
            </a:r>
            <a:r>
              <a:rPr lang="en-US" altLang="en-US" sz="3000" b="1" dirty="0">
                <a:solidFill>
                  <a:srgbClr val="006600"/>
                </a:solidFill>
                <a:latin typeface="Times New Roman" panose="02020603050405020304" pitchFamily="18" charset="0"/>
              </a:rPr>
              <a:t> </a:t>
            </a:r>
            <a:r>
              <a:rPr lang="en-US" altLang="en-US" sz="3000" b="1" dirty="0" err="1">
                <a:solidFill>
                  <a:srgbClr val="006600"/>
                </a:solidFill>
                <a:latin typeface="Times New Roman" panose="02020603050405020304" pitchFamily="18" charset="0"/>
              </a:rPr>
              <a:t>đó</a:t>
            </a:r>
            <a:r>
              <a:rPr lang="en-US" altLang="en-US" sz="3000" b="1" dirty="0">
                <a:solidFill>
                  <a:srgbClr val="006600"/>
                </a:solidFill>
                <a:latin typeface="Times New Roman" panose="02020603050405020304" pitchFamily="18" charset="0"/>
              </a:rPr>
              <a:t> </a:t>
            </a:r>
            <a:r>
              <a:rPr lang="en-US" altLang="en-US" sz="3000" b="1" dirty="0" err="1">
                <a:solidFill>
                  <a:srgbClr val="006600"/>
                </a:solidFill>
                <a:latin typeface="Times New Roman" panose="02020603050405020304" pitchFamily="18" charset="0"/>
              </a:rPr>
              <a:t>đã</a:t>
            </a:r>
            <a:r>
              <a:rPr lang="en-US" altLang="en-US" sz="3000" b="1" dirty="0">
                <a:solidFill>
                  <a:srgbClr val="006600"/>
                </a:solidFill>
                <a:latin typeface="Times New Roman" panose="02020603050405020304" pitchFamily="18" charset="0"/>
              </a:rPr>
              <a:t> </a:t>
            </a:r>
            <a:r>
              <a:rPr lang="en-US" altLang="en-US" sz="3000" b="1" dirty="0" err="1">
                <a:solidFill>
                  <a:srgbClr val="006600"/>
                </a:solidFill>
                <a:latin typeface="Times New Roman" panose="02020603050405020304" pitchFamily="18" charset="0"/>
              </a:rPr>
              <a:t>gây</a:t>
            </a:r>
            <a:r>
              <a:rPr lang="en-US" altLang="en-US" sz="3000" b="1" dirty="0">
                <a:solidFill>
                  <a:srgbClr val="006600"/>
                </a:solidFill>
                <a:latin typeface="Times New Roman" panose="02020603050405020304" pitchFamily="18" charset="0"/>
              </a:rPr>
              <a:t> </a:t>
            </a:r>
            <a:r>
              <a:rPr lang="en-US" altLang="en-US" sz="3000" b="1" dirty="0" err="1">
                <a:solidFill>
                  <a:srgbClr val="006600"/>
                </a:solidFill>
                <a:latin typeface="Times New Roman" panose="02020603050405020304" pitchFamily="18" charset="0"/>
              </a:rPr>
              <a:t>nên</a:t>
            </a:r>
            <a:r>
              <a:rPr lang="en-US" altLang="en-US" sz="3000" b="1" dirty="0">
                <a:solidFill>
                  <a:srgbClr val="006600"/>
                </a:solidFill>
                <a:latin typeface="Times New Roman" panose="02020603050405020304" pitchFamily="18" charset="0"/>
              </a:rPr>
              <a:t> </a:t>
            </a:r>
            <a:r>
              <a:rPr lang="en-US" altLang="en-US" sz="3000" b="1" dirty="0" err="1">
                <a:solidFill>
                  <a:srgbClr val="006600"/>
                </a:solidFill>
                <a:latin typeface="Times New Roman" panose="02020603050405020304" pitchFamily="18" charset="0"/>
              </a:rPr>
              <a:t>những</a:t>
            </a:r>
            <a:r>
              <a:rPr lang="en-US" altLang="en-US" sz="3000" b="1" dirty="0">
                <a:solidFill>
                  <a:srgbClr val="006600"/>
                </a:solidFill>
                <a:latin typeface="Times New Roman" panose="02020603050405020304" pitchFamily="18" charset="0"/>
              </a:rPr>
              <a:t>  </a:t>
            </a:r>
            <a:r>
              <a:rPr lang="en-US" altLang="en-US" sz="3000" b="1" dirty="0" err="1">
                <a:solidFill>
                  <a:srgbClr val="006600"/>
                </a:solidFill>
                <a:latin typeface="Times New Roman" panose="02020603050405020304" pitchFamily="18" charset="0"/>
              </a:rPr>
              <a:t>thiệt</a:t>
            </a:r>
            <a:r>
              <a:rPr lang="en-US" altLang="en-US" sz="3000" b="1" dirty="0">
                <a:solidFill>
                  <a:srgbClr val="006600"/>
                </a:solidFill>
                <a:latin typeface="Times New Roman" panose="02020603050405020304" pitchFamily="18" charset="0"/>
              </a:rPr>
              <a:t> </a:t>
            </a:r>
            <a:r>
              <a:rPr lang="en-US" altLang="en-US" sz="3000" b="1" dirty="0" err="1">
                <a:solidFill>
                  <a:srgbClr val="006600"/>
                </a:solidFill>
                <a:latin typeface="Times New Roman" panose="02020603050405020304" pitchFamily="18" charset="0"/>
              </a:rPr>
              <a:t>hại</a:t>
            </a:r>
            <a:r>
              <a:rPr lang="en-US" altLang="en-US" sz="3000" b="1" dirty="0">
                <a:solidFill>
                  <a:srgbClr val="006600"/>
                </a:solidFill>
                <a:latin typeface="Times New Roman" panose="02020603050405020304" pitchFamily="18" charset="0"/>
              </a:rPr>
              <a:t> </a:t>
            </a:r>
            <a:r>
              <a:rPr lang="en-US" altLang="en-US" sz="3000" b="1" dirty="0" err="1">
                <a:solidFill>
                  <a:srgbClr val="006600"/>
                </a:solidFill>
                <a:latin typeface="Times New Roman" panose="02020603050405020304" pitchFamily="18" charset="0"/>
              </a:rPr>
              <a:t>như</a:t>
            </a:r>
            <a:r>
              <a:rPr lang="en-US" altLang="en-US" sz="3000" b="1" dirty="0">
                <a:solidFill>
                  <a:srgbClr val="006600"/>
                </a:solidFill>
                <a:latin typeface="Times New Roman" panose="02020603050405020304" pitchFamily="18" charset="0"/>
              </a:rPr>
              <a:t> </a:t>
            </a:r>
            <a:r>
              <a:rPr lang="en-US" altLang="en-US" sz="3000" b="1" dirty="0" err="1">
                <a:solidFill>
                  <a:srgbClr val="006600"/>
                </a:solidFill>
                <a:latin typeface="Times New Roman" panose="02020603050405020304" pitchFamily="18" charset="0"/>
              </a:rPr>
              <a:t>thê</a:t>
            </a:r>
            <a:r>
              <a:rPr lang="en-US" altLang="en-US" sz="3000" b="1" dirty="0">
                <a:solidFill>
                  <a:srgbClr val="006600"/>
                </a:solidFill>
                <a:latin typeface="Times New Roman" panose="02020603050405020304" pitchFamily="18" charset="0"/>
              </a:rPr>
              <a:t>́ </a:t>
            </a:r>
            <a:r>
              <a:rPr lang="en-US" altLang="en-US" sz="3000" b="1" dirty="0" err="1">
                <a:solidFill>
                  <a:srgbClr val="006600"/>
                </a:solidFill>
                <a:latin typeface="Times New Roman" panose="02020603050405020304" pitchFamily="18" charset="0"/>
              </a:rPr>
              <a:t>nào</a:t>
            </a:r>
            <a:r>
              <a:rPr lang="en-US" altLang="en-US" sz="3000" b="1" dirty="0" smtClean="0">
                <a:solidFill>
                  <a:srgbClr val="006600"/>
                </a:solidFill>
                <a:latin typeface="Times New Roman" panose="02020603050405020304" pitchFamily="18" charset="0"/>
              </a:rPr>
              <a:t>? (Đ3+4)</a:t>
            </a:r>
            <a:endParaRPr lang="en-US" altLang="en-US" sz="3000" b="1" dirty="0">
              <a:solidFill>
                <a:srgbClr val="006600"/>
              </a:solidFill>
              <a:latin typeface="Times New Roman" panose="02020603050405020304" pitchFamily="18" charset="0"/>
            </a:endParaRPr>
          </a:p>
        </p:txBody>
      </p:sp>
      <p:sp>
        <p:nvSpPr>
          <p:cNvPr id="17422" name="Text Box 14"/>
          <p:cNvSpPr txBox="1">
            <a:spLocks noChangeArrowheads="1"/>
          </p:cNvSpPr>
          <p:nvPr/>
        </p:nvSpPr>
        <p:spPr bwMode="auto">
          <a:xfrm>
            <a:off x="615035" y="1082216"/>
            <a:ext cx="10287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000" b="1" dirty="0">
                <a:solidFill>
                  <a:srgbClr val="FF0066"/>
                </a:solidFill>
                <a:latin typeface="Times New Roman" panose="02020603050405020304" pitchFamily="18" charset="0"/>
                <a:cs typeface="Times New Roman" panose="02020603050405020304" pitchFamily="18" charset="0"/>
              </a:rPr>
              <a:t>* </a:t>
            </a:r>
            <a:r>
              <a:rPr lang="en-US" altLang="en-US" sz="3000" b="1" dirty="0" err="1">
                <a:solidFill>
                  <a:srgbClr val="FF0066"/>
                </a:solidFill>
                <a:latin typeface="Times New Roman" panose="02020603050405020304" pitchFamily="18" charset="0"/>
                <a:cs typeface="Times New Roman" panose="02020603050405020304" pitchFamily="18" charset="0"/>
              </a:rPr>
              <a:t>Khó</a:t>
            </a:r>
            <a:r>
              <a:rPr lang="en-US" altLang="en-US" sz="3000" b="1" dirty="0">
                <a:solidFill>
                  <a:srgbClr val="FF0066"/>
                </a:solidFill>
                <a:latin typeface="Times New Roman" panose="02020603050405020304" pitchFamily="18" charset="0"/>
                <a:cs typeface="Times New Roman" panose="02020603050405020304" pitchFamily="18" charset="0"/>
              </a:rPr>
              <a:t> </a:t>
            </a:r>
            <a:r>
              <a:rPr lang="en-US" altLang="en-US" sz="3000" b="1" dirty="0" err="1">
                <a:solidFill>
                  <a:srgbClr val="FF0066"/>
                </a:solidFill>
                <a:latin typeface="Times New Roman" panose="02020603050405020304" pitchFamily="18" charset="0"/>
                <a:cs typeface="Times New Roman" panose="02020603050405020304" pitchFamily="18" charset="0"/>
              </a:rPr>
              <a:t>khăn</a:t>
            </a:r>
            <a:r>
              <a:rPr lang="en-US" altLang="en-US" sz="3000" b="1" dirty="0">
                <a:solidFill>
                  <a:srgbClr val="FF0066"/>
                </a:solidFill>
                <a:latin typeface="Times New Roman" panose="02020603050405020304" pitchFamily="18" charset="0"/>
                <a:cs typeface="Times New Roman" panose="02020603050405020304" pitchFamily="18" charset="0"/>
              </a:rPr>
              <a:t>: </a:t>
            </a:r>
            <a:endParaRPr lang="en-US" altLang="en-US" sz="3000" dirty="0">
              <a:solidFill>
                <a:srgbClr val="FF0066"/>
              </a:solidFill>
              <a:latin typeface="Times New Roman" panose="02020603050405020304" pitchFamily="18" charset="0"/>
              <a:cs typeface="Times New Roman" panose="02020603050405020304" pitchFamily="18" charset="0"/>
            </a:endParaRPr>
          </a:p>
        </p:txBody>
      </p:sp>
      <p:sp>
        <p:nvSpPr>
          <p:cNvPr id="17423" name="Text Box 15"/>
          <p:cNvSpPr txBox="1">
            <a:spLocks noChangeArrowheads="1"/>
          </p:cNvSpPr>
          <p:nvPr/>
        </p:nvSpPr>
        <p:spPr bwMode="auto">
          <a:xfrm>
            <a:off x="1184130" y="1658689"/>
            <a:ext cx="10287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Char char="-"/>
            </a:pPr>
            <a:r>
              <a:rPr lang="en-US" altLang="en-US" sz="3000" b="1" dirty="0" smtClean="0">
                <a:solidFill>
                  <a:srgbClr val="0000CC"/>
                </a:solidFill>
                <a:latin typeface="Times New Roman" panose="02020603050405020304" pitchFamily="18" charset="0"/>
                <a:cs typeface="Times New Roman" panose="02020603050405020304" pitchFamily="18" charset="0"/>
              </a:rPr>
              <a:t> </a:t>
            </a:r>
            <a:r>
              <a:rPr lang="en-US" altLang="en-US" sz="3000" b="1" dirty="0" err="1" smtClean="0">
                <a:solidFill>
                  <a:srgbClr val="0000CC"/>
                </a:solidFill>
                <a:latin typeface="Times New Roman" panose="02020603050405020304" pitchFamily="18" charset="0"/>
                <a:cs typeface="Times New Roman" panose="02020603050405020304" pitchFamily="18" charset="0"/>
              </a:rPr>
              <a:t>Thức</a:t>
            </a:r>
            <a:r>
              <a:rPr lang="en-US" altLang="en-US" sz="3000" b="1" dirty="0" smtClean="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ăn</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cạn</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nước</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ngọt</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hết</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sạch</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Thuỷ</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thủ</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phải</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uống</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nước</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tiểu</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ninh</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nhừ</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giày</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và</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thắt</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lưng</a:t>
            </a:r>
            <a:r>
              <a:rPr lang="en-US" altLang="en-US" sz="3000" b="1" dirty="0">
                <a:solidFill>
                  <a:srgbClr val="0000CC"/>
                </a:solidFill>
                <a:latin typeface="Times New Roman" panose="02020603050405020304" pitchFamily="18" charset="0"/>
                <a:cs typeface="Times New Roman" panose="02020603050405020304" pitchFamily="18" charset="0"/>
              </a:rPr>
              <a:t> da </a:t>
            </a:r>
            <a:r>
              <a:rPr lang="en-US" altLang="en-US" sz="3000" b="1" dirty="0" err="1">
                <a:solidFill>
                  <a:srgbClr val="0000CC"/>
                </a:solidFill>
                <a:latin typeface="Times New Roman" panose="02020603050405020304" pitchFamily="18" charset="0"/>
                <a:cs typeface="Times New Roman" panose="02020603050405020304" pitchFamily="18" charset="0"/>
              </a:rPr>
              <a:t>để</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ăn</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Mỗi</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ngày</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có</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vài</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ba</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người</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chết</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phải</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ném</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xác</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xuống</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biển</a:t>
            </a:r>
            <a:r>
              <a:rPr lang="en-US" altLang="en-US" sz="3000" b="1" dirty="0">
                <a:solidFill>
                  <a:srgbClr val="0000CC"/>
                </a:solidFill>
                <a:latin typeface="Times New Roman" panose="02020603050405020304" pitchFamily="18" charset="0"/>
                <a:cs typeface="Times New Roman" panose="02020603050405020304" pitchFamily="18" charset="0"/>
              </a:rPr>
              <a:t>. </a:t>
            </a:r>
            <a:endParaRPr lang="en-US" altLang="en-US" sz="3000" b="1" dirty="0">
              <a:latin typeface="Times New Roman" panose="02020603050405020304" pitchFamily="18" charset="0"/>
              <a:cs typeface="Times New Roman" panose="02020603050405020304" pitchFamily="18" charset="0"/>
            </a:endParaRPr>
          </a:p>
        </p:txBody>
      </p:sp>
      <p:sp>
        <p:nvSpPr>
          <p:cNvPr id="17424" name="Text Box 16"/>
          <p:cNvSpPr txBox="1">
            <a:spLocks noChangeArrowheads="1"/>
          </p:cNvSpPr>
          <p:nvPr/>
        </p:nvSpPr>
        <p:spPr bwMode="auto">
          <a:xfrm>
            <a:off x="1184130" y="3146065"/>
            <a:ext cx="1077927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Trong</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một</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trận</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giao</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tranh</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với</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dân</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đảo</a:t>
            </a:r>
            <a:r>
              <a:rPr lang="en-US" altLang="en-US" sz="3000" b="1" dirty="0">
                <a:solidFill>
                  <a:srgbClr val="0000CC"/>
                </a:solidFill>
                <a:latin typeface="Times New Roman" panose="02020603050405020304" pitchFamily="18" charset="0"/>
                <a:cs typeface="Times New Roman" panose="02020603050405020304" pitchFamily="18" charset="0"/>
              </a:rPr>
              <a:t> Ma-tan, Ma-</a:t>
            </a:r>
            <a:r>
              <a:rPr lang="en-US" altLang="en-US" sz="3000" b="1" dirty="0" err="1">
                <a:solidFill>
                  <a:srgbClr val="0000CC"/>
                </a:solidFill>
                <a:latin typeface="Times New Roman" panose="02020603050405020304" pitchFamily="18" charset="0"/>
                <a:cs typeface="Times New Roman" panose="02020603050405020304" pitchFamily="18" charset="0"/>
              </a:rPr>
              <a:t>gien</a:t>
            </a:r>
            <a:r>
              <a:rPr lang="en-US" altLang="en-US" sz="3000" b="1" dirty="0">
                <a:solidFill>
                  <a:srgbClr val="0000CC"/>
                </a:solidFill>
                <a:latin typeface="Times New Roman" panose="02020603050405020304" pitchFamily="18" charset="0"/>
                <a:cs typeface="Times New Roman" panose="02020603050405020304" pitchFamily="18" charset="0"/>
              </a:rPr>
              <a:t>-</a:t>
            </a:r>
            <a:r>
              <a:rPr lang="en-US" altLang="en-US" sz="3000" b="1" dirty="0" err="1">
                <a:solidFill>
                  <a:srgbClr val="0000CC"/>
                </a:solidFill>
                <a:latin typeface="Times New Roman" panose="02020603050405020304" pitchFamily="18" charset="0"/>
                <a:cs typeface="Times New Roman" panose="02020603050405020304" pitchFamily="18" charset="0"/>
              </a:rPr>
              <a:t>lăng</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đã</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bỏ</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mình</a:t>
            </a:r>
            <a:r>
              <a:rPr lang="en-US" altLang="en-US" sz="3000" b="1" dirty="0">
                <a:solidFill>
                  <a:srgbClr val="0000CC"/>
                </a:solidFill>
                <a:latin typeface="Times New Roman" panose="02020603050405020304" pitchFamily="18" charset="0"/>
                <a:cs typeface="Times New Roman" panose="02020603050405020304" pitchFamily="18" charset="0"/>
              </a:rPr>
              <a:t>.</a:t>
            </a:r>
            <a:endParaRPr lang="en-US" altLang="en-US" sz="3000" b="1" dirty="0">
              <a:latin typeface="Times New Roman" panose="02020603050405020304" pitchFamily="18" charset="0"/>
              <a:cs typeface="Times New Roman" panose="02020603050405020304" pitchFamily="18" charset="0"/>
            </a:endParaRPr>
          </a:p>
        </p:txBody>
      </p:sp>
      <p:sp>
        <p:nvSpPr>
          <p:cNvPr id="17425" name="Text Box 17"/>
          <p:cNvSpPr txBox="1">
            <a:spLocks noChangeArrowheads="1"/>
          </p:cNvSpPr>
          <p:nvPr/>
        </p:nvSpPr>
        <p:spPr bwMode="auto">
          <a:xfrm>
            <a:off x="615035" y="4161728"/>
            <a:ext cx="10287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000" b="1" dirty="0">
                <a:solidFill>
                  <a:srgbClr val="FF0066"/>
                </a:solidFill>
                <a:latin typeface="Times New Roman" panose="02020603050405020304" pitchFamily="18" charset="0"/>
                <a:cs typeface="Times New Roman" panose="02020603050405020304" pitchFamily="18" charset="0"/>
              </a:rPr>
              <a:t>* </a:t>
            </a:r>
            <a:r>
              <a:rPr lang="en-US" altLang="en-US" sz="3000" b="1" dirty="0" err="1">
                <a:solidFill>
                  <a:srgbClr val="FF0066"/>
                </a:solidFill>
                <a:latin typeface="Times New Roman" panose="02020603050405020304" pitchFamily="18" charset="0"/>
                <a:cs typeface="Times New Roman" panose="02020603050405020304" pitchFamily="18" charset="0"/>
              </a:rPr>
              <a:t>Những</a:t>
            </a:r>
            <a:r>
              <a:rPr lang="en-US" altLang="en-US" sz="3000" b="1" dirty="0">
                <a:solidFill>
                  <a:srgbClr val="FF0066"/>
                </a:solidFill>
                <a:latin typeface="Times New Roman" panose="02020603050405020304" pitchFamily="18" charset="0"/>
                <a:cs typeface="Times New Roman" panose="02020603050405020304" pitchFamily="18" charset="0"/>
              </a:rPr>
              <a:t> </a:t>
            </a:r>
            <a:r>
              <a:rPr lang="en-US" altLang="en-US" sz="3000" b="1" dirty="0" err="1">
                <a:solidFill>
                  <a:srgbClr val="FF0066"/>
                </a:solidFill>
                <a:latin typeface="Times New Roman" panose="02020603050405020304" pitchFamily="18" charset="0"/>
                <a:cs typeface="Times New Roman" panose="02020603050405020304" pitchFamily="18" charset="0"/>
              </a:rPr>
              <a:t>thiệt</a:t>
            </a:r>
            <a:r>
              <a:rPr lang="en-US" altLang="en-US" sz="3000" b="1" dirty="0">
                <a:solidFill>
                  <a:srgbClr val="FF0066"/>
                </a:solidFill>
                <a:latin typeface="Times New Roman" panose="02020603050405020304" pitchFamily="18" charset="0"/>
                <a:cs typeface="Times New Roman" panose="02020603050405020304" pitchFamily="18" charset="0"/>
              </a:rPr>
              <a:t> </a:t>
            </a:r>
            <a:r>
              <a:rPr lang="en-US" altLang="en-US" sz="3000" b="1" dirty="0" err="1">
                <a:solidFill>
                  <a:srgbClr val="FF0066"/>
                </a:solidFill>
                <a:latin typeface="Times New Roman" panose="02020603050405020304" pitchFamily="18" charset="0"/>
                <a:cs typeface="Times New Roman" panose="02020603050405020304" pitchFamily="18" charset="0"/>
              </a:rPr>
              <a:t>hại</a:t>
            </a:r>
            <a:r>
              <a:rPr lang="en-US" altLang="en-US" sz="3000" b="1" dirty="0">
                <a:solidFill>
                  <a:srgbClr val="FF0066"/>
                </a:solidFill>
                <a:latin typeface="Times New Roman" panose="02020603050405020304" pitchFamily="18" charset="0"/>
                <a:cs typeface="Times New Roman" panose="02020603050405020304" pitchFamily="18" charset="0"/>
              </a:rPr>
              <a:t> </a:t>
            </a:r>
            <a:r>
              <a:rPr lang="en-US" altLang="en-US" sz="3000" b="1" dirty="0" err="1">
                <a:solidFill>
                  <a:srgbClr val="FF0066"/>
                </a:solidFill>
                <a:latin typeface="Times New Roman" panose="02020603050405020304" pitchFamily="18" charset="0"/>
                <a:cs typeface="Times New Roman" panose="02020603050405020304" pitchFamily="18" charset="0"/>
              </a:rPr>
              <a:t>của</a:t>
            </a:r>
            <a:r>
              <a:rPr lang="en-US" altLang="en-US" sz="3000" b="1" dirty="0">
                <a:solidFill>
                  <a:srgbClr val="FF0066"/>
                </a:solidFill>
                <a:latin typeface="Times New Roman" panose="02020603050405020304" pitchFamily="18" charset="0"/>
                <a:cs typeface="Times New Roman" panose="02020603050405020304" pitchFamily="18" charset="0"/>
              </a:rPr>
              <a:t> </a:t>
            </a:r>
            <a:r>
              <a:rPr lang="en-US" altLang="en-US" sz="3000" b="1" dirty="0" err="1">
                <a:solidFill>
                  <a:srgbClr val="FF0066"/>
                </a:solidFill>
                <a:latin typeface="Times New Roman" panose="02020603050405020304" pitchFamily="18" charset="0"/>
                <a:cs typeface="Times New Roman" panose="02020603050405020304" pitchFamily="18" charset="0"/>
              </a:rPr>
              <a:t>đoàn</a:t>
            </a:r>
            <a:r>
              <a:rPr lang="en-US" altLang="en-US" sz="3000" b="1" dirty="0">
                <a:solidFill>
                  <a:srgbClr val="FF0066"/>
                </a:solidFill>
                <a:latin typeface="Times New Roman" panose="02020603050405020304" pitchFamily="18" charset="0"/>
                <a:cs typeface="Times New Roman" panose="02020603050405020304" pitchFamily="18" charset="0"/>
              </a:rPr>
              <a:t> </a:t>
            </a:r>
            <a:r>
              <a:rPr lang="en-US" altLang="en-US" sz="3000" b="1" dirty="0" err="1">
                <a:solidFill>
                  <a:srgbClr val="FF0066"/>
                </a:solidFill>
                <a:latin typeface="Times New Roman" panose="02020603050405020304" pitchFamily="18" charset="0"/>
                <a:cs typeface="Times New Roman" panose="02020603050405020304" pitchFamily="18" charset="0"/>
              </a:rPr>
              <a:t>thám</a:t>
            </a:r>
            <a:r>
              <a:rPr lang="en-US" altLang="en-US" sz="3000" b="1" dirty="0">
                <a:solidFill>
                  <a:srgbClr val="FF0066"/>
                </a:solidFill>
                <a:latin typeface="Times New Roman" panose="02020603050405020304" pitchFamily="18" charset="0"/>
                <a:cs typeface="Times New Roman" panose="02020603050405020304" pitchFamily="18" charset="0"/>
              </a:rPr>
              <a:t> </a:t>
            </a:r>
            <a:r>
              <a:rPr lang="en-US" altLang="en-US" sz="3000" b="1" dirty="0" err="1">
                <a:solidFill>
                  <a:srgbClr val="FF0066"/>
                </a:solidFill>
                <a:latin typeface="Times New Roman" panose="02020603050405020304" pitchFamily="18" charset="0"/>
                <a:cs typeface="Times New Roman" panose="02020603050405020304" pitchFamily="18" charset="0"/>
              </a:rPr>
              <a:t>hiểm</a:t>
            </a:r>
            <a:r>
              <a:rPr lang="en-US" altLang="en-US" sz="3000" b="1" dirty="0">
                <a:solidFill>
                  <a:srgbClr val="FF0066"/>
                </a:solidFill>
                <a:latin typeface="Times New Roman" panose="02020603050405020304" pitchFamily="18" charset="0"/>
                <a:cs typeface="Times New Roman" panose="02020603050405020304" pitchFamily="18" charset="0"/>
              </a:rPr>
              <a:t>:</a:t>
            </a:r>
            <a:endParaRPr lang="en-US" altLang="en-US" sz="3000" dirty="0">
              <a:solidFill>
                <a:srgbClr val="FF0066"/>
              </a:solidFill>
              <a:latin typeface="Times New Roman" panose="02020603050405020304" pitchFamily="18" charset="0"/>
              <a:cs typeface="Times New Roman" panose="02020603050405020304" pitchFamily="18" charset="0"/>
            </a:endParaRPr>
          </a:p>
        </p:txBody>
      </p:sp>
      <p:sp>
        <p:nvSpPr>
          <p:cNvPr id="17426" name="Text Box 18"/>
          <p:cNvSpPr txBox="1">
            <a:spLocks noChangeArrowheads="1"/>
          </p:cNvSpPr>
          <p:nvPr/>
        </p:nvSpPr>
        <p:spPr bwMode="auto">
          <a:xfrm>
            <a:off x="1219200" y="4715726"/>
            <a:ext cx="10287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Đoàn</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thám</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hiểm</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có</a:t>
            </a:r>
            <a:r>
              <a:rPr lang="en-US" altLang="en-US" sz="3000" b="1" dirty="0">
                <a:solidFill>
                  <a:srgbClr val="0000CC"/>
                </a:solidFill>
                <a:latin typeface="Times New Roman" panose="02020603050405020304" pitchFamily="18" charset="0"/>
                <a:cs typeface="Times New Roman" panose="02020603050405020304" pitchFamily="18" charset="0"/>
              </a:rPr>
              <a:t> 5 </a:t>
            </a:r>
            <a:r>
              <a:rPr lang="en-US" altLang="en-US" sz="3000" b="1" dirty="0" err="1">
                <a:solidFill>
                  <a:srgbClr val="0000CC"/>
                </a:solidFill>
                <a:latin typeface="Times New Roman" panose="02020603050405020304" pitchFamily="18" charset="0"/>
                <a:cs typeface="Times New Roman" panose="02020603050405020304" pitchFamily="18" charset="0"/>
              </a:rPr>
              <a:t>chiếc</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thuyền</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thì</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bị</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mất</a:t>
            </a:r>
            <a:r>
              <a:rPr lang="en-US" altLang="en-US" sz="3000" b="1" dirty="0">
                <a:solidFill>
                  <a:srgbClr val="0000CC"/>
                </a:solidFill>
                <a:latin typeface="Times New Roman" panose="02020603050405020304" pitchFamily="18" charset="0"/>
                <a:cs typeface="Times New Roman" panose="02020603050405020304" pitchFamily="18" charset="0"/>
              </a:rPr>
              <a:t> 4 </a:t>
            </a:r>
            <a:r>
              <a:rPr lang="en-US" altLang="en-US" sz="3000" b="1" dirty="0" err="1">
                <a:solidFill>
                  <a:srgbClr val="0000CC"/>
                </a:solidFill>
                <a:latin typeface="Times New Roman" panose="02020603050405020304" pitchFamily="18" charset="0"/>
                <a:cs typeface="Times New Roman" panose="02020603050405020304" pitchFamily="18" charset="0"/>
              </a:rPr>
              <a:t>chiếc</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lớn</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gần</a:t>
            </a:r>
            <a:r>
              <a:rPr lang="en-US" altLang="en-US" sz="3000" b="1" dirty="0">
                <a:solidFill>
                  <a:srgbClr val="0000CC"/>
                </a:solidFill>
                <a:latin typeface="Times New Roman" panose="02020603050405020304" pitchFamily="18" charset="0"/>
                <a:cs typeface="Times New Roman" panose="02020603050405020304" pitchFamily="18" charset="0"/>
              </a:rPr>
              <a:t> 200 </a:t>
            </a:r>
            <a:r>
              <a:rPr lang="en-US" altLang="en-US" sz="3000" b="1" dirty="0" err="1">
                <a:solidFill>
                  <a:srgbClr val="0000CC"/>
                </a:solidFill>
                <a:latin typeface="Times New Roman" panose="02020603050405020304" pitchFamily="18" charset="0"/>
                <a:cs typeface="Times New Roman" panose="02020603050405020304" pitchFamily="18" charset="0"/>
              </a:rPr>
              <a:t>người</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bỏ</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mạng</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dọc</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đường</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chỉ</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huy</a:t>
            </a:r>
            <a:r>
              <a:rPr lang="en-US" altLang="en-US" sz="3000" b="1" dirty="0">
                <a:solidFill>
                  <a:srgbClr val="0000CC"/>
                </a:solidFill>
                <a:latin typeface="Times New Roman" panose="02020603050405020304" pitchFamily="18" charset="0"/>
                <a:cs typeface="Times New Roman" panose="02020603050405020304" pitchFamily="18" charset="0"/>
              </a:rPr>
              <a:t> Ma-</a:t>
            </a:r>
            <a:r>
              <a:rPr lang="en-US" altLang="en-US" sz="3000" b="1" dirty="0" err="1">
                <a:solidFill>
                  <a:srgbClr val="0000CC"/>
                </a:solidFill>
                <a:latin typeface="Times New Roman" panose="02020603050405020304" pitchFamily="18" charset="0"/>
                <a:cs typeface="Times New Roman" panose="02020603050405020304" pitchFamily="18" charset="0"/>
              </a:rPr>
              <a:t>gien</a:t>
            </a:r>
            <a:r>
              <a:rPr lang="en-US" altLang="en-US" sz="3000" b="1" dirty="0">
                <a:solidFill>
                  <a:srgbClr val="0000CC"/>
                </a:solidFill>
                <a:latin typeface="Times New Roman" panose="02020603050405020304" pitchFamily="18" charset="0"/>
                <a:cs typeface="Times New Roman" panose="02020603050405020304" pitchFamily="18" charset="0"/>
              </a:rPr>
              <a:t>-</a:t>
            </a:r>
            <a:r>
              <a:rPr lang="en-US" altLang="en-US" sz="3000" b="1" dirty="0" err="1">
                <a:solidFill>
                  <a:srgbClr val="0000CC"/>
                </a:solidFill>
                <a:latin typeface="Times New Roman" panose="02020603050405020304" pitchFamily="18" charset="0"/>
                <a:cs typeface="Times New Roman" panose="02020603050405020304" pitchFamily="18" charset="0"/>
              </a:rPr>
              <a:t>lăng</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bỏ</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mình</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khi</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giao</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chiến</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với</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dân</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đảo</a:t>
            </a:r>
            <a:r>
              <a:rPr lang="en-US" altLang="en-US" sz="3000" b="1" dirty="0">
                <a:solidFill>
                  <a:srgbClr val="0000CC"/>
                </a:solidFill>
                <a:latin typeface="Times New Roman" panose="02020603050405020304" pitchFamily="18" charset="0"/>
                <a:cs typeface="Times New Roman" panose="02020603050405020304" pitchFamily="18" charset="0"/>
              </a:rPr>
              <a:t> Ma-tan. </a:t>
            </a:r>
            <a:r>
              <a:rPr lang="en-US" altLang="en-US" sz="3000" b="1" dirty="0" err="1">
                <a:solidFill>
                  <a:srgbClr val="0000CC"/>
                </a:solidFill>
                <a:latin typeface="Times New Roman" panose="02020603050405020304" pitchFamily="18" charset="0"/>
                <a:cs typeface="Times New Roman" panose="02020603050405020304" pitchFamily="18" charset="0"/>
              </a:rPr>
              <a:t>Cuối</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cùng</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chỉ</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còn</a:t>
            </a:r>
            <a:r>
              <a:rPr lang="en-US" altLang="en-US" sz="3000" b="1" dirty="0">
                <a:solidFill>
                  <a:srgbClr val="0000CC"/>
                </a:solidFill>
                <a:latin typeface="Times New Roman" panose="02020603050405020304" pitchFamily="18" charset="0"/>
                <a:cs typeface="Times New Roman" panose="02020603050405020304" pitchFamily="18" charset="0"/>
              </a:rPr>
              <a:t> 1 </a:t>
            </a:r>
            <a:r>
              <a:rPr lang="en-US" altLang="en-US" sz="3000" b="1" dirty="0" err="1">
                <a:solidFill>
                  <a:srgbClr val="0000CC"/>
                </a:solidFill>
                <a:latin typeface="Times New Roman" panose="02020603050405020304" pitchFamily="18" charset="0"/>
                <a:cs typeface="Times New Roman" panose="02020603050405020304" pitchFamily="18" charset="0"/>
              </a:rPr>
              <a:t>chiếc</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thuyền</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và</a:t>
            </a:r>
            <a:r>
              <a:rPr lang="en-US" altLang="en-US" sz="3000" b="1" dirty="0">
                <a:solidFill>
                  <a:srgbClr val="0000CC"/>
                </a:solidFill>
                <a:latin typeface="Times New Roman" panose="02020603050405020304" pitchFamily="18" charset="0"/>
                <a:cs typeface="Times New Roman" panose="02020603050405020304" pitchFamily="18" charset="0"/>
              </a:rPr>
              <a:t> 18 </a:t>
            </a:r>
            <a:r>
              <a:rPr lang="en-US" altLang="en-US" sz="3000" b="1" dirty="0" err="1">
                <a:solidFill>
                  <a:srgbClr val="0000CC"/>
                </a:solidFill>
                <a:latin typeface="Times New Roman" panose="02020603050405020304" pitchFamily="18" charset="0"/>
                <a:cs typeface="Times New Roman" panose="02020603050405020304" pitchFamily="18" charset="0"/>
              </a:rPr>
              <a:t>thủy</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thủ</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sống</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sót</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trơ</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vê</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err="1">
                <a:solidFill>
                  <a:srgbClr val="0000CC"/>
                </a:solidFill>
                <a:latin typeface="Times New Roman" panose="02020603050405020304" pitchFamily="18" charset="0"/>
                <a:cs typeface="Times New Roman" panose="02020603050405020304" pitchFamily="18" charset="0"/>
              </a:rPr>
              <a:t>Tây</a:t>
            </a:r>
            <a:r>
              <a:rPr lang="en-US" altLang="en-US" sz="3000" b="1" dirty="0">
                <a:solidFill>
                  <a:srgbClr val="0000CC"/>
                </a:solidFill>
                <a:latin typeface="Times New Roman" panose="02020603050405020304" pitchFamily="18" charset="0"/>
                <a:cs typeface="Times New Roman" panose="02020603050405020304" pitchFamily="18" charset="0"/>
              </a:rPr>
              <a:t> </a:t>
            </a:r>
            <a:r>
              <a:rPr lang="en-US" altLang="en-US" sz="3000" b="1" dirty="0" smtClean="0">
                <a:solidFill>
                  <a:srgbClr val="0000CC"/>
                </a:solidFill>
                <a:latin typeface="Times New Roman" panose="02020603050405020304" pitchFamily="18" charset="0"/>
                <a:cs typeface="Times New Roman" panose="02020603050405020304" pitchFamily="18" charset="0"/>
              </a:rPr>
              <a:t>Ban </a:t>
            </a:r>
            <a:r>
              <a:rPr lang="en-US" altLang="en-US" sz="3000" b="1" dirty="0" err="1">
                <a:solidFill>
                  <a:srgbClr val="0000CC"/>
                </a:solidFill>
                <a:latin typeface="Times New Roman" panose="02020603050405020304" pitchFamily="18" charset="0"/>
                <a:cs typeface="Times New Roman" panose="02020603050405020304" pitchFamily="18" charset="0"/>
              </a:rPr>
              <a:t>Nha</a:t>
            </a:r>
            <a:r>
              <a:rPr lang="en-US" altLang="en-US" sz="3000" b="1" dirty="0">
                <a:solidFill>
                  <a:srgbClr val="0000CC"/>
                </a:solidFill>
                <a:latin typeface="Times New Roman" panose="02020603050405020304" pitchFamily="18" charset="0"/>
                <a:cs typeface="Times New Roman" panose="02020603050405020304" pitchFamily="18" charset="0"/>
              </a:rPr>
              <a:t>.</a:t>
            </a:r>
            <a:endParaRPr lang="en-US" altLang="en-US"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3534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9159"/>
                                        </p:tgtEl>
                                        <p:attrNameLst>
                                          <p:attrName>style.visibility</p:attrName>
                                        </p:attrNameLst>
                                      </p:cBhvr>
                                      <p:to>
                                        <p:strVal val="visible"/>
                                      </p:to>
                                    </p:set>
                                    <p:animEffect transition="in" filter="diamond(in)">
                                      <p:cBhvr>
                                        <p:cTn id="7" dur="1000"/>
                                        <p:tgtEl>
                                          <p:spTgt spid="491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7422"/>
                                        </p:tgtEl>
                                        <p:attrNameLst>
                                          <p:attrName>style.visibility</p:attrName>
                                        </p:attrNameLst>
                                      </p:cBhvr>
                                      <p:to>
                                        <p:strVal val="visible"/>
                                      </p:to>
                                    </p:set>
                                    <p:anim calcmode="discrete" valueType="clr">
                                      <p:cBhvr override="childStyle">
                                        <p:cTn id="12" dur="80"/>
                                        <p:tgtEl>
                                          <p:spTgt spid="1742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7422"/>
                                        </p:tgtEl>
                                        <p:attrNameLst>
                                          <p:attrName>fillcolor</p:attrName>
                                        </p:attrNameLst>
                                      </p:cBhvr>
                                      <p:tavLst>
                                        <p:tav tm="0">
                                          <p:val>
                                            <p:clrVal>
                                              <a:schemeClr val="accent2"/>
                                            </p:clrVal>
                                          </p:val>
                                        </p:tav>
                                        <p:tav tm="50000">
                                          <p:val>
                                            <p:clrVal>
                                              <a:schemeClr val="hlink"/>
                                            </p:clrVal>
                                          </p:val>
                                        </p:tav>
                                      </p:tavLst>
                                    </p:anim>
                                    <p:set>
                                      <p:cBhvr>
                                        <p:cTn id="14" dur="80"/>
                                        <p:tgtEl>
                                          <p:spTgt spid="17422"/>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7423"/>
                                        </p:tgtEl>
                                        <p:attrNameLst>
                                          <p:attrName>style.visibility</p:attrName>
                                        </p:attrNameLst>
                                      </p:cBhvr>
                                      <p:to>
                                        <p:strVal val="visible"/>
                                      </p:to>
                                    </p:set>
                                    <p:animEffect transition="in" filter="randombar(horizontal)">
                                      <p:cBhvr>
                                        <p:cTn id="19" dur="500"/>
                                        <p:tgtEl>
                                          <p:spTgt spid="1742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7424"/>
                                        </p:tgtEl>
                                        <p:attrNameLst>
                                          <p:attrName>style.visibility</p:attrName>
                                        </p:attrNameLst>
                                      </p:cBhvr>
                                      <p:to>
                                        <p:strVal val="visible"/>
                                      </p:to>
                                    </p:set>
                                    <p:animEffect transition="in" filter="randombar(horizontal)">
                                      <p:cBhvr>
                                        <p:cTn id="24" dur="500"/>
                                        <p:tgtEl>
                                          <p:spTgt spid="17424"/>
                                        </p:tgtEl>
                                      </p:cBhvr>
                                    </p:animEffec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7425"/>
                                        </p:tgtEl>
                                        <p:attrNameLst>
                                          <p:attrName>style.visibility</p:attrName>
                                        </p:attrNameLst>
                                      </p:cBhvr>
                                      <p:to>
                                        <p:strVal val="visible"/>
                                      </p:to>
                                    </p:set>
                                    <p:anim calcmode="discrete" valueType="clr">
                                      <p:cBhvr override="childStyle">
                                        <p:cTn id="29" dur="80"/>
                                        <p:tgtEl>
                                          <p:spTgt spid="17425"/>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7425"/>
                                        </p:tgtEl>
                                        <p:attrNameLst>
                                          <p:attrName>fillcolor</p:attrName>
                                        </p:attrNameLst>
                                      </p:cBhvr>
                                      <p:tavLst>
                                        <p:tav tm="0">
                                          <p:val>
                                            <p:clrVal>
                                              <a:schemeClr val="accent2"/>
                                            </p:clrVal>
                                          </p:val>
                                        </p:tav>
                                        <p:tav tm="50000">
                                          <p:val>
                                            <p:clrVal>
                                              <a:schemeClr val="hlink"/>
                                            </p:clrVal>
                                          </p:val>
                                        </p:tav>
                                      </p:tavLst>
                                    </p:anim>
                                    <p:set>
                                      <p:cBhvr>
                                        <p:cTn id="31" dur="80"/>
                                        <p:tgtEl>
                                          <p:spTgt spid="17425"/>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7426"/>
                                        </p:tgtEl>
                                        <p:attrNameLst>
                                          <p:attrName>style.visibility</p:attrName>
                                        </p:attrNameLst>
                                      </p:cBhvr>
                                      <p:to>
                                        <p:strVal val="visible"/>
                                      </p:to>
                                    </p:set>
                                    <p:animEffect transition="in" filter="wheel(1)">
                                      <p:cBhvr>
                                        <p:cTn id="36" dur="1000"/>
                                        <p:tgtEl>
                                          <p:spTgt spid="17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p:bldP spid="17422" grpId="0"/>
      <p:bldP spid="17423" grpId="0"/>
      <p:bldP spid="17424" grpId="0"/>
      <p:bldP spid="17425" grpId="0"/>
      <p:bldP spid="1742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320800" y="0"/>
            <a:ext cx="9448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3400" b="1">
                <a:solidFill>
                  <a:srgbClr val="FF0000"/>
                </a:solidFill>
                <a:latin typeface="Times New Roman" pitchFamily="18" charset="0"/>
              </a:rPr>
              <a:t> </a:t>
            </a:r>
          </a:p>
        </p:txBody>
      </p:sp>
      <p:pic>
        <p:nvPicPr>
          <p:cNvPr id="18435" name="Picture 21"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12918">
            <a:off x="10860617" y="3175"/>
            <a:ext cx="1394883"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
          <p:cNvSpPr txBox="1">
            <a:spLocks noChangeArrowheads="1"/>
          </p:cNvSpPr>
          <p:nvPr/>
        </p:nvSpPr>
        <p:spPr bwMode="auto">
          <a:xfrm>
            <a:off x="609600" y="2057400"/>
            <a:ext cx="111252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150000"/>
              </a:lnSpc>
              <a:spcBef>
                <a:spcPct val="0"/>
              </a:spcBef>
              <a:buFont typeface="Wingdings" pitchFamily="2" charset="2"/>
              <a:buNone/>
            </a:pPr>
            <a:r>
              <a:rPr lang="en-US" altLang="en-US" sz="4000" dirty="0"/>
              <a:t> </a:t>
            </a:r>
            <a:r>
              <a:rPr lang="en-US" altLang="en-US" sz="4000" b="1" dirty="0" err="1">
                <a:solidFill>
                  <a:srgbClr val="3333CC"/>
                </a:solidFill>
                <a:latin typeface="Times New Roman" pitchFamily="18" charset="0"/>
                <a:cs typeface="Times New Roman" pitchFamily="18" charset="0"/>
              </a:rPr>
              <a:t>Đoàn</a:t>
            </a:r>
            <a:r>
              <a:rPr lang="en-US" altLang="en-US" sz="4000" b="1" dirty="0">
                <a:solidFill>
                  <a:srgbClr val="3333CC"/>
                </a:solidFill>
                <a:latin typeface="Times New Roman" pitchFamily="18" charset="0"/>
                <a:cs typeface="Times New Roman" pitchFamily="18" charset="0"/>
              </a:rPr>
              <a:t> </a:t>
            </a:r>
            <a:r>
              <a:rPr lang="en-US" altLang="en-US" sz="4000" b="1" dirty="0" err="1">
                <a:solidFill>
                  <a:srgbClr val="3333CC"/>
                </a:solidFill>
                <a:latin typeface="Times New Roman" pitchFamily="18" charset="0"/>
                <a:cs typeface="Times New Roman" pitchFamily="18" charset="0"/>
              </a:rPr>
              <a:t>thuyền</a:t>
            </a:r>
            <a:r>
              <a:rPr lang="en-US" altLang="en-US" sz="4000" b="1" dirty="0">
                <a:solidFill>
                  <a:srgbClr val="3333CC"/>
                </a:solidFill>
                <a:latin typeface="Times New Roman" pitchFamily="18" charset="0"/>
                <a:cs typeface="Times New Roman" pitchFamily="18" charset="0"/>
              </a:rPr>
              <a:t> </a:t>
            </a:r>
            <a:r>
              <a:rPr lang="en-US" altLang="en-US" sz="4000" b="1" dirty="0" err="1">
                <a:solidFill>
                  <a:srgbClr val="3333CC"/>
                </a:solidFill>
                <a:latin typeface="Times New Roman" pitchFamily="18" charset="0"/>
                <a:cs typeface="Times New Roman" pitchFamily="18" charset="0"/>
              </a:rPr>
              <a:t>của</a:t>
            </a:r>
            <a:r>
              <a:rPr lang="en-US" altLang="en-US" sz="4000" b="1" dirty="0">
                <a:solidFill>
                  <a:srgbClr val="3333CC"/>
                </a:solidFill>
                <a:latin typeface="Times New Roman" pitchFamily="18" charset="0"/>
                <a:cs typeface="Times New Roman" pitchFamily="18" charset="0"/>
              </a:rPr>
              <a:t> Ma-</a:t>
            </a:r>
            <a:r>
              <a:rPr lang="en-US" altLang="en-US" sz="4000" b="1" dirty="0" err="1">
                <a:solidFill>
                  <a:srgbClr val="3333CC"/>
                </a:solidFill>
                <a:latin typeface="Times New Roman" pitchFamily="18" charset="0"/>
                <a:cs typeface="Times New Roman" pitchFamily="18" charset="0"/>
              </a:rPr>
              <a:t>gien</a:t>
            </a:r>
            <a:r>
              <a:rPr lang="en-US" altLang="en-US" sz="4000" b="1" dirty="0">
                <a:solidFill>
                  <a:srgbClr val="3333CC"/>
                </a:solidFill>
                <a:latin typeface="Times New Roman" pitchFamily="18" charset="0"/>
                <a:cs typeface="Times New Roman" pitchFamily="18" charset="0"/>
              </a:rPr>
              <a:t>-</a:t>
            </a:r>
            <a:r>
              <a:rPr lang="en-US" altLang="en-US" sz="4000" b="1" dirty="0" err="1">
                <a:solidFill>
                  <a:srgbClr val="3333CC"/>
                </a:solidFill>
                <a:latin typeface="Times New Roman" pitchFamily="18" charset="0"/>
                <a:cs typeface="Times New Roman" pitchFamily="18" charset="0"/>
              </a:rPr>
              <a:t>lăng</a:t>
            </a:r>
            <a:r>
              <a:rPr lang="en-US" altLang="en-US" sz="4000" b="1" dirty="0">
                <a:solidFill>
                  <a:srgbClr val="3333CC"/>
                </a:solidFill>
                <a:latin typeface="Times New Roman" pitchFamily="18" charset="0"/>
                <a:cs typeface="Times New Roman" pitchFamily="18" charset="0"/>
              </a:rPr>
              <a:t> </a:t>
            </a:r>
            <a:r>
              <a:rPr lang="en-US" altLang="en-US" sz="4000" b="1" dirty="0" err="1">
                <a:solidFill>
                  <a:srgbClr val="3333CC"/>
                </a:solidFill>
                <a:latin typeface="Times New Roman" pitchFamily="18" charset="0"/>
                <a:cs typeface="Times New Roman" pitchFamily="18" charset="0"/>
              </a:rPr>
              <a:t>xuất</a:t>
            </a:r>
            <a:r>
              <a:rPr lang="en-US" altLang="en-US" sz="4000" b="1" dirty="0">
                <a:solidFill>
                  <a:srgbClr val="3333CC"/>
                </a:solidFill>
                <a:latin typeface="Times New Roman" pitchFamily="18" charset="0"/>
                <a:cs typeface="Times New Roman" pitchFamily="18" charset="0"/>
              </a:rPr>
              <a:t> </a:t>
            </a:r>
            <a:r>
              <a:rPr lang="en-US" altLang="en-US" sz="4000" b="1" dirty="0" err="1">
                <a:solidFill>
                  <a:srgbClr val="3333CC"/>
                </a:solidFill>
                <a:latin typeface="Times New Roman" pitchFamily="18" charset="0"/>
                <a:cs typeface="Times New Roman" pitchFamily="18" charset="0"/>
              </a:rPr>
              <a:t>phát</a:t>
            </a:r>
            <a:r>
              <a:rPr lang="en-US" altLang="en-US" sz="4000" b="1" dirty="0">
                <a:solidFill>
                  <a:srgbClr val="3333CC"/>
                </a:solidFill>
                <a:latin typeface="Times New Roman" pitchFamily="18" charset="0"/>
                <a:cs typeface="Times New Roman" pitchFamily="18" charset="0"/>
              </a:rPr>
              <a:t> </a:t>
            </a:r>
            <a:r>
              <a:rPr lang="en-US" altLang="en-US" sz="4000" b="1" dirty="0" err="1">
                <a:solidFill>
                  <a:srgbClr val="3333CC"/>
                </a:solidFill>
                <a:latin typeface="Times New Roman" pitchFamily="18" charset="0"/>
                <a:cs typeface="Times New Roman" pitchFamily="18" charset="0"/>
              </a:rPr>
              <a:t>từ</a:t>
            </a:r>
            <a:r>
              <a:rPr lang="en-US" altLang="en-US" sz="4000" b="1" dirty="0">
                <a:solidFill>
                  <a:srgbClr val="3333CC"/>
                </a:solidFill>
                <a:latin typeface="Times New Roman" pitchFamily="18" charset="0"/>
                <a:cs typeface="Times New Roman" pitchFamily="18" charset="0"/>
              </a:rPr>
              <a:t> </a:t>
            </a:r>
            <a:r>
              <a:rPr lang="en-US" altLang="en-US" sz="4000" b="1" dirty="0" err="1">
                <a:solidFill>
                  <a:srgbClr val="3333CC"/>
                </a:solidFill>
                <a:latin typeface="Times New Roman" pitchFamily="18" charset="0"/>
                <a:cs typeface="Times New Roman" pitchFamily="18" charset="0"/>
              </a:rPr>
              <a:t>đâu</a:t>
            </a:r>
            <a:r>
              <a:rPr lang="en-US" altLang="en-US" sz="4000" b="1" dirty="0">
                <a:solidFill>
                  <a:srgbClr val="3333CC"/>
                </a:solidFill>
                <a:latin typeface="Times New Roman" pitchFamily="18" charset="0"/>
                <a:cs typeface="Times New Roman" pitchFamily="18" charset="0"/>
              </a:rPr>
              <a:t>?</a:t>
            </a:r>
          </a:p>
          <a:p>
            <a:pPr marL="571500" indent="-571500" eaLnBrk="1" hangingPunct="1">
              <a:spcBef>
                <a:spcPct val="0"/>
              </a:spcBef>
              <a:buFont typeface="Wingdings" panose="05000000000000000000" pitchFamily="2" charset="2"/>
              <a:buChar char="Ø"/>
            </a:pPr>
            <a:r>
              <a:rPr lang="en-US" altLang="en-US" sz="4000" dirty="0"/>
              <a:t> </a:t>
            </a:r>
            <a:r>
              <a:rPr lang="en-US" altLang="en-US" sz="4000" b="1" dirty="0" err="1">
                <a:latin typeface="Times New Roman" pitchFamily="18" charset="0"/>
                <a:cs typeface="Times New Roman" pitchFamily="18" charset="0"/>
              </a:rPr>
              <a:t>Đoàn</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thuyền</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của</a:t>
            </a:r>
            <a:r>
              <a:rPr lang="en-US" altLang="en-US" sz="4000" b="1" dirty="0">
                <a:latin typeface="Times New Roman" pitchFamily="18" charset="0"/>
                <a:cs typeface="Times New Roman" pitchFamily="18" charset="0"/>
              </a:rPr>
              <a:t> Ma-</a:t>
            </a:r>
            <a:r>
              <a:rPr lang="en-US" altLang="en-US" sz="4000" b="1" dirty="0" err="1">
                <a:latin typeface="Times New Roman" pitchFamily="18" charset="0"/>
                <a:cs typeface="Times New Roman" pitchFamily="18" charset="0"/>
              </a:rPr>
              <a:t>gien</a:t>
            </a:r>
            <a:r>
              <a:rPr lang="en-US" altLang="en-US" sz="4000" b="1" dirty="0">
                <a:latin typeface="Times New Roman" pitchFamily="18" charset="0"/>
                <a:cs typeface="Times New Roman" pitchFamily="18" charset="0"/>
              </a:rPr>
              <a:t>-</a:t>
            </a:r>
            <a:r>
              <a:rPr lang="en-US" altLang="en-US" sz="4000" b="1" dirty="0" err="1">
                <a:latin typeface="Times New Roman" pitchFamily="18" charset="0"/>
                <a:cs typeface="Times New Roman" pitchFamily="18" charset="0"/>
              </a:rPr>
              <a:t>lăng</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xuất</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phát</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từ</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Xê</a:t>
            </a:r>
            <a:r>
              <a:rPr lang="en-US" altLang="en-US" sz="4000" b="1" dirty="0">
                <a:latin typeface="Times New Roman" pitchFamily="18" charset="0"/>
                <a:cs typeface="Times New Roman" pitchFamily="18" charset="0"/>
              </a:rPr>
              <a:t>-vi-la </a:t>
            </a:r>
            <a:r>
              <a:rPr lang="en-US" altLang="en-US" sz="4000" b="1" dirty="0" err="1">
                <a:latin typeface="Times New Roman" pitchFamily="18" charset="0"/>
                <a:cs typeface="Times New Roman" pitchFamily="18" charset="0"/>
              </a:rPr>
              <a:t>nước</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Tây</a:t>
            </a:r>
            <a:r>
              <a:rPr lang="en-US" altLang="en-US" sz="4000" b="1" dirty="0">
                <a:latin typeface="Times New Roman" pitchFamily="18" charset="0"/>
                <a:cs typeface="Times New Roman" pitchFamily="18" charset="0"/>
              </a:rPr>
              <a:t> Ban </a:t>
            </a:r>
            <a:r>
              <a:rPr lang="en-US" altLang="en-US" sz="4000" b="1" dirty="0" err="1">
                <a:latin typeface="Times New Roman" pitchFamily="18" charset="0"/>
                <a:cs typeface="Times New Roman" pitchFamily="18" charset="0"/>
              </a:rPr>
              <a:t>Nha</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thuộc</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Châu</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Âu</a:t>
            </a:r>
            <a:endParaRPr lang="en-US" altLang="en-US" sz="4000" b="1" dirty="0">
              <a:latin typeface="Times New Roman" pitchFamily="18" charset="0"/>
              <a:cs typeface="Times New Roman" pitchFamily="18" charset="0"/>
            </a:endParaRPr>
          </a:p>
        </p:txBody>
      </p:sp>
      <p:graphicFrame>
        <p:nvGraphicFramePr>
          <p:cNvPr id="18437" name="Object 2"/>
          <p:cNvGraphicFramePr>
            <a:graphicFrameLocks noChangeAspect="1"/>
          </p:cNvGraphicFramePr>
          <p:nvPr/>
        </p:nvGraphicFramePr>
        <p:xfrm>
          <a:off x="0" y="57151"/>
          <a:ext cx="2133600" cy="1274763"/>
        </p:xfrm>
        <a:graphic>
          <a:graphicData uri="http://schemas.openxmlformats.org/presentationml/2006/ole">
            <mc:AlternateContent xmlns:mc="http://schemas.openxmlformats.org/markup-compatibility/2006">
              <mc:Choice xmlns:v="urn:schemas-microsoft-com:vml" Requires="v">
                <p:oleObj spid="_x0000_s3082" name="Clip" r:id="rId4" imgW="1278331" imgH="1273759" progId="MS_ClipArt_Gallery.2">
                  <p:embed/>
                </p:oleObj>
              </mc:Choice>
              <mc:Fallback>
                <p:oleObj name="Clip" r:id="rId4" imgW="1278331" imgH="1273759"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151"/>
                        <a:ext cx="2133600" cy="1274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2367598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 calcmode="lin" valueType="num">
                                      <p:cBhvr>
                                        <p:cTn id="15" dur="500" fill="hold"/>
                                        <p:tgtEl>
                                          <p:spTgt spid="10">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0">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0">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320800" y="0"/>
            <a:ext cx="9448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3400" b="1">
                <a:solidFill>
                  <a:srgbClr val="FF0000"/>
                </a:solidFill>
                <a:latin typeface="Times New Roman" pitchFamily="18" charset="0"/>
              </a:rPr>
              <a:t> </a:t>
            </a:r>
          </a:p>
        </p:txBody>
      </p:sp>
      <p:pic>
        <p:nvPicPr>
          <p:cNvPr id="19459" name="Picture 21"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12918">
            <a:off x="10860617" y="3175"/>
            <a:ext cx="1394883"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9"/>
          <p:cNvSpPr txBox="1">
            <a:spLocks noChangeArrowheads="1"/>
          </p:cNvSpPr>
          <p:nvPr/>
        </p:nvSpPr>
        <p:spPr bwMode="auto">
          <a:xfrm>
            <a:off x="0" y="57151"/>
            <a:ext cx="12448117"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150000"/>
              </a:lnSpc>
              <a:spcBef>
                <a:spcPct val="0"/>
              </a:spcBef>
              <a:buFont typeface="Wingdings" pitchFamily="2" charset="2"/>
              <a:buNone/>
            </a:pPr>
            <a:r>
              <a:rPr lang="en-US" altLang="en-US" sz="3600" b="1" dirty="0">
                <a:solidFill>
                  <a:srgbClr val="D60093"/>
                </a:solidFill>
                <a:latin typeface="Times New Roman" pitchFamily="18" charset="0"/>
                <a:cs typeface="Times New Roman" pitchFamily="18" charset="0"/>
              </a:rPr>
              <a:t> </a:t>
            </a:r>
            <a:r>
              <a:rPr lang="en-US" altLang="en-US" sz="3600" b="1" u="sng" dirty="0" err="1">
                <a:solidFill>
                  <a:srgbClr val="D60093"/>
                </a:solidFill>
                <a:latin typeface="Times New Roman" pitchFamily="18" charset="0"/>
                <a:cs typeface="Times New Roman" pitchFamily="18" charset="0"/>
              </a:rPr>
              <a:t>Đọc</a:t>
            </a:r>
            <a:r>
              <a:rPr lang="en-US" altLang="en-US" sz="3600" b="1" u="sng" dirty="0">
                <a:solidFill>
                  <a:srgbClr val="D60093"/>
                </a:solidFill>
                <a:latin typeface="Times New Roman" pitchFamily="18" charset="0"/>
                <a:cs typeface="Times New Roman" pitchFamily="18" charset="0"/>
              </a:rPr>
              <a:t> </a:t>
            </a:r>
            <a:r>
              <a:rPr lang="en-US" altLang="en-US" sz="3600" b="1" u="sng" dirty="0" err="1">
                <a:solidFill>
                  <a:srgbClr val="D60093"/>
                </a:solidFill>
                <a:latin typeface="Times New Roman" pitchFamily="18" charset="0"/>
                <a:cs typeface="Times New Roman" pitchFamily="18" charset="0"/>
              </a:rPr>
              <a:t>lướt</a:t>
            </a:r>
            <a:r>
              <a:rPr lang="en-US" altLang="en-US" sz="3600" b="1" u="sng" dirty="0">
                <a:solidFill>
                  <a:srgbClr val="D60093"/>
                </a:solidFill>
                <a:latin typeface="Times New Roman" pitchFamily="18" charset="0"/>
                <a:cs typeface="Times New Roman" pitchFamily="18" charset="0"/>
              </a:rPr>
              <a:t> </a:t>
            </a:r>
            <a:r>
              <a:rPr lang="en-US" altLang="en-US" sz="3600" b="1" u="sng" dirty="0" err="1">
                <a:solidFill>
                  <a:srgbClr val="D60093"/>
                </a:solidFill>
                <a:latin typeface="Times New Roman" pitchFamily="18" charset="0"/>
                <a:cs typeface="Times New Roman" pitchFamily="18" charset="0"/>
              </a:rPr>
              <a:t>toàn</a:t>
            </a:r>
            <a:r>
              <a:rPr lang="en-US" altLang="en-US" sz="3600" b="1" u="sng" dirty="0">
                <a:solidFill>
                  <a:srgbClr val="D60093"/>
                </a:solidFill>
                <a:latin typeface="Times New Roman" pitchFamily="18" charset="0"/>
                <a:cs typeface="Times New Roman" pitchFamily="18" charset="0"/>
              </a:rPr>
              <a:t> </a:t>
            </a:r>
            <a:r>
              <a:rPr lang="en-US" altLang="en-US" sz="3600" b="1" u="sng" dirty="0" err="1">
                <a:solidFill>
                  <a:srgbClr val="D60093"/>
                </a:solidFill>
                <a:latin typeface="Times New Roman" pitchFamily="18" charset="0"/>
                <a:cs typeface="Times New Roman" pitchFamily="18" charset="0"/>
              </a:rPr>
              <a:t>bài</a:t>
            </a:r>
            <a:r>
              <a:rPr lang="en-US" altLang="en-US" sz="3600" b="1" u="sng" dirty="0">
                <a:solidFill>
                  <a:srgbClr val="D60093"/>
                </a:solidFill>
                <a:latin typeface="Times New Roman" pitchFamily="18" charset="0"/>
                <a:cs typeface="Times New Roman" pitchFamily="18" charset="0"/>
              </a:rPr>
              <a:t> </a:t>
            </a:r>
            <a:r>
              <a:rPr lang="en-US" altLang="en-US" sz="3600" b="1" u="sng" dirty="0" err="1">
                <a:solidFill>
                  <a:srgbClr val="D60093"/>
                </a:solidFill>
                <a:latin typeface="Times New Roman" pitchFamily="18" charset="0"/>
                <a:cs typeface="Times New Roman" pitchFamily="18" charset="0"/>
              </a:rPr>
              <a:t>thảo</a:t>
            </a:r>
            <a:r>
              <a:rPr lang="en-US" altLang="en-US" sz="3600" b="1" u="sng" dirty="0">
                <a:solidFill>
                  <a:srgbClr val="D60093"/>
                </a:solidFill>
                <a:latin typeface="Times New Roman" pitchFamily="18" charset="0"/>
                <a:cs typeface="Times New Roman" pitchFamily="18" charset="0"/>
              </a:rPr>
              <a:t> </a:t>
            </a:r>
            <a:r>
              <a:rPr lang="en-US" altLang="en-US" sz="3600" b="1" u="sng" dirty="0" err="1">
                <a:solidFill>
                  <a:srgbClr val="D60093"/>
                </a:solidFill>
                <a:latin typeface="Times New Roman" pitchFamily="18" charset="0"/>
                <a:cs typeface="Times New Roman" pitchFamily="18" charset="0"/>
              </a:rPr>
              <a:t>luận</a:t>
            </a:r>
            <a:r>
              <a:rPr lang="en-US" altLang="en-US" sz="3600" b="1" u="sng" dirty="0">
                <a:solidFill>
                  <a:srgbClr val="D60093"/>
                </a:solidFill>
                <a:latin typeface="Times New Roman" pitchFamily="18" charset="0"/>
                <a:cs typeface="Times New Roman" pitchFamily="18" charset="0"/>
              </a:rPr>
              <a:t> </a:t>
            </a:r>
            <a:r>
              <a:rPr lang="en-US" altLang="en-US" sz="3600" b="1" u="sng" dirty="0" err="1">
                <a:solidFill>
                  <a:srgbClr val="D60093"/>
                </a:solidFill>
                <a:latin typeface="Times New Roman" pitchFamily="18" charset="0"/>
                <a:cs typeface="Times New Roman" pitchFamily="18" charset="0"/>
              </a:rPr>
              <a:t>nhóm</a:t>
            </a:r>
            <a:r>
              <a:rPr lang="en-US" altLang="en-US" sz="3600" b="1" u="sng" dirty="0">
                <a:solidFill>
                  <a:srgbClr val="D60093"/>
                </a:solidFill>
                <a:latin typeface="Times New Roman" pitchFamily="18" charset="0"/>
                <a:cs typeface="Times New Roman" pitchFamily="18" charset="0"/>
              </a:rPr>
              <a:t> </a:t>
            </a:r>
            <a:r>
              <a:rPr lang="en-US" altLang="en-US" sz="3600" b="1" u="sng" dirty="0" err="1">
                <a:solidFill>
                  <a:srgbClr val="D60093"/>
                </a:solidFill>
                <a:latin typeface="Times New Roman" pitchFamily="18" charset="0"/>
                <a:cs typeface="Times New Roman" pitchFamily="18" charset="0"/>
              </a:rPr>
              <a:t>đôi</a:t>
            </a:r>
            <a:r>
              <a:rPr lang="en-US" altLang="en-US" sz="3600" b="1" u="sng" dirty="0">
                <a:solidFill>
                  <a:srgbClr val="D60093"/>
                </a:solidFill>
                <a:latin typeface="Times New Roman" pitchFamily="18" charset="0"/>
                <a:cs typeface="Times New Roman" pitchFamily="18" charset="0"/>
              </a:rPr>
              <a:t>:</a:t>
            </a:r>
          </a:p>
          <a:p>
            <a:pPr algn="ctr" eaLnBrk="1" hangingPunct="1">
              <a:lnSpc>
                <a:spcPct val="150000"/>
              </a:lnSpc>
              <a:spcBef>
                <a:spcPct val="0"/>
              </a:spcBef>
              <a:buFont typeface="Wingdings" pitchFamily="2" charset="2"/>
              <a:buNone/>
            </a:pPr>
            <a:r>
              <a:rPr lang="en-US" altLang="en-US" sz="3600" b="1" dirty="0" err="1">
                <a:solidFill>
                  <a:srgbClr val="0000FF"/>
                </a:solidFill>
                <a:latin typeface="Times New Roman" pitchFamily="18" charset="0"/>
                <a:cs typeface="Times New Roman" pitchFamily="18" charset="0"/>
              </a:rPr>
              <a:t>Hạm</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đội</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của</a:t>
            </a:r>
            <a:r>
              <a:rPr lang="en-US" altLang="en-US" sz="3600" b="1" dirty="0">
                <a:solidFill>
                  <a:srgbClr val="0000FF"/>
                </a:solidFill>
                <a:latin typeface="Times New Roman" pitchFamily="18" charset="0"/>
                <a:cs typeface="Times New Roman" pitchFamily="18" charset="0"/>
              </a:rPr>
              <a:t> Ma-</a:t>
            </a:r>
            <a:r>
              <a:rPr lang="en-US" altLang="en-US" sz="3600" b="1" dirty="0" err="1">
                <a:solidFill>
                  <a:srgbClr val="0000FF"/>
                </a:solidFill>
                <a:latin typeface="Times New Roman" pitchFamily="18" charset="0"/>
                <a:cs typeface="Times New Roman" pitchFamily="18" charset="0"/>
              </a:rPr>
              <a:t>gien</a:t>
            </a:r>
            <a:r>
              <a:rPr lang="en-US" altLang="en-US" sz="3600" b="1" dirty="0">
                <a:solidFill>
                  <a:srgbClr val="0000FF"/>
                </a:solidFill>
                <a:latin typeface="Times New Roman" pitchFamily="18" charset="0"/>
                <a:cs typeface="Times New Roman" pitchFamily="18" charset="0"/>
              </a:rPr>
              <a:t>-</a:t>
            </a:r>
            <a:r>
              <a:rPr lang="en-US" altLang="en-US" sz="3600" b="1" dirty="0" err="1">
                <a:solidFill>
                  <a:srgbClr val="0000FF"/>
                </a:solidFill>
                <a:latin typeface="Times New Roman" pitchFamily="18" charset="0"/>
                <a:cs typeface="Times New Roman" pitchFamily="18" charset="0"/>
              </a:rPr>
              <a:t>lăng</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đã</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đi</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theo</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hành</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trình</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nào</a:t>
            </a:r>
            <a:r>
              <a:rPr lang="en-US" altLang="en-US" sz="3600" b="1" dirty="0">
                <a:solidFill>
                  <a:srgbClr val="0000FF"/>
                </a:solidFill>
                <a:latin typeface="Times New Roman" pitchFamily="18" charset="0"/>
                <a:cs typeface="Times New Roman" pitchFamily="18" charset="0"/>
              </a:rPr>
              <a:t>? </a:t>
            </a:r>
            <a:endParaRPr lang="en-US" altLang="en-US" sz="3600" b="1" dirty="0" smtClean="0">
              <a:solidFill>
                <a:srgbClr val="0000FF"/>
              </a:solidFill>
              <a:latin typeface="Times New Roman" pitchFamily="18" charset="0"/>
              <a:cs typeface="Times New Roman" pitchFamily="18" charset="0"/>
            </a:endParaRPr>
          </a:p>
          <a:p>
            <a:pPr algn="ctr" eaLnBrk="1" hangingPunct="1">
              <a:lnSpc>
                <a:spcPct val="150000"/>
              </a:lnSpc>
              <a:spcBef>
                <a:spcPct val="0"/>
              </a:spcBef>
              <a:buFont typeface="Wingdings" pitchFamily="2" charset="2"/>
              <a:buNone/>
            </a:pPr>
            <a:r>
              <a:rPr lang="en-US" altLang="en-US" sz="3600" b="1" dirty="0" err="1" smtClean="0">
                <a:solidFill>
                  <a:srgbClr val="0000FF"/>
                </a:solidFill>
                <a:latin typeface="Times New Roman" pitchFamily="18" charset="0"/>
                <a:cs typeface="Times New Roman" pitchFamily="18" charset="0"/>
              </a:rPr>
              <a:t>Chọn</a:t>
            </a:r>
            <a:r>
              <a:rPr lang="en-US" altLang="en-US" sz="3600" b="1" dirty="0" smtClean="0">
                <a:solidFill>
                  <a:srgbClr val="0000FF"/>
                </a:solidFill>
                <a:latin typeface="Times New Roman" pitchFamily="18" charset="0"/>
                <a:cs typeface="Times New Roman" pitchFamily="18" charset="0"/>
              </a:rPr>
              <a:t> </a:t>
            </a:r>
            <a:r>
              <a:rPr lang="en-US" altLang="en-US" sz="3600" b="1" dirty="0">
                <a:solidFill>
                  <a:srgbClr val="0000FF"/>
                </a:solidFill>
                <a:latin typeface="Times New Roman" pitchFamily="18" charset="0"/>
                <a:cs typeface="Times New Roman" pitchFamily="18" charset="0"/>
              </a:rPr>
              <a:t>ý </a:t>
            </a:r>
            <a:r>
              <a:rPr lang="en-US" altLang="en-US" sz="3600" b="1" dirty="0" err="1">
                <a:solidFill>
                  <a:srgbClr val="0000FF"/>
                </a:solidFill>
                <a:latin typeface="Times New Roman" pitchFamily="18" charset="0"/>
                <a:cs typeface="Times New Roman" pitchFamily="18" charset="0"/>
              </a:rPr>
              <a:t>đúng</a:t>
            </a:r>
            <a:r>
              <a:rPr lang="en-US" altLang="en-US" sz="3600" b="1" dirty="0">
                <a:solidFill>
                  <a:srgbClr val="0000FF"/>
                </a:solidFill>
                <a:latin typeface="Times New Roman" pitchFamily="18" charset="0"/>
                <a:cs typeface="Times New Roman" pitchFamily="18" charset="0"/>
              </a:rPr>
              <a:t>:</a:t>
            </a:r>
          </a:p>
          <a:p>
            <a:pPr eaLnBrk="1" hangingPunct="1">
              <a:lnSpc>
                <a:spcPct val="150000"/>
              </a:lnSpc>
              <a:spcBef>
                <a:spcPct val="0"/>
              </a:spcBef>
              <a:buFont typeface="Wingdings" pitchFamily="2" charset="2"/>
              <a:buAutoNum type="alphaLcParenR"/>
            </a:pP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Châu</a:t>
            </a:r>
            <a:r>
              <a:rPr lang="en-US" altLang="en-US" sz="3600" dirty="0" smtClean="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Âu</a:t>
            </a:r>
            <a:r>
              <a:rPr lang="en-US" altLang="en-US" sz="3600" dirty="0">
                <a:latin typeface="Times New Roman" pitchFamily="18" charset="0"/>
                <a:cs typeface="Times New Roman" pitchFamily="18" charset="0"/>
              </a:rPr>
              <a:t> - </a:t>
            </a:r>
            <a:r>
              <a:rPr lang="en-US" altLang="en-US" sz="3600" dirty="0" err="1">
                <a:latin typeface="Times New Roman" pitchFamily="18" charset="0"/>
                <a:cs typeface="Times New Roman" pitchFamily="18" charset="0"/>
              </a:rPr>
              <a:t>Đại</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Tây</a:t>
            </a:r>
            <a:r>
              <a:rPr lang="en-US" altLang="en-US" sz="3600" dirty="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Dương</a:t>
            </a:r>
            <a:r>
              <a:rPr lang="en-US" altLang="en-US" sz="3600" dirty="0" smtClean="0">
                <a:latin typeface="Times New Roman" pitchFamily="18" charset="0"/>
                <a:cs typeface="Times New Roman" pitchFamily="18" charset="0"/>
              </a:rPr>
              <a:t> - </a:t>
            </a:r>
            <a:r>
              <a:rPr lang="en-US" altLang="en-US" sz="3600" dirty="0" err="1">
                <a:latin typeface="Times New Roman" pitchFamily="18" charset="0"/>
                <a:cs typeface="Times New Roman" pitchFamily="18" charset="0"/>
              </a:rPr>
              <a:t>châu</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Mĩ</a:t>
            </a:r>
            <a:r>
              <a:rPr lang="en-US" altLang="en-US" sz="3600" dirty="0">
                <a:latin typeface="Times New Roman" pitchFamily="18" charset="0"/>
                <a:cs typeface="Times New Roman" pitchFamily="18" charset="0"/>
              </a:rPr>
              <a:t> </a:t>
            </a:r>
            <a:r>
              <a:rPr lang="en-US" altLang="en-US" sz="3600" dirty="0" smtClean="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châu</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Âu</a:t>
            </a:r>
            <a:r>
              <a:rPr lang="en-US" altLang="en-US" sz="3600" dirty="0" smtClean="0">
                <a:latin typeface="Times New Roman" pitchFamily="18" charset="0"/>
                <a:cs typeface="Times New Roman" pitchFamily="18" charset="0"/>
              </a:rPr>
              <a:t>.</a:t>
            </a:r>
            <a:endParaRPr lang="en-US" altLang="en-US" sz="3600" dirty="0">
              <a:latin typeface="Times New Roman" pitchFamily="18" charset="0"/>
              <a:cs typeface="Times New Roman" pitchFamily="18" charset="0"/>
            </a:endParaRPr>
          </a:p>
          <a:p>
            <a:pPr eaLnBrk="1" hangingPunct="1">
              <a:spcBef>
                <a:spcPct val="0"/>
              </a:spcBef>
              <a:buFont typeface="Wingdings" pitchFamily="2" charset="2"/>
              <a:buAutoNum type="alphaLcParenR"/>
            </a:pP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Châu</a:t>
            </a:r>
            <a:r>
              <a:rPr lang="en-US" altLang="en-US" sz="3600" dirty="0" smtClean="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Âu</a:t>
            </a:r>
            <a:r>
              <a:rPr lang="en-US" altLang="en-US" sz="3600" dirty="0">
                <a:latin typeface="Times New Roman" pitchFamily="18" charset="0"/>
                <a:cs typeface="Times New Roman" pitchFamily="18" charset="0"/>
              </a:rPr>
              <a:t> - </a:t>
            </a:r>
            <a:r>
              <a:rPr lang="en-US" altLang="en-US" sz="3600" dirty="0" err="1">
                <a:latin typeface="Times New Roman" pitchFamily="18" charset="0"/>
                <a:cs typeface="Times New Roman" pitchFamily="18" charset="0"/>
              </a:rPr>
              <a:t>Đại</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Tây</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Dương</a:t>
            </a:r>
            <a:r>
              <a:rPr lang="en-US" altLang="en-US" sz="3600" dirty="0">
                <a:latin typeface="Times New Roman" pitchFamily="18" charset="0"/>
                <a:cs typeface="Times New Roman" pitchFamily="18" charset="0"/>
              </a:rPr>
              <a:t> - </a:t>
            </a:r>
            <a:r>
              <a:rPr lang="en-US" altLang="en-US" sz="3600" dirty="0" err="1">
                <a:latin typeface="Times New Roman" pitchFamily="18" charset="0"/>
                <a:cs typeface="Times New Roman" pitchFamily="18" charset="0"/>
              </a:rPr>
              <a:t>Thái</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Bình</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Dương</a:t>
            </a:r>
            <a:r>
              <a:rPr lang="en-US" altLang="en-US" sz="3600" dirty="0">
                <a:latin typeface="Times New Roman" pitchFamily="18" charset="0"/>
                <a:cs typeface="Times New Roman" pitchFamily="18" charset="0"/>
              </a:rPr>
              <a:t> - </a:t>
            </a:r>
            <a:r>
              <a:rPr lang="en-US" altLang="en-US" sz="3600" dirty="0" err="1">
                <a:latin typeface="Times New Roman" pitchFamily="18" charset="0"/>
                <a:cs typeface="Times New Roman" pitchFamily="18" charset="0"/>
              </a:rPr>
              <a:t>châu</a:t>
            </a:r>
            <a:r>
              <a:rPr lang="en-US" altLang="en-US" sz="3600" dirty="0">
                <a:latin typeface="Times New Roman" pitchFamily="18" charset="0"/>
                <a:cs typeface="Times New Roman" pitchFamily="18" charset="0"/>
              </a:rPr>
              <a:t> </a:t>
            </a:r>
            <a:r>
              <a:rPr lang="en-US" altLang="en-US" sz="3600" dirty="0" smtClean="0">
                <a:latin typeface="Times New Roman" pitchFamily="18" charset="0"/>
                <a:cs typeface="Times New Roman" pitchFamily="18" charset="0"/>
              </a:rPr>
              <a:t>Á </a:t>
            </a:r>
          </a:p>
          <a:p>
            <a:pPr marL="0" indent="0" eaLnBrk="1" hangingPunct="1">
              <a:spcBef>
                <a:spcPct val="0"/>
              </a:spcBef>
              <a:buNone/>
            </a:pPr>
            <a:r>
              <a:rPr lang="en-US" altLang="en-US" sz="3600" dirty="0" smtClean="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châu</a:t>
            </a:r>
            <a:r>
              <a:rPr lang="en-US" altLang="en-US" sz="3600" dirty="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Âu</a:t>
            </a:r>
            <a:r>
              <a:rPr lang="en-US" altLang="en-US" sz="3600" dirty="0" smtClean="0">
                <a:latin typeface="Times New Roman" pitchFamily="18" charset="0"/>
                <a:cs typeface="Times New Roman" pitchFamily="18" charset="0"/>
              </a:rPr>
              <a:t>.</a:t>
            </a:r>
            <a:endParaRPr lang="en-US" altLang="en-US" sz="3600" dirty="0">
              <a:latin typeface="Times New Roman" pitchFamily="18" charset="0"/>
              <a:cs typeface="Times New Roman" pitchFamily="18" charset="0"/>
            </a:endParaRPr>
          </a:p>
          <a:p>
            <a:pPr marL="0" indent="0" eaLnBrk="1" hangingPunct="1">
              <a:spcBef>
                <a:spcPct val="0"/>
              </a:spcBef>
              <a:buNone/>
            </a:pPr>
            <a:r>
              <a:rPr lang="en-US" altLang="en-US" sz="3600" dirty="0" smtClean="0">
                <a:latin typeface="Times New Roman" pitchFamily="18" charset="0"/>
                <a:cs typeface="Times New Roman" pitchFamily="18" charset="0"/>
              </a:rPr>
              <a:t>c) </a:t>
            </a:r>
            <a:r>
              <a:rPr lang="en-US" altLang="en-US" sz="3600" dirty="0" err="1" smtClean="0">
                <a:latin typeface="Times New Roman" pitchFamily="18" charset="0"/>
                <a:cs typeface="Times New Roman" pitchFamily="18" charset="0"/>
              </a:rPr>
              <a:t>Châu</a:t>
            </a:r>
            <a:r>
              <a:rPr lang="en-US" altLang="en-US" sz="3600" dirty="0" smtClean="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Âu</a:t>
            </a:r>
            <a:r>
              <a:rPr lang="en-US" altLang="en-US" sz="3600" dirty="0">
                <a:latin typeface="Times New Roman" pitchFamily="18" charset="0"/>
                <a:cs typeface="Times New Roman" pitchFamily="18" charset="0"/>
              </a:rPr>
              <a:t> - </a:t>
            </a:r>
            <a:r>
              <a:rPr lang="en-US" altLang="en-US" sz="3600" dirty="0" err="1">
                <a:latin typeface="Times New Roman" pitchFamily="18" charset="0"/>
                <a:cs typeface="Times New Roman" pitchFamily="18" charset="0"/>
              </a:rPr>
              <a:t>Đại</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Tây</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Dương</a:t>
            </a:r>
            <a:r>
              <a:rPr lang="en-US" altLang="en-US" sz="3600" dirty="0">
                <a:latin typeface="Times New Roman" pitchFamily="18" charset="0"/>
                <a:cs typeface="Times New Roman" pitchFamily="18" charset="0"/>
              </a:rPr>
              <a:t> - </a:t>
            </a:r>
            <a:r>
              <a:rPr lang="en-US" altLang="en-US" sz="3600" dirty="0" err="1">
                <a:latin typeface="Times New Roman" pitchFamily="18" charset="0"/>
                <a:cs typeface="Times New Roman" pitchFamily="18" charset="0"/>
              </a:rPr>
              <a:t>châu</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Mĩ</a:t>
            </a:r>
            <a:r>
              <a:rPr lang="en-US" altLang="en-US" sz="3600" dirty="0">
                <a:latin typeface="Times New Roman" pitchFamily="18" charset="0"/>
                <a:cs typeface="Times New Roman" pitchFamily="18" charset="0"/>
              </a:rPr>
              <a:t> - </a:t>
            </a:r>
            <a:r>
              <a:rPr lang="en-US" altLang="en-US" sz="3600" dirty="0" err="1">
                <a:latin typeface="Times New Roman" pitchFamily="18" charset="0"/>
                <a:cs typeface="Times New Roman" pitchFamily="18" charset="0"/>
              </a:rPr>
              <a:t>Thái</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Bình</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Dương</a:t>
            </a:r>
            <a:r>
              <a:rPr lang="en-US" altLang="en-US" sz="3600" dirty="0">
                <a:latin typeface="Times New Roman" pitchFamily="18" charset="0"/>
                <a:cs typeface="Times New Roman" pitchFamily="18" charset="0"/>
              </a:rPr>
              <a:t> </a:t>
            </a:r>
            <a:r>
              <a:rPr lang="en-US" altLang="en-US" sz="3600" dirty="0" smtClean="0">
                <a:latin typeface="Times New Roman" pitchFamily="18" charset="0"/>
                <a:cs typeface="Times New Roman" pitchFamily="18" charset="0"/>
              </a:rPr>
              <a:t>              - </a:t>
            </a:r>
            <a:r>
              <a:rPr lang="en-US" altLang="en-US" sz="3600" dirty="0" err="1">
                <a:latin typeface="Times New Roman" pitchFamily="18" charset="0"/>
                <a:cs typeface="Times New Roman" pitchFamily="18" charset="0"/>
              </a:rPr>
              <a:t>châu</a:t>
            </a:r>
            <a:r>
              <a:rPr lang="en-US" altLang="en-US" sz="3600" dirty="0">
                <a:latin typeface="Times New Roman" pitchFamily="18" charset="0"/>
                <a:cs typeface="Times New Roman" pitchFamily="18" charset="0"/>
              </a:rPr>
              <a:t> Á - </a:t>
            </a:r>
            <a:r>
              <a:rPr lang="en-US" altLang="en-US" sz="3600" dirty="0" err="1">
                <a:latin typeface="Times New Roman" pitchFamily="18" charset="0"/>
                <a:cs typeface="Times New Roman" pitchFamily="18" charset="0"/>
              </a:rPr>
              <a:t>Ấn</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Độ</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Dương</a:t>
            </a:r>
            <a:r>
              <a:rPr lang="en-US" altLang="en-US" sz="3600" dirty="0">
                <a:latin typeface="Times New Roman" pitchFamily="18" charset="0"/>
                <a:cs typeface="Times New Roman" pitchFamily="18" charset="0"/>
              </a:rPr>
              <a:t> - </a:t>
            </a:r>
            <a:r>
              <a:rPr lang="en-US" altLang="en-US" sz="3600" dirty="0" err="1">
                <a:latin typeface="Times New Roman" pitchFamily="18" charset="0"/>
                <a:cs typeface="Times New Roman" pitchFamily="18" charset="0"/>
              </a:rPr>
              <a:t>châu</a:t>
            </a:r>
            <a:r>
              <a:rPr lang="en-US" altLang="en-US" sz="3600" dirty="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Âu</a:t>
            </a:r>
            <a:r>
              <a:rPr lang="en-US" altLang="en-US" sz="3600" dirty="0" smtClean="0">
                <a:latin typeface="Times New Roman" pitchFamily="18" charset="0"/>
                <a:cs typeface="Times New Roman" pitchFamily="18" charset="0"/>
              </a:rPr>
              <a:t>.</a:t>
            </a:r>
            <a:endParaRPr lang="en-US" altLang="en-US" sz="3600" dirty="0">
              <a:latin typeface="Times New Roman" pitchFamily="18" charset="0"/>
              <a:cs typeface="Times New Roman" pitchFamily="18" charset="0"/>
            </a:endParaRPr>
          </a:p>
          <a:p>
            <a:pPr eaLnBrk="1" hangingPunct="1">
              <a:lnSpc>
                <a:spcPct val="150000"/>
              </a:lnSpc>
              <a:spcBef>
                <a:spcPct val="0"/>
              </a:spcBef>
              <a:buFont typeface="Wingdings" pitchFamily="2" charset="2"/>
              <a:buNone/>
            </a:pPr>
            <a:r>
              <a:rPr lang="en-US" altLang="en-US" sz="3600" dirty="0">
                <a:solidFill>
                  <a:srgbClr val="FF00FF"/>
                </a:solidFill>
                <a:latin typeface="Times New Roman" pitchFamily="18" charset="0"/>
                <a:cs typeface="Times New Roman" pitchFamily="18" charset="0"/>
              </a:rPr>
              <a:t>    </a:t>
            </a:r>
            <a:endParaRPr lang="en-US" altLang="en-US" sz="3600" dirty="0">
              <a:latin typeface="Times New Roman" pitchFamily="18" charset="0"/>
              <a:cs typeface="Times New Roman" pitchFamily="18" charset="0"/>
            </a:endParaRPr>
          </a:p>
        </p:txBody>
      </p:sp>
      <p:graphicFrame>
        <p:nvGraphicFramePr>
          <p:cNvPr id="19461" name="Object 2"/>
          <p:cNvGraphicFramePr>
            <a:graphicFrameLocks noChangeAspect="1"/>
          </p:cNvGraphicFramePr>
          <p:nvPr/>
        </p:nvGraphicFramePr>
        <p:xfrm>
          <a:off x="0" y="57151"/>
          <a:ext cx="2133600" cy="1274763"/>
        </p:xfrm>
        <a:graphic>
          <a:graphicData uri="http://schemas.openxmlformats.org/presentationml/2006/ole">
            <mc:AlternateContent xmlns:mc="http://schemas.openxmlformats.org/markup-compatibility/2006">
              <mc:Choice xmlns:v="urn:schemas-microsoft-com:vml" Requires="v">
                <p:oleObj spid="_x0000_s4106" name="Clip" r:id="rId4" imgW="1278331" imgH="1273759" progId="MS_ClipArt_Gallery.2">
                  <p:embed/>
                </p:oleObj>
              </mc:Choice>
              <mc:Fallback>
                <p:oleObj name="Clip" r:id="rId4" imgW="1278331" imgH="1273759"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151"/>
                        <a:ext cx="2133600" cy="1274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5744768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p:cTn id="15" dur="500" fill="hold"/>
                                        <p:tgtEl>
                                          <p:spTgt spid="8">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8">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8">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p:cTn id="23" dur="500" fill="hold"/>
                                        <p:tgtEl>
                                          <p:spTgt spid="8">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8">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8">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p:cTn id="31" dur="500" fill="hold"/>
                                        <p:tgtEl>
                                          <p:spTgt spid="8">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8">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8">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anim calcmode="lin" valueType="num">
                                      <p:cBhvr>
                                        <p:cTn id="39" dur="500" fill="hold"/>
                                        <p:tgtEl>
                                          <p:spTgt spid="8">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8">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8">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nodeType="clickEffect">
                                  <p:stCondLst>
                                    <p:cond delay="0"/>
                                  </p:stCondLst>
                                  <p:childTnLst>
                                    <p:set>
                                      <p:cBhvr>
                                        <p:cTn id="46" dur="1" fill="hold">
                                          <p:stCondLst>
                                            <p:cond delay="0"/>
                                          </p:stCondLst>
                                        </p:cTn>
                                        <p:tgtEl>
                                          <p:spTgt spid="8">
                                            <p:txEl>
                                              <p:pRg st="6" end="6"/>
                                            </p:txEl>
                                          </p:spTgt>
                                        </p:tgtEl>
                                        <p:attrNameLst>
                                          <p:attrName>style.visibility</p:attrName>
                                        </p:attrNameLst>
                                      </p:cBhvr>
                                      <p:to>
                                        <p:strVal val="visible"/>
                                      </p:to>
                                    </p:set>
                                    <p:anim calcmode="lin" valueType="num">
                                      <p:cBhvr>
                                        <p:cTn id="47" dur="500" fill="hold"/>
                                        <p:tgtEl>
                                          <p:spTgt spid="8">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8">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8">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9" presetClass="entr" presetSubtype="0" accel="100000" fill="hold" nodeType="click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 calcmode="lin" valueType="num">
                                      <p:cBhvr>
                                        <p:cTn id="55" dur="500" fill="hold"/>
                                        <p:tgtEl>
                                          <p:spTgt spid="8">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8">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8">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 presetClass="exit" presetSubtype="16" fill="hold" nodeType="clickEffect">
                                  <p:stCondLst>
                                    <p:cond delay="0"/>
                                  </p:stCondLst>
                                  <p:childTnLst>
                                    <p:animEffect transition="out" filter="box(in)">
                                      <p:cBhvr>
                                        <p:cTn id="62" dur="500"/>
                                        <p:tgtEl>
                                          <p:spTgt spid="8">
                                            <p:txEl>
                                              <p:pRg st="3" end="3"/>
                                            </p:txEl>
                                          </p:spTgt>
                                        </p:tgtEl>
                                      </p:cBhvr>
                                    </p:animEffect>
                                    <p:set>
                                      <p:cBhvr>
                                        <p:cTn id="63" dur="1" fill="hold">
                                          <p:stCondLst>
                                            <p:cond delay="499"/>
                                          </p:stCondLst>
                                        </p:cTn>
                                        <p:tgtEl>
                                          <p:spTgt spid="8">
                                            <p:txEl>
                                              <p:pRg st="3" end="3"/>
                                            </p:txEl>
                                          </p:spTgt>
                                        </p:tgtEl>
                                        <p:attrNameLst>
                                          <p:attrName>style.visibility</p:attrName>
                                        </p:attrNameLst>
                                      </p:cBhvr>
                                      <p:to>
                                        <p:strVal val="hidden"/>
                                      </p:to>
                                    </p:set>
                                  </p:childTnLst>
                                </p:cTn>
                              </p:par>
                              <p:par>
                                <p:cTn id="64" presetID="4" presetClass="exit" presetSubtype="16" fill="hold" nodeType="withEffect">
                                  <p:stCondLst>
                                    <p:cond delay="0"/>
                                  </p:stCondLst>
                                  <p:childTnLst>
                                    <p:animEffect transition="out" filter="box(in)">
                                      <p:cBhvr>
                                        <p:cTn id="65" dur="500"/>
                                        <p:tgtEl>
                                          <p:spTgt spid="8">
                                            <p:txEl>
                                              <p:pRg st="4" end="4"/>
                                            </p:txEl>
                                          </p:spTgt>
                                        </p:tgtEl>
                                      </p:cBhvr>
                                    </p:animEffect>
                                    <p:set>
                                      <p:cBhvr>
                                        <p:cTn id="66" dur="1" fill="hold">
                                          <p:stCondLst>
                                            <p:cond delay="499"/>
                                          </p:stCondLst>
                                        </p:cTn>
                                        <p:tgtEl>
                                          <p:spTgt spid="8">
                                            <p:txEl>
                                              <p:pRg st="4" end="4"/>
                                            </p:txEl>
                                          </p:spTgt>
                                        </p:tgtEl>
                                        <p:attrNameLst>
                                          <p:attrName>style.visibility</p:attrName>
                                        </p:attrNameLst>
                                      </p:cBhvr>
                                      <p:to>
                                        <p:strVal val="hidden"/>
                                      </p:to>
                                    </p:set>
                                  </p:childTnLst>
                                </p:cTn>
                              </p:par>
                              <p:par>
                                <p:cTn id="67" presetID="4" presetClass="exit" presetSubtype="16" fill="hold" nodeType="withEffect">
                                  <p:stCondLst>
                                    <p:cond delay="0"/>
                                  </p:stCondLst>
                                  <p:childTnLst>
                                    <p:animEffect transition="out" filter="box(in)">
                                      <p:cBhvr>
                                        <p:cTn id="68" dur="500"/>
                                        <p:tgtEl>
                                          <p:spTgt spid="8">
                                            <p:txEl>
                                              <p:pRg st="5" end="5"/>
                                            </p:txEl>
                                          </p:spTgt>
                                        </p:tgtEl>
                                      </p:cBhvr>
                                    </p:animEffect>
                                    <p:set>
                                      <p:cBhvr>
                                        <p:cTn id="69" dur="1" fill="hold">
                                          <p:stCondLst>
                                            <p:cond delay="499"/>
                                          </p:stCondLst>
                                        </p:cTn>
                                        <p:tgtEl>
                                          <p:spTgt spid="8">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KTC_Computer\Desktop\ban do the gioi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1"/>
            <a:ext cx="12192000" cy="47783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7-Point Star 3"/>
          <p:cNvSpPr/>
          <p:nvPr/>
        </p:nvSpPr>
        <p:spPr>
          <a:xfrm>
            <a:off x="9855200" y="2743200"/>
            <a:ext cx="101600" cy="76200"/>
          </a:xfrm>
          <a:prstGeom prst="star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5" name="7-Point Star 4"/>
          <p:cNvSpPr/>
          <p:nvPr/>
        </p:nvSpPr>
        <p:spPr>
          <a:xfrm>
            <a:off x="5526618" y="2057400"/>
            <a:ext cx="61383" cy="76200"/>
          </a:xfrm>
          <a:prstGeom prst="star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6" name="Freeform 5"/>
          <p:cNvSpPr>
            <a:spLocks/>
          </p:cNvSpPr>
          <p:nvPr/>
        </p:nvSpPr>
        <p:spPr bwMode="auto">
          <a:xfrm>
            <a:off x="4673600" y="2209800"/>
            <a:ext cx="812800" cy="685800"/>
          </a:xfrm>
          <a:custGeom>
            <a:avLst/>
            <a:gdLst>
              <a:gd name="T0" fmla="*/ 2147483646 w 336"/>
              <a:gd name="T1" fmla="*/ 0 h 288"/>
              <a:gd name="T2" fmla="*/ 2147483646 w 336"/>
              <a:gd name="T3" fmla="*/ 2147483646 h 288"/>
              <a:gd name="T4" fmla="*/ 0 w 336"/>
              <a:gd name="T5" fmla="*/ 2147483646 h 288"/>
              <a:gd name="T6" fmla="*/ 0 60000 65536"/>
              <a:gd name="T7" fmla="*/ 0 60000 65536"/>
              <a:gd name="T8" fmla="*/ 0 60000 65536"/>
              <a:gd name="T9" fmla="*/ 0 w 336"/>
              <a:gd name="T10" fmla="*/ 0 h 288"/>
              <a:gd name="T11" fmla="*/ 336 w 336"/>
              <a:gd name="T12" fmla="*/ 288 h 288"/>
            </a:gdLst>
            <a:ahLst/>
            <a:cxnLst>
              <a:cxn ang="T6">
                <a:pos x="T0" y="T1"/>
              </a:cxn>
              <a:cxn ang="T7">
                <a:pos x="T2" y="T3"/>
              </a:cxn>
              <a:cxn ang="T8">
                <a:pos x="T4" y="T5"/>
              </a:cxn>
            </a:cxnLst>
            <a:rect l="T9" t="T10" r="T11" b="T12"/>
            <a:pathLst>
              <a:path w="336" h="288">
                <a:moveTo>
                  <a:pt x="336" y="0"/>
                </a:moveTo>
                <a:cubicBezTo>
                  <a:pt x="292" y="0"/>
                  <a:pt x="248" y="0"/>
                  <a:pt x="192" y="48"/>
                </a:cubicBezTo>
                <a:cubicBezTo>
                  <a:pt x="136" y="96"/>
                  <a:pt x="32" y="248"/>
                  <a:pt x="0" y="288"/>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7"/>
          <p:cNvSpPr>
            <a:spLocks/>
          </p:cNvSpPr>
          <p:nvPr/>
        </p:nvSpPr>
        <p:spPr bwMode="auto">
          <a:xfrm flipH="1">
            <a:off x="4572000" y="2895600"/>
            <a:ext cx="203200" cy="1143000"/>
          </a:xfrm>
          <a:custGeom>
            <a:avLst/>
            <a:gdLst>
              <a:gd name="T0" fmla="*/ 2147483646 w 192"/>
              <a:gd name="T1" fmla="*/ 0 h 528"/>
              <a:gd name="T2" fmla="*/ 2147483646 w 192"/>
              <a:gd name="T3" fmla="*/ 2147483646 h 528"/>
              <a:gd name="T4" fmla="*/ 0 w 192"/>
              <a:gd name="T5" fmla="*/ 2147483646 h 528"/>
              <a:gd name="T6" fmla="*/ 0 60000 65536"/>
              <a:gd name="T7" fmla="*/ 0 60000 65536"/>
              <a:gd name="T8" fmla="*/ 0 60000 65536"/>
              <a:gd name="T9" fmla="*/ 0 w 192"/>
              <a:gd name="T10" fmla="*/ 0 h 528"/>
              <a:gd name="T11" fmla="*/ 192 w 192"/>
              <a:gd name="T12" fmla="*/ 528 h 528"/>
            </a:gdLst>
            <a:ahLst/>
            <a:cxnLst>
              <a:cxn ang="T6">
                <a:pos x="T0" y="T1"/>
              </a:cxn>
              <a:cxn ang="T7">
                <a:pos x="T2" y="T3"/>
              </a:cxn>
              <a:cxn ang="T8">
                <a:pos x="T4" y="T5"/>
              </a:cxn>
            </a:cxnLst>
            <a:rect l="T9" t="T10" r="T11" b="T12"/>
            <a:pathLst>
              <a:path w="192" h="528">
                <a:moveTo>
                  <a:pt x="192" y="0"/>
                </a:moveTo>
                <a:cubicBezTo>
                  <a:pt x="160" y="100"/>
                  <a:pt x="128" y="200"/>
                  <a:pt x="96" y="288"/>
                </a:cubicBezTo>
                <a:cubicBezTo>
                  <a:pt x="64" y="376"/>
                  <a:pt x="24" y="480"/>
                  <a:pt x="0" y="528"/>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9"/>
          <p:cNvSpPr>
            <a:spLocks/>
          </p:cNvSpPr>
          <p:nvPr/>
        </p:nvSpPr>
        <p:spPr bwMode="auto">
          <a:xfrm>
            <a:off x="2844800" y="4191000"/>
            <a:ext cx="406400" cy="304800"/>
          </a:xfrm>
          <a:custGeom>
            <a:avLst/>
            <a:gdLst>
              <a:gd name="T0" fmla="*/ 2147483646 w 288"/>
              <a:gd name="T1" fmla="*/ 2147483646 h 432"/>
              <a:gd name="T2" fmla="*/ 2147483646 w 288"/>
              <a:gd name="T3" fmla="*/ 2147483646 h 432"/>
              <a:gd name="T4" fmla="*/ 0 w 288"/>
              <a:gd name="T5" fmla="*/ 0 h 432"/>
              <a:gd name="T6" fmla="*/ 0 60000 65536"/>
              <a:gd name="T7" fmla="*/ 0 60000 65536"/>
              <a:gd name="T8" fmla="*/ 0 60000 65536"/>
              <a:gd name="T9" fmla="*/ 0 w 288"/>
              <a:gd name="T10" fmla="*/ 0 h 432"/>
              <a:gd name="T11" fmla="*/ 288 w 288"/>
              <a:gd name="T12" fmla="*/ 432 h 432"/>
            </a:gdLst>
            <a:ahLst/>
            <a:cxnLst>
              <a:cxn ang="T6">
                <a:pos x="T0" y="T1"/>
              </a:cxn>
              <a:cxn ang="T7">
                <a:pos x="T2" y="T3"/>
              </a:cxn>
              <a:cxn ang="T8">
                <a:pos x="T4" y="T5"/>
              </a:cxn>
            </a:cxnLst>
            <a:rect l="T9" t="T10" r="T11" b="T12"/>
            <a:pathLst>
              <a:path w="288" h="432">
                <a:moveTo>
                  <a:pt x="288" y="432"/>
                </a:moveTo>
                <a:cubicBezTo>
                  <a:pt x="240" y="348"/>
                  <a:pt x="192" y="264"/>
                  <a:pt x="144" y="192"/>
                </a:cubicBezTo>
                <a:cubicBezTo>
                  <a:pt x="96" y="120"/>
                  <a:pt x="32" y="40"/>
                  <a:pt x="0" y="0"/>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10"/>
          <p:cNvSpPr>
            <a:spLocks/>
          </p:cNvSpPr>
          <p:nvPr/>
        </p:nvSpPr>
        <p:spPr bwMode="auto">
          <a:xfrm>
            <a:off x="1930400" y="3429000"/>
            <a:ext cx="812800" cy="762000"/>
          </a:xfrm>
          <a:custGeom>
            <a:avLst/>
            <a:gdLst>
              <a:gd name="T0" fmla="*/ 2147483646 w 384"/>
              <a:gd name="T1" fmla="*/ 2147483646 h 288"/>
              <a:gd name="T2" fmla="*/ 2147483646 w 384"/>
              <a:gd name="T3" fmla="*/ 2147483646 h 288"/>
              <a:gd name="T4" fmla="*/ 2147483646 w 384"/>
              <a:gd name="T5" fmla="*/ 2147483646 h 288"/>
              <a:gd name="T6" fmla="*/ 0 w 384"/>
              <a:gd name="T7" fmla="*/ 0 h 288"/>
              <a:gd name="T8" fmla="*/ 0 60000 65536"/>
              <a:gd name="T9" fmla="*/ 0 60000 65536"/>
              <a:gd name="T10" fmla="*/ 0 60000 65536"/>
              <a:gd name="T11" fmla="*/ 0 60000 65536"/>
              <a:gd name="T12" fmla="*/ 0 w 384"/>
              <a:gd name="T13" fmla="*/ 0 h 288"/>
              <a:gd name="T14" fmla="*/ 384 w 384"/>
              <a:gd name="T15" fmla="*/ 288 h 288"/>
            </a:gdLst>
            <a:ahLst/>
            <a:cxnLst>
              <a:cxn ang="T8">
                <a:pos x="T0" y="T1"/>
              </a:cxn>
              <a:cxn ang="T9">
                <a:pos x="T2" y="T3"/>
              </a:cxn>
              <a:cxn ang="T10">
                <a:pos x="T4" y="T5"/>
              </a:cxn>
              <a:cxn ang="T11">
                <a:pos x="T6" y="T7"/>
              </a:cxn>
            </a:cxnLst>
            <a:rect l="T12" t="T13" r="T14" b="T15"/>
            <a:pathLst>
              <a:path w="384" h="288">
                <a:moveTo>
                  <a:pt x="384" y="288"/>
                </a:moveTo>
                <a:cubicBezTo>
                  <a:pt x="356" y="236"/>
                  <a:pt x="328" y="184"/>
                  <a:pt x="288" y="144"/>
                </a:cubicBezTo>
                <a:cubicBezTo>
                  <a:pt x="248" y="104"/>
                  <a:pt x="192" y="72"/>
                  <a:pt x="144" y="48"/>
                </a:cubicBezTo>
                <a:cubicBezTo>
                  <a:pt x="96" y="24"/>
                  <a:pt x="24" y="8"/>
                  <a:pt x="0" y="0"/>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12"/>
          <p:cNvSpPr>
            <a:spLocks/>
          </p:cNvSpPr>
          <p:nvPr/>
        </p:nvSpPr>
        <p:spPr bwMode="auto">
          <a:xfrm>
            <a:off x="0" y="2895600"/>
            <a:ext cx="1930400" cy="533400"/>
          </a:xfrm>
          <a:custGeom>
            <a:avLst/>
            <a:gdLst>
              <a:gd name="T0" fmla="*/ 2147483646 w 672"/>
              <a:gd name="T1" fmla="*/ 2147483646 h 240"/>
              <a:gd name="T2" fmla="*/ 2147483646 w 672"/>
              <a:gd name="T3" fmla="*/ 2147483646 h 240"/>
              <a:gd name="T4" fmla="*/ 2147483646 w 672"/>
              <a:gd name="T5" fmla="*/ 2147483646 h 240"/>
              <a:gd name="T6" fmla="*/ 0 w 672"/>
              <a:gd name="T7" fmla="*/ 0 h 240"/>
              <a:gd name="T8" fmla="*/ 0 60000 65536"/>
              <a:gd name="T9" fmla="*/ 0 60000 65536"/>
              <a:gd name="T10" fmla="*/ 0 60000 65536"/>
              <a:gd name="T11" fmla="*/ 0 60000 65536"/>
              <a:gd name="T12" fmla="*/ 0 w 672"/>
              <a:gd name="T13" fmla="*/ 0 h 240"/>
              <a:gd name="T14" fmla="*/ 672 w 672"/>
              <a:gd name="T15" fmla="*/ 240 h 240"/>
            </a:gdLst>
            <a:ahLst/>
            <a:cxnLst>
              <a:cxn ang="T8">
                <a:pos x="T0" y="T1"/>
              </a:cxn>
              <a:cxn ang="T9">
                <a:pos x="T2" y="T3"/>
              </a:cxn>
              <a:cxn ang="T10">
                <a:pos x="T4" y="T5"/>
              </a:cxn>
              <a:cxn ang="T11">
                <a:pos x="T6" y="T7"/>
              </a:cxn>
            </a:cxnLst>
            <a:rect l="T12" t="T13" r="T14" b="T15"/>
            <a:pathLst>
              <a:path w="672" h="240">
                <a:moveTo>
                  <a:pt x="672" y="240"/>
                </a:moveTo>
                <a:cubicBezTo>
                  <a:pt x="624" y="208"/>
                  <a:pt x="576" y="176"/>
                  <a:pt x="480" y="144"/>
                </a:cubicBezTo>
                <a:cubicBezTo>
                  <a:pt x="384" y="112"/>
                  <a:pt x="176" y="72"/>
                  <a:pt x="96" y="48"/>
                </a:cubicBezTo>
                <a:cubicBezTo>
                  <a:pt x="16" y="24"/>
                  <a:pt x="16" y="8"/>
                  <a:pt x="0" y="0"/>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5"/>
          <p:cNvSpPr>
            <a:spLocks/>
          </p:cNvSpPr>
          <p:nvPr/>
        </p:nvSpPr>
        <p:spPr bwMode="auto">
          <a:xfrm>
            <a:off x="5892800" y="4191000"/>
            <a:ext cx="812800" cy="228600"/>
          </a:xfrm>
          <a:custGeom>
            <a:avLst/>
            <a:gdLst>
              <a:gd name="T0" fmla="*/ 2147483646 w 336"/>
              <a:gd name="T1" fmla="*/ 2147483646 h 544"/>
              <a:gd name="T2" fmla="*/ 2147483646 w 336"/>
              <a:gd name="T3" fmla="*/ 2147483646 h 544"/>
              <a:gd name="T4" fmla="*/ 2147483646 w 336"/>
              <a:gd name="T5" fmla="*/ 2147483646 h 544"/>
              <a:gd name="T6" fmla="*/ 2147483646 w 336"/>
              <a:gd name="T7" fmla="*/ 2147483646 h 544"/>
              <a:gd name="T8" fmla="*/ 0 w 336"/>
              <a:gd name="T9" fmla="*/ 0 h 544"/>
              <a:gd name="T10" fmla="*/ 0 60000 65536"/>
              <a:gd name="T11" fmla="*/ 0 60000 65536"/>
              <a:gd name="T12" fmla="*/ 0 60000 65536"/>
              <a:gd name="T13" fmla="*/ 0 60000 65536"/>
              <a:gd name="T14" fmla="*/ 0 60000 65536"/>
              <a:gd name="T15" fmla="*/ 0 w 336"/>
              <a:gd name="T16" fmla="*/ 0 h 544"/>
              <a:gd name="T17" fmla="*/ 336 w 336"/>
              <a:gd name="T18" fmla="*/ 544 h 544"/>
            </a:gdLst>
            <a:ahLst/>
            <a:cxnLst>
              <a:cxn ang="T10">
                <a:pos x="T0" y="T1"/>
              </a:cxn>
              <a:cxn ang="T11">
                <a:pos x="T2" y="T3"/>
              </a:cxn>
              <a:cxn ang="T12">
                <a:pos x="T4" y="T5"/>
              </a:cxn>
              <a:cxn ang="T13">
                <a:pos x="T6" y="T7"/>
              </a:cxn>
              <a:cxn ang="T14">
                <a:pos x="T8" y="T9"/>
              </a:cxn>
            </a:cxnLst>
            <a:rect l="T15" t="T16" r="T17" b="T18"/>
            <a:pathLst>
              <a:path w="336" h="544">
                <a:moveTo>
                  <a:pt x="336" y="528"/>
                </a:moveTo>
                <a:cubicBezTo>
                  <a:pt x="308" y="536"/>
                  <a:pt x="280" y="544"/>
                  <a:pt x="240" y="528"/>
                </a:cubicBezTo>
                <a:cubicBezTo>
                  <a:pt x="200" y="512"/>
                  <a:pt x="128" y="496"/>
                  <a:pt x="96" y="432"/>
                </a:cubicBezTo>
                <a:cubicBezTo>
                  <a:pt x="64" y="368"/>
                  <a:pt x="64" y="216"/>
                  <a:pt x="48" y="144"/>
                </a:cubicBezTo>
                <a:cubicBezTo>
                  <a:pt x="32" y="72"/>
                  <a:pt x="8" y="24"/>
                  <a:pt x="0" y="0"/>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20"/>
          <p:cNvSpPr>
            <a:spLocks/>
          </p:cNvSpPr>
          <p:nvPr/>
        </p:nvSpPr>
        <p:spPr bwMode="auto">
          <a:xfrm>
            <a:off x="4876801" y="2894013"/>
            <a:ext cx="1064684" cy="1230312"/>
          </a:xfrm>
          <a:custGeom>
            <a:avLst/>
            <a:gdLst>
              <a:gd name="T0" fmla="*/ 2147483646 w 672"/>
              <a:gd name="T1" fmla="*/ 2147483646 h 240"/>
              <a:gd name="T2" fmla="*/ 2147483646 w 672"/>
              <a:gd name="T3" fmla="*/ 2147483646 h 240"/>
              <a:gd name="T4" fmla="*/ 2147483646 w 672"/>
              <a:gd name="T5" fmla="*/ 2147483646 h 240"/>
              <a:gd name="T6" fmla="*/ 0 w 672"/>
              <a:gd name="T7" fmla="*/ 0 h 240"/>
              <a:gd name="T8" fmla="*/ 0 60000 65536"/>
              <a:gd name="T9" fmla="*/ 0 60000 65536"/>
              <a:gd name="T10" fmla="*/ 0 60000 65536"/>
              <a:gd name="T11" fmla="*/ 0 60000 65536"/>
              <a:gd name="T12" fmla="*/ 0 w 672"/>
              <a:gd name="T13" fmla="*/ 0 h 240"/>
              <a:gd name="T14" fmla="*/ 672 w 672"/>
              <a:gd name="T15" fmla="*/ 240 h 240"/>
            </a:gdLst>
            <a:ahLst/>
            <a:cxnLst>
              <a:cxn ang="T8">
                <a:pos x="T0" y="T1"/>
              </a:cxn>
              <a:cxn ang="T9">
                <a:pos x="T2" y="T3"/>
              </a:cxn>
              <a:cxn ang="T10">
                <a:pos x="T4" y="T5"/>
              </a:cxn>
              <a:cxn ang="T11">
                <a:pos x="T6" y="T7"/>
              </a:cxn>
            </a:cxnLst>
            <a:rect l="T12" t="T13" r="T14" b="T15"/>
            <a:pathLst>
              <a:path w="672" h="240">
                <a:moveTo>
                  <a:pt x="672" y="240"/>
                </a:moveTo>
                <a:cubicBezTo>
                  <a:pt x="624" y="208"/>
                  <a:pt x="576" y="176"/>
                  <a:pt x="480" y="144"/>
                </a:cubicBezTo>
                <a:cubicBezTo>
                  <a:pt x="384" y="112"/>
                  <a:pt x="176" y="72"/>
                  <a:pt x="96" y="48"/>
                </a:cubicBezTo>
                <a:cubicBezTo>
                  <a:pt x="16" y="24"/>
                  <a:pt x="16" y="8"/>
                  <a:pt x="0" y="0"/>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21"/>
          <p:cNvSpPr>
            <a:spLocks/>
          </p:cNvSpPr>
          <p:nvPr/>
        </p:nvSpPr>
        <p:spPr bwMode="auto">
          <a:xfrm rot="5400000">
            <a:off x="4872567" y="2112433"/>
            <a:ext cx="628650" cy="823384"/>
          </a:xfrm>
          <a:custGeom>
            <a:avLst/>
            <a:gdLst>
              <a:gd name="T0" fmla="*/ 2147483646 w 336"/>
              <a:gd name="T1" fmla="*/ 2147483646 h 544"/>
              <a:gd name="T2" fmla="*/ 2147483646 w 336"/>
              <a:gd name="T3" fmla="*/ 2147483646 h 544"/>
              <a:gd name="T4" fmla="*/ 2147483646 w 336"/>
              <a:gd name="T5" fmla="*/ 2147483646 h 544"/>
              <a:gd name="T6" fmla="*/ 2147483646 w 336"/>
              <a:gd name="T7" fmla="*/ 2147483646 h 544"/>
              <a:gd name="T8" fmla="*/ 0 w 336"/>
              <a:gd name="T9" fmla="*/ 0 h 544"/>
              <a:gd name="T10" fmla="*/ 0 60000 65536"/>
              <a:gd name="T11" fmla="*/ 0 60000 65536"/>
              <a:gd name="T12" fmla="*/ 0 60000 65536"/>
              <a:gd name="T13" fmla="*/ 0 60000 65536"/>
              <a:gd name="T14" fmla="*/ 0 60000 65536"/>
              <a:gd name="T15" fmla="*/ 0 w 336"/>
              <a:gd name="T16" fmla="*/ 0 h 544"/>
              <a:gd name="T17" fmla="*/ 336 w 336"/>
              <a:gd name="T18" fmla="*/ 544 h 544"/>
            </a:gdLst>
            <a:ahLst/>
            <a:cxnLst>
              <a:cxn ang="T10">
                <a:pos x="T0" y="T1"/>
              </a:cxn>
              <a:cxn ang="T11">
                <a:pos x="T2" y="T3"/>
              </a:cxn>
              <a:cxn ang="T12">
                <a:pos x="T4" y="T5"/>
              </a:cxn>
              <a:cxn ang="T13">
                <a:pos x="T6" y="T7"/>
              </a:cxn>
              <a:cxn ang="T14">
                <a:pos x="T8" y="T9"/>
              </a:cxn>
            </a:cxnLst>
            <a:rect l="T15" t="T16" r="T17" b="T18"/>
            <a:pathLst>
              <a:path w="336" h="544">
                <a:moveTo>
                  <a:pt x="336" y="528"/>
                </a:moveTo>
                <a:cubicBezTo>
                  <a:pt x="308" y="536"/>
                  <a:pt x="280" y="544"/>
                  <a:pt x="240" y="528"/>
                </a:cubicBezTo>
                <a:cubicBezTo>
                  <a:pt x="200" y="512"/>
                  <a:pt x="128" y="496"/>
                  <a:pt x="96" y="432"/>
                </a:cubicBezTo>
                <a:cubicBezTo>
                  <a:pt x="64" y="368"/>
                  <a:pt x="64" y="216"/>
                  <a:pt x="48" y="144"/>
                </a:cubicBezTo>
                <a:cubicBezTo>
                  <a:pt x="32" y="72"/>
                  <a:pt x="8" y="24"/>
                  <a:pt x="0" y="0"/>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4"/>
          <p:cNvSpPr>
            <a:spLocks/>
          </p:cNvSpPr>
          <p:nvPr/>
        </p:nvSpPr>
        <p:spPr bwMode="auto">
          <a:xfrm>
            <a:off x="6807200" y="3886200"/>
            <a:ext cx="1219200" cy="546100"/>
          </a:xfrm>
          <a:custGeom>
            <a:avLst/>
            <a:gdLst>
              <a:gd name="T0" fmla="*/ 2147483646 w 864"/>
              <a:gd name="T1" fmla="*/ 2147483646 h 296"/>
              <a:gd name="T2" fmla="*/ 2147483646 w 864"/>
              <a:gd name="T3" fmla="*/ 2147483646 h 296"/>
              <a:gd name="T4" fmla="*/ 2147483646 w 864"/>
              <a:gd name="T5" fmla="*/ 2147483646 h 296"/>
              <a:gd name="T6" fmla="*/ 2147483646 w 864"/>
              <a:gd name="T7" fmla="*/ 2147483646 h 296"/>
              <a:gd name="T8" fmla="*/ 0 w 864"/>
              <a:gd name="T9" fmla="*/ 2147483646 h 296"/>
              <a:gd name="T10" fmla="*/ 0 60000 65536"/>
              <a:gd name="T11" fmla="*/ 0 60000 65536"/>
              <a:gd name="T12" fmla="*/ 0 60000 65536"/>
              <a:gd name="T13" fmla="*/ 0 60000 65536"/>
              <a:gd name="T14" fmla="*/ 0 60000 65536"/>
              <a:gd name="T15" fmla="*/ 0 w 864"/>
              <a:gd name="T16" fmla="*/ 0 h 296"/>
              <a:gd name="T17" fmla="*/ 864 w 864"/>
              <a:gd name="T18" fmla="*/ 296 h 296"/>
            </a:gdLst>
            <a:ahLst/>
            <a:cxnLst>
              <a:cxn ang="T10">
                <a:pos x="T0" y="T1"/>
              </a:cxn>
              <a:cxn ang="T11">
                <a:pos x="T2" y="T3"/>
              </a:cxn>
              <a:cxn ang="T12">
                <a:pos x="T4" y="T5"/>
              </a:cxn>
              <a:cxn ang="T13">
                <a:pos x="T6" y="T7"/>
              </a:cxn>
              <a:cxn ang="T14">
                <a:pos x="T8" y="T9"/>
              </a:cxn>
            </a:cxnLst>
            <a:rect l="T15" t="T16" r="T17" b="T18"/>
            <a:pathLst>
              <a:path w="864" h="296">
                <a:moveTo>
                  <a:pt x="864" y="8"/>
                </a:moveTo>
                <a:cubicBezTo>
                  <a:pt x="820" y="4"/>
                  <a:pt x="776" y="0"/>
                  <a:pt x="720" y="8"/>
                </a:cubicBezTo>
                <a:cubicBezTo>
                  <a:pt x="664" y="16"/>
                  <a:pt x="600" y="32"/>
                  <a:pt x="528" y="56"/>
                </a:cubicBezTo>
                <a:cubicBezTo>
                  <a:pt x="456" y="80"/>
                  <a:pt x="376" y="112"/>
                  <a:pt x="288" y="152"/>
                </a:cubicBezTo>
                <a:cubicBezTo>
                  <a:pt x="200" y="192"/>
                  <a:pt x="48" y="272"/>
                  <a:pt x="0" y="296"/>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8"/>
          <p:cNvSpPr>
            <a:spLocks/>
          </p:cNvSpPr>
          <p:nvPr/>
        </p:nvSpPr>
        <p:spPr bwMode="auto">
          <a:xfrm rot="-3965034">
            <a:off x="10504752" y="1848116"/>
            <a:ext cx="938213" cy="1445683"/>
          </a:xfrm>
          <a:custGeom>
            <a:avLst/>
            <a:gdLst>
              <a:gd name="T0" fmla="*/ 2147483646 w 768"/>
              <a:gd name="T1" fmla="*/ 2147483646 h 152"/>
              <a:gd name="T2" fmla="*/ 2147483646 w 768"/>
              <a:gd name="T3" fmla="*/ 2147483646 h 152"/>
              <a:gd name="T4" fmla="*/ 2147483646 w 768"/>
              <a:gd name="T5" fmla="*/ 2147483646 h 152"/>
              <a:gd name="T6" fmla="*/ 2147483646 w 768"/>
              <a:gd name="T7" fmla="*/ 2147483646 h 152"/>
              <a:gd name="T8" fmla="*/ 0 w 768"/>
              <a:gd name="T9" fmla="*/ 2147483646 h 152"/>
              <a:gd name="T10" fmla="*/ 0 60000 65536"/>
              <a:gd name="T11" fmla="*/ 0 60000 65536"/>
              <a:gd name="T12" fmla="*/ 0 60000 65536"/>
              <a:gd name="T13" fmla="*/ 0 60000 65536"/>
              <a:gd name="T14" fmla="*/ 0 60000 65536"/>
              <a:gd name="T15" fmla="*/ 0 w 768"/>
              <a:gd name="T16" fmla="*/ 0 h 152"/>
              <a:gd name="T17" fmla="*/ 768 w 768"/>
              <a:gd name="T18" fmla="*/ 152 h 152"/>
            </a:gdLst>
            <a:ahLst/>
            <a:cxnLst>
              <a:cxn ang="T10">
                <a:pos x="T0" y="T1"/>
              </a:cxn>
              <a:cxn ang="T11">
                <a:pos x="T2" y="T3"/>
              </a:cxn>
              <a:cxn ang="T12">
                <a:pos x="T4" y="T5"/>
              </a:cxn>
              <a:cxn ang="T13">
                <a:pos x="T6" y="T7"/>
              </a:cxn>
              <a:cxn ang="T14">
                <a:pos x="T8" y="T9"/>
              </a:cxn>
            </a:cxnLst>
            <a:rect l="T15" t="T16" r="T17" b="T18"/>
            <a:pathLst>
              <a:path w="768" h="152">
                <a:moveTo>
                  <a:pt x="768" y="152"/>
                </a:moveTo>
                <a:cubicBezTo>
                  <a:pt x="728" y="116"/>
                  <a:pt x="688" y="80"/>
                  <a:pt x="624" y="56"/>
                </a:cubicBezTo>
                <a:cubicBezTo>
                  <a:pt x="560" y="32"/>
                  <a:pt x="456" y="16"/>
                  <a:pt x="384" y="8"/>
                </a:cubicBezTo>
                <a:cubicBezTo>
                  <a:pt x="312" y="0"/>
                  <a:pt x="256" y="8"/>
                  <a:pt x="192" y="8"/>
                </a:cubicBezTo>
                <a:cubicBezTo>
                  <a:pt x="128" y="8"/>
                  <a:pt x="32" y="8"/>
                  <a:pt x="0" y="8"/>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14"/>
          <p:cNvSpPr>
            <a:spLocks/>
          </p:cNvSpPr>
          <p:nvPr/>
        </p:nvSpPr>
        <p:spPr bwMode="auto">
          <a:xfrm>
            <a:off x="9245600" y="2819400"/>
            <a:ext cx="812800" cy="609600"/>
          </a:xfrm>
          <a:custGeom>
            <a:avLst/>
            <a:gdLst>
              <a:gd name="T0" fmla="*/ 2147483646 w 864"/>
              <a:gd name="T1" fmla="*/ 2147483646 h 296"/>
              <a:gd name="T2" fmla="*/ 2147483646 w 864"/>
              <a:gd name="T3" fmla="*/ 2147483646 h 296"/>
              <a:gd name="T4" fmla="*/ 2147483646 w 864"/>
              <a:gd name="T5" fmla="*/ 2147483646 h 296"/>
              <a:gd name="T6" fmla="*/ 2147483646 w 864"/>
              <a:gd name="T7" fmla="*/ 2147483646 h 296"/>
              <a:gd name="T8" fmla="*/ 0 w 864"/>
              <a:gd name="T9" fmla="*/ 2147483646 h 296"/>
              <a:gd name="T10" fmla="*/ 0 60000 65536"/>
              <a:gd name="T11" fmla="*/ 0 60000 65536"/>
              <a:gd name="T12" fmla="*/ 0 60000 65536"/>
              <a:gd name="T13" fmla="*/ 0 60000 65536"/>
              <a:gd name="T14" fmla="*/ 0 60000 65536"/>
              <a:gd name="T15" fmla="*/ 0 w 864"/>
              <a:gd name="T16" fmla="*/ 0 h 296"/>
              <a:gd name="T17" fmla="*/ 864 w 864"/>
              <a:gd name="T18" fmla="*/ 296 h 296"/>
            </a:gdLst>
            <a:ahLst/>
            <a:cxnLst>
              <a:cxn ang="T10">
                <a:pos x="T0" y="T1"/>
              </a:cxn>
              <a:cxn ang="T11">
                <a:pos x="T2" y="T3"/>
              </a:cxn>
              <a:cxn ang="T12">
                <a:pos x="T4" y="T5"/>
              </a:cxn>
              <a:cxn ang="T13">
                <a:pos x="T6" y="T7"/>
              </a:cxn>
              <a:cxn ang="T14">
                <a:pos x="T8" y="T9"/>
              </a:cxn>
            </a:cxnLst>
            <a:rect l="T15" t="T16" r="T17" b="T18"/>
            <a:pathLst>
              <a:path w="864" h="296">
                <a:moveTo>
                  <a:pt x="864" y="8"/>
                </a:moveTo>
                <a:cubicBezTo>
                  <a:pt x="820" y="4"/>
                  <a:pt x="776" y="0"/>
                  <a:pt x="720" y="8"/>
                </a:cubicBezTo>
                <a:cubicBezTo>
                  <a:pt x="664" y="16"/>
                  <a:pt x="600" y="32"/>
                  <a:pt x="528" y="56"/>
                </a:cubicBezTo>
                <a:cubicBezTo>
                  <a:pt x="456" y="80"/>
                  <a:pt x="376" y="112"/>
                  <a:pt x="288" y="152"/>
                </a:cubicBezTo>
                <a:cubicBezTo>
                  <a:pt x="200" y="192"/>
                  <a:pt x="48" y="272"/>
                  <a:pt x="0" y="296"/>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15"/>
          <p:cNvSpPr>
            <a:spLocks/>
          </p:cNvSpPr>
          <p:nvPr/>
        </p:nvSpPr>
        <p:spPr bwMode="auto">
          <a:xfrm flipV="1">
            <a:off x="8128000" y="3429000"/>
            <a:ext cx="1219200" cy="457200"/>
          </a:xfrm>
          <a:custGeom>
            <a:avLst/>
            <a:gdLst>
              <a:gd name="T0" fmla="*/ 2147483646 w 336"/>
              <a:gd name="T1" fmla="*/ 2147483646 h 544"/>
              <a:gd name="T2" fmla="*/ 2147483646 w 336"/>
              <a:gd name="T3" fmla="*/ 2147483646 h 544"/>
              <a:gd name="T4" fmla="*/ 2147483646 w 336"/>
              <a:gd name="T5" fmla="*/ 2147483646 h 544"/>
              <a:gd name="T6" fmla="*/ 2147483646 w 336"/>
              <a:gd name="T7" fmla="*/ 2147483646 h 544"/>
              <a:gd name="T8" fmla="*/ 0 w 336"/>
              <a:gd name="T9" fmla="*/ 0 h 544"/>
              <a:gd name="T10" fmla="*/ 0 60000 65536"/>
              <a:gd name="T11" fmla="*/ 0 60000 65536"/>
              <a:gd name="T12" fmla="*/ 0 60000 65536"/>
              <a:gd name="T13" fmla="*/ 0 60000 65536"/>
              <a:gd name="T14" fmla="*/ 0 60000 65536"/>
              <a:gd name="T15" fmla="*/ 0 w 336"/>
              <a:gd name="T16" fmla="*/ 0 h 544"/>
              <a:gd name="T17" fmla="*/ 336 w 336"/>
              <a:gd name="T18" fmla="*/ 544 h 544"/>
            </a:gdLst>
            <a:ahLst/>
            <a:cxnLst>
              <a:cxn ang="T10">
                <a:pos x="T0" y="T1"/>
              </a:cxn>
              <a:cxn ang="T11">
                <a:pos x="T2" y="T3"/>
              </a:cxn>
              <a:cxn ang="T12">
                <a:pos x="T4" y="T5"/>
              </a:cxn>
              <a:cxn ang="T13">
                <a:pos x="T6" y="T7"/>
              </a:cxn>
              <a:cxn ang="T14">
                <a:pos x="T8" y="T9"/>
              </a:cxn>
            </a:cxnLst>
            <a:rect l="T15" t="T16" r="T17" b="T18"/>
            <a:pathLst>
              <a:path w="336" h="544">
                <a:moveTo>
                  <a:pt x="336" y="528"/>
                </a:moveTo>
                <a:cubicBezTo>
                  <a:pt x="308" y="536"/>
                  <a:pt x="280" y="544"/>
                  <a:pt x="240" y="528"/>
                </a:cubicBezTo>
                <a:cubicBezTo>
                  <a:pt x="200" y="512"/>
                  <a:pt x="128" y="496"/>
                  <a:pt x="96" y="432"/>
                </a:cubicBezTo>
                <a:cubicBezTo>
                  <a:pt x="64" y="368"/>
                  <a:pt x="64" y="216"/>
                  <a:pt x="48" y="144"/>
                </a:cubicBezTo>
                <a:cubicBezTo>
                  <a:pt x="32" y="72"/>
                  <a:pt x="8" y="24"/>
                  <a:pt x="0" y="0"/>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9"/>
          <p:cNvSpPr>
            <a:spLocks/>
          </p:cNvSpPr>
          <p:nvPr/>
        </p:nvSpPr>
        <p:spPr bwMode="auto">
          <a:xfrm rot="-7090635">
            <a:off x="4135438" y="3786718"/>
            <a:ext cx="250825" cy="884767"/>
          </a:xfrm>
          <a:custGeom>
            <a:avLst/>
            <a:gdLst>
              <a:gd name="T0" fmla="*/ 2147483646 w 288"/>
              <a:gd name="T1" fmla="*/ 2147483646 h 432"/>
              <a:gd name="T2" fmla="*/ 2147483646 w 288"/>
              <a:gd name="T3" fmla="*/ 2147483646 h 432"/>
              <a:gd name="T4" fmla="*/ 0 w 288"/>
              <a:gd name="T5" fmla="*/ 0 h 432"/>
              <a:gd name="T6" fmla="*/ 0 60000 65536"/>
              <a:gd name="T7" fmla="*/ 0 60000 65536"/>
              <a:gd name="T8" fmla="*/ 0 60000 65536"/>
              <a:gd name="T9" fmla="*/ 0 w 288"/>
              <a:gd name="T10" fmla="*/ 0 h 432"/>
              <a:gd name="T11" fmla="*/ 288 w 288"/>
              <a:gd name="T12" fmla="*/ 432 h 432"/>
            </a:gdLst>
            <a:ahLst/>
            <a:cxnLst>
              <a:cxn ang="T6">
                <a:pos x="T0" y="T1"/>
              </a:cxn>
              <a:cxn ang="T7">
                <a:pos x="T2" y="T3"/>
              </a:cxn>
              <a:cxn ang="T8">
                <a:pos x="T4" y="T5"/>
              </a:cxn>
            </a:cxnLst>
            <a:rect l="T9" t="T10" r="T11" b="T12"/>
            <a:pathLst>
              <a:path w="288" h="432">
                <a:moveTo>
                  <a:pt x="288" y="432"/>
                </a:moveTo>
                <a:cubicBezTo>
                  <a:pt x="240" y="348"/>
                  <a:pt x="192" y="264"/>
                  <a:pt x="144" y="192"/>
                </a:cubicBezTo>
                <a:cubicBezTo>
                  <a:pt x="96" y="120"/>
                  <a:pt x="32" y="40"/>
                  <a:pt x="0" y="0"/>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15"/>
          <p:cNvSpPr>
            <a:spLocks/>
          </p:cNvSpPr>
          <p:nvPr/>
        </p:nvSpPr>
        <p:spPr bwMode="auto">
          <a:xfrm rot="7954563" flipH="1" flipV="1">
            <a:off x="3384551" y="4305830"/>
            <a:ext cx="381000" cy="414867"/>
          </a:xfrm>
          <a:custGeom>
            <a:avLst/>
            <a:gdLst>
              <a:gd name="T0" fmla="*/ 2147483646 w 336"/>
              <a:gd name="T1" fmla="*/ 2147483646 h 544"/>
              <a:gd name="T2" fmla="*/ 2147483646 w 336"/>
              <a:gd name="T3" fmla="*/ 2147483646 h 544"/>
              <a:gd name="T4" fmla="*/ 2147483646 w 336"/>
              <a:gd name="T5" fmla="*/ 2147483646 h 544"/>
              <a:gd name="T6" fmla="*/ 2147483646 w 336"/>
              <a:gd name="T7" fmla="*/ 2147483646 h 544"/>
              <a:gd name="T8" fmla="*/ 0 w 336"/>
              <a:gd name="T9" fmla="*/ 0 h 544"/>
              <a:gd name="T10" fmla="*/ 0 60000 65536"/>
              <a:gd name="T11" fmla="*/ 0 60000 65536"/>
              <a:gd name="T12" fmla="*/ 0 60000 65536"/>
              <a:gd name="T13" fmla="*/ 0 60000 65536"/>
              <a:gd name="T14" fmla="*/ 0 60000 65536"/>
              <a:gd name="T15" fmla="*/ 0 w 336"/>
              <a:gd name="T16" fmla="*/ 0 h 544"/>
              <a:gd name="T17" fmla="*/ 336 w 336"/>
              <a:gd name="T18" fmla="*/ 544 h 544"/>
            </a:gdLst>
            <a:ahLst/>
            <a:cxnLst>
              <a:cxn ang="T10">
                <a:pos x="T0" y="T1"/>
              </a:cxn>
              <a:cxn ang="T11">
                <a:pos x="T2" y="T3"/>
              </a:cxn>
              <a:cxn ang="T12">
                <a:pos x="T4" y="T5"/>
              </a:cxn>
              <a:cxn ang="T13">
                <a:pos x="T6" y="T7"/>
              </a:cxn>
              <a:cxn ang="T14">
                <a:pos x="T8" y="T9"/>
              </a:cxn>
            </a:cxnLst>
            <a:rect l="T15" t="T16" r="T17" b="T18"/>
            <a:pathLst>
              <a:path w="336" h="544">
                <a:moveTo>
                  <a:pt x="336" y="528"/>
                </a:moveTo>
                <a:cubicBezTo>
                  <a:pt x="308" y="536"/>
                  <a:pt x="280" y="544"/>
                  <a:pt x="240" y="528"/>
                </a:cubicBezTo>
                <a:cubicBezTo>
                  <a:pt x="200" y="512"/>
                  <a:pt x="128" y="496"/>
                  <a:pt x="96" y="432"/>
                </a:cubicBezTo>
                <a:cubicBezTo>
                  <a:pt x="64" y="368"/>
                  <a:pt x="64" y="216"/>
                  <a:pt x="48" y="144"/>
                </a:cubicBezTo>
                <a:cubicBezTo>
                  <a:pt x="32" y="72"/>
                  <a:pt x="8" y="24"/>
                  <a:pt x="0" y="0"/>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9" name="TextBox 29"/>
          <p:cNvSpPr txBox="1">
            <a:spLocks noChangeArrowheads="1"/>
          </p:cNvSpPr>
          <p:nvPr/>
        </p:nvSpPr>
        <p:spPr bwMode="auto">
          <a:xfrm>
            <a:off x="2336800" y="271106"/>
            <a:ext cx="810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b="1" dirty="0">
                <a:solidFill>
                  <a:srgbClr val="FF0000"/>
                </a:solidFill>
                <a:latin typeface="Times New Roman" pitchFamily="18" charset="0"/>
                <a:cs typeface="Times New Roman" pitchFamily="18" charset="0"/>
              </a:rPr>
              <a:t>CUỘC HÀNH TRÌNH CỦA  HẠM ĐỘI MA-GEN-LĂNG</a:t>
            </a:r>
            <a:endParaRPr lang="vi-VN" altLang="en-US" sz="2400" b="1" dirty="0">
              <a:solidFill>
                <a:srgbClr val="FF0000"/>
              </a:solidFill>
              <a:latin typeface="Times New Roman" pitchFamily="18" charset="0"/>
              <a:cs typeface="Times New Roman" pitchFamily="18" charset="0"/>
            </a:endParaRPr>
          </a:p>
        </p:txBody>
      </p:sp>
      <p:sp>
        <p:nvSpPr>
          <p:cNvPr id="20500" name="TextBox 30"/>
          <p:cNvSpPr txBox="1">
            <a:spLocks noChangeArrowheads="1"/>
          </p:cNvSpPr>
          <p:nvPr/>
        </p:nvSpPr>
        <p:spPr bwMode="auto">
          <a:xfrm>
            <a:off x="4267200" y="1905001"/>
            <a:ext cx="18288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t>ĐẠI</a:t>
            </a:r>
          </a:p>
          <a:p>
            <a:pPr eaLnBrk="1" hangingPunct="1">
              <a:spcBef>
                <a:spcPct val="0"/>
              </a:spcBef>
              <a:buFontTx/>
              <a:buNone/>
            </a:pPr>
            <a:endParaRPr lang="en-US" altLang="en-US" sz="1400"/>
          </a:p>
          <a:p>
            <a:pPr eaLnBrk="1" hangingPunct="1">
              <a:spcBef>
                <a:spcPct val="0"/>
              </a:spcBef>
              <a:buFontTx/>
              <a:buNone/>
            </a:pPr>
            <a:r>
              <a:rPr lang="en-US" altLang="en-US" sz="1400"/>
              <a:t> </a:t>
            </a:r>
          </a:p>
          <a:p>
            <a:pPr eaLnBrk="1" hangingPunct="1">
              <a:spcBef>
                <a:spcPct val="0"/>
              </a:spcBef>
              <a:buFontTx/>
              <a:buNone/>
            </a:pPr>
            <a:endParaRPr lang="en-US" altLang="en-US" sz="1400"/>
          </a:p>
          <a:p>
            <a:pPr eaLnBrk="1" hangingPunct="1">
              <a:spcBef>
                <a:spcPct val="0"/>
              </a:spcBef>
              <a:buFontTx/>
              <a:buNone/>
            </a:pPr>
            <a:r>
              <a:rPr lang="en-US" altLang="en-US" sz="1400"/>
              <a:t>  </a:t>
            </a:r>
          </a:p>
          <a:p>
            <a:pPr eaLnBrk="1" hangingPunct="1">
              <a:spcBef>
                <a:spcPct val="0"/>
              </a:spcBef>
              <a:buFontTx/>
              <a:buNone/>
            </a:pPr>
            <a:r>
              <a:rPr lang="en-US" altLang="en-US" sz="1400"/>
              <a:t> TÂY </a:t>
            </a:r>
          </a:p>
          <a:p>
            <a:pPr eaLnBrk="1" hangingPunct="1">
              <a:spcBef>
                <a:spcPct val="0"/>
              </a:spcBef>
              <a:buFontTx/>
              <a:buNone/>
            </a:pPr>
            <a:endParaRPr lang="en-US" altLang="en-US" sz="1400"/>
          </a:p>
          <a:p>
            <a:pPr eaLnBrk="1" hangingPunct="1">
              <a:spcBef>
                <a:spcPct val="0"/>
              </a:spcBef>
              <a:buFontTx/>
              <a:buNone/>
            </a:pPr>
            <a:endParaRPr lang="en-US" altLang="en-US" sz="1400"/>
          </a:p>
          <a:p>
            <a:pPr eaLnBrk="1" hangingPunct="1">
              <a:spcBef>
                <a:spcPct val="0"/>
              </a:spcBef>
              <a:buFontTx/>
              <a:buNone/>
            </a:pPr>
            <a:r>
              <a:rPr lang="en-US" altLang="en-US" sz="1400"/>
              <a:t>  </a:t>
            </a:r>
          </a:p>
          <a:p>
            <a:pPr eaLnBrk="1" hangingPunct="1">
              <a:spcBef>
                <a:spcPct val="0"/>
              </a:spcBef>
              <a:buFontTx/>
              <a:buNone/>
            </a:pPr>
            <a:r>
              <a:rPr lang="en-US" altLang="en-US" sz="1400"/>
              <a:t>    </a:t>
            </a:r>
          </a:p>
          <a:p>
            <a:pPr eaLnBrk="1" hangingPunct="1">
              <a:spcBef>
                <a:spcPct val="0"/>
              </a:spcBef>
              <a:buFontTx/>
              <a:buNone/>
            </a:pPr>
            <a:r>
              <a:rPr lang="en-US" altLang="en-US" sz="1400"/>
              <a:t>  DƯƠNG</a:t>
            </a:r>
            <a:endParaRPr lang="vi-VN" altLang="en-US" sz="1400"/>
          </a:p>
        </p:txBody>
      </p:sp>
      <p:sp>
        <p:nvSpPr>
          <p:cNvPr id="20501" name="TextBox 31"/>
          <p:cNvSpPr txBox="1">
            <a:spLocks noChangeArrowheads="1"/>
          </p:cNvSpPr>
          <p:nvPr/>
        </p:nvSpPr>
        <p:spPr bwMode="auto">
          <a:xfrm>
            <a:off x="812800" y="2286000"/>
            <a:ext cx="1625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dirty="0"/>
              <a:t>THÁI</a:t>
            </a:r>
          </a:p>
          <a:p>
            <a:pPr eaLnBrk="1" hangingPunct="1">
              <a:spcBef>
                <a:spcPct val="0"/>
              </a:spcBef>
              <a:buFontTx/>
              <a:buNone/>
            </a:pPr>
            <a:endParaRPr lang="en-US" altLang="en-US" sz="1400" dirty="0"/>
          </a:p>
          <a:p>
            <a:pPr eaLnBrk="1" hangingPunct="1">
              <a:spcBef>
                <a:spcPct val="0"/>
              </a:spcBef>
              <a:buFontTx/>
              <a:buNone/>
            </a:pPr>
            <a:endParaRPr lang="en-US" altLang="en-US" sz="1400" dirty="0"/>
          </a:p>
          <a:p>
            <a:pPr eaLnBrk="1" hangingPunct="1">
              <a:spcBef>
                <a:spcPct val="0"/>
              </a:spcBef>
              <a:buFontTx/>
              <a:buNone/>
            </a:pPr>
            <a:endParaRPr lang="en-US" altLang="en-US" sz="1400" dirty="0"/>
          </a:p>
          <a:p>
            <a:pPr eaLnBrk="1" hangingPunct="1">
              <a:spcBef>
                <a:spcPct val="0"/>
              </a:spcBef>
              <a:buFontTx/>
              <a:buNone/>
            </a:pPr>
            <a:r>
              <a:rPr lang="en-US" altLang="en-US" sz="1400" dirty="0"/>
              <a:t> BÌNH </a:t>
            </a:r>
          </a:p>
          <a:p>
            <a:pPr eaLnBrk="1" hangingPunct="1">
              <a:spcBef>
                <a:spcPct val="0"/>
              </a:spcBef>
              <a:buFontTx/>
              <a:buNone/>
            </a:pPr>
            <a:endParaRPr lang="en-US" altLang="en-US" sz="1400" dirty="0"/>
          </a:p>
          <a:p>
            <a:pPr eaLnBrk="1" hangingPunct="1">
              <a:spcBef>
                <a:spcPct val="0"/>
              </a:spcBef>
              <a:buFontTx/>
              <a:buNone/>
            </a:pPr>
            <a:endParaRPr lang="en-US" altLang="en-US" sz="1400" dirty="0"/>
          </a:p>
          <a:p>
            <a:pPr eaLnBrk="1" hangingPunct="1">
              <a:spcBef>
                <a:spcPct val="0"/>
              </a:spcBef>
              <a:buFontTx/>
              <a:buNone/>
            </a:pPr>
            <a:endParaRPr lang="en-US" altLang="en-US" sz="1400" dirty="0"/>
          </a:p>
          <a:p>
            <a:pPr eaLnBrk="1" hangingPunct="1">
              <a:spcBef>
                <a:spcPct val="0"/>
              </a:spcBef>
              <a:buFontTx/>
              <a:buNone/>
            </a:pPr>
            <a:r>
              <a:rPr lang="en-US" altLang="en-US" sz="1400" dirty="0"/>
              <a:t>DƯƠNG</a:t>
            </a:r>
            <a:endParaRPr lang="vi-VN" altLang="en-US" sz="1400" dirty="0"/>
          </a:p>
        </p:txBody>
      </p:sp>
      <p:sp>
        <p:nvSpPr>
          <p:cNvPr id="20502" name="TextBox 32"/>
          <p:cNvSpPr txBox="1">
            <a:spLocks noChangeArrowheads="1"/>
          </p:cNvSpPr>
          <p:nvPr/>
        </p:nvSpPr>
        <p:spPr bwMode="auto">
          <a:xfrm>
            <a:off x="10566400" y="1981200"/>
            <a:ext cx="1625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t>THÁI</a:t>
            </a:r>
          </a:p>
          <a:p>
            <a:pPr eaLnBrk="1" hangingPunct="1">
              <a:spcBef>
                <a:spcPct val="0"/>
              </a:spcBef>
              <a:buFontTx/>
              <a:buNone/>
            </a:pPr>
            <a:endParaRPr lang="en-US" altLang="en-US" sz="1400"/>
          </a:p>
          <a:p>
            <a:pPr eaLnBrk="1" hangingPunct="1">
              <a:spcBef>
                <a:spcPct val="0"/>
              </a:spcBef>
              <a:buFontTx/>
              <a:buNone/>
            </a:pPr>
            <a:endParaRPr lang="en-US" altLang="en-US" sz="1400"/>
          </a:p>
          <a:p>
            <a:pPr eaLnBrk="1" hangingPunct="1">
              <a:spcBef>
                <a:spcPct val="0"/>
              </a:spcBef>
              <a:buFontTx/>
              <a:buNone/>
            </a:pPr>
            <a:r>
              <a:rPr lang="en-US" altLang="en-US" sz="1400"/>
              <a:t> BÌNH </a:t>
            </a:r>
          </a:p>
          <a:p>
            <a:pPr eaLnBrk="1" hangingPunct="1">
              <a:spcBef>
                <a:spcPct val="0"/>
              </a:spcBef>
              <a:buFontTx/>
              <a:buNone/>
            </a:pPr>
            <a:endParaRPr lang="en-US" altLang="en-US" sz="1400"/>
          </a:p>
          <a:p>
            <a:pPr eaLnBrk="1" hangingPunct="1">
              <a:spcBef>
                <a:spcPct val="0"/>
              </a:spcBef>
              <a:buFontTx/>
              <a:buNone/>
            </a:pPr>
            <a:endParaRPr lang="en-US" altLang="en-US" sz="1400"/>
          </a:p>
          <a:p>
            <a:pPr eaLnBrk="1" hangingPunct="1">
              <a:spcBef>
                <a:spcPct val="0"/>
              </a:spcBef>
              <a:buFontTx/>
              <a:buNone/>
            </a:pPr>
            <a:r>
              <a:rPr lang="en-US" altLang="en-US" sz="1400"/>
              <a:t>DƯƠNGss</a:t>
            </a:r>
            <a:endParaRPr lang="vi-VN" altLang="en-US" sz="1400"/>
          </a:p>
        </p:txBody>
      </p:sp>
      <p:sp>
        <p:nvSpPr>
          <p:cNvPr id="20503" name="TextBox 33"/>
          <p:cNvSpPr txBox="1">
            <a:spLocks noChangeArrowheads="1"/>
          </p:cNvSpPr>
          <p:nvPr/>
        </p:nvSpPr>
        <p:spPr bwMode="auto">
          <a:xfrm>
            <a:off x="7620000" y="2667000"/>
            <a:ext cx="2540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t>ẤN </a:t>
            </a:r>
          </a:p>
          <a:p>
            <a:pPr eaLnBrk="1" hangingPunct="1">
              <a:spcBef>
                <a:spcPct val="0"/>
              </a:spcBef>
              <a:buFontTx/>
              <a:buNone/>
            </a:pPr>
            <a:endParaRPr lang="en-US" altLang="en-US" sz="1400"/>
          </a:p>
          <a:p>
            <a:pPr eaLnBrk="1" hangingPunct="1">
              <a:spcBef>
                <a:spcPct val="0"/>
              </a:spcBef>
              <a:buFontTx/>
              <a:buNone/>
            </a:pPr>
            <a:endParaRPr lang="en-US" altLang="en-US" sz="1400"/>
          </a:p>
          <a:p>
            <a:pPr eaLnBrk="1" hangingPunct="1">
              <a:spcBef>
                <a:spcPct val="0"/>
              </a:spcBef>
              <a:buFontTx/>
              <a:buNone/>
            </a:pPr>
            <a:r>
              <a:rPr lang="en-US" altLang="en-US" sz="1400"/>
              <a:t>ĐỘ</a:t>
            </a:r>
          </a:p>
          <a:p>
            <a:pPr eaLnBrk="1" hangingPunct="1">
              <a:spcBef>
                <a:spcPct val="0"/>
              </a:spcBef>
              <a:buFontTx/>
              <a:buNone/>
            </a:pPr>
            <a:endParaRPr lang="en-US" altLang="en-US" sz="1400"/>
          </a:p>
          <a:p>
            <a:pPr eaLnBrk="1" hangingPunct="1">
              <a:spcBef>
                <a:spcPct val="0"/>
              </a:spcBef>
              <a:buFontTx/>
              <a:buNone/>
            </a:pPr>
            <a:endParaRPr lang="en-US" altLang="en-US" sz="1400"/>
          </a:p>
          <a:p>
            <a:pPr eaLnBrk="1" hangingPunct="1">
              <a:spcBef>
                <a:spcPct val="0"/>
              </a:spcBef>
              <a:buFontTx/>
              <a:buNone/>
            </a:pPr>
            <a:r>
              <a:rPr lang="en-US" altLang="en-US" sz="1400"/>
              <a:t> DƯƠNG</a:t>
            </a:r>
            <a:endParaRPr lang="vi-VN" altLang="en-US" sz="1400"/>
          </a:p>
        </p:txBody>
      </p:sp>
      <p:sp>
        <p:nvSpPr>
          <p:cNvPr id="20504" name="TextBox 34"/>
          <p:cNvSpPr txBox="1">
            <a:spLocks noChangeArrowheads="1"/>
          </p:cNvSpPr>
          <p:nvPr/>
        </p:nvSpPr>
        <p:spPr bwMode="auto">
          <a:xfrm>
            <a:off x="3556000" y="3581400"/>
            <a:ext cx="914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t>NAM</a:t>
            </a:r>
          </a:p>
          <a:p>
            <a:pPr eaLnBrk="1" hangingPunct="1">
              <a:spcBef>
                <a:spcPct val="0"/>
              </a:spcBef>
              <a:buFontTx/>
              <a:buNone/>
            </a:pPr>
            <a:endParaRPr lang="en-US" altLang="en-US" sz="1400"/>
          </a:p>
          <a:p>
            <a:pPr eaLnBrk="1" hangingPunct="1">
              <a:spcBef>
                <a:spcPct val="0"/>
              </a:spcBef>
              <a:buFontTx/>
              <a:buNone/>
            </a:pPr>
            <a:r>
              <a:rPr lang="en-US" altLang="en-US" sz="1400"/>
              <a:t>MỸ</a:t>
            </a:r>
            <a:endParaRPr lang="vi-VN" altLang="en-US" sz="1200"/>
          </a:p>
        </p:txBody>
      </p:sp>
      <p:sp>
        <p:nvSpPr>
          <p:cNvPr id="20505" name="TextBox 35"/>
          <p:cNvSpPr txBox="1">
            <a:spLocks noChangeArrowheads="1"/>
          </p:cNvSpPr>
          <p:nvPr/>
        </p:nvSpPr>
        <p:spPr bwMode="auto">
          <a:xfrm>
            <a:off x="2438400" y="1524000"/>
            <a:ext cx="914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t>BĂC</a:t>
            </a:r>
          </a:p>
          <a:p>
            <a:pPr eaLnBrk="1" hangingPunct="1">
              <a:spcBef>
                <a:spcPct val="0"/>
              </a:spcBef>
              <a:buFontTx/>
              <a:buNone/>
            </a:pPr>
            <a:endParaRPr lang="en-US" altLang="en-US" sz="1400"/>
          </a:p>
          <a:p>
            <a:pPr eaLnBrk="1" hangingPunct="1">
              <a:spcBef>
                <a:spcPct val="0"/>
              </a:spcBef>
              <a:buFontTx/>
              <a:buNone/>
            </a:pPr>
            <a:r>
              <a:rPr lang="en-US" altLang="en-US" sz="1400"/>
              <a:t> MỸ</a:t>
            </a:r>
            <a:endParaRPr lang="vi-VN" altLang="en-US" sz="1400"/>
          </a:p>
        </p:txBody>
      </p:sp>
      <p:sp>
        <p:nvSpPr>
          <p:cNvPr id="20506" name="TextBox 36"/>
          <p:cNvSpPr txBox="1">
            <a:spLocks noChangeArrowheads="1"/>
          </p:cNvSpPr>
          <p:nvPr/>
        </p:nvSpPr>
        <p:spPr bwMode="auto">
          <a:xfrm>
            <a:off x="6096000" y="2819400"/>
            <a:ext cx="1016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t>CHÂU</a:t>
            </a:r>
          </a:p>
          <a:p>
            <a:pPr eaLnBrk="1" hangingPunct="1">
              <a:spcBef>
                <a:spcPct val="0"/>
              </a:spcBef>
              <a:buFontTx/>
              <a:buNone/>
            </a:pPr>
            <a:endParaRPr lang="en-US" altLang="en-US" sz="1400"/>
          </a:p>
          <a:p>
            <a:pPr eaLnBrk="1" hangingPunct="1">
              <a:spcBef>
                <a:spcPct val="0"/>
              </a:spcBef>
              <a:buFontTx/>
              <a:buNone/>
            </a:pPr>
            <a:r>
              <a:rPr lang="en-US" altLang="en-US" sz="1400"/>
              <a:t>PHI</a:t>
            </a:r>
            <a:endParaRPr lang="vi-VN" altLang="en-US" sz="1400"/>
          </a:p>
        </p:txBody>
      </p:sp>
      <p:sp>
        <p:nvSpPr>
          <p:cNvPr id="20507" name="TextBox 37"/>
          <p:cNvSpPr txBox="1">
            <a:spLocks noChangeArrowheads="1"/>
          </p:cNvSpPr>
          <p:nvPr/>
        </p:nvSpPr>
        <p:spPr bwMode="auto">
          <a:xfrm>
            <a:off x="6096000" y="1600201"/>
            <a:ext cx="1625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t>CHÂU   ÂU</a:t>
            </a:r>
            <a:endParaRPr lang="vi-VN" altLang="en-US" sz="1400"/>
          </a:p>
        </p:txBody>
      </p:sp>
      <p:sp>
        <p:nvSpPr>
          <p:cNvPr id="20508" name="TextBox 38"/>
          <p:cNvSpPr txBox="1">
            <a:spLocks noChangeArrowheads="1"/>
          </p:cNvSpPr>
          <p:nvPr/>
        </p:nvSpPr>
        <p:spPr bwMode="auto">
          <a:xfrm>
            <a:off x="8026400" y="1828801"/>
            <a:ext cx="152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t>CHÂU  Á</a:t>
            </a:r>
            <a:endParaRPr lang="vi-VN" altLang="en-US" sz="1400"/>
          </a:p>
        </p:txBody>
      </p:sp>
    </p:spTree>
    <p:extLst>
      <p:ext uri="{BB962C8B-B14F-4D97-AF65-F5344CB8AC3E}">
        <p14:creationId xmlns:p14="http://schemas.microsoft.com/office/powerpoint/2010/main" val="2787972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Left)">
                                      <p:cBhvr>
                                        <p:cTn id="10" dur="20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strips(downLeft)">
                                      <p:cBhvr>
                                        <p:cTn id="15" dur="500"/>
                                        <p:tgtEl>
                                          <p:spTgt spid="28"/>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strips(downLeft)">
                                      <p:cBhvr>
                                        <p:cTn id="18" dur="2000"/>
                                        <p:tgtEl>
                                          <p:spTgt spid="2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2000"/>
                                        <p:tgtEl>
                                          <p:spTgt spid="10"/>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strips(downLeft)">
                                      <p:cBhvr>
                                        <p:cTn id="29" dur="5000"/>
                                        <p:tgtEl>
                                          <p:spTgt spid="1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strips(downLeft)">
                                      <p:cBhvr>
                                        <p:cTn id="34" dur="500"/>
                                        <p:tgtEl>
                                          <p:spTgt spid="25"/>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strips(downLeft)">
                                      <p:cBhvr>
                                        <p:cTn id="37" dur="5000"/>
                                        <p:tgtEl>
                                          <p:spTgt spid="2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strips(downLeft)">
                                      <p:cBhvr>
                                        <p:cTn id="42" dur="500"/>
                                        <p:tgtEl>
                                          <p:spTgt spid="27"/>
                                        </p:tgtEl>
                                      </p:cBhvr>
                                    </p:animEffect>
                                  </p:childTnLst>
                                </p:cTn>
                              </p:par>
                              <p:par>
                                <p:cTn id="43" presetID="18" presetClass="entr" presetSubtype="12"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strips(downLeft)">
                                      <p:cBhvr>
                                        <p:cTn id="45" dur="5000"/>
                                        <p:tgtEl>
                                          <p:spTgt spid="2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down)">
                                      <p:cBhvr>
                                        <p:cTn id="53" dur="2000"/>
                                        <p:tgtEl>
                                          <p:spTgt spid="18"/>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down)">
                                      <p:cBhvr>
                                        <p:cTn id="56" dur="5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7" grpId="0" animBg="1"/>
      <p:bldP spid="18" grpId="0" animBg="1"/>
      <p:bldP spid="19" grpId="0" animBg="1"/>
      <p:bldP spid="23" grpId="0" animBg="1"/>
      <p:bldP spid="25" grpId="0" animBg="1"/>
      <p:bldP spid="26" grpId="0" animBg="1"/>
      <p:bldP spid="27" grpId="0" animBg="1"/>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320800" y="0"/>
            <a:ext cx="9448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3400" b="1">
                <a:solidFill>
                  <a:srgbClr val="FF0000"/>
                </a:solidFill>
                <a:latin typeface="Times New Roman" pitchFamily="18" charset="0"/>
              </a:rPr>
              <a:t> </a:t>
            </a:r>
          </a:p>
        </p:txBody>
      </p:sp>
      <p:pic>
        <p:nvPicPr>
          <p:cNvPr id="21507" name="Picture 21"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12918">
            <a:off x="10860617" y="3175"/>
            <a:ext cx="1394883"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9"/>
          <p:cNvSpPr txBox="1">
            <a:spLocks noChangeArrowheads="1"/>
          </p:cNvSpPr>
          <p:nvPr/>
        </p:nvSpPr>
        <p:spPr bwMode="auto">
          <a:xfrm>
            <a:off x="1101436" y="1896229"/>
            <a:ext cx="11264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 typeface="Wingdings" pitchFamily="2" charset="2"/>
              <a:buNone/>
            </a:pPr>
            <a:r>
              <a:rPr lang="en-US" altLang="en-US" sz="3600" b="1" dirty="0" err="1">
                <a:solidFill>
                  <a:srgbClr val="0000FF"/>
                </a:solidFill>
                <a:latin typeface="Times New Roman" pitchFamily="18" charset="0"/>
                <a:cs typeface="Times New Roman" pitchFamily="18" charset="0"/>
              </a:rPr>
              <a:t>Đoàn</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thám</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hiểm</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đã</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đạt</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được</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những</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kết</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quả</a:t>
            </a:r>
            <a:r>
              <a:rPr lang="en-US" altLang="en-US" sz="3600" b="1" dirty="0">
                <a:solidFill>
                  <a:srgbClr val="0000FF"/>
                </a:solidFill>
                <a:latin typeface="Times New Roman" pitchFamily="18" charset="0"/>
                <a:cs typeface="Times New Roman" pitchFamily="18" charset="0"/>
              </a:rPr>
              <a:t> </a:t>
            </a:r>
            <a:r>
              <a:rPr lang="en-US" altLang="en-US" sz="3600" b="1" dirty="0" err="1" smtClean="0">
                <a:solidFill>
                  <a:srgbClr val="0000FF"/>
                </a:solidFill>
                <a:latin typeface="Times New Roman" pitchFamily="18" charset="0"/>
                <a:cs typeface="Times New Roman" pitchFamily="18" charset="0"/>
              </a:rPr>
              <a:t>gì</a:t>
            </a:r>
            <a:r>
              <a:rPr lang="en-US" altLang="en-US" sz="3600" b="1" dirty="0" smtClean="0">
                <a:solidFill>
                  <a:srgbClr val="0000FF"/>
                </a:solidFill>
                <a:latin typeface="Times New Roman" pitchFamily="18" charset="0"/>
                <a:cs typeface="Times New Roman" pitchFamily="18" charset="0"/>
              </a:rPr>
              <a:t>?</a:t>
            </a:r>
            <a:endParaRPr lang="en-US" altLang="en-US" sz="3600" dirty="0">
              <a:solidFill>
                <a:srgbClr val="FF00FF"/>
              </a:solidFill>
              <a:latin typeface="Times New Roman" pitchFamily="18" charset="0"/>
              <a:cs typeface="Times New Roman" pitchFamily="18" charset="0"/>
            </a:endParaRPr>
          </a:p>
        </p:txBody>
      </p:sp>
      <p:graphicFrame>
        <p:nvGraphicFramePr>
          <p:cNvPr id="21509" name="Object 2"/>
          <p:cNvGraphicFramePr>
            <a:graphicFrameLocks noChangeAspect="1"/>
          </p:cNvGraphicFramePr>
          <p:nvPr/>
        </p:nvGraphicFramePr>
        <p:xfrm>
          <a:off x="0" y="57151"/>
          <a:ext cx="2133600" cy="1274763"/>
        </p:xfrm>
        <a:graphic>
          <a:graphicData uri="http://schemas.openxmlformats.org/presentationml/2006/ole">
            <mc:AlternateContent xmlns:mc="http://schemas.openxmlformats.org/markup-compatibility/2006">
              <mc:Choice xmlns:v="urn:schemas-microsoft-com:vml" Requires="v">
                <p:oleObj spid="_x0000_s5131" name="Clip" r:id="rId4" imgW="1278331" imgH="1273759" progId="MS_ClipArt_Gallery.2">
                  <p:embed/>
                </p:oleObj>
              </mc:Choice>
              <mc:Fallback>
                <p:oleObj name="Clip" r:id="rId4" imgW="1278331" imgH="1273759"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151"/>
                        <a:ext cx="2133600" cy="1274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Text Box 9"/>
          <p:cNvSpPr txBox="1">
            <a:spLocks noChangeArrowheads="1"/>
          </p:cNvSpPr>
          <p:nvPr/>
        </p:nvSpPr>
        <p:spPr bwMode="auto">
          <a:xfrm>
            <a:off x="533400" y="2937356"/>
            <a:ext cx="10795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571500" indent="-571500" eaLnBrk="1" hangingPunct="1">
              <a:spcBef>
                <a:spcPct val="0"/>
              </a:spcBef>
              <a:buFont typeface="Wingdings" panose="05000000000000000000" pitchFamily="2" charset="2"/>
              <a:buChar char="Ø"/>
            </a:pPr>
            <a:r>
              <a:rPr lang="en-US" altLang="en-US" sz="3600" b="1" dirty="0" err="1">
                <a:latin typeface="Times New Roman" pitchFamily="18" charset="0"/>
                <a:cs typeface="Times New Roman" pitchFamily="18" charset="0"/>
              </a:rPr>
              <a:t>Đoàn</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thám</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hiểm</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đã</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đạt</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được</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những</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kết</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quả</a:t>
            </a:r>
            <a:r>
              <a:rPr lang="en-US" altLang="en-US" sz="3600" b="1" dirty="0">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Khẳng</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định</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trái</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đất</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hình</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cầu</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phát</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hiện</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Thái</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Bình</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Dương</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và</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nhiều</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vùng</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đất</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mới</a:t>
            </a:r>
            <a:r>
              <a:rPr lang="en-US" altLang="en-US" sz="3600" b="1" dirty="0">
                <a:solidFill>
                  <a:srgbClr val="FF0000"/>
                </a:solidFill>
                <a:latin typeface="Times New Roman" pitchFamily="18" charset="0"/>
                <a:cs typeface="Times New Roman" pitchFamily="18" charset="0"/>
              </a:rPr>
              <a:t>.</a:t>
            </a:r>
          </a:p>
        </p:txBody>
      </p:sp>
      <p:sp>
        <p:nvSpPr>
          <p:cNvPr id="11" name="Text Box 9"/>
          <p:cNvSpPr txBox="1">
            <a:spLocks noChangeArrowheads="1"/>
          </p:cNvSpPr>
          <p:nvPr/>
        </p:nvSpPr>
        <p:spPr bwMode="auto">
          <a:xfrm>
            <a:off x="381000" y="1134657"/>
            <a:ext cx="10693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 typeface="Wingdings" pitchFamily="2" charset="2"/>
              <a:buNone/>
            </a:pPr>
            <a:r>
              <a:rPr lang="en-US" altLang="en-US" sz="3600" dirty="0"/>
              <a:t> </a:t>
            </a:r>
            <a:r>
              <a:rPr lang="en-US" altLang="en-US" sz="3600" b="1" u="sng" dirty="0" err="1">
                <a:solidFill>
                  <a:srgbClr val="D60093"/>
                </a:solidFill>
                <a:latin typeface="Times New Roman" pitchFamily="18" charset="0"/>
                <a:cs typeface="Times New Roman" pitchFamily="18" charset="0"/>
              </a:rPr>
              <a:t>Đọc</a:t>
            </a:r>
            <a:r>
              <a:rPr lang="en-US" altLang="en-US" sz="3600" b="1" u="sng" dirty="0">
                <a:solidFill>
                  <a:srgbClr val="D60093"/>
                </a:solidFill>
                <a:latin typeface="Times New Roman" pitchFamily="18" charset="0"/>
                <a:cs typeface="Times New Roman" pitchFamily="18" charset="0"/>
              </a:rPr>
              <a:t> </a:t>
            </a:r>
            <a:r>
              <a:rPr lang="en-US" altLang="en-US" sz="3600" b="1" u="sng" dirty="0" err="1">
                <a:solidFill>
                  <a:srgbClr val="D60093"/>
                </a:solidFill>
                <a:latin typeface="Times New Roman" pitchFamily="18" charset="0"/>
                <a:cs typeface="Times New Roman" pitchFamily="18" charset="0"/>
              </a:rPr>
              <a:t>thầm</a:t>
            </a:r>
            <a:r>
              <a:rPr lang="en-US" altLang="en-US" sz="3600" b="1" u="sng" dirty="0">
                <a:solidFill>
                  <a:srgbClr val="D60093"/>
                </a:solidFill>
                <a:latin typeface="Times New Roman" pitchFamily="18" charset="0"/>
                <a:cs typeface="Times New Roman" pitchFamily="18" charset="0"/>
              </a:rPr>
              <a:t> </a:t>
            </a:r>
            <a:r>
              <a:rPr lang="en-US" altLang="en-US" sz="3600" b="1" u="sng" dirty="0" err="1">
                <a:solidFill>
                  <a:srgbClr val="D60093"/>
                </a:solidFill>
                <a:latin typeface="Times New Roman" pitchFamily="18" charset="0"/>
                <a:cs typeface="Times New Roman" pitchFamily="18" charset="0"/>
              </a:rPr>
              <a:t>đoạn</a:t>
            </a:r>
            <a:r>
              <a:rPr lang="en-US" altLang="en-US" sz="3600" b="1" u="sng" dirty="0">
                <a:solidFill>
                  <a:srgbClr val="D60093"/>
                </a:solidFill>
                <a:latin typeface="Times New Roman" pitchFamily="18" charset="0"/>
                <a:cs typeface="Times New Roman" pitchFamily="18" charset="0"/>
              </a:rPr>
              <a:t> 6</a:t>
            </a:r>
            <a:r>
              <a:rPr lang="en-US" altLang="en-US" sz="3600" b="1" dirty="0" smtClean="0">
                <a:latin typeface="Times New Roman" pitchFamily="18" charset="0"/>
                <a:cs typeface="Times New Roman" pitchFamily="18" charset="0"/>
              </a:rPr>
              <a:t> </a:t>
            </a:r>
            <a:endParaRPr lang="en-US" alt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14513413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p:cTn id="15" dur="500" fill="hold"/>
                                        <p:tgtEl>
                                          <p:spTgt spid="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p:cTn id="23" dur="500" fill="hold"/>
                                        <p:tgtEl>
                                          <p:spTgt spid="10">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0">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0">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p:cNvSpPr txBox="1">
            <a:spLocks noChangeArrowheads="1"/>
          </p:cNvSpPr>
          <p:nvPr/>
        </p:nvSpPr>
        <p:spPr bwMode="auto">
          <a:xfrm>
            <a:off x="1371600" y="556092"/>
            <a:ext cx="105156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000" b="1" dirty="0" err="1" smtClean="0">
                <a:solidFill>
                  <a:srgbClr val="006600"/>
                </a:solidFill>
                <a:latin typeface="Times New Roman" panose="02020603050405020304" pitchFamily="18" charset="0"/>
                <a:cs typeface="Times New Roman" panose="02020603050405020304" pitchFamily="18" charset="0"/>
              </a:rPr>
              <a:t>Đoàn</a:t>
            </a:r>
            <a:r>
              <a:rPr lang="en-US" altLang="en-US" sz="3000" b="1" dirty="0" smtClean="0">
                <a:solidFill>
                  <a:srgbClr val="006600"/>
                </a:solidFill>
                <a:latin typeface="Times New Roman" panose="02020603050405020304" pitchFamily="18" charset="0"/>
                <a:cs typeface="Times New Roman" panose="02020603050405020304" pitchFamily="18" charset="0"/>
              </a:rPr>
              <a:t> </a:t>
            </a:r>
            <a:r>
              <a:rPr lang="en-US" altLang="en-US" sz="3000" b="1" dirty="0" err="1">
                <a:solidFill>
                  <a:srgbClr val="006600"/>
                </a:solidFill>
                <a:latin typeface="Times New Roman" panose="02020603050405020304" pitchFamily="18" charset="0"/>
                <a:cs typeface="Times New Roman" panose="02020603050405020304" pitchFamily="18" charset="0"/>
              </a:rPr>
              <a:t>thám</a:t>
            </a:r>
            <a:r>
              <a:rPr lang="en-US" altLang="en-US" sz="3000" b="1" dirty="0">
                <a:solidFill>
                  <a:srgbClr val="006600"/>
                </a:solidFill>
                <a:latin typeface="Times New Roman" panose="02020603050405020304" pitchFamily="18" charset="0"/>
                <a:cs typeface="Times New Roman" panose="02020603050405020304" pitchFamily="18" charset="0"/>
              </a:rPr>
              <a:t> </a:t>
            </a:r>
            <a:r>
              <a:rPr lang="en-US" altLang="en-US" sz="3000" b="1" dirty="0" err="1">
                <a:solidFill>
                  <a:srgbClr val="006600"/>
                </a:solidFill>
                <a:latin typeface="Times New Roman" panose="02020603050405020304" pitchFamily="18" charset="0"/>
                <a:cs typeface="Times New Roman" panose="02020603050405020304" pitchFamily="18" charset="0"/>
              </a:rPr>
              <a:t>hiểm</a:t>
            </a:r>
            <a:r>
              <a:rPr lang="en-US" altLang="en-US" sz="3000" b="1" dirty="0">
                <a:solidFill>
                  <a:srgbClr val="006600"/>
                </a:solidFill>
                <a:latin typeface="Times New Roman" panose="02020603050405020304" pitchFamily="18" charset="0"/>
                <a:cs typeface="Times New Roman" panose="02020603050405020304" pitchFamily="18" charset="0"/>
              </a:rPr>
              <a:t> </a:t>
            </a:r>
            <a:r>
              <a:rPr lang="en-US" altLang="en-US" sz="3000" b="1" dirty="0" err="1">
                <a:solidFill>
                  <a:srgbClr val="006600"/>
                </a:solidFill>
                <a:latin typeface="Times New Roman" panose="02020603050405020304" pitchFamily="18" charset="0"/>
                <a:cs typeface="Times New Roman" panose="02020603050405020304" pitchFamily="18" charset="0"/>
              </a:rPr>
              <a:t>của</a:t>
            </a:r>
            <a:r>
              <a:rPr lang="en-US" altLang="en-US" sz="3000" b="1" dirty="0">
                <a:solidFill>
                  <a:srgbClr val="006600"/>
                </a:solidFill>
                <a:latin typeface="Times New Roman" panose="02020603050405020304" pitchFamily="18" charset="0"/>
                <a:cs typeface="Times New Roman" panose="02020603050405020304" pitchFamily="18" charset="0"/>
              </a:rPr>
              <a:t> Ma-</a:t>
            </a:r>
            <a:r>
              <a:rPr lang="en-US" altLang="en-US" sz="3000" b="1" dirty="0" err="1">
                <a:solidFill>
                  <a:srgbClr val="006600"/>
                </a:solidFill>
                <a:latin typeface="Times New Roman" panose="02020603050405020304" pitchFamily="18" charset="0"/>
                <a:cs typeface="Times New Roman" panose="02020603050405020304" pitchFamily="18" charset="0"/>
              </a:rPr>
              <a:t>gien</a:t>
            </a:r>
            <a:r>
              <a:rPr lang="en-US" altLang="en-US" sz="3000" b="1" dirty="0">
                <a:solidFill>
                  <a:srgbClr val="006600"/>
                </a:solidFill>
                <a:latin typeface="Times New Roman" panose="02020603050405020304" pitchFamily="18" charset="0"/>
                <a:cs typeface="Times New Roman" panose="02020603050405020304" pitchFamily="18" charset="0"/>
              </a:rPr>
              <a:t>-</a:t>
            </a:r>
            <a:r>
              <a:rPr lang="en-US" altLang="en-US" sz="3000" b="1" dirty="0" err="1">
                <a:solidFill>
                  <a:srgbClr val="006600"/>
                </a:solidFill>
                <a:latin typeface="Times New Roman" panose="02020603050405020304" pitchFamily="18" charset="0"/>
                <a:cs typeface="Times New Roman" panose="02020603050405020304" pitchFamily="18" charset="0"/>
              </a:rPr>
              <a:t>lăng</a:t>
            </a:r>
            <a:r>
              <a:rPr lang="en-US" altLang="en-US" sz="3000" b="1" dirty="0">
                <a:solidFill>
                  <a:srgbClr val="006600"/>
                </a:solidFill>
                <a:latin typeface="Times New Roman" panose="02020603050405020304" pitchFamily="18" charset="0"/>
                <a:cs typeface="Times New Roman" panose="02020603050405020304" pitchFamily="18" charset="0"/>
              </a:rPr>
              <a:t> </a:t>
            </a:r>
            <a:r>
              <a:rPr lang="en-US" altLang="en-US" sz="3000" b="1" dirty="0" err="1">
                <a:solidFill>
                  <a:srgbClr val="006600"/>
                </a:solidFill>
                <a:latin typeface="Times New Roman" panose="02020603050405020304" pitchFamily="18" charset="0"/>
                <a:cs typeface="Times New Roman" panose="02020603050405020304" pitchFamily="18" charset="0"/>
              </a:rPr>
              <a:t>đã</a:t>
            </a:r>
            <a:r>
              <a:rPr lang="en-US" altLang="en-US" sz="3000" b="1" dirty="0">
                <a:solidFill>
                  <a:srgbClr val="006600"/>
                </a:solidFill>
                <a:latin typeface="Times New Roman" panose="02020603050405020304" pitchFamily="18" charset="0"/>
                <a:cs typeface="Times New Roman" panose="02020603050405020304" pitchFamily="18" charset="0"/>
              </a:rPr>
              <a:t> </a:t>
            </a:r>
            <a:r>
              <a:rPr lang="en-US" altLang="en-US" sz="3000" b="1" dirty="0" err="1">
                <a:solidFill>
                  <a:srgbClr val="006600"/>
                </a:solidFill>
                <a:latin typeface="Times New Roman" panose="02020603050405020304" pitchFamily="18" charset="0"/>
                <a:cs typeface="Times New Roman" panose="02020603050405020304" pitchFamily="18" charset="0"/>
              </a:rPr>
              <a:t>đạt</a:t>
            </a:r>
            <a:r>
              <a:rPr lang="en-US" altLang="en-US" sz="3000" b="1" dirty="0">
                <a:solidFill>
                  <a:srgbClr val="006600"/>
                </a:solidFill>
                <a:latin typeface="Times New Roman" panose="02020603050405020304" pitchFamily="18" charset="0"/>
                <a:cs typeface="Times New Roman" panose="02020603050405020304" pitchFamily="18" charset="0"/>
              </a:rPr>
              <a:t> </a:t>
            </a:r>
            <a:r>
              <a:rPr lang="en-US" altLang="en-US" sz="3000" b="1" dirty="0" err="1">
                <a:solidFill>
                  <a:srgbClr val="006600"/>
                </a:solidFill>
                <a:latin typeface="Times New Roman" panose="02020603050405020304" pitchFamily="18" charset="0"/>
                <a:cs typeface="Times New Roman" panose="02020603050405020304" pitchFamily="18" charset="0"/>
              </a:rPr>
              <a:t>những</a:t>
            </a:r>
            <a:r>
              <a:rPr lang="en-US" altLang="en-US" sz="3000" b="1" dirty="0">
                <a:solidFill>
                  <a:srgbClr val="006600"/>
                </a:solidFill>
                <a:latin typeface="Times New Roman" panose="02020603050405020304" pitchFamily="18" charset="0"/>
                <a:cs typeface="Times New Roman" panose="02020603050405020304" pitchFamily="18" charset="0"/>
              </a:rPr>
              <a:t> </a:t>
            </a:r>
            <a:r>
              <a:rPr lang="en-US" altLang="en-US" sz="3000" b="1" dirty="0" err="1">
                <a:solidFill>
                  <a:srgbClr val="006600"/>
                </a:solidFill>
                <a:latin typeface="Times New Roman" panose="02020603050405020304" pitchFamily="18" charset="0"/>
                <a:cs typeface="Times New Roman" panose="02020603050405020304" pitchFamily="18" charset="0"/>
              </a:rPr>
              <a:t>kết</a:t>
            </a:r>
            <a:r>
              <a:rPr lang="en-US" altLang="en-US" sz="3000" b="1" dirty="0">
                <a:solidFill>
                  <a:srgbClr val="006600"/>
                </a:solidFill>
                <a:latin typeface="Times New Roman" panose="02020603050405020304" pitchFamily="18" charset="0"/>
                <a:cs typeface="Times New Roman" panose="02020603050405020304" pitchFamily="18" charset="0"/>
              </a:rPr>
              <a:t> </a:t>
            </a:r>
            <a:r>
              <a:rPr lang="en-US" altLang="en-US" sz="3000" b="1" dirty="0" err="1">
                <a:solidFill>
                  <a:srgbClr val="006600"/>
                </a:solidFill>
                <a:latin typeface="Times New Roman" panose="02020603050405020304" pitchFamily="18" charset="0"/>
                <a:cs typeface="Times New Roman" panose="02020603050405020304" pitchFamily="18" charset="0"/>
              </a:rPr>
              <a:t>quả</a:t>
            </a:r>
            <a:r>
              <a:rPr lang="en-US" altLang="en-US" sz="3000" b="1" dirty="0">
                <a:solidFill>
                  <a:srgbClr val="006600"/>
                </a:solidFill>
                <a:latin typeface="Times New Roman" panose="02020603050405020304" pitchFamily="18" charset="0"/>
                <a:cs typeface="Times New Roman" panose="02020603050405020304" pitchFamily="18" charset="0"/>
              </a:rPr>
              <a:t> </a:t>
            </a:r>
            <a:r>
              <a:rPr lang="en-US" altLang="en-US" sz="3000" b="1" dirty="0" err="1">
                <a:solidFill>
                  <a:srgbClr val="006600"/>
                </a:solidFill>
                <a:latin typeface="Times New Roman" panose="02020603050405020304" pitchFamily="18" charset="0"/>
                <a:cs typeface="Times New Roman" panose="02020603050405020304" pitchFamily="18" charset="0"/>
              </a:rPr>
              <a:t>gì</a:t>
            </a:r>
            <a:r>
              <a:rPr lang="en-US" altLang="en-US" sz="3000" b="1" dirty="0">
                <a:solidFill>
                  <a:srgbClr val="006600"/>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981200"/>
            <a:ext cx="3733800" cy="3810000"/>
          </a:xfrm>
          <a:prstGeom prst="rect">
            <a:avLst/>
          </a:prstGeom>
        </p:spPr>
      </p:pic>
      <p:sp>
        <p:nvSpPr>
          <p:cNvPr id="4" name="TextBox 3"/>
          <p:cNvSpPr txBox="1"/>
          <p:nvPr/>
        </p:nvSpPr>
        <p:spPr>
          <a:xfrm>
            <a:off x="6629400" y="1447800"/>
            <a:ext cx="4876800" cy="584775"/>
          </a:xfrm>
          <a:prstGeom prst="rect">
            <a:avLst/>
          </a:prstGeom>
          <a:noFill/>
          <a:ln w="12700">
            <a:solidFill>
              <a:schemeClr val="tx1"/>
            </a:solidFill>
          </a:ln>
        </p:spPr>
        <p:txBody>
          <a:bodyPr wrap="square" rtlCol="0">
            <a:spAutoFit/>
          </a:bodyPr>
          <a:lstStyle/>
          <a:p>
            <a:r>
              <a:rPr lang="vi-VN" sz="3200" dirty="0" smtClean="0">
                <a:latin typeface="+mj-lt"/>
              </a:rPr>
              <a:t>Mất 4 chiếc thuyền lớn</a:t>
            </a:r>
            <a:endParaRPr lang="en-US" sz="3200" dirty="0">
              <a:latin typeface="+mj-lt"/>
            </a:endParaRPr>
          </a:p>
        </p:txBody>
      </p:sp>
      <p:sp>
        <p:nvSpPr>
          <p:cNvPr id="5" name="TextBox 4"/>
          <p:cNvSpPr txBox="1"/>
          <p:nvPr/>
        </p:nvSpPr>
        <p:spPr>
          <a:xfrm>
            <a:off x="6629400" y="2310825"/>
            <a:ext cx="4876800" cy="584775"/>
          </a:xfrm>
          <a:prstGeom prst="rect">
            <a:avLst/>
          </a:prstGeom>
          <a:noFill/>
          <a:ln w="19050">
            <a:solidFill>
              <a:schemeClr val="tx1"/>
            </a:solidFill>
          </a:ln>
        </p:spPr>
        <p:txBody>
          <a:bodyPr wrap="square" rtlCol="0">
            <a:spAutoFit/>
          </a:bodyPr>
          <a:lstStyle/>
          <a:p>
            <a:r>
              <a:rPr lang="vi-VN" sz="3200" dirty="0" smtClean="0">
                <a:latin typeface="+mj-lt"/>
              </a:rPr>
              <a:t>Hoàn thành sứ mạng</a:t>
            </a:r>
            <a:endParaRPr lang="en-US" sz="3200" dirty="0">
              <a:latin typeface="+mj-lt"/>
            </a:endParaRPr>
          </a:p>
        </p:txBody>
      </p:sp>
      <p:sp>
        <p:nvSpPr>
          <p:cNvPr id="6" name="TextBox 5"/>
          <p:cNvSpPr txBox="1"/>
          <p:nvPr/>
        </p:nvSpPr>
        <p:spPr>
          <a:xfrm>
            <a:off x="6629400" y="3301425"/>
            <a:ext cx="4876800" cy="584775"/>
          </a:xfrm>
          <a:prstGeom prst="rect">
            <a:avLst/>
          </a:prstGeom>
          <a:noFill/>
          <a:ln w="19050">
            <a:solidFill>
              <a:schemeClr val="tx1"/>
            </a:solidFill>
          </a:ln>
        </p:spPr>
        <p:txBody>
          <a:bodyPr wrap="square" rtlCol="0">
            <a:spAutoFit/>
          </a:bodyPr>
          <a:lstStyle/>
          <a:p>
            <a:r>
              <a:rPr lang="vi-VN" sz="3200" dirty="0" smtClean="0">
                <a:latin typeface="+mj-lt"/>
              </a:rPr>
              <a:t>Khẳng định trái đất hình cầu</a:t>
            </a:r>
            <a:endParaRPr lang="en-US" sz="3200" dirty="0">
              <a:latin typeface="+mj-lt"/>
            </a:endParaRPr>
          </a:p>
        </p:txBody>
      </p:sp>
      <p:sp>
        <p:nvSpPr>
          <p:cNvPr id="7" name="TextBox 6"/>
          <p:cNvSpPr txBox="1"/>
          <p:nvPr/>
        </p:nvSpPr>
        <p:spPr>
          <a:xfrm>
            <a:off x="6629400" y="4145057"/>
            <a:ext cx="4876800" cy="1077218"/>
          </a:xfrm>
          <a:prstGeom prst="rect">
            <a:avLst/>
          </a:prstGeom>
          <a:noFill/>
          <a:ln w="19050">
            <a:solidFill>
              <a:schemeClr val="tx1"/>
            </a:solidFill>
          </a:ln>
        </p:spPr>
        <p:txBody>
          <a:bodyPr wrap="square" rtlCol="0">
            <a:spAutoFit/>
          </a:bodyPr>
          <a:lstStyle/>
          <a:p>
            <a:r>
              <a:rPr lang="vi-VN" sz="3200" dirty="0" smtClean="0">
                <a:latin typeface="+mj-lt"/>
              </a:rPr>
              <a:t>Gần 200 người bỏ mạng dọc đường</a:t>
            </a:r>
            <a:endParaRPr lang="en-US" sz="3200" dirty="0">
              <a:latin typeface="+mj-lt"/>
            </a:endParaRPr>
          </a:p>
        </p:txBody>
      </p:sp>
      <p:sp>
        <p:nvSpPr>
          <p:cNvPr id="8" name="TextBox 7"/>
          <p:cNvSpPr txBox="1"/>
          <p:nvPr/>
        </p:nvSpPr>
        <p:spPr>
          <a:xfrm>
            <a:off x="6629400" y="5475982"/>
            <a:ext cx="4876800" cy="1077218"/>
          </a:xfrm>
          <a:prstGeom prst="rect">
            <a:avLst/>
          </a:prstGeom>
          <a:noFill/>
          <a:ln w="19050">
            <a:solidFill>
              <a:schemeClr val="tx1"/>
            </a:solidFill>
          </a:ln>
        </p:spPr>
        <p:txBody>
          <a:bodyPr wrap="square" rtlCol="0">
            <a:spAutoFit/>
          </a:bodyPr>
          <a:lstStyle/>
          <a:p>
            <a:r>
              <a:rPr lang="vi-VN" sz="3200" dirty="0" smtClean="0">
                <a:latin typeface="+mj-lt"/>
              </a:rPr>
              <a:t>Phát hiện Thái Bình Dương và vùng đất mới</a:t>
            </a:r>
            <a:endParaRPr lang="en-US" sz="3200" dirty="0">
              <a:latin typeface="+mj-lt"/>
            </a:endParaRPr>
          </a:p>
        </p:txBody>
      </p:sp>
      <p:cxnSp>
        <p:nvCxnSpPr>
          <p:cNvPr id="10" name="Straight Arrow Connector 9"/>
          <p:cNvCxnSpPr>
            <a:endCxn id="5" idx="1"/>
          </p:cNvCxnSpPr>
          <p:nvPr/>
        </p:nvCxnSpPr>
        <p:spPr>
          <a:xfrm flipV="1">
            <a:off x="5181600" y="2603213"/>
            <a:ext cx="1447800" cy="292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6" idx="1"/>
          </p:cNvCxnSpPr>
          <p:nvPr/>
        </p:nvCxnSpPr>
        <p:spPr>
          <a:xfrm>
            <a:off x="5181600" y="3517614"/>
            <a:ext cx="1447800" cy="761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181600" y="4197207"/>
            <a:ext cx="1447800" cy="15939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4064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par>
                                <p:cTn id="45" presetID="6" presetClass="exit" presetSubtype="32" fill="hold" grpId="1" nodeType="withEffect">
                                  <p:stCondLst>
                                    <p:cond delay="0"/>
                                  </p:stCondLst>
                                  <p:childTnLst>
                                    <p:animEffect transition="out" filter="circle(out)">
                                      <p:cBhvr>
                                        <p:cTn id="46" dur="2000"/>
                                        <p:tgtEl>
                                          <p:spTgt spid="4"/>
                                        </p:tgtEl>
                                      </p:cBhvr>
                                    </p:animEffect>
                                    <p:set>
                                      <p:cBhvr>
                                        <p:cTn id="47" dur="1" fill="hold">
                                          <p:stCondLst>
                                            <p:cond delay="1999"/>
                                          </p:stCondLst>
                                        </p:cTn>
                                        <p:tgtEl>
                                          <p:spTgt spid="4"/>
                                        </p:tgtEl>
                                        <p:attrNameLst>
                                          <p:attrName>style.visibility</p:attrName>
                                        </p:attrNameLst>
                                      </p:cBhvr>
                                      <p:to>
                                        <p:strVal val="hidden"/>
                                      </p:to>
                                    </p:set>
                                  </p:childTnLst>
                                </p:cTn>
                              </p:par>
                              <p:par>
                                <p:cTn id="48" presetID="8" presetClass="exit" presetSubtype="32" fill="hold" grpId="1" nodeType="withEffect">
                                  <p:stCondLst>
                                    <p:cond delay="0"/>
                                  </p:stCondLst>
                                  <p:childTnLst>
                                    <p:animEffect transition="out" filter="diamond(out)">
                                      <p:cBhvr>
                                        <p:cTn id="49" dur="2000"/>
                                        <p:tgtEl>
                                          <p:spTgt spid="7"/>
                                        </p:tgtEl>
                                      </p:cBhvr>
                                    </p:animEffect>
                                    <p:set>
                                      <p:cBhvr>
                                        <p:cTn id="50"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6" grpId="0" animBg="1"/>
      <p:bldP spid="7" grpId="0" animBg="1"/>
      <p:bldP spid="7" grpId="1"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2" descr="C:\Users\KTC_Computer\Desktop\Magellan-407x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8084" y="1905000"/>
            <a:ext cx="396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 Box 9"/>
          <p:cNvSpPr txBox="1">
            <a:spLocks noChangeArrowheads="1"/>
          </p:cNvSpPr>
          <p:nvPr/>
        </p:nvSpPr>
        <p:spPr bwMode="auto">
          <a:xfrm>
            <a:off x="155545" y="941219"/>
            <a:ext cx="1211178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b="1" dirty="0" smtClean="0">
                <a:solidFill>
                  <a:srgbClr val="006600"/>
                </a:solidFill>
                <a:latin typeface="Times New Roman" panose="02020603050405020304" pitchFamily="18" charset="0"/>
                <a:cs typeface="Times New Roman" panose="02020603050405020304" pitchFamily="18" charset="0"/>
              </a:rPr>
              <a:t>5. </a:t>
            </a:r>
            <a:r>
              <a:rPr lang="en-US" altLang="en-US" sz="3600" b="1" dirty="0" err="1" smtClean="0">
                <a:solidFill>
                  <a:srgbClr val="006600"/>
                </a:solidFill>
                <a:latin typeface="Times New Roman" panose="02020603050405020304" pitchFamily="18" charset="0"/>
                <a:cs typeface="Times New Roman" panose="02020603050405020304" pitchFamily="18" charset="0"/>
              </a:rPr>
              <a:t>Câu</a:t>
            </a:r>
            <a:r>
              <a:rPr lang="en-US" altLang="en-US" sz="3600" b="1" dirty="0" smtClean="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chuyện</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giúp</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em</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hiểu</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những</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gì</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về</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các</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nhà</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thám</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hiểm</a:t>
            </a:r>
            <a:r>
              <a:rPr lang="en-US" altLang="en-US" sz="3600" b="1" dirty="0">
                <a:solidFill>
                  <a:srgbClr val="006600"/>
                </a:solidFill>
                <a:latin typeface="Times New Roman" panose="02020603050405020304" pitchFamily="18" charset="0"/>
                <a:cs typeface="Times New Roman" panose="02020603050405020304" pitchFamily="18" charset="0"/>
              </a:rPr>
              <a:t>?</a:t>
            </a:r>
            <a:endParaRPr lang="en-US" altLang="en-US" sz="3600" dirty="0">
              <a:solidFill>
                <a:srgbClr val="006600"/>
              </a:solidFill>
              <a:latin typeface="Times New Roman" panose="02020603050405020304" pitchFamily="18" charset="0"/>
              <a:cs typeface="Times New Roman" panose="02020603050405020304" pitchFamily="18" charset="0"/>
            </a:endParaRPr>
          </a:p>
        </p:txBody>
      </p:sp>
      <p:sp>
        <p:nvSpPr>
          <p:cNvPr id="13323" name="Text Box 11"/>
          <p:cNvSpPr txBox="1">
            <a:spLocks noChangeArrowheads="1"/>
          </p:cNvSpPr>
          <p:nvPr/>
        </p:nvSpPr>
        <p:spPr bwMode="auto">
          <a:xfrm>
            <a:off x="336520" y="2114952"/>
            <a:ext cx="708258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 typeface="Wingdings" panose="05000000000000000000" pitchFamily="2" charset="2"/>
              <a:buChar char="Ø"/>
            </a:pPr>
            <a:r>
              <a:rPr lang="en-US" altLang="en-US" sz="3200" b="1" dirty="0" smtClean="0">
                <a:solidFill>
                  <a:srgbClr val="0000CC"/>
                </a:solidFill>
                <a:latin typeface="Times New Roman" panose="02020603050405020304" pitchFamily="18" charset="0"/>
                <a:cs typeface="Times New Roman" panose="02020603050405020304" pitchFamily="18" charset="0"/>
              </a:rPr>
              <a:t> </a:t>
            </a:r>
            <a:r>
              <a:rPr lang="en-US" altLang="en-US" sz="3200" b="1" dirty="0" err="1" smtClean="0">
                <a:solidFill>
                  <a:srgbClr val="0000CC"/>
                </a:solidFill>
                <a:latin typeface="Times New Roman" panose="02020603050405020304" pitchFamily="18" charset="0"/>
                <a:cs typeface="Times New Roman" panose="02020603050405020304" pitchFamily="18" charset="0"/>
              </a:rPr>
              <a:t>Những</a:t>
            </a:r>
            <a:r>
              <a:rPr lang="en-US" altLang="en-US" sz="3200" b="1" dirty="0" smtClean="0">
                <a:solidFill>
                  <a:srgbClr val="0000CC"/>
                </a:solidFill>
                <a:latin typeface="Times New Roman" panose="02020603050405020304" pitchFamily="18" charset="0"/>
                <a:cs typeface="Times New Roman" panose="02020603050405020304" pitchFamily="18" charset="0"/>
              </a:rPr>
              <a:t> </a:t>
            </a:r>
            <a:r>
              <a:rPr lang="en-US" altLang="en-US" sz="3200" b="1" dirty="0" err="1" smtClean="0">
                <a:solidFill>
                  <a:srgbClr val="0000CC"/>
                </a:solidFill>
                <a:latin typeface="Times New Roman" panose="02020603050405020304" pitchFamily="18" charset="0"/>
                <a:cs typeface="Times New Roman" panose="02020603050405020304" pitchFamily="18" charset="0"/>
              </a:rPr>
              <a:t>nhà</a:t>
            </a:r>
            <a:r>
              <a:rPr lang="en-US" altLang="en-US" sz="3200" b="1" dirty="0" smtClean="0">
                <a:solidFill>
                  <a:srgbClr val="0000CC"/>
                </a:solidFill>
                <a:latin typeface="Times New Roman" panose="02020603050405020304" pitchFamily="18" charset="0"/>
                <a:cs typeface="Times New Roman" panose="02020603050405020304" pitchFamily="18" charset="0"/>
              </a:rPr>
              <a:t> </a:t>
            </a:r>
            <a:r>
              <a:rPr lang="en-US" altLang="en-US" sz="3200" b="1" dirty="0" err="1" smtClean="0">
                <a:solidFill>
                  <a:srgbClr val="0000CC"/>
                </a:solidFill>
                <a:latin typeface="Times New Roman" panose="02020603050405020304" pitchFamily="18" charset="0"/>
                <a:cs typeface="Times New Roman" panose="02020603050405020304" pitchFamily="18" charset="0"/>
              </a:rPr>
              <a:t>thám</a:t>
            </a:r>
            <a:r>
              <a:rPr lang="en-US" altLang="en-US" sz="3200" b="1" dirty="0" smtClean="0">
                <a:solidFill>
                  <a:srgbClr val="0000CC"/>
                </a:solidFill>
                <a:latin typeface="Times New Roman" panose="02020603050405020304" pitchFamily="18" charset="0"/>
                <a:cs typeface="Times New Roman" panose="02020603050405020304" pitchFamily="18" charset="0"/>
              </a:rPr>
              <a:t> </a:t>
            </a:r>
            <a:r>
              <a:rPr lang="en-US" altLang="en-US" sz="3200" b="1" dirty="0" err="1" smtClean="0">
                <a:solidFill>
                  <a:srgbClr val="0000CC"/>
                </a:solidFill>
                <a:latin typeface="Times New Roman" panose="02020603050405020304" pitchFamily="18" charset="0"/>
                <a:cs typeface="Times New Roman" panose="02020603050405020304" pitchFamily="18" charset="0"/>
              </a:rPr>
              <a:t>hiểm</a:t>
            </a:r>
            <a:r>
              <a:rPr lang="en-US" altLang="en-US" sz="3200" b="1" dirty="0" smtClean="0">
                <a:solidFill>
                  <a:srgbClr val="0000CC"/>
                </a:solidFill>
                <a:latin typeface="Times New Roman" panose="02020603050405020304" pitchFamily="18" charset="0"/>
                <a:cs typeface="Times New Roman" panose="02020603050405020304" pitchFamily="18" charset="0"/>
              </a:rPr>
              <a:t> </a:t>
            </a:r>
            <a:r>
              <a:rPr lang="en-US" altLang="en-US" sz="3200" b="1" dirty="0" err="1" smtClean="0">
                <a:solidFill>
                  <a:srgbClr val="0000CC"/>
                </a:solidFill>
                <a:latin typeface="Times New Roman" panose="02020603050405020304" pitchFamily="18" charset="0"/>
                <a:cs typeface="Times New Roman" panose="02020603050405020304" pitchFamily="18" charset="0"/>
              </a:rPr>
              <a:t>rất</a:t>
            </a:r>
            <a:r>
              <a:rPr lang="en-US" altLang="en-US" sz="3200" b="1" dirty="0" smtClean="0">
                <a:solidFill>
                  <a:srgbClr val="0000CC"/>
                </a:solidFill>
                <a:latin typeface="Times New Roman" panose="02020603050405020304" pitchFamily="18" charset="0"/>
                <a:cs typeface="Times New Roman" panose="02020603050405020304" pitchFamily="18" charset="0"/>
              </a:rPr>
              <a:t> </a:t>
            </a:r>
            <a:r>
              <a:rPr lang="en-US" altLang="en-US" sz="3200" b="1" dirty="0" err="1" smtClean="0">
                <a:solidFill>
                  <a:srgbClr val="0000CC"/>
                </a:solidFill>
                <a:latin typeface="Times New Roman" panose="02020603050405020304" pitchFamily="18" charset="0"/>
                <a:cs typeface="Times New Roman" panose="02020603050405020304" pitchFamily="18" charset="0"/>
              </a:rPr>
              <a:t>dũng</a:t>
            </a:r>
            <a:r>
              <a:rPr lang="en-US" altLang="en-US" sz="3200" b="1" dirty="0" smtClean="0">
                <a:solidFill>
                  <a:srgbClr val="0000CC"/>
                </a:solidFill>
                <a:latin typeface="Times New Roman" panose="02020603050405020304" pitchFamily="18" charset="0"/>
                <a:cs typeface="Times New Roman" panose="02020603050405020304" pitchFamily="18" charset="0"/>
              </a:rPr>
              <a:t> </a:t>
            </a:r>
            <a:r>
              <a:rPr lang="en-US" altLang="en-US" sz="3200" b="1" dirty="0" err="1" smtClean="0">
                <a:solidFill>
                  <a:srgbClr val="0000CC"/>
                </a:solidFill>
                <a:latin typeface="Times New Roman" panose="02020603050405020304" pitchFamily="18" charset="0"/>
                <a:cs typeface="Times New Roman" panose="02020603050405020304" pitchFamily="18" charset="0"/>
              </a:rPr>
              <a:t>cảm</a:t>
            </a:r>
            <a:r>
              <a:rPr lang="en-US" altLang="en-US" sz="3200" b="1" dirty="0" smtClean="0">
                <a:solidFill>
                  <a:srgbClr val="0000CC"/>
                </a:solidFill>
                <a:latin typeface="Times New Roman" panose="02020603050405020304" pitchFamily="18" charset="0"/>
                <a:cs typeface="Times New Roman" panose="02020603050405020304" pitchFamily="18" charset="0"/>
              </a:rPr>
              <a:t>, </a:t>
            </a:r>
            <a:r>
              <a:rPr lang="en-US" altLang="en-US" sz="3200" b="1" dirty="0" err="1" smtClean="0">
                <a:solidFill>
                  <a:srgbClr val="0000CC"/>
                </a:solidFill>
                <a:latin typeface="Times New Roman" panose="02020603050405020304" pitchFamily="18" charset="0"/>
                <a:cs typeface="Times New Roman" panose="02020603050405020304" pitchFamily="18" charset="0"/>
              </a:rPr>
              <a:t>dám</a:t>
            </a:r>
            <a:r>
              <a:rPr lang="en-US" altLang="en-US" sz="3200" b="1" dirty="0" smtClean="0">
                <a:solidFill>
                  <a:srgbClr val="0000CC"/>
                </a:solidFill>
                <a:latin typeface="Times New Roman" panose="02020603050405020304" pitchFamily="18" charset="0"/>
                <a:cs typeface="Times New Roman" panose="02020603050405020304" pitchFamily="18" charset="0"/>
              </a:rPr>
              <a:t> </a:t>
            </a:r>
            <a:r>
              <a:rPr lang="en-US" altLang="en-US" sz="3200" b="1" dirty="0" err="1" smtClean="0">
                <a:solidFill>
                  <a:srgbClr val="0000CC"/>
                </a:solidFill>
                <a:latin typeface="Times New Roman" panose="02020603050405020304" pitchFamily="18" charset="0"/>
                <a:cs typeface="Times New Roman" panose="02020603050405020304" pitchFamily="18" charset="0"/>
              </a:rPr>
              <a:t>vượt</a:t>
            </a:r>
            <a:r>
              <a:rPr lang="en-US" altLang="en-US" sz="3200" b="1" dirty="0" smtClean="0">
                <a:solidFill>
                  <a:srgbClr val="0000CC"/>
                </a:solidFill>
                <a:latin typeface="Times New Roman" panose="02020603050405020304" pitchFamily="18" charset="0"/>
                <a:cs typeface="Times New Roman" panose="02020603050405020304" pitchFamily="18" charset="0"/>
              </a:rPr>
              <a:t> qua </a:t>
            </a:r>
            <a:r>
              <a:rPr lang="en-US" altLang="en-US" sz="3200" b="1" dirty="0" err="1" smtClean="0">
                <a:solidFill>
                  <a:srgbClr val="0000CC"/>
                </a:solidFill>
                <a:latin typeface="Times New Roman" panose="02020603050405020304" pitchFamily="18" charset="0"/>
                <a:cs typeface="Times New Roman" panose="02020603050405020304" pitchFamily="18" charset="0"/>
              </a:rPr>
              <a:t>mọi</a:t>
            </a:r>
            <a:r>
              <a:rPr lang="en-US" altLang="en-US" sz="3200" b="1" dirty="0" smtClean="0">
                <a:solidFill>
                  <a:srgbClr val="0000CC"/>
                </a:solidFill>
                <a:latin typeface="Times New Roman" panose="02020603050405020304" pitchFamily="18" charset="0"/>
                <a:cs typeface="Times New Roman" panose="02020603050405020304" pitchFamily="18" charset="0"/>
              </a:rPr>
              <a:t> </a:t>
            </a:r>
            <a:r>
              <a:rPr lang="en-US" altLang="en-US" sz="3200" b="1" dirty="0" err="1" smtClean="0">
                <a:solidFill>
                  <a:srgbClr val="0000CC"/>
                </a:solidFill>
                <a:latin typeface="Times New Roman" panose="02020603050405020304" pitchFamily="18" charset="0"/>
                <a:cs typeface="Times New Roman" panose="02020603050405020304" pitchFamily="18" charset="0"/>
              </a:rPr>
              <a:t>khó</a:t>
            </a:r>
            <a:r>
              <a:rPr lang="en-US" altLang="en-US" sz="3200" b="1" dirty="0" smtClean="0">
                <a:solidFill>
                  <a:srgbClr val="0000CC"/>
                </a:solidFill>
                <a:latin typeface="Times New Roman" panose="02020603050405020304" pitchFamily="18" charset="0"/>
                <a:cs typeface="Times New Roman" panose="02020603050405020304" pitchFamily="18" charset="0"/>
              </a:rPr>
              <a:t> </a:t>
            </a:r>
            <a:r>
              <a:rPr lang="en-US" altLang="en-US" sz="3200" b="1" dirty="0" err="1" smtClean="0">
                <a:solidFill>
                  <a:srgbClr val="0000CC"/>
                </a:solidFill>
                <a:latin typeface="Times New Roman" panose="02020603050405020304" pitchFamily="18" charset="0"/>
                <a:cs typeface="Times New Roman" panose="02020603050405020304" pitchFamily="18" charset="0"/>
              </a:rPr>
              <a:t>khăn</a:t>
            </a:r>
            <a:r>
              <a:rPr lang="en-US" altLang="en-US" sz="3200" b="1" dirty="0" smtClean="0">
                <a:solidFill>
                  <a:srgbClr val="0000CC"/>
                </a:solidFill>
                <a:latin typeface="Times New Roman" panose="02020603050405020304" pitchFamily="18" charset="0"/>
                <a:cs typeface="Times New Roman" panose="02020603050405020304" pitchFamily="18" charset="0"/>
              </a:rPr>
              <a:t> </a:t>
            </a:r>
            <a:r>
              <a:rPr lang="en-US" altLang="en-US" sz="3200" b="1" dirty="0" err="1" smtClean="0">
                <a:solidFill>
                  <a:srgbClr val="0000CC"/>
                </a:solidFill>
                <a:latin typeface="Times New Roman" panose="02020603050405020304" pitchFamily="18" charset="0"/>
                <a:cs typeface="Times New Roman" panose="02020603050405020304" pitchFamily="18" charset="0"/>
              </a:rPr>
              <a:t>để</a:t>
            </a:r>
            <a:r>
              <a:rPr lang="en-US" altLang="en-US" sz="3200" b="1" dirty="0" smtClean="0">
                <a:solidFill>
                  <a:srgbClr val="0000CC"/>
                </a:solidFill>
                <a:latin typeface="Times New Roman" panose="02020603050405020304" pitchFamily="18" charset="0"/>
                <a:cs typeface="Times New Roman" panose="02020603050405020304" pitchFamily="18" charset="0"/>
              </a:rPr>
              <a:t> </a:t>
            </a:r>
            <a:r>
              <a:rPr lang="en-US" altLang="en-US" sz="3200" b="1" dirty="0" err="1" smtClean="0">
                <a:solidFill>
                  <a:srgbClr val="0000CC"/>
                </a:solidFill>
                <a:latin typeface="Times New Roman" panose="02020603050405020304" pitchFamily="18" charset="0"/>
                <a:cs typeface="Times New Roman" panose="02020603050405020304" pitchFamily="18" charset="0"/>
              </a:rPr>
              <a:t>đạt</a:t>
            </a:r>
            <a:r>
              <a:rPr lang="en-US" altLang="en-US" sz="3200" b="1" dirty="0" smtClean="0">
                <a:solidFill>
                  <a:srgbClr val="0000CC"/>
                </a:solidFill>
                <a:latin typeface="Times New Roman" panose="02020603050405020304" pitchFamily="18" charset="0"/>
                <a:cs typeface="Times New Roman" panose="02020603050405020304" pitchFamily="18" charset="0"/>
              </a:rPr>
              <a:t> </a:t>
            </a:r>
            <a:r>
              <a:rPr lang="en-US" altLang="en-US" sz="3200" b="1" dirty="0" err="1" smtClean="0">
                <a:solidFill>
                  <a:srgbClr val="0000CC"/>
                </a:solidFill>
                <a:latin typeface="Times New Roman" panose="02020603050405020304" pitchFamily="18" charset="0"/>
                <a:cs typeface="Times New Roman" panose="02020603050405020304" pitchFamily="18" charset="0"/>
              </a:rPr>
              <a:t>được</a:t>
            </a:r>
            <a:r>
              <a:rPr lang="en-US" altLang="en-US" sz="3200" b="1" dirty="0" smtClean="0">
                <a:solidFill>
                  <a:srgbClr val="0000CC"/>
                </a:solidFill>
                <a:latin typeface="Times New Roman" panose="02020603050405020304" pitchFamily="18" charset="0"/>
                <a:cs typeface="Times New Roman" panose="02020603050405020304" pitchFamily="18" charset="0"/>
              </a:rPr>
              <a:t> </a:t>
            </a:r>
            <a:r>
              <a:rPr lang="en-US" altLang="en-US" sz="3200" b="1" dirty="0" err="1" smtClean="0">
                <a:solidFill>
                  <a:srgbClr val="0000CC"/>
                </a:solidFill>
                <a:latin typeface="Times New Roman" panose="02020603050405020304" pitchFamily="18" charset="0"/>
                <a:cs typeface="Times New Roman" panose="02020603050405020304" pitchFamily="18" charset="0"/>
              </a:rPr>
              <a:t>mục</a:t>
            </a:r>
            <a:r>
              <a:rPr lang="en-US" altLang="en-US" sz="3200" b="1" dirty="0" smtClean="0">
                <a:solidFill>
                  <a:srgbClr val="0000CC"/>
                </a:solidFill>
                <a:latin typeface="Times New Roman" panose="02020603050405020304" pitchFamily="18" charset="0"/>
                <a:cs typeface="Times New Roman" panose="02020603050405020304" pitchFamily="18" charset="0"/>
              </a:rPr>
              <a:t> </a:t>
            </a:r>
            <a:r>
              <a:rPr lang="en-US" altLang="en-US" sz="3200" b="1" dirty="0" err="1" smtClean="0">
                <a:solidFill>
                  <a:srgbClr val="0000CC"/>
                </a:solidFill>
                <a:latin typeface="Times New Roman" panose="02020603050405020304" pitchFamily="18" charset="0"/>
                <a:cs typeface="Times New Roman" panose="02020603050405020304" pitchFamily="18" charset="0"/>
              </a:rPr>
              <a:t>đích</a:t>
            </a:r>
            <a:r>
              <a:rPr lang="en-US" altLang="en-US" sz="3200" b="1" dirty="0" smtClean="0">
                <a:solidFill>
                  <a:srgbClr val="0000CC"/>
                </a:solidFill>
                <a:latin typeface="Times New Roman" panose="02020603050405020304" pitchFamily="18" charset="0"/>
                <a:cs typeface="Times New Roman" panose="02020603050405020304" pitchFamily="18" charset="0"/>
              </a:rPr>
              <a:t> </a:t>
            </a:r>
            <a:r>
              <a:rPr lang="en-US" altLang="en-US" sz="3200" b="1" dirty="0" err="1" smtClean="0">
                <a:solidFill>
                  <a:srgbClr val="0000CC"/>
                </a:solidFill>
                <a:latin typeface="Times New Roman" panose="02020603050405020304" pitchFamily="18" charset="0"/>
                <a:cs typeface="Times New Roman" panose="02020603050405020304" pitchFamily="18" charset="0"/>
              </a:rPr>
              <a:t>đặt</a:t>
            </a:r>
            <a:r>
              <a:rPr lang="en-US" altLang="en-US" sz="3200" b="1" dirty="0" smtClean="0">
                <a:solidFill>
                  <a:srgbClr val="0000CC"/>
                </a:solidFill>
                <a:latin typeface="Times New Roman" panose="02020603050405020304" pitchFamily="18" charset="0"/>
                <a:cs typeface="Times New Roman" panose="02020603050405020304" pitchFamily="18" charset="0"/>
              </a:rPr>
              <a:t> </a:t>
            </a:r>
            <a:r>
              <a:rPr lang="en-US" altLang="en-US" sz="3200" b="1" dirty="0" err="1" smtClean="0">
                <a:solidFill>
                  <a:srgbClr val="0000CC"/>
                </a:solidFill>
                <a:latin typeface="Times New Roman" panose="02020603050405020304" pitchFamily="18" charset="0"/>
                <a:cs typeface="Times New Roman" panose="02020603050405020304" pitchFamily="18" charset="0"/>
              </a:rPr>
              <a:t>ra.</a:t>
            </a:r>
            <a:endParaRPr lang="en-US" altLang="en-US" sz="3200" dirty="0">
              <a:solidFill>
                <a:srgbClr val="0000CC"/>
              </a:solidFill>
              <a:latin typeface="Times New Roman" panose="02020603050405020304" pitchFamily="18" charset="0"/>
              <a:cs typeface="Times New Roman" panose="02020603050405020304" pitchFamily="18" charset="0"/>
            </a:endParaRPr>
          </a:p>
        </p:txBody>
      </p:sp>
      <p:sp>
        <p:nvSpPr>
          <p:cNvPr id="13324" name="Text Box 12"/>
          <p:cNvSpPr txBox="1">
            <a:spLocks noChangeArrowheads="1"/>
          </p:cNvSpPr>
          <p:nvPr/>
        </p:nvSpPr>
        <p:spPr bwMode="auto">
          <a:xfrm>
            <a:off x="336520" y="4093086"/>
            <a:ext cx="738738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 typeface="Wingdings" panose="05000000000000000000" pitchFamily="2" charset="2"/>
              <a:buChar char="Ø"/>
            </a:pPr>
            <a:r>
              <a:rPr lang="en-US" altLang="en-US" sz="3200" b="1" dirty="0" smtClean="0">
                <a:solidFill>
                  <a:srgbClr val="0000CC"/>
                </a:solidFill>
                <a:latin typeface="Times New Roman" panose="02020603050405020304" pitchFamily="18" charset="0"/>
                <a:cs typeface="Times New Roman" panose="02020603050405020304" pitchFamily="18" charset="0"/>
              </a:rPr>
              <a:t> </a:t>
            </a:r>
            <a:r>
              <a:rPr lang="en-US" altLang="en-US" sz="3200" b="1" dirty="0" err="1" smtClean="0">
                <a:solidFill>
                  <a:srgbClr val="0000CC"/>
                </a:solidFill>
                <a:latin typeface="Times New Roman" panose="02020603050405020304" pitchFamily="18" charset="0"/>
                <a:cs typeface="Times New Roman" panose="02020603050405020304" pitchFamily="18" charset="0"/>
              </a:rPr>
              <a:t>Những</a:t>
            </a:r>
            <a:r>
              <a:rPr lang="en-US" altLang="en-US" sz="3200" b="1" dirty="0" smtClean="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nhà</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thám</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hiểm</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là</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những</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người</a:t>
            </a:r>
            <a:r>
              <a:rPr lang="en-US" altLang="en-US" sz="3200" b="1" dirty="0">
                <a:solidFill>
                  <a:srgbClr val="0000CC"/>
                </a:solidFill>
                <a:latin typeface="Times New Roman" panose="02020603050405020304" pitchFamily="18" charset="0"/>
                <a:cs typeface="Times New Roman" panose="02020603050405020304" pitchFamily="18" charset="0"/>
              </a:rPr>
              <a:t> ham </a:t>
            </a:r>
            <a:r>
              <a:rPr lang="en-US" altLang="en-US" sz="3200" b="1" dirty="0" err="1">
                <a:solidFill>
                  <a:srgbClr val="0000CC"/>
                </a:solidFill>
                <a:latin typeface="Times New Roman" panose="02020603050405020304" pitchFamily="18" charset="0"/>
                <a:cs typeface="Times New Roman" panose="02020603050405020304" pitchFamily="18" charset="0"/>
              </a:rPr>
              <a:t>hiểu</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biết</a:t>
            </a:r>
            <a:r>
              <a:rPr lang="en-US" altLang="en-US" sz="3200" b="1" dirty="0">
                <a:solidFill>
                  <a:srgbClr val="0000CC"/>
                </a:solidFill>
                <a:latin typeface="Times New Roman" panose="02020603050405020304" pitchFamily="18" charset="0"/>
                <a:cs typeface="Times New Roman" panose="02020603050405020304" pitchFamily="18" charset="0"/>
              </a:rPr>
              <a:t>, ham </a:t>
            </a:r>
            <a:r>
              <a:rPr lang="en-US" altLang="en-US" sz="3200" b="1" dirty="0" err="1">
                <a:solidFill>
                  <a:srgbClr val="0000CC"/>
                </a:solidFill>
                <a:latin typeface="Times New Roman" panose="02020603050405020304" pitchFamily="18" charset="0"/>
                <a:cs typeface="Times New Roman" panose="02020603050405020304" pitchFamily="18" charset="0"/>
              </a:rPr>
              <a:t>khám</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phá</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những</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cái</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mới</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lạ</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bí</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ẩn</a:t>
            </a:r>
            <a:r>
              <a:rPr lang="en-US" altLang="en-US" sz="3200" b="1" dirty="0">
                <a:solidFill>
                  <a:srgbClr val="0000CC"/>
                </a:solidFill>
                <a:latin typeface="Times New Roman" panose="02020603050405020304" pitchFamily="18" charset="0"/>
                <a:cs typeface="Times New Roman" panose="02020603050405020304" pitchFamily="18" charset="0"/>
              </a:rPr>
              <a:t>.</a:t>
            </a:r>
            <a:endParaRPr lang="en-US" altLang="en-US" sz="32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80346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321"/>
                                        </p:tgtEl>
                                        <p:attrNameLst>
                                          <p:attrName>style.visibility</p:attrName>
                                        </p:attrNameLst>
                                      </p:cBhvr>
                                      <p:to>
                                        <p:strVal val="visible"/>
                                      </p:to>
                                    </p:set>
                                    <p:anim calcmode="discrete" valueType="clr">
                                      <p:cBhvr override="childStyle">
                                        <p:cTn id="7" dur="80"/>
                                        <p:tgtEl>
                                          <p:spTgt spid="1332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21"/>
                                        </p:tgtEl>
                                        <p:attrNameLst>
                                          <p:attrName>fillcolor</p:attrName>
                                        </p:attrNameLst>
                                      </p:cBhvr>
                                      <p:tavLst>
                                        <p:tav tm="0">
                                          <p:val>
                                            <p:clrVal>
                                              <a:schemeClr val="accent2"/>
                                            </p:clrVal>
                                          </p:val>
                                        </p:tav>
                                        <p:tav tm="50000">
                                          <p:val>
                                            <p:clrVal>
                                              <a:schemeClr val="hlink"/>
                                            </p:clrVal>
                                          </p:val>
                                        </p:tav>
                                      </p:tavLst>
                                    </p:anim>
                                    <p:set>
                                      <p:cBhvr>
                                        <p:cTn id="9" dur="80"/>
                                        <p:tgtEl>
                                          <p:spTgt spid="1332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3323"/>
                                        </p:tgtEl>
                                        <p:attrNameLst>
                                          <p:attrName>style.visibility</p:attrName>
                                        </p:attrNameLst>
                                      </p:cBhvr>
                                      <p:to>
                                        <p:strVal val="visible"/>
                                      </p:to>
                                    </p:set>
                                    <p:animEffect transition="in" filter="circle(in)">
                                      <p:cBhvr>
                                        <p:cTn id="14" dur="2000"/>
                                        <p:tgtEl>
                                          <p:spTgt spid="1332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324"/>
                                        </p:tgtEl>
                                        <p:attrNameLst>
                                          <p:attrName>style.visibility</p:attrName>
                                        </p:attrNameLst>
                                      </p:cBhvr>
                                      <p:to>
                                        <p:strVal val="visible"/>
                                      </p:to>
                                    </p:set>
                                    <p:animEffect transition="in" filter="circle(in)">
                                      <p:cBhvr>
                                        <p:cTn id="19" dur="2000"/>
                                        <p:tgtEl>
                                          <p:spTgt spid="13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p:bldP spid="13323" grpId="0"/>
      <p:bldP spid="1332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320800" y="0"/>
            <a:ext cx="9448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3400" b="1">
                <a:solidFill>
                  <a:srgbClr val="FF0000"/>
                </a:solidFill>
                <a:latin typeface="Times New Roman" pitchFamily="18" charset="0"/>
              </a:rPr>
              <a:t> </a:t>
            </a:r>
          </a:p>
        </p:txBody>
      </p:sp>
      <p:pic>
        <p:nvPicPr>
          <p:cNvPr id="23555" name="Picture 21"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12918">
            <a:off x="10860617" y="3175"/>
            <a:ext cx="1394883"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
          <p:cNvSpPr txBox="1">
            <a:spLocks noChangeArrowheads="1"/>
          </p:cNvSpPr>
          <p:nvPr/>
        </p:nvSpPr>
        <p:spPr bwMode="auto">
          <a:xfrm>
            <a:off x="25400" y="1073150"/>
            <a:ext cx="1219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 typeface="Wingdings" pitchFamily="2" charset="2"/>
              <a:buNone/>
            </a:pP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Bài</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văn</a:t>
            </a:r>
            <a:r>
              <a:rPr lang="en-US" altLang="en-US" sz="4000" b="1" dirty="0">
                <a:latin typeface="Times New Roman" pitchFamily="18" charset="0"/>
                <a:cs typeface="Times New Roman" pitchFamily="18" charset="0"/>
              </a:rPr>
              <a:t> ca </a:t>
            </a:r>
            <a:r>
              <a:rPr lang="en-US" altLang="en-US" sz="4000" b="1" dirty="0" err="1">
                <a:latin typeface="Times New Roman" pitchFamily="18" charset="0"/>
                <a:cs typeface="Times New Roman" pitchFamily="18" charset="0"/>
              </a:rPr>
              <a:t>ngợi</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ai</a:t>
            </a:r>
            <a:r>
              <a:rPr lang="en-US" altLang="en-US" sz="4000" b="1" dirty="0">
                <a:latin typeface="Times New Roman" pitchFamily="18" charset="0"/>
                <a:cs typeface="Times New Roman" pitchFamily="18" charset="0"/>
              </a:rPr>
              <a:t> ? Ca </a:t>
            </a:r>
            <a:r>
              <a:rPr lang="en-US" altLang="en-US" sz="4000" b="1" dirty="0" err="1">
                <a:latin typeface="Times New Roman" pitchFamily="18" charset="0"/>
                <a:cs typeface="Times New Roman" pitchFamily="18" charset="0"/>
              </a:rPr>
              <a:t>ngợi</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về</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điều</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gì</a:t>
            </a:r>
            <a:r>
              <a:rPr lang="en-US" altLang="en-US" sz="4000" b="1" dirty="0">
                <a:latin typeface="Times New Roman" pitchFamily="18" charset="0"/>
                <a:cs typeface="Times New Roman" pitchFamily="18" charset="0"/>
              </a:rPr>
              <a:t> ?</a:t>
            </a:r>
          </a:p>
        </p:txBody>
      </p:sp>
      <p:graphicFrame>
        <p:nvGraphicFramePr>
          <p:cNvPr id="23557" name="Object 2"/>
          <p:cNvGraphicFramePr>
            <a:graphicFrameLocks noChangeAspect="1"/>
          </p:cNvGraphicFramePr>
          <p:nvPr/>
        </p:nvGraphicFramePr>
        <p:xfrm>
          <a:off x="0" y="57151"/>
          <a:ext cx="2133600" cy="1274763"/>
        </p:xfrm>
        <a:graphic>
          <a:graphicData uri="http://schemas.openxmlformats.org/presentationml/2006/ole">
            <mc:AlternateContent xmlns:mc="http://schemas.openxmlformats.org/markup-compatibility/2006">
              <mc:Choice xmlns:v="urn:schemas-microsoft-com:vml" Requires="v">
                <p:oleObj spid="_x0000_s6154" name="Clip" r:id="rId4" imgW="1278331" imgH="1273759" progId="MS_ClipArt_Gallery.2">
                  <p:embed/>
                </p:oleObj>
              </mc:Choice>
              <mc:Fallback>
                <p:oleObj name="Clip" r:id="rId4" imgW="1278331" imgH="1273759"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151"/>
                        <a:ext cx="2133600" cy="1274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 Box 9"/>
          <p:cNvSpPr txBox="1">
            <a:spLocks noChangeArrowheads="1"/>
          </p:cNvSpPr>
          <p:nvPr/>
        </p:nvSpPr>
        <p:spPr bwMode="auto">
          <a:xfrm>
            <a:off x="980016" y="1981200"/>
            <a:ext cx="1032529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0"/>
              </a:spcBef>
              <a:buFont typeface="Wingdings" panose="05000000000000000000" pitchFamily="2" charset="2"/>
              <a:buChar char="Ø"/>
            </a:pPr>
            <a:r>
              <a:rPr lang="en-US" altLang="en-US" sz="3600" b="1" dirty="0">
                <a:solidFill>
                  <a:srgbClr val="0000CC"/>
                </a:solidFill>
                <a:latin typeface="Times New Roman" pitchFamily="18" charset="0"/>
                <a:cs typeface="Times New Roman" pitchFamily="18" charset="0"/>
              </a:rPr>
              <a:t> </a:t>
            </a:r>
            <a:r>
              <a:rPr lang="en-US" altLang="en-US" sz="3600" b="1" dirty="0" smtClean="0">
                <a:solidFill>
                  <a:srgbClr val="0000CC"/>
                </a:solidFill>
                <a:latin typeface="Times New Roman" pitchFamily="18" charset="0"/>
                <a:cs typeface="Times New Roman" pitchFamily="18" charset="0"/>
              </a:rPr>
              <a:t>Ca </a:t>
            </a:r>
            <a:r>
              <a:rPr lang="en-US" altLang="en-US" sz="3600" b="1" dirty="0" err="1">
                <a:solidFill>
                  <a:srgbClr val="0000CC"/>
                </a:solidFill>
                <a:latin typeface="Times New Roman" pitchFamily="18" charset="0"/>
                <a:cs typeface="Times New Roman" pitchFamily="18" charset="0"/>
              </a:rPr>
              <a:t>ngợi</a:t>
            </a:r>
            <a:r>
              <a:rPr lang="en-US" altLang="en-US" sz="3600" b="1" dirty="0">
                <a:solidFill>
                  <a:srgbClr val="0000CC"/>
                </a:solidFill>
                <a:latin typeface="Times New Roman" pitchFamily="18" charset="0"/>
                <a:cs typeface="Times New Roman" pitchFamily="18" charset="0"/>
              </a:rPr>
              <a:t> Ma-</a:t>
            </a:r>
            <a:r>
              <a:rPr lang="en-US" altLang="en-US" sz="3600" b="1" dirty="0" err="1">
                <a:solidFill>
                  <a:srgbClr val="0000CC"/>
                </a:solidFill>
                <a:latin typeface="Times New Roman" pitchFamily="18" charset="0"/>
                <a:cs typeface="Times New Roman" pitchFamily="18" charset="0"/>
              </a:rPr>
              <a:t>gien</a:t>
            </a:r>
            <a:r>
              <a:rPr lang="en-US" altLang="en-US" sz="3600" b="1" dirty="0">
                <a:solidFill>
                  <a:srgbClr val="0000CC"/>
                </a:solidFill>
                <a:latin typeface="Times New Roman" pitchFamily="18" charset="0"/>
                <a:cs typeface="Times New Roman" pitchFamily="18" charset="0"/>
              </a:rPr>
              <a:t>-</a:t>
            </a:r>
            <a:r>
              <a:rPr lang="en-US" altLang="en-US" sz="3600" b="1" dirty="0" err="1">
                <a:solidFill>
                  <a:srgbClr val="0000CC"/>
                </a:solidFill>
                <a:latin typeface="Times New Roman" pitchFamily="18" charset="0"/>
                <a:cs typeface="Times New Roman" pitchFamily="18" charset="0"/>
              </a:rPr>
              <a:t>lăng</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và</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đoàn</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thám</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hiểm</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đã</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dũng</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cảm</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vượt</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bao</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khó</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khăn</a:t>
            </a:r>
            <a:r>
              <a:rPr lang="en-US" altLang="en-US" sz="3600" b="1" dirty="0">
                <a:solidFill>
                  <a:srgbClr val="0000CC"/>
                </a:solidFill>
                <a:latin typeface="Times New Roman" pitchFamily="18" charset="0"/>
                <a:cs typeface="Times New Roman" pitchFamily="18" charset="0"/>
              </a:rPr>
              <a:t>, hi </a:t>
            </a:r>
            <a:r>
              <a:rPr lang="en-US" altLang="en-US" sz="3600" b="1" dirty="0" err="1">
                <a:solidFill>
                  <a:srgbClr val="0000CC"/>
                </a:solidFill>
                <a:latin typeface="Times New Roman" pitchFamily="18" charset="0"/>
                <a:cs typeface="Times New Roman" pitchFamily="18" charset="0"/>
              </a:rPr>
              <a:t>sinh</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mất</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mát</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để</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hoàn</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thành</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sứ</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mạng</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lịch</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sử</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Khẳng</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định</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trái</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đất</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hình</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cầu</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phát</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hiện</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ra</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Thái</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Bình</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Dương</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và</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những</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vùng</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đất</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mới</a:t>
            </a:r>
            <a:r>
              <a:rPr lang="en-US" altLang="en-US" sz="3600" b="1" dirty="0">
                <a:solidFill>
                  <a:srgbClr val="0000CC"/>
                </a:solidFill>
                <a:latin typeface="Times New Roman" pitchFamily="18" charset="0"/>
                <a:cs typeface="Times New Roman" pitchFamily="18" charset="0"/>
              </a:rPr>
              <a:t>. </a:t>
            </a:r>
          </a:p>
        </p:txBody>
      </p:sp>
    </p:spTree>
    <p:extLst>
      <p:ext uri="{BB962C8B-B14F-4D97-AF65-F5344CB8AC3E}">
        <p14:creationId xmlns:p14="http://schemas.microsoft.com/office/powerpoint/2010/main" val="179689516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ox(in)">
                                      <p:cBhvr>
                                        <p:cTn id="1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525"/>
            <a:ext cx="12192000" cy="6858000"/>
          </a:xfrm>
          <a:prstGeom prst="rect">
            <a:avLst/>
          </a:prstGeom>
        </p:spPr>
      </p:pic>
      <p:sp>
        <p:nvSpPr>
          <p:cNvPr id="26635" name="Text Box 11"/>
          <p:cNvSpPr txBox="1">
            <a:spLocks noChangeArrowheads="1"/>
          </p:cNvSpPr>
          <p:nvPr/>
        </p:nvSpPr>
        <p:spPr bwMode="auto">
          <a:xfrm>
            <a:off x="2667000" y="457200"/>
            <a:ext cx="8839200"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4400" b="1" i="1" dirty="0" err="1">
                <a:solidFill>
                  <a:srgbClr val="C00000"/>
                </a:solidFill>
                <a:latin typeface="Times New Roman" panose="02020603050405020304" pitchFamily="18" charset="0"/>
                <a:cs typeface="Times New Roman" panose="02020603050405020304" pitchFamily="18" charset="0"/>
              </a:rPr>
              <a:t>Nội</a:t>
            </a:r>
            <a:r>
              <a:rPr lang="en-US" altLang="en-US" sz="4400" b="1" i="1" dirty="0">
                <a:solidFill>
                  <a:srgbClr val="C00000"/>
                </a:solidFill>
                <a:latin typeface="Times New Roman" panose="02020603050405020304" pitchFamily="18" charset="0"/>
                <a:cs typeface="Times New Roman" panose="02020603050405020304" pitchFamily="18" charset="0"/>
              </a:rPr>
              <a:t> </a:t>
            </a:r>
            <a:r>
              <a:rPr lang="en-US" altLang="en-US" sz="4400" b="1" i="1" dirty="0" smtClean="0">
                <a:solidFill>
                  <a:srgbClr val="C00000"/>
                </a:solidFill>
                <a:latin typeface="Times New Roman" panose="02020603050405020304" pitchFamily="18" charset="0"/>
                <a:cs typeface="Times New Roman" panose="02020603050405020304" pitchFamily="18" charset="0"/>
              </a:rPr>
              <a:t>dung</a:t>
            </a:r>
            <a:r>
              <a:rPr lang="en-US" altLang="en-US" sz="4000" b="1" dirty="0" smtClean="0">
                <a:solidFill>
                  <a:srgbClr val="FF0000"/>
                </a:solidFill>
                <a:latin typeface="Times New Roman" panose="02020603050405020304" pitchFamily="18" charset="0"/>
                <a:cs typeface="Times New Roman" panose="02020603050405020304" pitchFamily="18" charset="0"/>
              </a:rPr>
              <a:t>:</a:t>
            </a:r>
            <a:r>
              <a:rPr lang="en-US" altLang="en-US" sz="4000" b="1" dirty="0" smtClean="0">
                <a:solidFill>
                  <a:srgbClr val="006600"/>
                </a:solidFill>
                <a:latin typeface="Times New Roman" panose="02020603050405020304" pitchFamily="18" charset="0"/>
                <a:cs typeface="Times New Roman" panose="02020603050405020304" pitchFamily="18" charset="0"/>
              </a:rPr>
              <a:t> </a:t>
            </a:r>
          </a:p>
          <a:p>
            <a:pPr algn="just" eaLnBrk="1" hangingPunct="1">
              <a:spcBef>
                <a:spcPct val="20000"/>
              </a:spcBef>
            </a:pPr>
            <a:r>
              <a:rPr lang="en-US" altLang="en-US" sz="4000" b="1" dirty="0" smtClean="0">
                <a:solidFill>
                  <a:srgbClr val="0066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Bài</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văn</a:t>
            </a:r>
            <a:r>
              <a:rPr lang="en-US" altLang="en-US" sz="4000" b="1" dirty="0">
                <a:solidFill>
                  <a:srgbClr val="FF0000"/>
                </a:solidFill>
                <a:latin typeface="Times New Roman" panose="02020603050405020304" pitchFamily="18" charset="0"/>
                <a:cs typeface="Times New Roman" panose="02020603050405020304" pitchFamily="18" charset="0"/>
              </a:rPr>
              <a:t> ca </a:t>
            </a:r>
            <a:r>
              <a:rPr lang="en-US" altLang="en-US" sz="4000" b="1" dirty="0" err="1">
                <a:solidFill>
                  <a:srgbClr val="FF0000"/>
                </a:solidFill>
                <a:latin typeface="Times New Roman" panose="02020603050405020304" pitchFamily="18" charset="0"/>
                <a:cs typeface="Times New Roman" panose="02020603050405020304" pitchFamily="18" charset="0"/>
              </a:rPr>
              <a:t>ngợi</a:t>
            </a:r>
            <a:r>
              <a:rPr lang="en-US" altLang="en-US" sz="4000" b="1" dirty="0">
                <a:solidFill>
                  <a:srgbClr val="FF0000"/>
                </a:solidFill>
                <a:latin typeface="Times New Roman" panose="02020603050405020304" pitchFamily="18" charset="0"/>
                <a:cs typeface="Times New Roman" panose="02020603050405020304" pitchFamily="18" charset="0"/>
              </a:rPr>
              <a:t> Ma-</a:t>
            </a:r>
            <a:r>
              <a:rPr lang="en-US" altLang="en-US" sz="4000" b="1" dirty="0" err="1">
                <a:solidFill>
                  <a:srgbClr val="FF0000"/>
                </a:solidFill>
                <a:latin typeface="Times New Roman" panose="02020603050405020304" pitchFamily="18" charset="0"/>
                <a:cs typeface="Times New Roman" panose="02020603050405020304" pitchFamily="18" charset="0"/>
              </a:rPr>
              <a:t>gien</a:t>
            </a:r>
            <a:r>
              <a:rPr lang="en-US" altLang="en-US" sz="4000" b="1" dirty="0">
                <a:solidFill>
                  <a:srgbClr val="FF0000"/>
                </a:solidFill>
                <a:latin typeface="Times New Roman" panose="02020603050405020304" pitchFamily="18" charset="0"/>
                <a:cs typeface="Times New Roman" panose="02020603050405020304" pitchFamily="18" charset="0"/>
              </a:rPr>
              <a:t>-</a:t>
            </a:r>
            <a:r>
              <a:rPr lang="en-US" altLang="en-US" sz="4000" b="1" dirty="0" err="1">
                <a:solidFill>
                  <a:srgbClr val="FF0000"/>
                </a:solidFill>
                <a:latin typeface="Times New Roman" panose="02020603050405020304" pitchFamily="18" charset="0"/>
                <a:cs typeface="Times New Roman" panose="02020603050405020304" pitchFamily="18" charset="0"/>
              </a:rPr>
              <a:t>lăng</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và</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đoàn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thám</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hiểm</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đã</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dũng</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cảm</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vượt</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bao</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khó</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khăn</a:t>
            </a:r>
            <a:r>
              <a:rPr lang="en-US" altLang="en-US" sz="4000" b="1" dirty="0">
                <a:solidFill>
                  <a:srgbClr val="FF0000"/>
                </a:solidFill>
                <a:latin typeface="Times New Roman" panose="02020603050405020304" pitchFamily="18" charset="0"/>
                <a:cs typeface="Times New Roman" panose="02020603050405020304" pitchFamily="18" charset="0"/>
              </a:rPr>
              <a:t>, hi </a:t>
            </a:r>
            <a:r>
              <a:rPr lang="en-US" altLang="en-US" sz="4000" b="1" dirty="0" err="1">
                <a:solidFill>
                  <a:srgbClr val="FF0000"/>
                </a:solidFill>
                <a:latin typeface="Times New Roman" panose="02020603050405020304" pitchFamily="18" charset="0"/>
                <a:cs typeface="Times New Roman" panose="02020603050405020304" pitchFamily="18" charset="0"/>
              </a:rPr>
              <a:t>sinh</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mất</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mát</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để</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hoàn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thành</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sứ</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mạng</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lịch</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sử</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Khẳng</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định</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trái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đất</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hình</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cầu</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phát</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hiện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Thái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Bình</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Dương</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và</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những</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vùng</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đất</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mới</a:t>
            </a:r>
            <a:r>
              <a:rPr lang="en-US" altLang="en-US" sz="4000" b="1" dirty="0">
                <a:solidFill>
                  <a:srgbClr val="FF0000"/>
                </a:solidFill>
                <a:latin typeface="Times New Roman" panose="02020603050405020304" pitchFamily="18" charset="0"/>
                <a:cs typeface="Times New Roman" panose="02020603050405020304" pitchFamily="18" charset="0"/>
              </a:rPr>
              <a:t>.</a:t>
            </a:r>
            <a:r>
              <a:rPr lang="en-US" altLang="en-US" sz="40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21230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6635"/>
                                        </p:tgtEl>
                                        <p:attrNameLst>
                                          <p:attrName>style.visibility</p:attrName>
                                        </p:attrNameLst>
                                      </p:cBhvr>
                                      <p:to>
                                        <p:strVal val="visible"/>
                                      </p:to>
                                    </p:set>
                                    <p:anim calcmode="discrete" valueType="clr">
                                      <p:cBhvr override="childStyle">
                                        <p:cTn id="7" dur="80"/>
                                        <p:tgtEl>
                                          <p:spTgt spid="2663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635"/>
                                        </p:tgtEl>
                                        <p:attrNameLst>
                                          <p:attrName>fillcolor</p:attrName>
                                        </p:attrNameLst>
                                      </p:cBhvr>
                                      <p:tavLst>
                                        <p:tav tm="0">
                                          <p:val>
                                            <p:clrVal>
                                              <a:schemeClr val="accent2"/>
                                            </p:clrVal>
                                          </p:val>
                                        </p:tav>
                                        <p:tav tm="50000">
                                          <p:val>
                                            <p:clrVal>
                                              <a:schemeClr val="hlink"/>
                                            </p:clrVal>
                                          </p:val>
                                        </p:tav>
                                      </p:tavLst>
                                    </p:anim>
                                    <p:set>
                                      <p:cBhvr>
                                        <p:cTn id="9" dur="80"/>
                                        <p:tgtEl>
                                          <p:spTgt spid="2663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84" y="0"/>
            <a:ext cx="12159916" cy="6858000"/>
          </a:xfrm>
          <a:prstGeom prst="rect">
            <a:avLst/>
          </a:prstGeom>
        </p:spPr>
      </p:pic>
      <p:sp>
        <p:nvSpPr>
          <p:cNvPr id="18447" name="Text Box 15"/>
          <p:cNvSpPr txBox="1">
            <a:spLocks noChangeArrowheads="1"/>
          </p:cNvSpPr>
          <p:nvPr/>
        </p:nvSpPr>
        <p:spPr bwMode="auto">
          <a:xfrm>
            <a:off x="2133600" y="1186658"/>
            <a:ext cx="90678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Vượt</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Đại</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Tây</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Dương</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smtClean="0">
                <a:solidFill>
                  <a:srgbClr val="7030A0"/>
                </a:solidFill>
                <a:latin typeface="Times New Roman" panose="02020603050405020304" pitchFamily="18" charset="0"/>
                <a:cs typeface="Times New Roman" panose="02020603050405020304" pitchFamily="18" charset="0"/>
              </a:rPr>
              <a:t>Ma-</a:t>
            </a:r>
            <a:r>
              <a:rPr lang="en-US" altLang="en-US" sz="3600" b="1" dirty="0" err="1" smtClean="0">
                <a:solidFill>
                  <a:srgbClr val="7030A0"/>
                </a:solidFill>
                <a:latin typeface="Times New Roman" panose="02020603050405020304" pitchFamily="18" charset="0"/>
                <a:cs typeface="Times New Roman" panose="02020603050405020304" pitchFamily="18" charset="0"/>
              </a:rPr>
              <a:t>gien</a:t>
            </a:r>
            <a:r>
              <a:rPr lang="en-US" altLang="en-US" sz="3600" b="1" dirty="0">
                <a:solidFill>
                  <a:srgbClr val="7030A0"/>
                </a:solidFill>
                <a:latin typeface="Times New Roman" panose="02020603050405020304" pitchFamily="18" charset="0"/>
                <a:cs typeface="Times New Roman" panose="02020603050405020304" pitchFamily="18" charset="0"/>
              </a:rPr>
              <a:t>-</a:t>
            </a:r>
            <a:r>
              <a:rPr lang="en-US" altLang="en-US" sz="3600" b="1" dirty="0" err="1" smtClean="0">
                <a:solidFill>
                  <a:srgbClr val="7030A0"/>
                </a:solidFill>
                <a:latin typeface="Times New Roman" panose="02020603050405020304" pitchFamily="18" charset="0"/>
                <a:cs typeface="Times New Roman" panose="02020603050405020304" pitchFamily="18" charset="0"/>
              </a:rPr>
              <a:t>lăng</a:t>
            </a:r>
            <a:r>
              <a:rPr lang="en-US" altLang="en-US" sz="3600" b="1" dirty="0" smtClean="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cho</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đoàn</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thuyền</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đi</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dọc</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theo</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bờ</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biển</a:t>
            </a:r>
            <a:r>
              <a:rPr lang="en-US" altLang="en-US" sz="3600" b="1" dirty="0">
                <a:solidFill>
                  <a:srgbClr val="7030A0"/>
                </a:solidFill>
                <a:latin typeface="Times New Roman" panose="02020603050405020304" pitchFamily="18" charset="0"/>
                <a:cs typeface="Times New Roman" panose="02020603050405020304" pitchFamily="18" charset="0"/>
              </a:rPr>
              <a:t> Nam </a:t>
            </a:r>
            <a:r>
              <a:rPr lang="en-US" altLang="en-US" sz="3600" b="1" dirty="0" err="1">
                <a:solidFill>
                  <a:srgbClr val="7030A0"/>
                </a:solidFill>
                <a:latin typeface="Times New Roman" panose="02020603050405020304" pitchFamily="18" charset="0"/>
                <a:cs typeface="Times New Roman" panose="02020603050405020304" pitchFamily="18" charset="0"/>
              </a:rPr>
              <a:t>Mĩ</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Tới</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gần</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mỏm</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cực</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nam</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thì</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phát</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hiện</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một</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eo</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biển</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dẫn</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tới</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một</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đại</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dương</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mênh</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mông</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Thấy</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sóng</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yên</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biển</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lặng</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smtClean="0">
                <a:solidFill>
                  <a:srgbClr val="7030A0"/>
                </a:solidFill>
                <a:latin typeface="Times New Roman" panose="02020603050405020304" pitchFamily="18" charset="0"/>
                <a:cs typeface="Times New Roman" panose="02020603050405020304" pitchFamily="18" charset="0"/>
              </a:rPr>
              <a:t>Ma-</a:t>
            </a:r>
            <a:r>
              <a:rPr lang="en-US" altLang="en-US" sz="3600" b="1" dirty="0" err="1" smtClean="0">
                <a:solidFill>
                  <a:srgbClr val="7030A0"/>
                </a:solidFill>
                <a:latin typeface="Times New Roman" panose="02020603050405020304" pitchFamily="18" charset="0"/>
                <a:cs typeface="Times New Roman" panose="02020603050405020304" pitchFamily="18" charset="0"/>
              </a:rPr>
              <a:t>gien</a:t>
            </a:r>
            <a:r>
              <a:rPr lang="en-US" altLang="en-US" sz="3600" b="1" dirty="0">
                <a:solidFill>
                  <a:srgbClr val="7030A0"/>
                </a:solidFill>
                <a:latin typeface="Times New Roman" panose="02020603050405020304" pitchFamily="18" charset="0"/>
                <a:cs typeface="Times New Roman" panose="02020603050405020304" pitchFamily="18" charset="0"/>
              </a:rPr>
              <a:t>-</a:t>
            </a:r>
            <a:r>
              <a:rPr lang="en-US" altLang="en-US" sz="3600" b="1" dirty="0" err="1" smtClean="0">
                <a:solidFill>
                  <a:srgbClr val="7030A0"/>
                </a:solidFill>
                <a:latin typeface="Times New Roman" panose="02020603050405020304" pitchFamily="18" charset="0"/>
                <a:cs typeface="Times New Roman" panose="02020603050405020304" pitchFamily="18" charset="0"/>
              </a:rPr>
              <a:t>lăng</a:t>
            </a:r>
            <a:r>
              <a:rPr lang="en-US" altLang="en-US" sz="3600" b="1" dirty="0" smtClean="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đặt</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tên</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cho</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đại</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dương</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mới</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tìm</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được</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là</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Thái</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Bình</a:t>
            </a:r>
            <a:r>
              <a:rPr lang="en-US" altLang="en-US" sz="3600" b="1" dirty="0">
                <a:solidFill>
                  <a:srgbClr val="7030A0"/>
                </a:solidFill>
                <a:latin typeface="Times New Roman" panose="02020603050405020304" pitchFamily="18" charset="0"/>
                <a:cs typeface="Times New Roman" panose="02020603050405020304" pitchFamily="18" charset="0"/>
              </a:rPr>
              <a:t> </a:t>
            </a:r>
            <a:r>
              <a:rPr lang="en-US" altLang="en-US" sz="3600" b="1" dirty="0" err="1">
                <a:solidFill>
                  <a:srgbClr val="7030A0"/>
                </a:solidFill>
                <a:latin typeface="Times New Roman" panose="02020603050405020304" pitchFamily="18" charset="0"/>
                <a:cs typeface="Times New Roman" panose="02020603050405020304" pitchFamily="18" charset="0"/>
              </a:rPr>
              <a:t>Dương</a:t>
            </a:r>
            <a:r>
              <a:rPr lang="en-US" altLang="en-US" sz="3600" b="1" dirty="0">
                <a:solidFill>
                  <a:srgbClr val="7030A0"/>
                </a:solidFill>
                <a:latin typeface="Times New Roman" panose="02020603050405020304" pitchFamily="18" charset="0"/>
                <a:cs typeface="Times New Roman" panose="02020603050405020304" pitchFamily="18" charset="0"/>
              </a:rPr>
              <a:t>.</a:t>
            </a:r>
          </a:p>
        </p:txBody>
      </p:sp>
      <p:sp>
        <p:nvSpPr>
          <p:cNvPr id="6" name="Text Box 2"/>
          <p:cNvSpPr txBox="1">
            <a:spLocks noChangeArrowheads="1"/>
          </p:cNvSpPr>
          <p:nvPr/>
        </p:nvSpPr>
        <p:spPr bwMode="auto">
          <a:xfrm>
            <a:off x="838200" y="533400"/>
            <a:ext cx="32385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b="1" dirty="0" err="1">
                <a:solidFill>
                  <a:srgbClr val="C00000"/>
                </a:solidFill>
                <a:latin typeface="Times New Roman" panose="02020603050405020304" pitchFamily="18" charset="0"/>
                <a:cs typeface="Times New Roman" panose="02020603050405020304" pitchFamily="18" charset="0"/>
              </a:rPr>
              <a:t>Đọc</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diễn</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cảm</a:t>
            </a:r>
            <a:r>
              <a:rPr lang="en-US" altLang="en-US" sz="3600" b="1" dirty="0">
                <a:solidFill>
                  <a:srgbClr val="C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90209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8447"/>
                                        </p:tgtEl>
                                        <p:attrNameLst>
                                          <p:attrName>style.visibility</p:attrName>
                                        </p:attrNameLst>
                                      </p:cBhvr>
                                      <p:to>
                                        <p:strVal val="visible"/>
                                      </p:to>
                                    </p:set>
                                    <p:animEffect transition="in" filter="randombar(horizontal)">
                                      <p:cBhvr>
                                        <p:cTn id="13" dur="500"/>
                                        <p:tgtEl>
                                          <p:spTgt spid="18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7"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KTC_Computer\Desktop\Magellan-407x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5300" y="334672"/>
            <a:ext cx="3505200" cy="364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ChangeArrowheads="1"/>
          </p:cNvSpPr>
          <p:nvPr/>
        </p:nvSpPr>
        <p:spPr bwMode="auto">
          <a:xfrm>
            <a:off x="304800" y="310054"/>
            <a:ext cx="7315200" cy="707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Aft>
                <a:spcPts val="2100"/>
              </a:spcAft>
            </a:pPr>
            <a:r>
              <a:rPr lang="vi-VN" altLang="en-US" sz="3200" b="1" dirty="0">
                <a:solidFill>
                  <a:srgbClr val="000000"/>
                </a:solidFill>
                <a:latin typeface="+mj-lt"/>
              </a:rPr>
              <a:t>Ma-gien-lăn</a:t>
            </a:r>
            <a:r>
              <a:rPr lang="en-US" altLang="en-US" sz="3200" b="1" dirty="0">
                <a:solidFill>
                  <a:srgbClr val="000000"/>
                </a:solidFill>
                <a:latin typeface="+mj-lt"/>
              </a:rPr>
              <a:t>g </a:t>
            </a:r>
            <a:r>
              <a:rPr lang="en-US" altLang="en-US" sz="3200" b="1" dirty="0" err="1">
                <a:solidFill>
                  <a:srgbClr val="000000"/>
                </a:solidFill>
                <a:latin typeface="+mj-lt"/>
              </a:rPr>
              <a:t>sinh</a:t>
            </a:r>
            <a:r>
              <a:rPr lang="en-US" altLang="en-US" sz="3200" b="1" dirty="0">
                <a:solidFill>
                  <a:srgbClr val="000000"/>
                </a:solidFill>
                <a:latin typeface="+mj-lt"/>
              </a:rPr>
              <a:t> </a:t>
            </a:r>
            <a:r>
              <a:rPr lang="en-US" altLang="en-US" sz="3200" b="1" dirty="0" err="1">
                <a:solidFill>
                  <a:srgbClr val="000000"/>
                </a:solidFill>
                <a:latin typeface="+mj-lt"/>
              </a:rPr>
              <a:t>năm</a:t>
            </a:r>
            <a:r>
              <a:rPr lang="en-US" altLang="en-US" sz="3200" b="1" dirty="0">
                <a:solidFill>
                  <a:srgbClr val="000000"/>
                </a:solidFill>
                <a:latin typeface="+mj-lt"/>
              </a:rPr>
              <a:t> </a:t>
            </a:r>
            <a:r>
              <a:rPr lang="vi-VN" altLang="en-US" sz="3200" b="1" dirty="0">
                <a:solidFill>
                  <a:srgbClr val="000000"/>
                </a:solidFill>
                <a:latin typeface="+mj-lt"/>
              </a:rPr>
              <a:t>(1480 – 1521) </a:t>
            </a:r>
            <a:r>
              <a:rPr lang="vi-VN" altLang="en-US" sz="3200" dirty="0">
                <a:solidFill>
                  <a:srgbClr val="000000"/>
                </a:solidFill>
                <a:latin typeface="+mj-lt"/>
              </a:rPr>
              <a:t>là người đã thực hiện </a:t>
            </a:r>
            <a:r>
              <a:rPr lang="vi-VN" altLang="en-US" sz="3200" b="1" dirty="0">
                <a:solidFill>
                  <a:srgbClr val="00B0F0"/>
                </a:solidFill>
                <a:latin typeface="+mj-lt"/>
              </a:rPr>
              <a:t>chuyến đi</a:t>
            </a:r>
            <a:r>
              <a:rPr lang="en-US" altLang="en-US" sz="3200" b="1" dirty="0">
                <a:solidFill>
                  <a:srgbClr val="00B0F0"/>
                </a:solidFill>
                <a:latin typeface="+mj-lt"/>
              </a:rPr>
              <a:t> </a:t>
            </a:r>
            <a:r>
              <a:rPr lang="en-US" altLang="en-US" sz="3200" b="1" dirty="0" err="1">
                <a:solidFill>
                  <a:srgbClr val="00B0F0"/>
                </a:solidFill>
                <a:latin typeface="Times New Roman" panose="02020603050405020304" pitchFamily="18" charset="0"/>
                <a:cs typeface="Times New Roman" panose="02020603050405020304" pitchFamily="18" charset="0"/>
              </a:rPr>
              <a:t>đầu</a:t>
            </a:r>
            <a:r>
              <a:rPr lang="en-US" altLang="en-US" sz="3200" b="1" dirty="0">
                <a:solidFill>
                  <a:srgbClr val="00B0F0"/>
                </a:solidFill>
                <a:latin typeface="Times New Roman" panose="02020603050405020304" pitchFamily="18" charset="0"/>
                <a:cs typeface="Times New Roman" panose="02020603050405020304" pitchFamily="18" charset="0"/>
              </a:rPr>
              <a:t> </a:t>
            </a:r>
            <a:r>
              <a:rPr lang="en-US" altLang="en-US" sz="3200" b="1" dirty="0" err="1">
                <a:solidFill>
                  <a:srgbClr val="00B0F0"/>
                </a:solidFill>
                <a:latin typeface="Times New Roman" panose="02020603050405020304" pitchFamily="18" charset="0"/>
                <a:cs typeface="Times New Roman" panose="02020603050405020304" pitchFamily="18" charset="0"/>
              </a:rPr>
              <a:t>tiên</a:t>
            </a:r>
            <a:r>
              <a:rPr lang="en-US" altLang="en-US" sz="3200" b="1" dirty="0">
                <a:solidFill>
                  <a:srgbClr val="000000"/>
                </a:solidFill>
                <a:latin typeface="Times New Roman" panose="02020603050405020304" pitchFamily="18" charset="0"/>
                <a:cs typeface="Times New Roman" panose="02020603050405020304" pitchFamily="18" charset="0"/>
              </a:rPr>
              <a:t> </a:t>
            </a:r>
            <a:r>
              <a:rPr lang="vi-VN" altLang="en-US" sz="3200" b="1" dirty="0">
                <a:solidFill>
                  <a:srgbClr val="0070C0"/>
                </a:solidFill>
                <a:latin typeface="+mj-lt"/>
              </a:rPr>
              <a:t>vòng quanh thế giới</a:t>
            </a:r>
            <a:r>
              <a:rPr lang="vi-VN" altLang="en-US" sz="3200" b="1" dirty="0">
                <a:solidFill>
                  <a:srgbClr val="000000"/>
                </a:solidFill>
                <a:latin typeface="+mj-lt"/>
              </a:rPr>
              <a:t> </a:t>
            </a:r>
            <a:r>
              <a:rPr lang="vi-VN" altLang="en-US" sz="3200" b="1" dirty="0">
                <a:solidFill>
                  <a:srgbClr val="7030A0"/>
                </a:solidFill>
                <a:latin typeface="+mj-lt"/>
              </a:rPr>
              <a:t>bằng đường biển </a:t>
            </a:r>
            <a:r>
              <a:rPr lang="vi-VN" altLang="en-US" sz="3200" b="1" dirty="0">
                <a:solidFill>
                  <a:srgbClr val="000000"/>
                </a:solidFill>
                <a:latin typeface="+mj-lt"/>
              </a:rPr>
              <a:t>từ năm 1519 đến năm 1522</a:t>
            </a:r>
            <a:r>
              <a:rPr lang="en-US" altLang="en-US" sz="3200" b="1" dirty="0">
                <a:solidFill>
                  <a:srgbClr val="000000"/>
                </a:solidFill>
                <a:latin typeface="+mj-lt"/>
              </a:rPr>
              <a:t>. </a:t>
            </a:r>
            <a:r>
              <a:rPr lang="en-US" altLang="en-US" sz="3200" dirty="0" err="1">
                <a:solidFill>
                  <a:srgbClr val="1A1A1A"/>
                </a:solidFill>
                <a:latin typeface="Times New Roman" panose="02020603050405020304" pitchFamily="18" charset="0"/>
                <a:cs typeface="Times New Roman" panose="02020603050405020304" pitchFamily="18" charset="0"/>
              </a:rPr>
              <a:t>Nhà</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thám</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hiểm</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người</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Bồ</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Đào</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Nha</a:t>
            </a:r>
            <a:r>
              <a:rPr lang="en-US" altLang="en-US" sz="3200" dirty="0">
                <a:solidFill>
                  <a:srgbClr val="1A1A1A"/>
                </a:solidFill>
                <a:latin typeface="Times New Roman" panose="02020603050405020304" pitchFamily="18" charset="0"/>
                <a:cs typeface="Times New Roman" panose="02020603050405020304" pitchFamily="18" charset="0"/>
              </a:rPr>
              <a:t> (Ma-</a:t>
            </a:r>
            <a:r>
              <a:rPr lang="en-US" altLang="en-US" sz="3200" dirty="0" err="1">
                <a:solidFill>
                  <a:srgbClr val="1A1A1A"/>
                </a:solidFill>
                <a:latin typeface="Times New Roman" panose="02020603050405020304" pitchFamily="18" charset="0"/>
                <a:cs typeface="Times New Roman" panose="02020603050405020304" pitchFamily="18" charset="0"/>
              </a:rPr>
              <a:t>gien</a:t>
            </a:r>
            <a:r>
              <a:rPr lang="en-US" altLang="en-US" sz="3200" dirty="0">
                <a:solidFill>
                  <a:srgbClr val="1A1A1A"/>
                </a:solidFill>
                <a:latin typeface="Times New Roman" panose="02020603050405020304" pitchFamily="18" charset="0"/>
                <a:cs typeface="Times New Roman" panose="02020603050405020304" pitchFamily="18" charset="0"/>
              </a:rPr>
              <a:t>-</a:t>
            </a:r>
            <a:r>
              <a:rPr lang="en-US" altLang="en-US" sz="3200" dirty="0" err="1">
                <a:solidFill>
                  <a:srgbClr val="1A1A1A"/>
                </a:solidFill>
                <a:latin typeface="Times New Roman" panose="02020603050405020304" pitchFamily="18" charset="0"/>
                <a:cs typeface="Times New Roman" panose="02020603050405020304" pitchFamily="18" charset="0"/>
              </a:rPr>
              <a:t>lăng</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được</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cho</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là</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người</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đầu</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tiên</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đi</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vòng</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quanh</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thế</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giới</a:t>
            </a:r>
            <a:r>
              <a:rPr lang="en-US" altLang="en-US" sz="3200" dirty="0">
                <a:solidFill>
                  <a:srgbClr val="1A1A1A"/>
                </a:solidFill>
                <a:latin typeface="Times New Roman" panose="02020603050405020304" pitchFamily="18" charset="0"/>
                <a:cs typeface="Times New Roman" panose="02020603050405020304" pitchFamily="18" charset="0"/>
              </a:rPr>
              <a:t> qua </a:t>
            </a:r>
            <a:r>
              <a:rPr lang="en-US" altLang="en-US" sz="3200" dirty="0" err="1">
                <a:solidFill>
                  <a:srgbClr val="1A1A1A"/>
                </a:solidFill>
                <a:latin typeface="Times New Roman" panose="02020603050405020304" pitchFamily="18" charset="0"/>
                <a:cs typeface="Times New Roman" panose="02020603050405020304" pitchFamily="18" charset="0"/>
              </a:rPr>
              <a:t>đường</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biển</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nhưng</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trên</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thực</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tế</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thì</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hành</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trình</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của</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ông</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hơi</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phức</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tạp</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một</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chút</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Ông</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khởi</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hành</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vào</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tháng</a:t>
            </a:r>
            <a:r>
              <a:rPr lang="en-US" altLang="en-US" sz="3200" dirty="0">
                <a:solidFill>
                  <a:srgbClr val="1A1A1A"/>
                </a:solidFill>
                <a:latin typeface="Times New Roman" panose="02020603050405020304" pitchFamily="18" charset="0"/>
                <a:cs typeface="Times New Roman" panose="02020603050405020304" pitchFamily="18" charset="0"/>
              </a:rPr>
              <a:t> 9 </a:t>
            </a:r>
            <a:r>
              <a:rPr lang="en-US" altLang="en-US" sz="3200" dirty="0" err="1">
                <a:solidFill>
                  <a:srgbClr val="1A1A1A"/>
                </a:solidFill>
                <a:latin typeface="Times New Roman" panose="02020603050405020304" pitchFamily="18" charset="0"/>
                <a:cs typeface="Times New Roman" panose="02020603050405020304" pitchFamily="18" charset="0"/>
              </a:rPr>
              <a:t>năm</a:t>
            </a:r>
            <a:r>
              <a:rPr lang="en-US" altLang="en-US" sz="3200" dirty="0">
                <a:solidFill>
                  <a:srgbClr val="1A1A1A"/>
                </a:solidFill>
                <a:latin typeface="Times New Roman" panose="02020603050405020304" pitchFamily="18" charset="0"/>
                <a:cs typeface="Times New Roman" panose="02020603050405020304" pitchFamily="18" charset="0"/>
              </a:rPr>
              <a:t> 1519, </a:t>
            </a:r>
            <a:r>
              <a:rPr lang="en-US" altLang="en-US" sz="3200" dirty="0" err="1">
                <a:solidFill>
                  <a:srgbClr val="1A1A1A"/>
                </a:solidFill>
                <a:latin typeface="Times New Roman" panose="02020603050405020304" pitchFamily="18" charset="0"/>
                <a:cs typeface="Times New Roman" panose="02020603050405020304" pitchFamily="18" charset="0"/>
              </a:rPr>
              <a:t>với</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nỗ</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lực</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lớn</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nhằm</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tìm</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ra</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một</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tuyến</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đường</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biển</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đi</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từ</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phương</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Tây</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tới</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vùng</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Đông</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Ấn</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giàu</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hương</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liệu</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mà</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ngày</a:t>
            </a:r>
            <a:r>
              <a:rPr lang="en-US" altLang="en-US" sz="3200" dirty="0">
                <a:solidFill>
                  <a:srgbClr val="1A1A1A"/>
                </a:solidFill>
                <a:latin typeface="Times New Roman" panose="02020603050405020304" pitchFamily="18" charset="0"/>
                <a:cs typeface="Times New Roman" panose="02020603050405020304" pitchFamily="18" charset="0"/>
              </a:rPr>
              <a:t> nay </a:t>
            </a:r>
            <a:r>
              <a:rPr lang="en-US" altLang="en-US" sz="3200" dirty="0" err="1">
                <a:solidFill>
                  <a:srgbClr val="1A1A1A"/>
                </a:solidFill>
                <a:latin typeface="Times New Roman" panose="02020603050405020304" pitchFamily="18" charset="0"/>
                <a:cs typeface="Times New Roman" panose="02020603050405020304" pitchFamily="18" charset="0"/>
              </a:rPr>
              <a:t>là</a:t>
            </a:r>
            <a:r>
              <a:rPr lang="en-US" altLang="en-US" sz="3200" dirty="0">
                <a:solidFill>
                  <a:srgbClr val="1A1A1A"/>
                </a:solidFill>
                <a:latin typeface="Times New Roman" panose="02020603050405020304" pitchFamily="18" charset="0"/>
                <a:cs typeface="Times New Roman" panose="02020603050405020304" pitchFamily="18" charset="0"/>
              </a:rPr>
              <a:t> </a:t>
            </a:r>
            <a:r>
              <a:rPr lang="en-US" altLang="en-US" sz="3200" dirty="0" err="1">
                <a:solidFill>
                  <a:srgbClr val="1A1A1A"/>
                </a:solidFill>
                <a:latin typeface="Times New Roman" panose="02020603050405020304" pitchFamily="18" charset="0"/>
                <a:cs typeface="Times New Roman" panose="02020603050405020304" pitchFamily="18" charset="0"/>
              </a:rPr>
              <a:t>vùng</a:t>
            </a:r>
            <a:r>
              <a:rPr lang="en-US" altLang="en-US" sz="3200" dirty="0">
                <a:solidFill>
                  <a:srgbClr val="1A1A1A"/>
                </a:solidFill>
                <a:latin typeface="Times New Roman" panose="02020603050405020304" pitchFamily="18" charset="0"/>
                <a:cs typeface="Times New Roman" panose="02020603050405020304" pitchFamily="18" charset="0"/>
              </a:rPr>
              <a:t> Indonesia. </a:t>
            </a:r>
            <a:endParaRPr lang="en-US" altLang="en-US" sz="3200" dirty="0">
              <a:solidFill>
                <a:srgbClr val="000000"/>
              </a:solidFill>
              <a:latin typeface="Times New Roman" panose="02020603050405020304" pitchFamily="18" charset="0"/>
              <a:cs typeface="Times New Roman" panose="02020603050405020304" pitchFamily="18" charset="0"/>
            </a:endParaRPr>
          </a:p>
          <a:p>
            <a:pPr algn="just"/>
            <a:endParaRPr lang="en-US" altLang="en-US" sz="2000" dirty="0">
              <a:solidFill>
                <a:srgbClr val="000000"/>
              </a:solidFill>
              <a:latin typeface="+mj-lt"/>
            </a:endParaRPr>
          </a:p>
        </p:txBody>
      </p:sp>
      <p:pic>
        <p:nvPicPr>
          <p:cNvPr id="16389" name="Picture 5" descr="Tiếng Việt 4 VNEN Bài 30A: Vòng quanh Trái đất | Soạn Tiếng Việt lớp 4 VNEN  hay nh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100" y="3876117"/>
            <a:ext cx="3657600" cy="27717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5000" b="94861" l="547" r="96406"/>
                    </a14:imgEffect>
                  </a14:imgLayer>
                </a14:imgProps>
              </a:ext>
            </a:extLst>
          </a:blip>
          <a:stretch>
            <a:fillRect/>
          </a:stretch>
        </p:blipFill>
        <p:spPr>
          <a:xfrm>
            <a:off x="1981200" y="152400"/>
            <a:ext cx="12801600" cy="7200900"/>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0" b="90000" l="0" r="89972">
                        <a14:backgroundMark x1="82141" y1="54113" x2="82141" y2="54113"/>
                        <a14:backgroundMark x1="86366" y1="49597" x2="86366" y2="49597"/>
                        <a14:backgroundMark x1="82366" y1="47661" x2="82366" y2="47661"/>
                        <a14:backgroundMark x1="77859" y1="46129" x2="77859" y2="46129"/>
                      </a14:backgroundRemoval>
                    </a14:imgEffect>
                  </a14:imgLayer>
                </a14:imgProps>
              </a:ext>
            </a:extLst>
          </a:blip>
          <a:stretch>
            <a:fillRect/>
          </a:stretch>
        </p:blipFill>
        <p:spPr>
          <a:xfrm>
            <a:off x="533400" y="990600"/>
            <a:ext cx="6326441" cy="4419600"/>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1143000" y="152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Hơn một nghìn ngày vòng quanh Trái Đất.</a:t>
            </a:r>
          </a:p>
        </p:txBody>
      </p:sp>
      <p:sp>
        <p:nvSpPr>
          <p:cNvPr id="17411" name="Rectangle 1"/>
          <p:cNvSpPr>
            <a:spLocks noChangeArrowheads="1"/>
          </p:cNvSpPr>
          <p:nvPr/>
        </p:nvSpPr>
        <p:spPr bwMode="auto">
          <a:xfrm>
            <a:off x="304800" y="671513"/>
            <a:ext cx="11466512"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dirty="0">
                <a:solidFill>
                  <a:srgbClr val="000000"/>
                </a:solidFill>
                <a:latin typeface="OpenSans"/>
              </a:rPr>
              <a:t>  </a:t>
            </a:r>
            <a:r>
              <a:rPr lang="vi-VN" altLang="en-US" sz="2000" dirty="0">
                <a:solidFill>
                  <a:srgbClr val="000000"/>
                </a:solidFill>
                <a:latin typeface="OpenSans"/>
              </a:rPr>
              <a:t> Ngày 20 tháng 9 năm 1519, từ cảng Xê-vi-la lớn giong buồm ra khơi. Đó là hạm đội do Ma-gien-lăng chỉ huy, với nhiệm vụ khám phá con đường trên biển dẫn đến những vùng đất mới.</a:t>
            </a:r>
          </a:p>
          <a:p>
            <a:pPr algn="just"/>
            <a:r>
              <a:rPr lang="vi-VN" altLang="en-US" sz="2000" dirty="0">
                <a:solidFill>
                  <a:srgbClr val="000000"/>
                </a:solidFill>
                <a:latin typeface="OpenSans"/>
              </a:rPr>
              <a:t>   Vượt Đại Tây Dương, Ma-gien-lăng cho đoàn thuyền đi dọc theo bờ biển Nam Mĩ. Tới gần mỏm cực nam thì phát hiện một eo biển dẫn tới một đại dương mênh mông. Thấy sóng yên biển lặng, Ma-gien-lăng đặt tên cho đại dương mới tìm được là Thái Bình Dương.</a:t>
            </a:r>
          </a:p>
          <a:p>
            <a:pPr algn="just"/>
            <a:r>
              <a:rPr lang="vi-VN" altLang="en-US" sz="2000" dirty="0">
                <a:solidFill>
                  <a:srgbClr val="000000"/>
                </a:solidFill>
                <a:latin typeface="OpenSans"/>
              </a:rPr>
              <a:t>   Thái Bình Dương bát ngát, đi mãi chẳng thấy bờ. Thức ăn cạn, nước ngọt hết sạch. Thủy thủ phải uống nước tiểu, ninh nhừ giày và thắt lưng da để ăn. Mỗi ngày có vài ba người chết phải ném xác xuống biển. May sao, gặp một hòn đảo nhỏ, được tiếp tế thức ăn và nước ngọt. Đoàn thám hiểm ổn định được tinh thần.</a:t>
            </a:r>
          </a:p>
          <a:p>
            <a:pPr algn="just"/>
            <a:r>
              <a:rPr lang="vi-VN" altLang="en-US" sz="2000" dirty="0">
                <a:solidFill>
                  <a:srgbClr val="000000"/>
                </a:solidFill>
                <a:latin typeface="OpenSans"/>
              </a:rPr>
              <a:t>   Đoạn đường từ đó có nhiều đảo hơn. Không phải lo thiếu thức ăn, nước uống nhưng lại nảy sinh những khó khăn mới. Trong một trận giao tranh với dân đảo Ma-tan, Ma-gien-lăng đã bỏ mình, không kịp nhìn thấy kết quả công việc mình làm.</a:t>
            </a:r>
          </a:p>
          <a:p>
            <a:pPr algn="just"/>
            <a:r>
              <a:rPr lang="vi-VN" altLang="en-US" sz="2000" dirty="0">
                <a:solidFill>
                  <a:srgbClr val="000000"/>
                </a:solidFill>
                <a:latin typeface="OpenSans"/>
              </a:rPr>
              <a:t>   Những thủy thủ còn lại tiếp tục vượt Ấn Độ Dương tìm đường trở về châu Âu. Ngày 8 tháng 9 năm 1522, đoàn thám hiểm chỉ còn một chiếc thuyền với mười tám thủy thủ trở về Tây Ban Nha.</a:t>
            </a:r>
          </a:p>
          <a:p>
            <a:pPr algn="just"/>
            <a:r>
              <a:rPr lang="vi-VN" altLang="en-US" sz="2000" dirty="0">
                <a:solidFill>
                  <a:srgbClr val="000000"/>
                </a:solidFill>
                <a:latin typeface="OpenSans"/>
              </a:rPr>
              <a:t>   Chuyến đi đầu tiên vòng quanh thế giới của Ma-gien-lăng kéo dài 1083 ngày, mất bốn chiếc thuyền lớn với gần hai trăm người bỏ mạng dọc đường. Nhưng đoàn thám hiểm đã hoàn thành xứ mạng, khẳng định trái đất hình cầu, phát hiện Thái Bình Dương và nhiều vùng đất mới.</a:t>
            </a:r>
          </a:p>
          <a:p>
            <a:pPr algn="r"/>
            <a:endParaRPr lang="en-US" altLang="en-US" sz="2000" i="1" dirty="0" smtClean="0">
              <a:solidFill>
                <a:srgbClr val="000000"/>
              </a:solidFill>
              <a:latin typeface="OpenSans"/>
            </a:endParaRPr>
          </a:p>
          <a:p>
            <a:pPr algn="r"/>
            <a:r>
              <a:rPr lang="vi-VN" altLang="en-US" sz="2000" i="1" dirty="0" smtClean="0">
                <a:solidFill>
                  <a:srgbClr val="000000"/>
                </a:solidFill>
                <a:latin typeface="OpenSans"/>
              </a:rPr>
              <a:t>Theo</a:t>
            </a:r>
            <a:r>
              <a:rPr lang="vi-VN" altLang="en-US" sz="2000" i="1" dirty="0">
                <a:solidFill>
                  <a:srgbClr val="000000"/>
                </a:solidFill>
                <a:latin typeface="OpenSans"/>
              </a:rPr>
              <a:t> </a:t>
            </a:r>
            <a:r>
              <a:rPr lang="vi-VN" altLang="en-US" sz="2000" b="1" dirty="0">
                <a:solidFill>
                  <a:srgbClr val="000000"/>
                </a:solidFill>
                <a:latin typeface="OpenSans"/>
              </a:rPr>
              <a:t>TRẦN DIỆU TẤN</a:t>
            </a:r>
            <a:r>
              <a:rPr lang="vi-VN" altLang="en-US" sz="2000" dirty="0">
                <a:solidFill>
                  <a:srgbClr val="000000"/>
                </a:solidFill>
                <a:latin typeface="OpenSans"/>
              </a:rPr>
              <a:t> và </a:t>
            </a:r>
            <a:r>
              <a:rPr lang="vi-VN" altLang="en-US" sz="2000" b="1" dirty="0">
                <a:solidFill>
                  <a:srgbClr val="000000"/>
                </a:solidFill>
                <a:latin typeface="OpenSans"/>
              </a:rPr>
              <a:t>ĐỖ THÁI</a:t>
            </a:r>
            <a:endParaRPr lang="vi-VN" altLang="en-US" sz="2000" dirty="0">
              <a:solidFill>
                <a:srgbClr val="000000"/>
              </a:solidFill>
              <a:latin typeface="OpenSans"/>
            </a:endParaRPr>
          </a:p>
          <a:p>
            <a:r>
              <a:rPr lang="vi-VN" altLang="en-US" sz="2000" dirty="0">
                <a:solidFill>
                  <a:srgbClr val="000000"/>
                </a:solidFill>
                <a:latin typeface="OpenSans"/>
              </a:rPr>
              <a:t/>
            </a:r>
            <a:br>
              <a:rPr lang="vi-VN" altLang="en-US" sz="2000" dirty="0">
                <a:solidFill>
                  <a:srgbClr val="000000"/>
                </a:solidFill>
                <a:latin typeface="OpenSans"/>
              </a:rPr>
            </a:br>
            <a:endParaRPr lang="en-US" altLang="en-US" sz="20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4036"/>
                                        </p:tgtEl>
                                        <p:attrNameLst>
                                          <p:attrName>style.visibility</p:attrName>
                                        </p:attrNameLst>
                                      </p:cBhvr>
                                      <p:to>
                                        <p:strVal val="visible"/>
                                      </p:to>
                                    </p:set>
                                    <p:anim calcmode="discrete" valueType="clr">
                                      <p:cBhvr override="childStyle">
                                        <p:cTn id="7" dur="80"/>
                                        <p:tgtEl>
                                          <p:spTgt spid="4403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4036"/>
                                        </p:tgtEl>
                                        <p:attrNameLst>
                                          <p:attrName>fillcolor</p:attrName>
                                        </p:attrNameLst>
                                      </p:cBhvr>
                                      <p:tavLst>
                                        <p:tav tm="0">
                                          <p:val>
                                            <p:clrVal>
                                              <a:schemeClr val="accent2"/>
                                            </p:clrVal>
                                          </p:val>
                                        </p:tav>
                                        <p:tav tm="50000">
                                          <p:val>
                                            <p:clrVal>
                                              <a:schemeClr val="hlink"/>
                                            </p:clrVal>
                                          </p:val>
                                        </p:tav>
                                      </p:tavLst>
                                    </p:anim>
                                    <p:set>
                                      <p:cBhvr>
                                        <p:cTn id="9" dur="80"/>
                                        <p:tgtEl>
                                          <p:spTgt spid="440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0" y="0"/>
            <a:ext cx="12192000" cy="6858000"/>
          </a:xfrm>
          <a:prstGeom prst="rect">
            <a:avLst/>
          </a:prstGeom>
        </p:spPr>
      </p:pic>
      <p:grpSp>
        <p:nvGrpSpPr>
          <p:cNvPr id="3" name="Group 2"/>
          <p:cNvGrpSpPr>
            <a:grpSpLocks/>
          </p:cNvGrpSpPr>
          <p:nvPr/>
        </p:nvGrpSpPr>
        <p:grpSpPr bwMode="auto">
          <a:xfrm>
            <a:off x="685800" y="2286002"/>
            <a:ext cx="3193643" cy="776156"/>
            <a:chOff x="762255" y="1893406"/>
            <a:chExt cx="2911879" cy="662916"/>
          </a:xfrm>
        </p:grpSpPr>
        <p:sp>
          <p:nvSpPr>
            <p:cNvPr id="5" name="Rectangle 4"/>
            <p:cNvSpPr/>
            <p:nvPr/>
          </p:nvSpPr>
          <p:spPr>
            <a:xfrm>
              <a:off x="762255" y="1893406"/>
              <a:ext cx="2743446" cy="5332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r>
                <a:rPr lang="en-US" sz="3200" b="1" dirty="0">
                  <a:solidFill>
                    <a:prstClr val="white"/>
                  </a:solidFill>
                  <a:latin typeface="Times New Roman" panose="02020603050405020304" pitchFamily="18" charset="0"/>
                  <a:cs typeface="Times New Roman" panose="02020603050405020304" pitchFamily="18" charset="0"/>
                </a:rPr>
                <a:t>Chia </a:t>
              </a:r>
              <a:r>
                <a:rPr lang="en-US" sz="3200" b="1" dirty="0" err="1">
                  <a:solidFill>
                    <a:prstClr val="white"/>
                  </a:solidFill>
                  <a:latin typeface="Times New Roman" panose="02020603050405020304" pitchFamily="18" charset="0"/>
                  <a:cs typeface="Times New Roman" panose="02020603050405020304" pitchFamily="18" charset="0"/>
                </a:rPr>
                <a:t>đoạn</a:t>
              </a:r>
              <a:endParaRPr lang="en-US" sz="3200" b="1" dirty="0">
                <a:solidFill>
                  <a:prstClr val="white"/>
                </a:solidFill>
                <a:latin typeface="Times New Roman" panose="02020603050405020304" pitchFamily="18" charset="0"/>
                <a:cs typeface="Times New Roman" panose="02020603050405020304" pitchFamily="18" charset="0"/>
              </a:endParaRPr>
            </a:p>
          </p:txBody>
        </p:sp>
        <p:sp>
          <p:nvSpPr>
            <p:cNvPr id="8218" name="TextBox 5"/>
            <p:cNvSpPr txBox="1">
              <a:spLocks noChangeArrowheads="1"/>
            </p:cNvSpPr>
            <p:nvPr/>
          </p:nvSpPr>
          <p:spPr bwMode="auto">
            <a:xfrm>
              <a:off x="3505701" y="2056865"/>
              <a:ext cx="168433" cy="49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Arial" pitchFamily="34" charset="0"/>
                <a:buNone/>
                <a:defRPr/>
              </a:pPr>
              <a:endParaRPr lang="vi-VN" altLang="vi-VN" sz="3200" smtClean="0">
                <a:solidFill>
                  <a:prstClr val="black"/>
                </a:solidFill>
                <a:cs typeface="+mn-cs"/>
              </a:endParaRPr>
            </a:p>
          </p:txBody>
        </p:sp>
      </p:grpSp>
      <p:grpSp>
        <p:nvGrpSpPr>
          <p:cNvPr id="18436" name="Group 7"/>
          <p:cNvGrpSpPr>
            <a:grpSpLocks/>
          </p:cNvGrpSpPr>
          <p:nvPr/>
        </p:nvGrpSpPr>
        <p:grpSpPr bwMode="auto">
          <a:xfrm>
            <a:off x="1184309" y="3114265"/>
            <a:ext cx="3855373" cy="2582070"/>
            <a:chOff x="5753100" y="1905000"/>
            <a:chExt cx="4838700" cy="457200"/>
          </a:xfrm>
        </p:grpSpPr>
        <p:sp>
          <p:nvSpPr>
            <p:cNvPr id="7" name="Hexagon 6"/>
            <p:cNvSpPr/>
            <p:nvPr/>
          </p:nvSpPr>
          <p:spPr>
            <a:xfrm>
              <a:off x="5753100" y="1905000"/>
              <a:ext cx="533013" cy="457200"/>
            </a:xfrm>
            <a:prstGeom prst="hexagon">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endParaRPr lang="en-US" sz="3000">
                <a:solidFill>
                  <a:prstClr val="white"/>
                </a:solidFill>
              </a:endParaRPr>
            </a:p>
          </p:txBody>
        </p:sp>
        <p:sp>
          <p:nvSpPr>
            <p:cNvPr id="9" name="Hexagon 8"/>
            <p:cNvSpPr/>
            <p:nvPr/>
          </p:nvSpPr>
          <p:spPr>
            <a:xfrm>
              <a:off x="9829705" y="1905000"/>
              <a:ext cx="762095" cy="457200"/>
            </a:xfrm>
            <a:prstGeom prst="hexagon">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endParaRPr lang="en-US" sz="3000">
                <a:solidFill>
                  <a:prstClr val="white"/>
                </a:solidFill>
              </a:endParaRPr>
            </a:p>
          </p:txBody>
        </p:sp>
        <p:sp>
          <p:nvSpPr>
            <p:cNvPr id="2" name="Rectangle 1"/>
            <p:cNvSpPr/>
            <p:nvPr/>
          </p:nvSpPr>
          <p:spPr>
            <a:xfrm>
              <a:off x="6170438" y="1905000"/>
              <a:ext cx="4421362" cy="45720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r>
                <a:rPr lang="en-US" sz="3000" b="1" dirty="0" err="1">
                  <a:solidFill>
                    <a:srgbClr val="002060"/>
                  </a:solidFill>
                  <a:latin typeface="Times New Roman" panose="02020603050405020304" pitchFamily="18" charset="0"/>
                  <a:cs typeface="Times New Roman" panose="02020603050405020304" pitchFamily="18" charset="0"/>
                </a:rPr>
                <a:t>Bài</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smtClean="0">
                  <a:solidFill>
                    <a:srgbClr val="002060"/>
                  </a:solidFill>
                  <a:latin typeface="Times New Roman" panose="02020603050405020304" pitchFamily="18" charset="0"/>
                  <a:cs typeface="Times New Roman" panose="02020603050405020304" pitchFamily="18" charset="0"/>
                </a:rPr>
                <a:t>chia </a:t>
              </a:r>
              <a:r>
                <a:rPr lang="en-US" sz="3000" b="1" dirty="0" err="1">
                  <a:solidFill>
                    <a:srgbClr val="002060"/>
                  </a:solidFill>
                  <a:latin typeface="Times New Roman" panose="02020603050405020304" pitchFamily="18" charset="0"/>
                  <a:cs typeface="Times New Roman" panose="02020603050405020304" pitchFamily="18" charset="0"/>
                </a:rPr>
                <a:t>làm</a:t>
              </a:r>
              <a:r>
                <a:rPr lang="en-US" sz="3000" b="1" dirty="0">
                  <a:solidFill>
                    <a:srgbClr val="002060"/>
                  </a:solidFill>
                  <a:latin typeface="Times New Roman" panose="02020603050405020304" pitchFamily="18" charset="0"/>
                  <a:cs typeface="Times New Roman" panose="02020603050405020304" pitchFamily="18" charset="0"/>
                </a:rPr>
                <a:t> 6 </a:t>
              </a:r>
              <a:r>
                <a:rPr lang="en-US" sz="3000" b="1" dirty="0" err="1">
                  <a:solidFill>
                    <a:srgbClr val="002060"/>
                  </a:solidFill>
                  <a:latin typeface="Times New Roman" panose="02020603050405020304" pitchFamily="18" charset="0"/>
                  <a:cs typeface="Times New Roman" panose="02020603050405020304" pitchFamily="18" charset="0"/>
                </a:rPr>
                <a:t>đoạn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mỗi</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lần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xuống</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dòng</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là</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một</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đoạn</a:t>
              </a:r>
              <a:r>
                <a:rPr lang="en-US" sz="3000" b="1" dirty="0" smtClean="0">
                  <a:solidFill>
                    <a:srgbClr val="002060"/>
                  </a:solidFill>
                  <a:latin typeface="Times New Roman" panose="02020603050405020304" pitchFamily="18" charset="0"/>
                  <a:cs typeface="Times New Roman" panose="02020603050405020304" pitchFamily="18" charset="0"/>
                </a:rPr>
                <a:t>.</a:t>
              </a:r>
              <a:endParaRPr lang="en-US" sz="3000" i="1" dirty="0">
                <a:solidFill>
                  <a:srgbClr val="002060"/>
                </a:solidFill>
                <a:latin typeface="Times New Roman" panose="02020603050405020304" pitchFamily="18" charset="0"/>
                <a:cs typeface="Times New Roman" panose="02020603050405020304" pitchFamily="18" charset="0"/>
              </a:endParaRPr>
            </a:p>
          </p:txBody>
        </p:sp>
      </p:grpSp>
      <p:pic>
        <p:nvPicPr>
          <p:cNvPr id="13" name="Picture 12"/>
          <p:cNvPicPr>
            <a:picLocks noChangeAspect="1"/>
          </p:cNvPicPr>
          <p:nvPr/>
        </p:nvPicPr>
        <p:blipFill>
          <a:blip r:embed="rId3"/>
          <a:stretch>
            <a:fillRect/>
          </a:stretch>
        </p:blipFill>
        <p:spPr>
          <a:xfrm>
            <a:off x="5372208" y="2286002"/>
            <a:ext cx="6334883" cy="4066355"/>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wipe(down)">
                                      <p:cBhvr>
                                        <p:cTn id="12"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8"/>
          <p:cNvGrpSpPr>
            <a:grpSpLocks/>
          </p:cNvGrpSpPr>
          <p:nvPr/>
        </p:nvGrpSpPr>
        <p:grpSpPr bwMode="auto">
          <a:xfrm>
            <a:off x="1828800" y="395288"/>
            <a:ext cx="7848600" cy="1535113"/>
            <a:chOff x="864" y="249"/>
            <a:chExt cx="4560" cy="967"/>
          </a:xfrm>
        </p:grpSpPr>
        <p:sp>
          <p:nvSpPr>
            <p:cNvPr id="5126" name="Rectangle 20"/>
            <p:cNvSpPr>
              <a:spLocks noChangeArrowheads="1"/>
            </p:cNvSpPr>
            <p:nvPr/>
          </p:nvSpPr>
          <p:spPr bwMode="auto">
            <a:xfrm>
              <a:off x="864" y="537"/>
              <a:ext cx="4560"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b="1" dirty="0" err="1">
                  <a:solidFill>
                    <a:srgbClr val="DC1624"/>
                  </a:solidFill>
                  <a:latin typeface="Times New Roman" pitchFamily="18" charset="0"/>
                </a:rPr>
                <a:t>Hơn</a:t>
              </a:r>
              <a:r>
                <a:rPr lang="en-US" altLang="en-US" b="1" dirty="0">
                  <a:solidFill>
                    <a:srgbClr val="DC1624"/>
                  </a:solidFill>
                  <a:latin typeface="Times New Roman" pitchFamily="18" charset="0"/>
                </a:rPr>
                <a:t> </a:t>
              </a:r>
              <a:r>
                <a:rPr lang="en-US" altLang="en-US" b="1" dirty="0" err="1">
                  <a:solidFill>
                    <a:srgbClr val="DC1624"/>
                  </a:solidFill>
                  <a:latin typeface="Times New Roman" pitchFamily="18" charset="0"/>
                </a:rPr>
                <a:t>một</a:t>
              </a:r>
              <a:r>
                <a:rPr lang="en-US" altLang="en-US" b="1" dirty="0">
                  <a:solidFill>
                    <a:srgbClr val="DC1624"/>
                  </a:solidFill>
                  <a:latin typeface="Times New Roman" pitchFamily="18" charset="0"/>
                </a:rPr>
                <a:t> </a:t>
              </a:r>
              <a:r>
                <a:rPr lang="en-US" altLang="en-US" b="1" dirty="0" err="1">
                  <a:solidFill>
                    <a:srgbClr val="DC1624"/>
                  </a:solidFill>
                  <a:latin typeface="Times New Roman" pitchFamily="18" charset="0"/>
                </a:rPr>
                <a:t>nghìn</a:t>
              </a:r>
              <a:r>
                <a:rPr lang="en-US" altLang="en-US" b="1" dirty="0">
                  <a:solidFill>
                    <a:srgbClr val="DC1624"/>
                  </a:solidFill>
                  <a:latin typeface="Times New Roman" pitchFamily="18" charset="0"/>
                </a:rPr>
                <a:t> </a:t>
              </a:r>
              <a:r>
                <a:rPr lang="en-US" altLang="en-US" b="1" dirty="0" err="1">
                  <a:solidFill>
                    <a:srgbClr val="DC1624"/>
                  </a:solidFill>
                  <a:latin typeface="Times New Roman" pitchFamily="18" charset="0"/>
                </a:rPr>
                <a:t>ngày</a:t>
              </a:r>
              <a:r>
                <a:rPr lang="en-US" altLang="en-US" b="1" dirty="0">
                  <a:solidFill>
                    <a:srgbClr val="DC1624"/>
                  </a:solidFill>
                  <a:latin typeface="Times New Roman" pitchFamily="18" charset="0"/>
                </a:rPr>
                <a:t> </a:t>
              </a:r>
              <a:r>
                <a:rPr lang="en-US" altLang="en-US" b="1" dirty="0" err="1">
                  <a:solidFill>
                    <a:srgbClr val="DC1624"/>
                  </a:solidFill>
                  <a:latin typeface="Times New Roman" pitchFamily="18" charset="0"/>
                </a:rPr>
                <a:t>vòng</a:t>
              </a:r>
              <a:r>
                <a:rPr lang="en-US" altLang="en-US" b="1" dirty="0">
                  <a:solidFill>
                    <a:srgbClr val="DC1624"/>
                  </a:solidFill>
                  <a:latin typeface="Times New Roman" pitchFamily="18" charset="0"/>
                </a:rPr>
                <a:t> </a:t>
              </a:r>
              <a:r>
                <a:rPr lang="en-US" altLang="en-US" b="1" dirty="0" err="1">
                  <a:solidFill>
                    <a:srgbClr val="DC1624"/>
                  </a:solidFill>
                  <a:latin typeface="Times New Roman" pitchFamily="18" charset="0"/>
                </a:rPr>
                <a:t>quanh</a:t>
              </a:r>
              <a:r>
                <a:rPr lang="en-US" altLang="en-US" b="1" dirty="0">
                  <a:solidFill>
                    <a:srgbClr val="DC1624"/>
                  </a:solidFill>
                  <a:latin typeface="Times New Roman" pitchFamily="18" charset="0"/>
                </a:rPr>
                <a:t> </a:t>
              </a:r>
              <a:r>
                <a:rPr lang="en-US" altLang="en-US" b="1" dirty="0" err="1">
                  <a:solidFill>
                    <a:srgbClr val="DC1624"/>
                  </a:solidFill>
                  <a:latin typeface="Times New Roman" pitchFamily="18" charset="0"/>
                </a:rPr>
                <a:t>trái</a:t>
              </a:r>
              <a:r>
                <a:rPr lang="en-US" altLang="en-US" b="1" dirty="0">
                  <a:solidFill>
                    <a:srgbClr val="DC1624"/>
                  </a:solidFill>
                  <a:latin typeface="Times New Roman" pitchFamily="18" charset="0"/>
                </a:rPr>
                <a:t> </a:t>
              </a:r>
              <a:r>
                <a:rPr lang="en-US" altLang="en-US" b="1" dirty="0" err="1">
                  <a:solidFill>
                    <a:srgbClr val="DC1624"/>
                  </a:solidFill>
                  <a:latin typeface="Times New Roman" pitchFamily="18" charset="0"/>
                </a:rPr>
                <a:t>đất</a:t>
              </a:r>
              <a:r>
                <a:rPr lang="en-US" altLang="en-US" b="1" dirty="0">
                  <a:latin typeface="Times New Roman" pitchFamily="18" charset="0"/>
                </a:rPr>
                <a:t>                                                    </a:t>
              </a:r>
            </a:p>
          </p:txBody>
        </p:sp>
        <p:sp>
          <p:nvSpPr>
            <p:cNvPr id="5127" name="Text Box 22"/>
            <p:cNvSpPr txBox="1">
              <a:spLocks noChangeArrowheads="1"/>
            </p:cNvSpPr>
            <p:nvPr/>
          </p:nvSpPr>
          <p:spPr bwMode="auto">
            <a:xfrm>
              <a:off x="2712" y="249"/>
              <a:ext cx="864"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b="1" u="sng" dirty="0" err="1">
                  <a:latin typeface="Times New Roman" panose="02020603050405020304" pitchFamily="18" charset="0"/>
                  <a:cs typeface="Times New Roman" panose="02020603050405020304" pitchFamily="18" charset="0"/>
                </a:rPr>
                <a:t>Tập</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đọc</a:t>
              </a:r>
              <a:endParaRPr lang="en-US" altLang="en-US" sz="2800" b="1" u="sng" dirty="0">
                <a:latin typeface="Times New Roman" panose="02020603050405020304" pitchFamily="18" charset="0"/>
                <a:cs typeface="Times New Roman" panose="02020603050405020304" pitchFamily="18" charset="0"/>
              </a:endParaRPr>
            </a:p>
          </p:txBody>
        </p:sp>
      </p:grpSp>
      <p:sp>
        <p:nvSpPr>
          <p:cNvPr id="36901" name="Rectangle 37"/>
          <p:cNvSpPr>
            <a:spLocks noChangeArrowheads="1"/>
          </p:cNvSpPr>
          <p:nvPr/>
        </p:nvSpPr>
        <p:spPr bwMode="auto">
          <a:xfrm>
            <a:off x="3860800" y="2057400"/>
            <a:ext cx="79248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i="1" u="sng" dirty="0" err="1">
                <a:latin typeface="Times New Roman" pitchFamily="18" charset="0"/>
              </a:rPr>
              <a:t>Đoạn</a:t>
            </a:r>
            <a:r>
              <a:rPr lang="en-US" altLang="en-US" sz="2800" b="1" i="1" u="sng" dirty="0">
                <a:latin typeface="Times New Roman" pitchFamily="18" charset="0"/>
              </a:rPr>
              <a:t> 1:</a:t>
            </a:r>
            <a:r>
              <a:rPr lang="en-US" altLang="en-US" sz="2800" b="1" dirty="0">
                <a:latin typeface="Times New Roman" pitchFamily="18" charset="0"/>
              </a:rPr>
              <a:t>  </a:t>
            </a:r>
            <a:r>
              <a:rPr lang="en-US" altLang="en-US" sz="2800" dirty="0" err="1">
                <a:latin typeface="Times New Roman" pitchFamily="18" charset="0"/>
              </a:rPr>
              <a:t>Từ</a:t>
            </a:r>
            <a:r>
              <a:rPr lang="en-US" altLang="en-US" sz="2800" dirty="0">
                <a:latin typeface="Times New Roman" pitchFamily="18" charset="0"/>
              </a:rPr>
              <a:t> </a:t>
            </a:r>
            <a:r>
              <a:rPr lang="en-US" altLang="en-US" sz="2800" dirty="0" err="1">
                <a:latin typeface="Times New Roman" pitchFamily="18" charset="0"/>
              </a:rPr>
              <a:t>đầu</a:t>
            </a:r>
            <a:r>
              <a:rPr lang="en-US" altLang="en-US" sz="2800" dirty="0">
                <a:latin typeface="Times New Roman" pitchFamily="18" charset="0"/>
              </a:rPr>
              <a:t>…</a:t>
            </a:r>
            <a:r>
              <a:rPr lang="en-US" altLang="en-US" sz="2800" dirty="0" err="1">
                <a:latin typeface="Times New Roman" pitchFamily="18" charset="0"/>
              </a:rPr>
              <a:t>vùng</a:t>
            </a:r>
            <a:r>
              <a:rPr lang="en-US" altLang="en-US" sz="2800" dirty="0">
                <a:latin typeface="Times New Roman" pitchFamily="18" charset="0"/>
              </a:rPr>
              <a:t> </a:t>
            </a:r>
            <a:r>
              <a:rPr lang="en-US" altLang="en-US" sz="2800" dirty="0" err="1">
                <a:latin typeface="Times New Roman" pitchFamily="18" charset="0"/>
              </a:rPr>
              <a:t>đất</a:t>
            </a:r>
            <a:r>
              <a:rPr lang="en-US" altLang="en-US" sz="2800" dirty="0">
                <a:latin typeface="Times New Roman" pitchFamily="18" charset="0"/>
              </a:rPr>
              <a:t> </a:t>
            </a:r>
            <a:r>
              <a:rPr lang="en-US" altLang="en-US" sz="2800" dirty="0" err="1">
                <a:latin typeface="Times New Roman" pitchFamily="18" charset="0"/>
              </a:rPr>
              <a:t>mới</a:t>
            </a:r>
            <a:r>
              <a:rPr lang="en-US" altLang="en-US" sz="2800" dirty="0">
                <a:latin typeface="Times New Roman" pitchFamily="18" charset="0"/>
              </a:rPr>
              <a:t>.</a:t>
            </a:r>
          </a:p>
          <a:p>
            <a:pPr eaLnBrk="1" hangingPunct="1">
              <a:spcBef>
                <a:spcPct val="0"/>
              </a:spcBef>
              <a:buFontTx/>
              <a:buNone/>
            </a:pPr>
            <a:r>
              <a:rPr lang="en-US" altLang="en-US" sz="2800" b="1" i="1" u="sng" dirty="0" err="1">
                <a:latin typeface="Times New Roman" pitchFamily="18" charset="0"/>
              </a:rPr>
              <a:t>Đoạn</a:t>
            </a:r>
            <a:r>
              <a:rPr lang="en-US" altLang="en-US" sz="2800" b="1" i="1" u="sng" dirty="0">
                <a:latin typeface="Times New Roman" pitchFamily="18" charset="0"/>
              </a:rPr>
              <a:t> 2:</a:t>
            </a:r>
            <a:r>
              <a:rPr lang="en-US" altLang="en-US" sz="2800" b="1" dirty="0">
                <a:latin typeface="Times New Roman" pitchFamily="18" charset="0"/>
              </a:rPr>
              <a:t>  </a:t>
            </a:r>
            <a:r>
              <a:rPr lang="en-US" altLang="en-US" sz="2800" dirty="0" err="1">
                <a:latin typeface="Times New Roman" pitchFamily="18" charset="0"/>
              </a:rPr>
              <a:t>Vượt</a:t>
            </a:r>
            <a:r>
              <a:rPr lang="en-US" altLang="en-US" sz="2800" dirty="0">
                <a:latin typeface="Times New Roman" pitchFamily="18" charset="0"/>
              </a:rPr>
              <a:t> …</a:t>
            </a:r>
            <a:r>
              <a:rPr lang="en-US" altLang="en-US" sz="2800" dirty="0" err="1">
                <a:latin typeface="Times New Roman" pitchFamily="18" charset="0"/>
              </a:rPr>
              <a:t>Thái</a:t>
            </a:r>
            <a:r>
              <a:rPr lang="en-US" altLang="en-US" sz="2800" dirty="0">
                <a:latin typeface="Times New Roman" pitchFamily="18" charset="0"/>
              </a:rPr>
              <a:t> </a:t>
            </a:r>
            <a:r>
              <a:rPr lang="en-US" altLang="en-US" sz="2800" dirty="0" err="1">
                <a:latin typeface="Times New Roman" pitchFamily="18" charset="0"/>
              </a:rPr>
              <a:t>Bình</a:t>
            </a:r>
            <a:r>
              <a:rPr lang="en-US" altLang="en-US" sz="2800" dirty="0">
                <a:latin typeface="Times New Roman" pitchFamily="18" charset="0"/>
              </a:rPr>
              <a:t> </a:t>
            </a:r>
            <a:r>
              <a:rPr lang="en-US" altLang="en-US" sz="2800" dirty="0" err="1">
                <a:latin typeface="Times New Roman" pitchFamily="18" charset="0"/>
              </a:rPr>
              <a:t>Dương</a:t>
            </a:r>
            <a:r>
              <a:rPr lang="en-US" altLang="en-US" sz="2800" dirty="0">
                <a:latin typeface="Times New Roman" pitchFamily="18" charset="0"/>
              </a:rPr>
              <a:t>.</a:t>
            </a:r>
          </a:p>
          <a:p>
            <a:pPr eaLnBrk="1" hangingPunct="1">
              <a:spcBef>
                <a:spcPct val="0"/>
              </a:spcBef>
              <a:buFontTx/>
              <a:buNone/>
            </a:pPr>
            <a:r>
              <a:rPr lang="en-US" altLang="en-US" sz="2800" b="1" i="1" u="sng" dirty="0" err="1">
                <a:latin typeface="Times New Roman" pitchFamily="18" charset="0"/>
              </a:rPr>
              <a:t>Đoạn</a:t>
            </a:r>
            <a:r>
              <a:rPr lang="en-US" altLang="en-US" sz="2800" b="1" i="1" u="sng" dirty="0">
                <a:latin typeface="Times New Roman" pitchFamily="18" charset="0"/>
              </a:rPr>
              <a:t> 3:</a:t>
            </a:r>
            <a:r>
              <a:rPr lang="en-US" altLang="en-US" sz="2800" b="1" dirty="0">
                <a:latin typeface="Times New Roman" pitchFamily="18" charset="0"/>
              </a:rPr>
              <a:t>  </a:t>
            </a:r>
            <a:r>
              <a:rPr lang="en-US" altLang="en-US" sz="2800" dirty="0" err="1">
                <a:latin typeface="Times New Roman" pitchFamily="18" charset="0"/>
              </a:rPr>
              <a:t>Thái</a:t>
            </a:r>
            <a:r>
              <a:rPr lang="en-US" altLang="en-US" sz="2800" dirty="0">
                <a:latin typeface="Times New Roman" pitchFamily="18" charset="0"/>
              </a:rPr>
              <a:t> </a:t>
            </a:r>
            <a:r>
              <a:rPr lang="en-US" altLang="en-US" sz="2800" dirty="0" err="1">
                <a:latin typeface="Times New Roman" pitchFamily="18" charset="0"/>
              </a:rPr>
              <a:t>Bình</a:t>
            </a:r>
            <a:r>
              <a:rPr lang="en-US" altLang="en-US" sz="2800" dirty="0">
                <a:latin typeface="Times New Roman" pitchFamily="18" charset="0"/>
              </a:rPr>
              <a:t> </a:t>
            </a:r>
            <a:r>
              <a:rPr lang="en-US" altLang="en-US" sz="2800" dirty="0" err="1">
                <a:latin typeface="Times New Roman" pitchFamily="18" charset="0"/>
              </a:rPr>
              <a:t>Dương</a:t>
            </a:r>
            <a:r>
              <a:rPr lang="en-US" altLang="en-US" sz="2800" dirty="0">
                <a:latin typeface="Times New Roman" pitchFamily="18" charset="0"/>
              </a:rPr>
              <a:t>…</a:t>
            </a:r>
            <a:r>
              <a:rPr lang="en-US" altLang="en-US" sz="2800" dirty="0" err="1">
                <a:latin typeface="Times New Roman" pitchFamily="18" charset="0"/>
              </a:rPr>
              <a:t>tinh</a:t>
            </a:r>
            <a:r>
              <a:rPr lang="en-US" altLang="en-US" sz="2800" dirty="0">
                <a:latin typeface="Times New Roman" pitchFamily="18" charset="0"/>
              </a:rPr>
              <a:t> </a:t>
            </a:r>
            <a:r>
              <a:rPr lang="en-US" altLang="en-US" sz="2800" dirty="0" err="1">
                <a:latin typeface="Times New Roman" pitchFamily="18" charset="0"/>
              </a:rPr>
              <a:t>thần</a:t>
            </a:r>
            <a:r>
              <a:rPr lang="en-US" altLang="en-US" sz="2800" dirty="0">
                <a:latin typeface="Times New Roman" pitchFamily="18" charset="0"/>
              </a:rPr>
              <a:t>.</a:t>
            </a:r>
          </a:p>
          <a:p>
            <a:pPr eaLnBrk="1" hangingPunct="1">
              <a:spcBef>
                <a:spcPct val="0"/>
              </a:spcBef>
              <a:buFontTx/>
              <a:buNone/>
            </a:pPr>
            <a:r>
              <a:rPr lang="en-US" altLang="en-US" sz="2800" b="1" i="1" u="sng" dirty="0" err="1">
                <a:latin typeface="Times New Roman" pitchFamily="18" charset="0"/>
              </a:rPr>
              <a:t>Đoạn</a:t>
            </a:r>
            <a:r>
              <a:rPr lang="en-US" altLang="en-US" sz="2800" b="1" i="1" u="sng" dirty="0">
                <a:latin typeface="Times New Roman" pitchFamily="18" charset="0"/>
              </a:rPr>
              <a:t> 4:</a:t>
            </a:r>
            <a:r>
              <a:rPr lang="en-US" altLang="en-US" sz="2800" b="1" dirty="0">
                <a:latin typeface="Times New Roman" pitchFamily="18" charset="0"/>
              </a:rPr>
              <a:t>  </a:t>
            </a:r>
            <a:r>
              <a:rPr lang="en-US" altLang="en-US" sz="2800" dirty="0" err="1">
                <a:latin typeface="Times New Roman" pitchFamily="18" charset="0"/>
              </a:rPr>
              <a:t>Đoạn</a:t>
            </a:r>
            <a:r>
              <a:rPr lang="en-US" altLang="en-US" sz="2800" dirty="0">
                <a:latin typeface="Times New Roman" pitchFamily="18" charset="0"/>
              </a:rPr>
              <a:t> </a:t>
            </a:r>
            <a:r>
              <a:rPr lang="en-US" altLang="en-US" sz="2800" dirty="0" err="1">
                <a:latin typeface="Times New Roman" pitchFamily="18" charset="0"/>
              </a:rPr>
              <a:t>đường</a:t>
            </a:r>
            <a:r>
              <a:rPr lang="en-US" altLang="en-US" sz="2800" dirty="0">
                <a:latin typeface="Times New Roman" pitchFamily="18" charset="0"/>
              </a:rPr>
              <a:t>…</a:t>
            </a:r>
            <a:r>
              <a:rPr lang="en-US" altLang="en-US" sz="2800" dirty="0" err="1">
                <a:latin typeface="Times New Roman" pitchFamily="18" charset="0"/>
              </a:rPr>
              <a:t>mình</a:t>
            </a:r>
            <a:r>
              <a:rPr lang="en-US" altLang="en-US" sz="2800" dirty="0">
                <a:latin typeface="Times New Roman" pitchFamily="18" charset="0"/>
              </a:rPr>
              <a:t> </a:t>
            </a:r>
            <a:r>
              <a:rPr lang="en-US" altLang="en-US" sz="2800" dirty="0" err="1">
                <a:latin typeface="Times New Roman" pitchFamily="18" charset="0"/>
              </a:rPr>
              <a:t>làm</a:t>
            </a:r>
            <a:r>
              <a:rPr lang="en-US" altLang="en-US" sz="2800" dirty="0">
                <a:latin typeface="Times New Roman" pitchFamily="18" charset="0"/>
              </a:rPr>
              <a:t>.</a:t>
            </a:r>
          </a:p>
          <a:p>
            <a:pPr eaLnBrk="1" hangingPunct="1">
              <a:spcBef>
                <a:spcPct val="0"/>
              </a:spcBef>
              <a:buFontTx/>
              <a:buNone/>
            </a:pPr>
            <a:r>
              <a:rPr lang="en-US" altLang="en-US" sz="2800" b="1" i="1" u="sng" dirty="0" err="1">
                <a:latin typeface="Times New Roman" pitchFamily="18" charset="0"/>
              </a:rPr>
              <a:t>Đoạn</a:t>
            </a:r>
            <a:r>
              <a:rPr lang="en-US" altLang="en-US" sz="2800" b="1" i="1" u="sng" dirty="0">
                <a:latin typeface="Times New Roman" pitchFamily="18" charset="0"/>
              </a:rPr>
              <a:t> 5:</a:t>
            </a:r>
            <a:r>
              <a:rPr lang="en-US" altLang="en-US" sz="2800" b="1" dirty="0">
                <a:latin typeface="Times New Roman" pitchFamily="18" charset="0"/>
              </a:rPr>
              <a:t>  </a:t>
            </a:r>
            <a:r>
              <a:rPr lang="en-US" altLang="en-US" sz="2800" dirty="0" err="1">
                <a:latin typeface="Times New Roman" pitchFamily="18" charset="0"/>
              </a:rPr>
              <a:t>Những</a:t>
            </a:r>
            <a:r>
              <a:rPr lang="en-US" altLang="en-US" sz="2800" dirty="0">
                <a:latin typeface="Times New Roman" pitchFamily="18" charset="0"/>
              </a:rPr>
              <a:t>…</a:t>
            </a:r>
            <a:r>
              <a:rPr lang="en-US" altLang="en-US" sz="2800" dirty="0" err="1">
                <a:latin typeface="Times New Roman" pitchFamily="18" charset="0"/>
              </a:rPr>
              <a:t>Tây</a:t>
            </a:r>
            <a:r>
              <a:rPr lang="en-US" altLang="en-US" sz="2800" dirty="0">
                <a:latin typeface="Times New Roman" pitchFamily="18" charset="0"/>
              </a:rPr>
              <a:t> Ban </a:t>
            </a:r>
            <a:r>
              <a:rPr lang="en-US" altLang="en-US" sz="2800" dirty="0" err="1">
                <a:latin typeface="Times New Roman" pitchFamily="18" charset="0"/>
              </a:rPr>
              <a:t>Nha</a:t>
            </a:r>
            <a:r>
              <a:rPr lang="en-US" altLang="en-US" sz="2800" dirty="0">
                <a:latin typeface="Times New Roman" pitchFamily="18" charset="0"/>
              </a:rPr>
              <a:t>.</a:t>
            </a:r>
          </a:p>
          <a:p>
            <a:pPr eaLnBrk="1" hangingPunct="1">
              <a:spcBef>
                <a:spcPct val="0"/>
              </a:spcBef>
              <a:buFontTx/>
              <a:buNone/>
            </a:pPr>
            <a:r>
              <a:rPr lang="en-US" altLang="en-US" sz="2800" b="1" i="1" u="sng" dirty="0" err="1">
                <a:latin typeface="Times New Roman" pitchFamily="18" charset="0"/>
              </a:rPr>
              <a:t>Đoạn</a:t>
            </a:r>
            <a:r>
              <a:rPr lang="en-US" altLang="en-US" sz="2800" b="1" i="1" u="sng" dirty="0">
                <a:latin typeface="Times New Roman" pitchFamily="18" charset="0"/>
              </a:rPr>
              <a:t> 6:</a:t>
            </a:r>
            <a:r>
              <a:rPr lang="en-US" altLang="en-US" sz="2800" b="1" dirty="0">
                <a:latin typeface="Times New Roman" pitchFamily="18" charset="0"/>
              </a:rPr>
              <a:t>  </a:t>
            </a:r>
            <a:r>
              <a:rPr lang="en-US" altLang="en-US" sz="2800" dirty="0" err="1">
                <a:latin typeface="Times New Roman" pitchFamily="18" charset="0"/>
              </a:rPr>
              <a:t>Phần</a:t>
            </a:r>
            <a:r>
              <a:rPr lang="en-US" altLang="en-US" sz="2800" dirty="0">
                <a:latin typeface="Times New Roman" pitchFamily="18" charset="0"/>
              </a:rPr>
              <a:t> </a:t>
            </a:r>
            <a:r>
              <a:rPr lang="en-US" altLang="en-US" sz="2800" dirty="0" err="1">
                <a:latin typeface="Times New Roman" pitchFamily="18" charset="0"/>
              </a:rPr>
              <a:t>còn</a:t>
            </a:r>
            <a:r>
              <a:rPr lang="en-US" altLang="en-US" sz="2800" dirty="0">
                <a:latin typeface="Times New Roman" pitchFamily="18" charset="0"/>
              </a:rPr>
              <a:t> </a:t>
            </a:r>
            <a:r>
              <a:rPr lang="en-US" altLang="en-US" sz="2800" dirty="0" err="1">
                <a:latin typeface="Times New Roman" pitchFamily="18" charset="0"/>
              </a:rPr>
              <a:t>lại</a:t>
            </a:r>
            <a:r>
              <a:rPr lang="en-US" altLang="en-US" sz="2800" dirty="0">
                <a:latin typeface="Times New Roman" pitchFamily="18" charset="0"/>
              </a:rPr>
              <a:t>.</a:t>
            </a:r>
          </a:p>
        </p:txBody>
      </p:sp>
      <p:sp>
        <p:nvSpPr>
          <p:cNvPr id="36903" name="AutoShape 39"/>
          <p:cNvSpPr>
            <a:spLocks noChangeArrowheads="1"/>
          </p:cNvSpPr>
          <p:nvPr/>
        </p:nvSpPr>
        <p:spPr bwMode="auto">
          <a:xfrm>
            <a:off x="203200" y="2667000"/>
            <a:ext cx="3251200" cy="990600"/>
          </a:xfrm>
          <a:prstGeom prst="flowChartDisplay">
            <a:avLst/>
          </a:prstGeom>
          <a:gradFill rotWithShape="1">
            <a:gsLst>
              <a:gs pos="0">
                <a:srgbClr val="0000CC"/>
              </a:gs>
              <a:gs pos="50000">
                <a:schemeClr val="bg1"/>
              </a:gs>
              <a:gs pos="100000">
                <a:srgbClr val="0000CC"/>
              </a:gs>
            </a:gsLst>
            <a:lin ang="5400000" scaled="1"/>
          </a:gradFill>
          <a:ln w="9525">
            <a:solidFill>
              <a:schemeClr val="tx1"/>
            </a:solidFill>
            <a:miter lim="800000"/>
            <a:headEnd/>
            <a:tailEnd/>
          </a:ln>
          <a:effectLst/>
        </p:spPr>
        <p:txBody>
          <a:bodyPr wrap="none" anchor="ctr"/>
          <a:lstStyle/>
          <a:p>
            <a:pPr algn="ctr" eaLnBrk="1" hangingPunct="1">
              <a:defRPr/>
            </a:pPr>
            <a:r>
              <a:rPr lang="en-US" sz="3000" b="1" dirty="0" err="1">
                <a:solidFill>
                  <a:srgbClr val="FF0000"/>
                </a:solidFill>
              </a:rPr>
              <a:t>Chia</a:t>
            </a:r>
            <a:r>
              <a:rPr lang="en-US" sz="3000" b="1" dirty="0">
                <a:solidFill>
                  <a:srgbClr val="FF0000"/>
                </a:solidFill>
              </a:rPr>
              <a:t> </a:t>
            </a:r>
            <a:r>
              <a:rPr lang="en-US" sz="3000" b="1" dirty="0" err="1">
                <a:solidFill>
                  <a:srgbClr val="FF0000"/>
                </a:solidFill>
              </a:rPr>
              <a:t>đoạn</a:t>
            </a:r>
            <a:endParaRPr lang="en-US" sz="3000" b="1" dirty="0">
              <a:solidFill>
                <a:srgbClr val="FF0000"/>
              </a:solidFill>
            </a:endParaRPr>
          </a:p>
        </p:txBody>
      </p:sp>
    </p:spTree>
    <p:extLst>
      <p:ext uri="{BB962C8B-B14F-4D97-AF65-F5344CB8AC3E}">
        <p14:creationId xmlns:p14="http://schemas.microsoft.com/office/powerpoint/2010/main" val="3345041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903"/>
                                        </p:tgtEl>
                                        <p:attrNameLst>
                                          <p:attrName>style.visibility</p:attrName>
                                        </p:attrNameLst>
                                      </p:cBhvr>
                                      <p:to>
                                        <p:strVal val="visible"/>
                                      </p:to>
                                    </p:set>
                                    <p:animEffect transition="in" filter="checkerboard(across)">
                                      <p:cBhvr>
                                        <p:cTn id="7" dur="500"/>
                                        <p:tgtEl>
                                          <p:spTgt spid="3690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6901"/>
                                        </p:tgtEl>
                                        <p:attrNameLst>
                                          <p:attrName>style.visibility</p:attrName>
                                        </p:attrNameLst>
                                      </p:cBhvr>
                                      <p:to>
                                        <p:strVal val="visible"/>
                                      </p:to>
                                    </p:set>
                                    <p:animEffect transition="in" filter="diamond(in)">
                                      <p:cBhvr>
                                        <p:cTn id="10" dur="2000"/>
                                        <p:tgtEl>
                                          <p:spTgt spid="36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01" grpId="0"/>
      <p:bldP spid="3690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1016000" y="228601"/>
            <a:ext cx="436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800" b="1">
              <a:solidFill>
                <a:srgbClr val="FF0000"/>
              </a:solidFill>
              <a:latin typeface=".VnTime" pitchFamily="34" charset="0"/>
            </a:endParaRPr>
          </a:p>
        </p:txBody>
      </p:sp>
      <p:sp>
        <p:nvSpPr>
          <p:cNvPr id="11267" name="Rectangle 5"/>
          <p:cNvSpPr>
            <a:spLocks noChangeArrowheads="1"/>
          </p:cNvSpPr>
          <p:nvPr/>
        </p:nvSpPr>
        <p:spPr bwMode="auto">
          <a:xfrm>
            <a:off x="0" y="685801"/>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b="1">
                <a:solidFill>
                  <a:srgbClr val="FF0000"/>
                </a:solidFill>
                <a:latin typeface=".VnTime" pitchFamily="34" charset="0"/>
              </a:rPr>
              <a:t>     </a:t>
            </a:r>
            <a:endParaRPr lang="en-US" altLang="en-US" b="1">
              <a:latin typeface=".VnTime" pitchFamily="34" charset="0"/>
            </a:endParaRPr>
          </a:p>
          <a:p>
            <a:pPr eaLnBrk="1" hangingPunct="1">
              <a:spcBef>
                <a:spcPct val="0"/>
              </a:spcBef>
              <a:buFontTx/>
              <a:buNone/>
            </a:pPr>
            <a:r>
              <a:rPr lang="en-US" altLang="en-US" sz="2400" b="1">
                <a:latin typeface=".VnTime" pitchFamily="34" charset="0"/>
              </a:rPr>
              <a:t>  </a:t>
            </a:r>
          </a:p>
        </p:txBody>
      </p:sp>
      <p:sp>
        <p:nvSpPr>
          <p:cNvPr id="8" name="TextBox 7"/>
          <p:cNvSpPr txBox="1">
            <a:spLocks noChangeArrowheads="1"/>
          </p:cNvSpPr>
          <p:nvPr/>
        </p:nvSpPr>
        <p:spPr bwMode="auto">
          <a:xfrm>
            <a:off x="287866" y="2514600"/>
            <a:ext cx="11616267" cy="1754326"/>
          </a:xfrm>
          <a:prstGeom prst="rect">
            <a:avLst/>
          </a:prstGeom>
          <a:solidFill>
            <a:srgbClr val="FFFF00"/>
          </a:solidFill>
          <a:ln>
            <a:noFill/>
          </a:ln>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3600" b="1" u="sng" dirty="0" err="1" smtClean="0">
                <a:latin typeface="Times New Roman" pitchFamily="18" charset="0"/>
                <a:cs typeface="Times New Roman" pitchFamily="18" charset="0"/>
              </a:rPr>
              <a:t>Giọng</a:t>
            </a:r>
            <a:r>
              <a:rPr lang="en-US" altLang="en-US" sz="3600" b="1" u="sng" dirty="0" smtClean="0">
                <a:latin typeface="Times New Roman" pitchFamily="18" charset="0"/>
                <a:cs typeface="Times New Roman" pitchFamily="18" charset="0"/>
              </a:rPr>
              <a:t> </a:t>
            </a:r>
            <a:r>
              <a:rPr lang="en-US" altLang="en-US" sz="3600" b="1" u="sng" dirty="0" err="1" smtClean="0">
                <a:latin typeface="Times New Roman" pitchFamily="18" charset="0"/>
                <a:cs typeface="Times New Roman" pitchFamily="18" charset="0"/>
              </a:rPr>
              <a:t>đọc</a:t>
            </a:r>
            <a:r>
              <a:rPr lang="en-US" altLang="en-US" sz="3600" b="1" dirty="0" smtClean="0">
                <a:latin typeface="Times New Roman" pitchFamily="18" charset="0"/>
                <a:cs typeface="Times New Roman" pitchFamily="18" charset="0"/>
              </a:rPr>
              <a:t>:</a:t>
            </a:r>
          </a:p>
          <a:p>
            <a:pPr algn="ctr">
              <a:spcBef>
                <a:spcPct val="0"/>
              </a:spcBef>
              <a:buFontTx/>
              <a:buNone/>
            </a:pPr>
            <a:r>
              <a:rPr lang="en-US" altLang="en-US" sz="3600" b="1" dirty="0" smtClean="0">
                <a:latin typeface="Times New Roman" pitchFamily="18" charset="0"/>
                <a:cs typeface="Times New Roman" pitchFamily="18" charset="0"/>
              </a:rPr>
              <a:t> </a:t>
            </a:r>
            <a:r>
              <a:rPr lang="en-US" altLang="en-US" sz="3600" b="1" dirty="0" err="1" smtClean="0">
                <a:latin typeface="Times New Roman" pitchFamily="18" charset="0"/>
                <a:cs typeface="Times New Roman" pitchFamily="18" charset="0"/>
              </a:rPr>
              <a:t>Toàn</a:t>
            </a:r>
            <a:r>
              <a:rPr lang="en-US" altLang="en-US" sz="3600" b="1" dirty="0" smtClean="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bài</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đọc</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giọng</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rõ</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ràng</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chậm</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rãi</a:t>
            </a:r>
            <a:r>
              <a:rPr lang="en-US" altLang="en-US" sz="3600" b="1" dirty="0">
                <a:latin typeface="Times New Roman" pitchFamily="18" charset="0"/>
                <a:cs typeface="Times New Roman" pitchFamily="18" charset="0"/>
              </a:rPr>
              <a:t>, ca </a:t>
            </a:r>
            <a:r>
              <a:rPr lang="en-US" altLang="en-US" sz="3600" b="1" dirty="0" err="1">
                <a:latin typeface="Times New Roman" pitchFamily="18" charset="0"/>
                <a:cs typeface="Times New Roman" pitchFamily="18" charset="0"/>
              </a:rPr>
              <a:t>ngợi</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lòng</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dũng</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cảm</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nhấn</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giọng</a:t>
            </a:r>
            <a:r>
              <a:rPr lang="en-US" altLang="en-US" sz="3600" b="1" dirty="0">
                <a:latin typeface="Times New Roman" pitchFamily="18" charset="0"/>
                <a:cs typeface="Times New Roman" pitchFamily="18" charset="0"/>
              </a:rPr>
              <a:t> ở </a:t>
            </a:r>
            <a:r>
              <a:rPr lang="en-US" altLang="en-US" sz="3600" b="1" dirty="0" err="1">
                <a:latin typeface="Times New Roman" pitchFamily="18" charset="0"/>
                <a:cs typeface="Times New Roman" pitchFamily="18" charset="0"/>
              </a:rPr>
              <a:t>các</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từ</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nói</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về</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chuyến</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đi</a:t>
            </a:r>
            <a:r>
              <a:rPr lang="en-US" altLang="en-US" sz="3600" b="1" dirty="0">
                <a:latin typeface="Times New Roman" pitchFamily="18" charset="0"/>
                <a:cs typeface="Times New Roman" pitchFamily="18" charset="0"/>
              </a:rPr>
              <a:t>.</a:t>
            </a:r>
          </a:p>
        </p:txBody>
      </p:sp>
      <p:pic>
        <p:nvPicPr>
          <p:cNvPr id="11269" name="Picture 4" descr="Animation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78341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257541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barn(inVertical)">
                                      <p:cBhvr>
                                        <p:cTn id="1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8"/>
          <p:cNvSpPr txBox="1">
            <a:spLocks noChangeArrowheads="1"/>
          </p:cNvSpPr>
          <p:nvPr/>
        </p:nvSpPr>
        <p:spPr bwMode="auto">
          <a:xfrm>
            <a:off x="660400" y="892176"/>
            <a:ext cx="375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3600" b="1" u="sng">
                <a:solidFill>
                  <a:srgbClr val="0000FF"/>
                </a:solidFill>
                <a:latin typeface="Times New Roman" pitchFamily="18" charset="0"/>
                <a:cs typeface="Times New Roman" pitchFamily="18" charset="0"/>
              </a:rPr>
              <a:t>Luyện đọc</a:t>
            </a:r>
            <a:r>
              <a:rPr lang="en-US" altLang="en-US" sz="3600" b="1">
                <a:solidFill>
                  <a:srgbClr val="0000FF"/>
                </a:solidFill>
                <a:latin typeface="Times New Roman" pitchFamily="18" charset="0"/>
                <a:cs typeface="Times New Roman" pitchFamily="18" charset="0"/>
              </a:rPr>
              <a:t> :</a:t>
            </a:r>
          </a:p>
        </p:txBody>
      </p:sp>
      <p:sp>
        <p:nvSpPr>
          <p:cNvPr id="2052" name="Text Box 9"/>
          <p:cNvSpPr txBox="1">
            <a:spLocks noChangeArrowheads="1"/>
          </p:cNvSpPr>
          <p:nvPr/>
        </p:nvSpPr>
        <p:spPr bwMode="auto">
          <a:xfrm>
            <a:off x="7518400" y="685800"/>
            <a:ext cx="426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3600" b="1" u="sng">
                <a:solidFill>
                  <a:srgbClr val="0000FF"/>
                </a:solidFill>
                <a:latin typeface="Times New Roman" pitchFamily="18" charset="0"/>
                <a:cs typeface="Times New Roman" pitchFamily="18" charset="0"/>
              </a:rPr>
              <a:t>Tìm hiểu bài</a:t>
            </a:r>
            <a:r>
              <a:rPr lang="en-US" altLang="en-US" sz="3600" b="1">
                <a:solidFill>
                  <a:srgbClr val="0000FF"/>
                </a:solidFill>
                <a:latin typeface="Times New Roman" pitchFamily="18" charset="0"/>
                <a:cs typeface="Times New Roman" pitchFamily="18" charset="0"/>
              </a:rPr>
              <a:t>:</a:t>
            </a:r>
          </a:p>
        </p:txBody>
      </p:sp>
      <p:grpSp>
        <p:nvGrpSpPr>
          <p:cNvPr id="2053" name="Group 10"/>
          <p:cNvGrpSpPr>
            <a:grpSpLocks/>
          </p:cNvGrpSpPr>
          <p:nvPr/>
        </p:nvGrpSpPr>
        <p:grpSpPr bwMode="auto">
          <a:xfrm>
            <a:off x="5041900" y="1247775"/>
            <a:ext cx="2235200" cy="4343400"/>
            <a:chOff x="2304" y="1488"/>
            <a:chExt cx="1056" cy="2832"/>
          </a:xfrm>
        </p:grpSpPr>
        <p:sp>
          <p:nvSpPr>
            <p:cNvPr id="8206" name="Line 7"/>
            <p:cNvSpPr>
              <a:spLocks noChangeShapeType="1"/>
            </p:cNvSpPr>
            <p:nvPr/>
          </p:nvSpPr>
          <p:spPr bwMode="auto">
            <a:xfrm>
              <a:off x="2832" y="1488"/>
              <a:ext cx="0" cy="28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7" name="Line 12"/>
            <p:cNvSpPr>
              <a:spLocks noChangeShapeType="1"/>
            </p:cNvSpPr>
            <p:nvPr/>
          </p:nvSpPr>
          <p:spPr bwMode="auto">
            <a:xfrm>
              <a:off x="2304" y="1488"/>
              <a:ext cx="10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 name="Rectangle 3"/>
          <p:cNvSpPr txBox="1">
            <a:spLocks noChangeArrowheads="1"/>
          </p:cNvSpPr>
          <p:nvPr/>
        </p:nvSpPr>
        <p:spPr bwMode="auto">
          <a:xfrm>
            <a:off x="1159933" y="4084638"/>
            <a:ext cx="397933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pPr>
            <a:r>
              <a:rPr lang="en-US" altLang="en-US" sz="3600" b="1" dirty="0" err="1">
                <a:solidFill>
                  <a:srgbClr val="000000"/>
                </a:solidFill>
                <a:latin typeface="Times New Roman" pitchFamily="18" charset="0"/>
                <a:cs typeface="Times New Roman" pitchFamily="18" charset="0"/>
              </a:rPr>
              <a:t>thắt</a:t>
            </a:r>
            <a:r>
              <a:rPr lang="en-US" altLang="en-US" sz="3600" b="1" dirty="0">
                <a:solidFill>
                  <a:srgbClr val="000000"/>
                </a:solidFill>
                <a:latin typeface="Times New Roman" pitchFamily="18" charset="0"/>
                <a:cs typeface="Times New Roman" pitchFamily="18" charset="0"/>
              </a:rPr>
              <a:t> </a:t>
            </a:r>
            <a:r>
              <a:rPr lang="en-US" altLang="en-US" sz="3600" b="1" dirty="0" err="1">
                <a:solidFill>
                  <a:srgbClr val="000000"/>
                </a:solidFill>
                <a:latin typeface="Times New Roman" pitchFamily="18" charset="0"/>
                <a:cs typeface="Times New Roman" pitchFamily="18" charset="0"/>
              </a:rPr>
              <a:t>lưng</a:t>
            </a:r>
            <a:endParaRPr lang="en-US" altLang="en-US" sz="3600" b="1" dirty="0">
              <a:solidFill>
                <a:srgbClr val="000000"/>
              </a:solidFill>
              <a:latin typeface="Times New Roman" pitchFamily="18" charset="0"/>
              <a:cs typeface="Times New Roman" pitchFamily="18" charset="0"/>
            </a:endParaRPr>
          </a:p>
        </p:txBody>
      </p:sp>
      <p:graphicFrame>
        <p:nvGraphicFramePr>
          <p:cNvPr id="8198" name="Object 6"/>
          <p:cNvGraphicFramePr>
            <a:graphicFrameLocks noChangeAspect="1"/>
          </p:cNvGraphicFramePr>
          <p:nvPr/>
        </p:nvGraphicFramePr>
        <p:xfrm>
          <a:off x="0" y="57151"/>
          <a:ext cx="2133600" cy="1274763"/>
        </p:xfrm>
        <a:graphic>
          <a:graphicData uri="http://schemas.openxmlformats.org/presentationml/2006/ole">
            <mc:AlternateContent xmlns:mc="http://schemas.openxmlformats.org/markup-compatibility/2006">
              <mc:Choice xmlns:v="urn:schemas-microsoft-com:vml" Requires="v">
                <p:oleObj spid="_x0000_s1034" name="Clip" r:id="rId3" imgW="1278331" imgH="1273759" progId="MS_ClipArt_Gallery.2">
                  <p:embed/>
                </p:oleObj>
              </mc:Choice>
              <mc:Fallback>
                <p:oleObj name="Clip" r:id="rId3" imgW="1278331" imgH="1273759"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151"/>
                        <a:ext cx="2133600" cy="1274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TextBox 15"/>
          <p:cNvSpPr txBox="1">
            <a:spLocks noChangeArrowheads="1"/>
          </p:cNvSpPr>
          <p:nvPr/>
        </p:nvSpPr>
        <p:spPr bwMode="auto">
          <a:xfrm>
            <a:off x="1159933" y="1636713"/>
            <a:ext cx="375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pPr>
            <a:r>
              <a:rPr lang="en-US" altLang="en-US" sz="3600" b="1">
                <a:solidFill>
                  <a:srgbClr val="000000"/>
                </a:solidFill>
                <a:latin typeface="Times New Roman" pitchFamily="18" charset="0"/>
                <a:cs typeface="Times New Roman" pitchFamily="18" charset="0"/>
              </a:rPr>
              <a:t>Xê - vi - la</a:t>
            </a:r>
          </a:p>
        </p:txBody>
      </p:sp>
      <p:sp>
        <p:nvSpPr>
          <p:cNvPr id="18" name="TextBox 17"/>
          <p:cNvSpPr txBox="1">
            <a:spLocks noChangeArrowheads="1"/>
          </p:cNvSpPr>
          <p:nvPr/>
        </p:nvSpPr>
        <p:spPr bwMode="auto">
          <a:xfrm>
            <a:off x="1133956" y="2214563"/>
            <a:ext cx="494241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pPr>
            <a:r>
              <a:rPr lang="en-US" altLang="en-US" sz="3600" b="1" dirty="0">
                <a:solidFill>
                  <a:srgbClr val="000000"/>
                </a:solidFill>
                <a:latin typeface="Times New Roman" pitchFamily="18" charset="0"/>
                <a:cs typeface="Times New Roman" pitchFamily="18" charset="0"/>
              </a:rPr>
              <a:t>Ma - </a:t>
            </a:r>
            <a:r>
              <a:rPr lang="en-US" altLang="en-US" sz="3600" b="1" dirty="0" err="1">
                <a:solidFill>
                  <a:srgbClr val="000000"/>
                </a:solidFill>
                <a:latin typeface="Times New Roman" pitchFamily="18" charset="0"/>
                <a:cs typeface="Times New Roman" pitchFamily="18" charset="0"/>
              </a:rPr>
              <a:t>gien</a:t>
            </a:r>
            <a:r>
              <a:rPr lang="en-US" altLang="en-US" sz="3600" b="1" dirty="0">
                <a:solidFill>
                  <a:srgbClr val="000000"/>
                </a:solidFill>
                <a:latin typeface="Times New Roman" pitchFamily="18" charset="0"/>
                <a:cs typeface="Times New Roman" pitchFamily="18" charset="0"/>
              </a:rPr>
              <a:t> </a:t>
            </a:r>
            <a:r>
              <a:rPr lang="en-US" altLang="en-US" sz="3600" b="1" dirty="0" smtClean="0">
                <a:solidFill>
                  <a:srgbClr val="000000"/>
                </a:solidFill>
                <a:latin typeface="Times New Roman" pitchFamily="18" charset="0"/>
                <a:cs typeface="Times New Roman" pitchFamily="18" charset="0"/>
              </a:rPr>
              <a:t>- </a:t>
            </a:r>
            <a:r>
              <a:rPr lang="en-US" altLang="en-US" sz="3600" b="1" dirty="0" err="1" smtClean="0">
                <a:solidFill>
                  <a:srgbClr val="000000"/>
                </a:solidFill>
                <a:latin typeface="Times New Roman" pitchFamily="18" charset="0"/>
                <a:cs typeface="Times New Roman" pitchFamily="18" charset="0"/>
              </a:rPr>
              <a:t>lăng</a:t>
            </a:r>
            <a:endParaRPr lang="en-US" altLang="en-US" sz="3600" b="1" dirty="0">
              <a:solidFill>
                <a:srgbClr val="000000"/>
              </a:solidFill>
              <a:latin typeface="Times New Roman" pitchFamily="18" charset="0"/>
              <a:cs typeface="Times New Roman" pitchFamily="18" charset="0"/>
            </a:endParaRPr>
          </a:p>
        </p:txBody>
      </p:sp>
      <p:sp>
        <p:nvSpPr>
          <p:cNvPr id="20" name="TextBox 19"/>
          <p:cNvSpPr txBox="1">
            <a:spLocks noChangeArrowheads="1"/>
          </p:cNvSpPr>
          <p:nvPr/>
        </p:nvSpPr>
        <p:spPr bwMode="auto">
          <a:xfrm>
            <a:off x="1159933" y="2860676"/>
            <a:ext cx="325966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pPr>
            <a:r>
              <a:rPr lang="en-US" altLang="en-US" sz="3600" b="1">
                <a:solidFill>
                  <a:srgbClr val="000000"/>
                </a:solidFill>
                <a:latin typeface="Times New Roman" pitchFamily="18" charset="0"/>
                <a:cs typeface="Times New Roman" pitchFamily="18" charset="0"/>
              </a:rPr>
              <a:t>Ma - tan</a:t>
            </a:r>
          </a:p>
        </p:txBody>
      </p:sp>
      <p:sp>
        <p:nvSpPr>
          <p:cNvPr id="24" name="TextBox 23"/>
          <p:cNvSpPr txBox="1">
            <a:spLocks noChangeArrowheads="1"/>
          </p:cNvSpPr>
          <p:nvPr/>
        </p:nvSpPr>
        <p:spPr bwMode="auto">
          <a:xfrm>
            <a:off x="1159933" y="3438525"/>
            <a:ext cx="3723216"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pPr>
            <a:r>
              <a:rPr lang="en-US" altLang="en-US" sz="3600" b="1" dirty="0" err="1">
                <a:solidFill>
                  <a:srgbClr val="000000"/>
                </a:solidFill>
                <a:latin typeface="Times New Roman" pitchFamily="18" charset="0"/>
                <a:cs typeface="Times New Roman" pitchFamily="18" charset="0"/>
              </a:rPr>
              <a:t>n</a:t>
            </a:r>
            <a:r>
              <a:rPr lang="en-US" altLang="en-US" sz="3600" b="1" dirty="0" err="1" smtClean="0">
                <a:solidFill>
                  <a:srgbClr val="000000"/>
                </a:solidFill>
                <a:latin typeface="Times New Roman" pitchFamily="18" charset="0"/>
                <a:cs typeface="Times New Roman" pitchFamily="18" charset="0"/>
              </a:rPr>
              <a:t>inh</a:t>
            </a:r>
            <a:r>
              <a:rPr lang="en-US" altLang="en-US" sz="3600" b="1" dirty="0" smtClean="0">
                <a:solidFill>
                  <a:srgbClr val="000000"/>
                </a:solidFill>
                <a:latin typeface="Times New Roman" pitchFamily="18" charset="0"/>
                <a:cs typeface="Times New Roman" pitchFamily="18" charset="0"/>
              </a:rPr>
              <a:t> </a:t>
            </a:r>
            <a:r>
              <a:rPr lang="en-US" altLang="en-US" sz="3600" b="1" dirty="0" err="1" smtClean="0">
                <a:solidFill>
                  <a:srgbClr val="000000"/>
                </a:solidFill>
                <a:latin typeface="Times New Roman" pitchFamily="18" charset="0"/>
                <a:cs typeface="Times New Roman" pitchFamily="18" charset="0"/>
              </a:rPr>
              <a:t>nhừ</a:t>
            </a:r>
            <a:endParaRPr lang="en-US" altLang="en-US" sz="3600" b="1" dirty="0">
              <a:solidFill>
                <a:srgbClr val="000000"/>
              </a:solidFill>
              <a:latin typeface="Times New Roman" pitchFamily="18" charset="0"/>
              <a:cs typeface="Times New Roman" pitchFamily="18" charset="0"/>
            </a:endParaRPr>
          </a:p>
        </p:txBody>
      </p:sp>
      <p:sp>
        <p:nvSpPr>
          <p:cNvPr id="13" name="Rectangle 3"/>
          <p:cNvSpPr txBox="1">
            <a:spLocks noChangeArrowheads="1"/>
          </p:cNvSpPr>
          <p:nvPr/>
        </p:nvSpPr>
        <p:spPr bwMode="auto">
          <a:xfrm>
            <a:off x="1133956" y="4723824"/>
            <a:ext cx="397933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pPr>
            <a:r>
              <a:rPr lang="en-US" altLang="en-US" sz="3600" b="1" dirty="0" err="1">
                <a:solidFill>
                  <a:srgbClr val="000000"/>
                </a:solidFill>
                <a:latin typeface="Times New Roman" pitchFamily="18" charset="0"/>
                <a:cs typeface="Times New Roman" pitchFamily="18" charset="0"/>
              </a:rPr>
              <a:t>n</a:t>
            </a:r>
            <a:r>
              <a:rPr lang="en-US" altLang="en-US" sz="3600" b="1" dirty="0" err="1" smtClean="0">
                <a:solidFill>
                  <a:srgbClr val="000000"/>
                </a:solidFill>
                <a:latin typeface="Times New Roman" pitchFamily="18" charset="0"/>
                <a:cs typeface="Times New Roman" pitchFamily="18" charset="0"/>
              </a:rPr>
              <a:t>ảy</a:t>
            </a:r>
            <a:r>
              <a:rPr lang="en-US" altLang="en-US" sz="3600" b="1" dirty="0" smtClean="0">
                <a:solidFill>
                  <a:srgbClr val="000000"/>
                </a:solidFill>
                <a:latin typeface="Times New Roman" pitchFamily="18" charset="0"/>
                <a:cs typeface="Times New Roman" pitchFamily="18" charset="0"/>
              </a:rPr>
              <a:t> </a:t>
            </a:r>
            <a:r>
              <a:rPr lang="en-US" altLang="en-US" sz="3600" b="1" dirty="0" err="1" smtClean="0">
                <a:solidFill>
                  <a:srgbClr val="000000"/>
                </a:solidFill>
                <a:latin typeface="Times New Roman" pitchFamily="18" charset="0"/>
                <a:cs typeface="Times New Roman" pitchFamily="18" charset="0"/>
              </a:rPr>
              <a:t>sinh</a:t>
            </a:r>
            <a:endParaRPr lang="en-US" altLang="en-US" sz="3600"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09165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1000"/>
                                        <p:tgtEl>
                                          <p:spTgt spid="2052"/>
                                        </p:tgtEl>
                                      </p:cBhvr>
                                    </p:animEffect>
                                    <p:anim calcmode="lin" valueType="num">
                                      <p:cBhvr>
                                        <p:cTn id="13" dur="1000" fill="hold"/>
                                        <p:tgtEl>
                                          <p:spTgt spid="2052"/>
                                        </p:tgtEl>
                                        <p:attrNameLst>
                                          <p:attrName>ppt_x</p:attrName>
                                        </p:attrNameLst>
                                      </p:cBhvr>
                                      <p:tavLst>
                                        <p:tav tm="0">
                                          <p:val>
                                            <p:strVal val="#ppt_x"/>
                                          </p:val>
                                        </p:tav>
                                        <p:tav tm="100000">
                                          <p:val>
                                            <p:strVal val="#ppt_x"/>
                                          </p:val>
                                        </p:tav>
                                      </p:tavLst>
                                    </p:anim>
                                    <p:anim calcmode="lin" valueType="num">
                                      <p:cBhvr>
                                        <p:cTn id="14" dur="1000" fill="hold"/>
                                        <p:tgtEl>
                                          <p:spTgt spid="205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fade">
                                      <p:cBhvr>
                                        <p:cTn id="17" dur="1000"/>
                                        <p:tgtEl>
                                          <p:spTgt spid="2053"/>
                                        </p:tgtEl>
                                      </p:cBhvr>
                                    </p:animEffect>
                                    <p:anim calcmode="lin" valueType="num">
                                      <p:cBhvr>
                                        <p:cTn id="18" dur="1000" fill="hold"/>
                                        <p:tgtEl>
                                          <p:spTgt spid="2053"/>
                                        </p:tgtEl>
                                        <p:attrNameLst>
                                          <p:attrName>ppt_x</p:attrName>
                                        </p:attrNameLst>
                                      </p:cBhvr>
                                      <p:tavLst>
                                        <p:tav tm="0">
                                          <p:val>
                                            <p:strVal val="#ppt_x"/>
                                          </p:val>
                                        </p:tav>
                                        <p:tav tm="100000">
                                          <p:val>
                                            <p:strVal val="#ppt_x"/>
                                          </p:val>
                                        </p:tav>
                                      </p:tavLst>
                                    </p:anim>
                                    <p:anim calcmode="lin" valueType="num">
                                      <p:cBhvr>
                                        <p:cTn id="19"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nodeType="clickEffect">
                                  <p:stCondLst>
                                    <p:cond delay="0"/>
                                  </p:stCondLst>
                                  <p:childTnLst>
                                    <p:set>
                                      <p:cBhvr>
                                        <p:cTn id="44" dur="1" fill="hold">
                                          <p:stCondLst>
                                            <p:cond delay="0"/>
                                          </p:stCondLst>
                                        </p:cTn>
                                        <p:tgtEl>
                                          <p:spTgt spid="24">
                                            <p:txEl>
                                              <p:pRg st="0" end="0"/>
                                            </p:txEl>
                                          </p:spTgt>
                                        </p:tgtEl>
                                        <p:attrNameLst>
                                          <p:attrName>style.visibility</p:attrName>
                                        </p:attrNameLst>
                                      </p:cBhvr>
                                      <p:to>
                                        <p:strVal val="visible"/>
                                      </p:to>
                                    </p:set>
                                    <p:animEffect transition="in" filter="fade">
                                      <p:cBhvr>
                                        <p:cTn id="45" dur="1000"/>
                                        <p:tgtEl>
                                          <p:spTgt spid="24">
                                            <p:txEl>
                                              <p:pRg st="0" end="0"/>
                                            </p:txEl>
                                          </p:spTgt>
                                        </p:tgtEl>
                                      </p:cBhvr>
                                    </p:animEffect>
                                    <p:anim calcmode="lin" valueType="num">
                                      <p:cBhvr>
                                        <p:cTn id="46"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2052" grpId="0"/>
      <p:bldP spid="14" grpId="0"/>
      <p:bldP spid="16" grpId="0"/>
      <p:bldP spid="18" grpId="0"/>
      <p:bldP spid="20"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457200" y="92499"/>
            <a:ext cx="32385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400" b="1" dirty="0" err="1">
                <a:solidFill>
                  <a:srgbClr val="C00000"/>
                </a:solidFill>
                <a:latin typeface="Times New Roman" panose="02020603050405020304" pitchFamily="18" charset="0"/>
                <a:cs typeface="Times New Roman" panose="02020603050405020304" pitchFamily="18" charset="0"/>
              </a:rPr>
              <a:t>Luyện</a:t>
            </a:r>
            <a:r>
              <a:rPr lang="en-US" altLang="en-US" sz="4400" b="1" dirty="0">
                <a:solidFill>
                  <a:srgbClr val="C00000"/>
                </a:solidFill>
                <a:latin typeface="Times New Roman" panose="02020603050405020304" pitchFamily="18" charset="0"/>
                <a:cs typeface="Times New Roman" panose="02020603050405020304" pitchFamily="18" charset="0"/>
              </a:rPr>
              <a:t> </a:t>
            </a:r>
            <a:r>
              <a:rPr lang="en-US" altLang="en-US" sz="4400" b="1" dirty="0" err="1" smtClean="0">
                <a:solidFill>
                  <a:srgbClr val="C00000"/>
                </a:solidFill>
                <a:latin typeface="Times New Roman" panose="02020603050405020304" pitchFamily="18" charset="0"/>
                <a:cs typeface="Times New Roman" panose="02020603050405020304" pitchFamily="18" charset="0"/>
              </a:rPr>
              <a:t>đọc</a:t>
            </a:r>
            <a:r>
              <a:rPr lang="en-US" altLang="en-US" sz="4400" b="1" dirty="0" smtClean="0">
                <a:solidFill>
                  <a:srgbClr val="C00000"/>
                </a:solidFill>
                <a:latin typeface="Times New Roman" panose="02020603050405020304" pitchFamily="18" charset="0"/>
                <a:cs typeface="Times New Roman" panose="02020603050405020304" pitchFamily="18" charset="0"/>
              </a:rPr>
              <a:t>: </a:t>
            </a:r>
            <a:endParaRPr lang="en-US" altLang="en-US" sz="4400" b="1" dirty="0">
              <a:solidFill>
                <a:srgbClr val="C00000"/>
              </a:solidFill>
              <a:latin typeface="Times New Roman" panose="02020603050405020304" pitchFamily="18" charset="0"/>
              <a:cs typeface="Times New Roman" panose="02020603050405020304" pitchFamily="18" charset="0"/>
            </a:endParaRPr>
          </a:p>
        </p:txBody>
      </p:sp>
      <p:sp>
        <p:nvSpPr>
          <p:cNvPr id="45061" name="Text Box 5"/>
          <p:cNvSpPr txBox="1">
            <a:spLocks noChangeArrowheads="1"/>
          </p:cNvSpPr>
          <p:nvPr/>
        </p:nvSpPr>
        <p:spPr bwMode="auto">
          <a:xfrm>
            <a:off x="1524000" y="828650"/>
            <a:ext cx="2743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b="1" dirty="0">
                <a:solidFill>
                  <a:srgbClr val="00CC00"/>
                </a:solidFill>
                <a:latin typeface="Times New Roman" panose="02020603050405020304" pitchFamily="18" charset="0"/>
                <a:cs typeface="Times New Roman" panose="02020603050405020304" pitchFamily="18" charset="0"/>
              </a:rPr>
              <a:t>* </a:t>
            </a:r>
            <a:r>
              <a:rPr lang="en-US" altLang="en-US" sz="3600" b="1" dirty="0" err="1">
                <a:solidFill>
                  <a:srgbClr val="00CC00"/>
                </a:solidFill>
                <a:latin typeface="Times New Roman" panose="02020603050405020304" pitchFamily="18" charset="0"/>
                <a:cs typeface="Times New Roman" panose="02020603050405020304" pitchFamily="18" charset="0"/>
              </a:rPr>
              <a:t>Ngắt</a:t>
            </a:r>
            <a:r>
              <a:rPr lang="en-US" altLang="en-US" sz="3600" b="1" dirty="0">
                <a:solidFill>
                  <a:srgbClr val="00CC00"/>
                </a:solidFill>
                <a:latin typeface="Times New Roman" panose="02020603050405020304" pitchFamily="18" charset="0"/>
                <a:cs typeface="Times New Roman" panose="02020603050405020304" pitchFamily="18" charset="0"/>
              </a:rPr>
              <a:t> </a:t>
            </a:r>
            <a:r>
              <a:rPr lang="en-US" altLang="en-US" sz="3600" b="1" dirty="0" err="1">
                <a:solidFill>
                  <a:srgbClr val="00CC00"/>
                </a:solidFill>
                <a:latin typeface="Times New Roman" panose="02020603050405020304" pitchFamily="18" charset="0"/>
                <a:cs typeface="Times New Roman" panose="02020603050405020304" pitchFamily="18" charset="0"/>
              </a:rPr>
              <a:t>câu</a:t>
            </a:r>
            <a:r>
              <a:rPr lang="en-US" altLang="en-US" sz="3600" b="1" dirty="0">
                <a:solidFill>
                  <a:srgbClr val="00CC00"/>
                </a:solidFill>
                <a:latin typeface="Times New Roman" panose="02020603050405020304" pitchFamily="18" charset="0"/>
                <a:cs typeface="Times New Roman" panose="02020603050405020304" pitchFamily="18" charset="0"/>
              </a:rPr>
              <a:t>:</a:t>
            </a:r>
          </a:p>
        </p:txBody>
      </p:sp>
      <p:sp>
        <p:nvSpPr>
          <p:cNvPr id="45062" name="Text Box 6"/>
          <p:cNvSpPr txBox="1">
            <a:spLocks noChangeArrowheads="1"/>
          </p:cNvSpPr>
          <p:nvPr/>
        </p:nvSpPr>
        <p:spPr bwMode="auto">
          <a:xfrm>
            <a:off x="1524000" y="1420690"/>
            <a:ext cx="10439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NL"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smtClean="0">
                <a:solidFill>
                  <a:srgbClr val="0000FF"/>
                </a:solidFill>
                <a:latin typeface="Times New Roman" panose="02020603050405020304" pitchFamily="18" charset="0"/>
                <a:cs typeface="Times New Roman" panose="02020603050405020304" pitchFamily="18" charset="0"/>
              </a:rPr>
              <a:t>Đó</a:t>
            </a:r>
            <a:r>
              <a:rPr lang="en-US" altLang="en-US" sz="3200" b="1" dirty="0" smtClean="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là</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hạm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đội</a:t>
            </a:r>
            <a:r>
              <a:rPr lang="en-US" altLang="en-US" sz="3200" b="1" dirty="0">
                <a:solidFill>
                  <a:srgbClr val="0000FF"/>
                </a:solidFill>
                <a:latin typeface="Times New Roman" panose="02020603050405020304" pitchFamily="18" charset="0"/>
                <a:cs typeface="Times New Roman" panose="02020603050405020304" pitchFamily="18" charset="0"/>
              </a:rPr>
              <a:t> do Ma-</a:t>
            </a:r>
            <a:r>
              <a:rPr lang="en-US" altLang="en-US" sz="3200" b="1" dirty="0" err="1">
                <a:solidFill>
                  <a:srgbClr val="0000FF"/>
                </a:solidFill>
                <a:latin typeface="Times New Roman" panose="02020603050405020304" pitchFamily="18" charset="0"/>
                <a:cs typeface="Times New Roman" panose="02020603050405020304" pitchFamily="18" charset="0"/>
              </a:rPr>
              <a:t>gien</a:t>
            </a:r>
            <a:r>
              <a:rPr lang="en-US" altLang="en-US" sz="3200" b="1" dirty="0">
                <a:solidFill>
                  <a:srgbClr val="0000FF"/>
                </a:solidFill>
                <a:latin typeface="Times New Roman" panose="02020603050405020304" pitchFamily="18" charset="0"/>
                <a:cs typeface="Times New Roman" panose="02020603050405020304" pitchFamily="18" charset="0"/>
              </a:rPr>
              <a:t>-</a:t>
            </a:r>
            <a:r>
              <a:rPr lang="en-US" altLang="en-US" sz="3200" b="1" dirty="0" err="1">
                <a:solidFill>
                  <a:srgbClr val="0000FF"/>
                </a:solidFill>
                <a:latin typeface="Times New Roman" panose="02020603050405020304" pitchFamily="18" charset="0"/>
                <a:cs typeface="Times New Roman" panose="02020603050405020304" pitchFamily="18" charset="0"/>
              </a:rPr>
              <a:t>lăng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chỉ</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huy</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với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nhiệm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vụ</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khám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phá</a:t>
            </a:r>
            <a:r>
              <a:rPr lang="en-US" altLang="en-US" sz="3200" b="1" dirty="0">
                <a:solidFill>
                  <a:srgbClr val="0000FF"/>
                </a:solidFill>
                <a:latin typeface="Times New Roman" panose="02020603050405020304" pitchFamily="18" charset="0"/>
                <a:cs typeface="Times New Roman" panose="02020603050405020304" pitchFamily="18" charset="0"/>
              </a:rPr>
              <a:t> con </a:t>
            </a:r>
            <a:r>
              <a:rPr lang="en-US" altLang="en-US" sz="3200" b="1" dirty="0" err="1">
                <a:solidFill>
                  <a:srgbClr val="0000FF"/>
                </a:solidFill>
                <a:latin typeface="Times New Roman" panose="02020603050405020304" pitchFamily="18" charset="0"/>
                <a:cs typeface="Times New Roman" panose="02020603050405020304" pitchFamily="18" charset="0"/>
              </a:rPr>
              <a:t>đường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trên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smtClean="0">
                <a:solidFill>
                  <a:srgbClr val="0000FF"/>
                </a:solidFill>
                <a:latin typeface="Times New Roman" panose="02020603050405020304" pitchFamily="18" charset="0"/>
                <a:cs typeface="Times New Roman" panose="02020603050405020304" pitchFamily="18" charset="0"/>
              </a:rPr>
              <a:t>biển</a:t>
            </a:r>
            <a:r>
              <a:rPr lang="en-US" altLang="en-US" sz="3200" b="1" dirty="0" smtClean="0">
                <a:solidFill>
                  <a:srgbClr val="0000FF"/>
                </a:solidFill>
                <a:latin typeface="Times New Roman" panose="02020603050405020304" pitchFamily="18" charset="0"/>
                <a:cs typeface="Times New Roman" panose="02020603050405020304" pitchFamily="18" charset="0"/>
              </a:rPr>
              <a:t> </a:t>
            </a:r>
            <a:r>
              <a:rPr lang="en-US" altLang="en-US" sz="3200" b="1" dirty="0" smtClean="0">
                <a:solidFill>
                  <a:srgbClr val="FF0000"/>
                </a:solidFill>
                <a:latin typeface="Times New Roman" panose="02020603050405020304" pitchFamily="18" charset="0"/>
                <a:cs typeface="Times New Roman" panose="02020603050405020304" pitchFamily="18" charset="0"/>
              </a:rPr>
              <a:t>/</a:t>
            </a:r>
            <a:r>
              <a:rPr lang="en-US" altLang="en-US" sz="3200" b="1" dirty="0" smtClean="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dẫn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đến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những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vùng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đất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mới</a:t>
            </a:r>
            <a:r>
              <a:rPr lang="en-US" altLang="en-US" sz="3200" b="1" dirty="0">
                <a:solidFill>
                  <a:srgbClr val="0000FF"/>
                </a:solidFill>
                <a:latin typeface="Times New Roman" panose="02020603050405020304" pitchFamily="18" charset="0"/>
                <a:cs typeface="Times New Roman" panose="02020603050405020304" pitchFamily="18" charset="0"/>
              </a:rPr>
              <a:t>.</a:t>
            </a:r>
          </a:p>
        </p:txBody>
      </p:sp>
      <p:sp>
        <p:nvSpPr>
          <p:cNvPr id="45063" name="Text Box 7"/>
          <p:cNvSpPr txBox="1">
            <a:spLocks noChangeArrowheads="1"/>
          </p:cNvSpPr>
          <p:nvPr/>
        </p:nvSpPr>
        <p:spPr bwMode="auto">
          <a:xfrm>
            <a:off x="1524000" y="2942307"/>
            <a:ext cx="3810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b="1" dirty="0">
                <a:solidFill>
                  <a:srgbClr val="00CC00"/>
                </a:solidFill>
                <a:latin typeface="Times New Roman" panose="02020603050405020304" pitchFamily="18" charset="0"/>
                <a:cs typeface="Times New Roman" panose="02020603050405020304" pitchFamily="18" charset="0"/>
              </a:rPr>
              <a:t>* </a:t>
            </a:r>
            <a:r>
              <a:rPr lang="en-US" altLang="en-US" sz="3600" b="1" dirty="0" err="1">
                <a:solidFill>
                  <a:srgbClr val="00CC00"/>
                </a:solidFill>
                <a:latin typeface="Times New Roman" panose="02020603050405020304" pitchFamily="18" charset="0"/>
                <a:cs typeface="Times New Roman" panose="02020603050405020304" pitchFamily="18" charset="0"/>
              </a:rPr>
              <a:t>Giải</a:t>
            </a:r>
            <a:r>
              <a:rPr lang="en-US" altLang="en-US" sz="3600" b="1" dirty="0">
                <a:solidFill>
                  <a:srgbClr val="00CC00"/>
                </a:solidFill>
                <a:latin typeface="Times New Roman" panose="02020603050405020304" pitchFamily="18" charset="0"/>
                <a:cs typeface="Times New Roman" panose="02020603050405020304" pitchFamily="18" charset="0"/>
              </a:rPr>
              <a:t> </a:t>
            </a:r>
            <a:r>
              <a:rPr lang="en-US" altLang="en-US" sz="3600" b="1" dirty="0" err="1">
                <a:solidFill>
                  <a:srgbClr val="00CC00"/>
                </a:solidFill>
                <a:latin typeface="Times New Roman" panose="02020603050405020304" pitchFamily="18" charset="0"/>
                <a:cs typeface="Times New Roman" panose="02020603050405020304" pitchFamily="18" charset="0"/>
              </a:rPr>
              <a:t>nghĩa</a:t>
            </a:r>
            <a:r>
              <a:rPr lang="en-US" altLang="en-US" sz="3600" b="1" dirty="0">
                <a:solidFill>
                  <a:srgbClr val="00CC00"/>
                </a:solidFill>
                <a:latin typeface="Times New Roman" panose="02020603050405020304" pitchFamily="18" charset="0"/>
                <a:cs typeface="Times New Roman" panose="02020603050405020304" pitchFamily="18" charset="0"/>
              </a:rPr>
              <a:t> </a:t>
            </a:r>
            <a:r>
              <a:rPr lang="en-US" altLang="en-US" sz="3600" b="1" dirty="0" err="1">
                <a:solidFill>
                  <a:srgbClr val="00CC00"/>
                </a:solidFill>
                <a:latin typeface="Times New Roman" panose="02020603050405020304" pitchFamily="18" charset="0"/>
                <a:cs typeface="Times New Roman" panose="02020603050405020304" pitchFamily="18" charset="0"/>
              </a:rPr>
              <a:t>từ</a:t>
            </a:r>
            <a:r>
              <a:rPr lang="en-US" altLang="en-US" sz="3600" b="1" dirty="0">
                <a:solidFill>
                  <a:srgbClr val="00CC00"/>
                </a:solidFill>
                <a:latin typeface="Times New Roman" panose="02020603050405020304" pitchFamily="18" charset="0"/>
                <a:cs typeface="Times New Roman" panose="02020603050405020304" pitchFamily="18" charset="0"/>
              </a:rPr>
              <a:t>:</a:t>
            </a:r>
          </a:p>
        </p:txBody>
      </p:sp>
      <p:sp>
        <p:nvSpPr>
          <p:cNvPr id="45064" name="Text Box 8"/>
          <p:cNvSpPr txBox="1">
            <a:spLocks noChangeArrowheads="1"/>
          </p:cNvSpPr>
          <p:nvPr/>
        </p:nvSpPr>
        <p:spPr bwMode="auto">
          <a:xfrm>
            <a:off x="1558636" y="3501398"/>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b="1" dirty="0">
                <a:solidFill>
                  <a:srgbClr val="0000FF"/>
                </a:solidFill>
                <a:latin typeface="Times New Roman" panose="02020603050405020304" pitchFamily="18" charset="0"/>
                <a:cs typeface="Times New Roman" panose="02020603050405020304" pitchFamily="18" charset="0"/>
              </a:rPr>
              <a:t>- Ma-tan: </a:t>
            </a:r>
            <a:r>
              <a:rPr lang="en-US" altLang="en-US" sz="3600" b="1" dirty="0" err="1">
                <a:solidFill>
                  <a:srgbClr val="0000FF"/>
                </a:solidFill>
                <a:latin typeface="Times New Roman" panose="02020603050405020304" pitchFamily="18" charset="0"/>
                <a:cs typeface="Times New Roman" panose="02020603050405020304" pitchFamily="18" charset="0"/>
              </a:rPr>
              <a:t>Một</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đảo</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thuộc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quần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đảo</a:t>
            </a:r>
            <a:r>
              <a:rPr lang="en-US" altLang="en-US" sz="3600" b="1" dirty="0">
                <a:solidFill>
                  <a:srgbClr val="0000FF"/>
                </a:solidFill>
                <a:latin typeface="Times New Roman" panose="02020603050405020304" pitchFamily="18" charset="0"/>
                <a:cs typeface="Times New Roman" panose="02020603050405020304" pitchFamily="18" charset="0"/>
              </a:rPr>
              <a:t> Phi-</a:t>
            </a:r>
            <a:r>
              <a:rPr lang="en-US" altLang="en-US" sz="3600" b="1" dirty="0" err="1">
                <a:solidFill>
                  <a:srgbClr val="0000FF"/>
                </a:solidFill>
                <a:latin typeface="Times New Roman" panose="02020603050405020304" pitchFamily="18" charset="0"/>
                <a:cs typeface="Times New Roman" panose="02020603050405020304" pitchFamily="18" charset="0"/>
              </a:rPr>
              <a:t>líp</a:t>
            </a:r>
            <a:r>
              <a:rPr lang="en-US" altLang="en-US" sz="3600" b="1" dirty="0">
                <a:solidFill>
                  <a:srgbClr val="0000FF"/>
                </a:solidFill>
                <a:latin typeface="Times New Roman" panose="02020603050405020304" pitchFamily="18" charset="0"/>
                <a:cs typeface="Times New Roman" panose="02020603050405020304" pitchFamily="18" charset="0"/>
              </a:rPr>
              <a:t>-pin </a:t>
            </a:r>
            <a:r>
              <a:rPr lang="en-US" altLang="en-US" sz="3600" b="1" dirty="0" err="1">
                <a:solidFill>
                  <a:srgbClr val="0000FF"/>
                </a:solidFill>
                <a:latin typeface="Times New Roman" panose="02020603050405020304" pitchFamily="18" charset="0"/>
                <a:cs typeface="Times New Roman" panose="02020603050405020304" pitchFamily="18" charset="0"/>
              </a:rPr>
              <a:t>ngày</a:t>
            </a:r>
            <a:r>
              <a:rPr lang="en-US" altLang="en-US" sz="3600" b="1" dirty="0">
                <a:solidFill>
                  <a:srgbClr val="0000FF"/>
                </a:solidFill>
                <a:latin typeface="Times New Roman" panose="02020603050405020304" pitchFamily="18" charset="0"/>
                <a:cs typeface="Times New Roman" panose="02020603050405020304" pitchFamily="18" charset="0"/>
              </a:rPr>
              <a:t> nay.</a:t>
            </a:r>
          </a:p>
        </p:txBody>
      </p:sp>
      <p:sp>
        <p:nvSpPr>
          <p:cNvPr id="45065" name="Text Box 9"/>
          <p:cNvSpPr txBox="1">
            <a:spLocks noChangeArrowheads="1"/>
          </p:cNvSpPr>
          <p:nvPr/>
        </p:nvSpPr>
        <p:spPr bwMode="auto">
          <a:xfrm>
            <a:off x="1558636" y="47327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Sứ</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mạng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Nhiệm</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vụ</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cao</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cả</a:t>
            </a:r>
            <a:r>
              <a:rPr lang="en-US" altLang="en-US" sz="3600" b="1" dirty="0">
                <a:solidFill>
                  <a:srgbClr val="0000FF"/>
                </a:solidFill>
                <a:latin typeface="Times New Roman" panose="02020603050405020304" pitchFamily="18" charset="0"/>
                <a:cs typeface="Times New Roman" panose="02020603050405020304" pitchFamily="18" charset="0"/>
              </a:rPr>
              <a:t>.</a:t>
            </a:r>
          </a:p>
        </p:txBody>
      </p:sp>
      <p:sp>
        <p:nvSpPr>
          <p:cNvPr id="12" name="Text Box 9"/>
          <p:cNvSpPr txBox="1">
            <a:spLocks noChangeArrowheads="1"/>
          </p:cNvSpPr>
          <p:nvPr/>
        </p:nvSpPr>
        <p:spPr bwMode="auto">
          <a:xfrm>
            <a:off x="1558636" y="5410200"/>
            <a:ext cx="9829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Hạm</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đội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là</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một</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đội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hình</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quân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sự</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gồm</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nhiều</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tàu</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chiến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và</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là</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đội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hình</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lớn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nhất</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của</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hải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quân</a:t>
            </a:r>
            <a:r>
              <a:rPr lang="en-US" altLang="en-US" sz="3600" b="1"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ppt_x"/>
                                          </p:val>
                                        </p:tav>
                                        <p:tav tm="100000">
                                          <p:val>
                                            <p:strVal val="#ppt_x"/>
                                          </p:val>
                                        </p:tav>
                                      </p:tavLst>
                                    </p:anim>
                                    <p:anim calcmode="lin" valueType="num">
                                      <p:cBhvr additive="base">
                                        <p:cTn id="8" dur="500" fill="hold"/>
                                        <p:tgtEl>
                                          <p:spTgt spid="4505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45061"/>
                                        </p:tgtEl>
                                        <p:attrNameLst>
                                          <p:attrName>style.visibility</p:attrName>
                                        </p:attrNameLst>
                                      </p:cBhvr>
                                      <p:to>
                                        <p:strVal val="visible"/>
                                      </p:to>
                                    </p:set>
                                    <p:anim calcmode="discrete" valueType="clr">
                                      <p:cBhvr override="childStyle">
                                        <p:cTn id="13" dur="80"/>
                                        <p:tgtEl>
                                          <p:spTgt spid="45061"/>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5061"/>
                                        </p:tgtEl>
                                        <p:attrNameLst>
                                          <p:attrName>fillcolor</p:attrName>
                                        </p:attrNameLst>
                                      </p:cBhvr>
                                      <p:tavLst>
                                        <p:tav tm="0">
                                          <p:val>
                                            <p:clrVal>
                                              <a:schemeClr val="accent2"/>
                                            </p:clrVal>
                                          </p:val>
                                        </p:tav>
                                        <p:tav tm="50000">
                                          <p:val>
                                            <p:clrVal>
                                              <a:schemeClr val="hlink"/>
                                            </p:clrVal>
                                          </p:val>
                                        </p:tav>
                                      </p:tavLst>
                                    </p:anim>
                                    <p:set>
                                      <p:cBhvr>
                                        <p:cTn id="15" dur="80"/>
                                        <p:tgtEl>
                                          <p:spTgt spid="45061"/>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45062"/>
                                        </p:tgtEl>
                                        <p:attrNameLst>
                                          <p:attrName>style.visibility</p:attrName>
                                        </p:attrNameLst>
                                      </p:cBhvr>
                                      <p:to>
                                        <p:strVal val="visible"/>
                                      </p:to>
                                    </p:set>
                                    <p:anim calcmode="discrete" valueType="clr">
                                      <p:cBhvr override="childStyle">
                                        <p:cTn id="20" dur="80"/>
                                        <p:tgtEl>
                                          <p:spTgt spid="45062"/>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45062"/>
                                        </p:tgtEl>
                                        <p:attrNameLst>
                                          <p:attrName>fillcolor</p:attrName>
                                        </p:attrNameLst>
                                      </p:cBhvr>
                                      <p:tavLst>
                                        <p:tav tm="0">
                                          <p:val>
                                            <p:clrVal>
                                              <a:schemeClr val="accent2"/>
                                            </p:clrVal>
                                          </p:val>
                                        </p:tav>
                                        <p:tav tm="50000">
                                          <p:val>
                                            <p:clrVal>
                                              <a:schemeClr val="hlink"/>
                                            </p:clrVal>
                                          </p:val>
                                        </p:tav>
                                      </p:tavLst>
                                    </p:anim>
                                    <p:set>
                                      <p:cBhvr>
                                        <p:cTn id="22" dur="80"/>
                                        <p:tgtEl>
                                          <p:spTgt spid="45062"/>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45063"/>
                                        </p:tgtEl>
                                        <p:attrNameLst>
                                          <p:attrName>style.visibility</p:attrName>
                                        </p:attrNameLst>
                                      </p:cBhvr>
                                      <p:to>
                                        <p:strVal val="visible"/>
                                      </p:to>
                                    </p:set>
                                    <p:anim calcmode="discrete" valueType="clr">
                                      <p:cBhvr override="childStyle">
                                        <p:cTn id="27" dur="80"/>
                                        <p:tgtEl>
                                          <p:spTgt spid="45063"/>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45063"/>
                                        </p:tgtEl>
                                        <p:attrNameLst>
                                          <p:attrName>fillcolor</p:attrName>
                                        </p:attrNameLst>
                                      </p:cBhvr>
                                      <p:tavLst>
                                        <p:tav tm="0">
                                          <p:val>
                                            <p:clrVal>
                                              <a:schemeClr val="accent2"/>
                                            </p:clrVal>
                                          </p:val>
                                        </p:tav>
                                        <p:tav tm="50000">
                                          <p:val>
                                            <p:clrVal>
                                              <a:schemeClr val="hlink"/>
                                            </p:clrVal>
                                          </p:val>
                                        </p:tav>
                                      </p:tavLst>
                                    </p:anim>
                                    <p:set>
                                      <p:cBhvr>
                                        <p:cTn id="29" dur="80"/>
                                        <p:tgtEl>
                                          <p:spTgt spid="45063"/>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45064"/>
                                        </p:tgtEl>
                                        <p:attrNameLst>
                                          <p:attrName>style.visibility</p:attrName>
                                        </p:attrNameLst>
                                      </p:cBhvr>
                                      <p:to>
                                        <p:strVal val="visible"/>
                                      </p:to>
                                    </p:set>
                                    <p:anim calcmode="discrete" valueType="clr">
                                      <p:cBhvr override="childStyle">
                                        <p:cTn id="34" dur="80"/>
                                        <p:tgtEl>
                                          <p:spTgt spid="45064"/>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45064"/>
                                        </p:tgtEl>
                                        <p:attrNameLst>
                                          <p:attrName>fillcolor</p:attrName>
                                        </p:attrNameLst>
                                      </p:cBhvr>
                                      <p:tavLst>
                                        <p:tav tm="0">
                                          <p:val>
                                            <p:clrVal>
                                              <a:schemeClr val="accent2"/>
                                            </p:clrVal>
                                          </p:val>
                                        </p:tav>
                                        <p:tav tm="50000">
                                          <p:val>
                                            <p:clrVal>
                                              <a:schemeClr val="hlink"/>
                                            </p:clrVal>
                                          </p:val>
                                        </p:tav>
                                      </p:tavLst>
                                    </p:anim>
                                    <p:set>
                                      <p:cBhvr>
                                        <p:cTn id="36" dur="80"/>
                                        <p:tgtEl>
                                          <p:spTgt spid="45064"/>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45065"/>
                                        </p:tgtEl>
                                        <p:attrNameLst>
                                          <p:attrName>style.visibility</p:attrName>
                                        </p:attrNameLst>
                                      </p:cBhvr>
                                      <p:to>
                                        <p:strVal val="visible"/>
                                      </p:to>
                                    </p:set>
                                    <p:anim calcmode="discrete" valueType="clr">
                                      <p:cBhvr override="childStyle">
                                        <p:cTn id="41" dur="80"/>
                                        <p:tgtEl>
                                          <p:spTgt spid="45065"/>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45065"/>
                                        </p:tgtEl>
                                        <p:attrNameLst>
                                          <p:attrName>fillcolor</p:attrName>
                                        </p:attrNameLst>
                                      </p:cBhvr>
                                      <p:tavLst>
                                        <p:tav tm="0">
                                          <p:val>
                                            <p:clrVal>
                                              <a:schemeClr val="accent2"/>
                                            </p:clrVal>
                                          </p:val>
                                        </p:tav>
                                        <p:tav tm="50000">
                                          <p:val>
                                            <p:clrVal>
                                              <a:schemeClr val="hlink"/>
                                            </p:clrVal>
                                          </p:val>
                                        </p:tav>
                                      </p:tavLst>
                                    </p:anim>
                                    <p:set>
                                      <p:cBhvr>
                                        <p:cTn id="43" dur="80"/>
                                        <p:tgtEl>
                                          <p:spTgt spid="45065"/>
                                        </p:tgtEl>
                                        <p:attrNameLst>
                                          <p:attrName>fill.type</p:attrName>
                                        </p:attrNameLst>
                                      </p:cBhvr>
                                      <p:to>
                                        <p:strVal val="solid"/>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12"/>
                                        </p:tgtEl>
                                        <p:attrNameLst>
                                          <p:attrName>style.visibility</p:attrName>
                                        </p:attrNameLst>
                                      </p:cBhvr>
                                      <p:to>
                                        <p:strVal val="visible"/>
                                      </p:to>
                                    </p:set>
                                    <p:anim calcmode="discrete" valueType="clr">
                                      <p:cBhvr override="childStyle">
                                        <p:cTn id="4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2"/>
                                        </p:tgtEl>
                                        <p:attrNameLst>
                                          <p:attrName>fillcolor</p:attrName>
                                        </p:attrNameLst>
                                      </p:cBhvr>
                                      <p:tavLst>
                                        <p:tav tm="0">
                                          <p:val>
                                            <p:clrVal>
                                              <a:schemeClr val="accent2"/>
                                            </p:clrVal>
                                          </p:val>
                                        </p:tav>
                                        <p:tav tm="50000">
                                          <p:val>
                                            <p:clrVal>
                                              <a:schemeClr val="hlink"/>
                                            </p:clrVal>
                                          </p:val>
                                        </p:tav>
                                      </p:tavLst>
                                    </p:anim>
                                    <p:set>
                                      <p:cBhvr>
                                        <p:cTn id="50"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61" grpId="0"/>
      <p:bldP spid="45062" grpId="0"/>
      <p:bldP spid="45063" grpId="0"/>
      <p:bldP spid="45064" grpId="0"/>
      <p:bldP spid="45065"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320800" y="0"/>
            <a:ext cx="9448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3400" b="1">
                <a:solidFill>
                  <a:srgbClr val="FF0000"/>
                </a:solidFill>
                <a:latin typeface="Times New Roman" pitchFamily="18" charset="0"/>
              </a:rPr>
              <a:t> </a:t>
            </a:r>
          </a:p>
        </p:txBody>
      </p:sp>
      <p:pic>
        <p:nvPicPr>
          <p:cNvPr id="16387" name="Picture 21"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12918">
            <a:off x="10860617" y="3175"/>
            <a:ext cx="1394883"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WordArt 4" descr="White marble"/>
          <p:cNvSpPr>
            <a:spLocks noChangeArrowheads="1" noChangeShapeType="1" noTextEdit="1"/>
          </p:cNvSpPr>
          <p:nvPr/>
        </p:nvSpPr>
        <p:spPr bwMode="auto">
          <a:xfrm>
            <a:off x="3216564" y="268277"/>
            <a:ext cx="5689600" cy="852509"/>
          </a:xfrm>
          <a:prstGeom prst="rect">
            <a:avLst/>
          </a:prstGeom>
        </p:spPr>
        <p:txBody>
          <a:bodyPr wrap="none" fromWordArt="1">
            <a:prstTxWarp prst="textPlain">
              <a:avLst>
                <a:gd name="adj" fmla="val 52407"/>
              </a:avLst>
            </a:prstTxWarp>
            <a:scene3d>
              <a:camera prst="legacyObliqueRight"/>
              <a:lightRig rig="legacyHarsh3" dir="t"/>
            </a:scene3d>
            <a:sp3d extrusionH="100000" prstMaterial="legacyMatte">
              <a:extrusionClr>
                <a:srgbClr val="663300"/>
              </a:extrusionClr>
            </a:sp3d>
          </a:bodyPr>
          <a:lstStyle/>
          <a:p>
            <a:pPr>
              <a:defRPr/>
            </a:pPr>
            <a:r>
              <a:rPr lang="en-US" sz="3600" b="1" i="1" u="sng" kern="10" dirty="0">
                <a:ln w="9525">
                  <a:round/>
                  <a:headEnd/>
                  <a:tailEnd/>
                </a:ln>
                <a:solidFill>
                  <a:srgbClr val="CC00FF"/>
                </a:solidFill>
                <a:latin typeface="Times New Roman"/>
                <a:cs typeface="Times New Roman"/>
              </a:rPr>
              <a:t>TÌM HIỂU BÀI</a:t>
            </a:r>
          </a:p>
        </p:txBody>
      </p:sp>
      <p:sp>
        <p:nvSpPr>
          <p:cNvPr id="14" name="Text Box 9"/>
          <p:cNvSpPr txBox="1">
            <a:spLocks noChangeArrowheads="1"/>
          </p:cNvSpPr>
          <p:nvPr/>
        </p:nvSpPr>
        <p:spPr bwMode="auto">
          <a:xfrm>
            <a:off x="210127" y="1391745"/>
            <a:ext cx="11988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 typeface="Wingdings" pitchFamily="2" charset="2"/>
              <a:buNone/>
            </a:pPr>
            <a:r>
              <a:rPr lang="en-US" altLang="en-US" sz="3600" b="1" i="1" dirty="0">
                <a:latin typeface="Times New Roman" pitchFamily="18" charset="0"/>
                <a:cs typeface="Times New Roman" pitchFamily="18" charset="0"/>
              </a:rPr>
              <a:t>    </a:t>
            </a:r>
            <a:r>
              <a:rPr lang="en-US" altLang="en-US" sz="3600" b="1" dirty="0" err="1">
                <a:solidFill>
                  <a:srgbClr val="D60093"/>
                </a:solidFill>
                <a:latin typeface="Times New Roman" pitchFamily="18" charset="0"/>
                <a:cs typeface="Times New Roman" pitchFamily="18" charset="0"/>
              </a:rPr>
              <a:t>Đọc</a:t>
            </a:r>
            <a:r>
              <a:rPr lang="en-US" altLang="en-US" sz="3600" b="1" dirty="0">
                <a:solidFill>
                  <a:srgbClr val="D60093"/>
                </a:solidFill>
                <a:latin typeface="Times New Roman" pitchFamily="18" charset="0"/>
                <a:cs typeface="Times New Roman" pitchFamily="18" charset="0"/>
              </a:rPr>
              <a:t> </a:t>
            </a:r>
            <a:r>
              <a:rPr lang="en-US" altLang="en-US" sz="3600" b="1" dirty="0" err="1">
                <a:solidFill>
                  <a:srgbClr val="D60093"/>
                </a:solidFill>
                <a:latin typeface="Times New Roman" pitchFamily="18" charset="0"/>
                <a:cs typeface="Times New Roman" pitchFamily="18" charset="0"/>
              </a:rPr>
              <a:t>thầm</a:t>
            </a:r>
            <a:r>
              <a:rPr lang="en-US" altLang="en-US" sz="3600" b="1" dirty="0">
                <a:solidFill>
                  <a:srgbClr val="D60093"/>
                </a:solidFill>
                <a:latin typeface="Times New Roman" pitchFamily="18" charset="0"/>
                <a:cs typeface="Times New Roman" pitchFamily="18" charset="0"/>
              </a:rPr>
              <a:t> </a:t>
            </a:r>
            <a:r>
              <a:rPr lang="en-US" altLang="en-US" sz="3600" b="1" dirty="0" err="1">
                <a:solidFill>
                  <a:srgbClr val="D60093"/>
                </a:solidFill>
                <a:latin typeface="Times New Roman" pitchFamily="18" charset="0"/>
                <a:cs typeface="Times New Roman" pitchFamily="18" charset="0"/>
              </a:rPr>
              <a:t>đoạn</a:t>
            </a:r>
            <a:r>
              <a:rPr lang="en-US" altLang="en-US" sz="3600" b="1" dirty="0">
                <a:solidFill>
                  <a:srgbClr val="D60093"/>
                </a:solidFill>
                <a:latin typeface="Times New Roman" pitchFamily="18" charset="0"/>
                <a:cs typeface="Times New Roman" pitchFamily="18" charset="0"/>
              </a:rPr>
              <a:t> </a:t>
            </a:r>
            <a:r>
              <a:rPr lang="en-US" altLang="en-US" sz="3600" b="1" dirty="0" smtClean="0">
                <a:solidFill>
                  <a:srgbClr val="D60093"/>
                </a:solidFill>
                <a:latin typeface="Times New Roman" pitchFamily="18" charset="0"/>
                <a:cs typeface="Times New Roman" pitchFamily="18" charset="0"/>
              </a:rPr>
              <a:t>1+2 </a:t>
            </a:r>
            <a:r>
              <a:rPr lang="en-US" altLang="en-US" sz="3600" b="1" dirty="0" err="1">
                <a:solidFill>
                  <a:srgbClr val="D60093"/>
                </a:solidFill>
                <a:latin typeface="Times New Roman" pitchFamily="18" charset="0"/>
                <a:cs typeface="Times New Roman" pitchFamily="18" charset="0"/>
              </a:rPr>
              <a:t>và</a:t>
            </a:r>
            <a:r>
              <a:rPr lang="en-US" altLang="en-US" sz="3600" b="1" dirty="0">
                <a:solidFill>
                  <a:srgbClr val="D60093"/>
                </a:solidFill>
                <a:latin typeface="Times New Roman" pitchFamily="18" charset="0"/>
                <a:cs typeface="Times New Roman" pitchFamily="18" charset="0"/>
              </a:rPr>
              <a:t> </a:t>
            </a:r>
            <a:r>
              <a:rPr lang="en-US" altLang="en-US" sz="3600" b="1" dirty="0" err="1">
                <a:solidFill>
                  <a:srgbClr val="D60093"/>
                </a:solidFill>
                <a:latin typeface="Times New Roman" pitchFamily="18" charset="0"/>
                <a:cs typeface="Times New Roman" pitchFamily="18" charset="0"/>
              </a:rPr>
              <a:t>trả</a:t>
            </a:r>
            <a:r>
              <a:rPr lang="en-US" altLang="en-US" sz="3600" b="1" dirty="0">
                <a:solidFill>
                  <a:srgbClr val="D60093"/>
                </a:solidFill>
                <a:latin typeface="Times New Roman" pitchFamily="18" charset="0"/>
                <a:cs typeface="Times New Roman" pitchFamily="18" charset="0"/>
              </a:rPr>
              <a:t> </a:t>
            </a:r>
            <a:r>
              <a:rPr lang="en-US" altLang="en-US" sz="3600" b="1" dirty="0" err="1">
                <a:solidFill>
                  <a:srgbClr val="D60093"/>
                </a:solidFill>
                <a:latin typeface="Times New Roman" pitchFamily="18" charset="0"/>
                <a:cs typeface="Times New Roman" pitchFamily="18" charset="0"/>
              </a:rPr>
              <a:t>lời</a:t>
            </a:r>
            <a:r>
              <a:rPr lang="en-US" altLang="en-US" sz="3600" b="1" dirty="0">
                <a:solidFill>
                  <a:srgbClr val="D60093"/>
                </a:solidFill>
                <a:latin typeface="Times New Roman" pitchFamily="18" charset="0"/>
                <a:cs typeface="Times New Roman" pitchFamily="18" charset="0"/>
              </a:rPr>
              <a:t> </a:t>
            </a:r>
            <a:r>
              <a:rPr lang="en-US" altLang="en-US" sz="3600" b="1" dirty="0" err="1">
                <a:solidFill>
                  <a:srgbClr val="D60093"/>
                </a:solidFill>
                <a:latin typeface="Times New Roman" pitchFamily="18" charset="0"/>
                <a:cs typeface="Times New Roman" pitchFamily="18" charset="0"/>
              </a:rPr>
              <a:t>câu</a:t>
            </a:r>
            <a:r>
              <a:rPr lang="en-US" altLang="en-US" sz="3600" b="1" dirty="0">
                <a:solidFill>
                  <a:srgbClr val="D60093"/>
                </a:solidFill>
                <a:latin typeface="Times New Roman" pitchFamily="18" charset="0"/>
                <a:cs typeface="Times New Roman" pitchFamily="18" charset="0"/>
              </a:rPr>
              <a:t> </a:t>
            </a:r>
            <a:r>
              <a:rPr lang="en-US" altLang="en-US" sz="3600" b="1" dirty="0" err="1">
                <a:solidFill>
                  <a:srgbClr val="D60093"/>
                </a:solidFill>
                <a:latin typeface="Times New Roman" pitchFamily="18" charset="0"/>
                <a:cs typeface="Times New Roman" pitchFamily="18" charset="0"/>
              </a:rPr>
              <a:t>hỏi</a:t>
            </a:r>
            <a:r>
              <a:rPr lang="en-US" altLang="en-US" sz="3600" b="1" dirty="0">
                <a:solidFill>
                  <a:srgbClr val="D60093"/>
                </a:solidFill>
                <a:latin typeface="Times New Roman" pitchFamily="18" charset="0"/>
                <a:cs typeface="Times New Roman" pitchFamily="18" charset="0"/>
              </a:rPr>
              <a:t> :</a:t>
            </a:r>
          </a:p>
          <a:p>
            <a:pPr algn="ctr" eaLnBrk="1" hangingPunct="1">
              <a:spcBef>
                <a:spcPct val="0"/>
              </a:spcBef>
              <a:buFont typeface="Wingdings" pitchFamily="2" charset="2"/>
              <a:buNone/>
            </a:pPr>
            <a:r>
              <a:rPr lang="en-US" altLang="en-US" sz="3600" b="1" dirty="0">
                <a:solidFill>
                  <a:srgbClr val="0000FF"/>
                </a:solidFill>
                <a:latin typeface="Times New Roman" pitchFamily="18" charset="0"/>
                <a:cs typeface="Times New Roman" pitchFamily="18" charset="0"/>
              </a:rPr>
              <a:t>Ma-</a:t>
            </a:r>
            <a:r>
              <a:rPr lang="en-US" altLang="en-US" sz="3600" b="1" dirty="0" err="1">
                <a:solidFill>
                  <a:srgbClr val="0000FF"/>
                </a:solidFill>
                <a:latin typeface="Times New Roman" pitchFamily="18" charset="0"/>
                <a:cs typeface="Times New Roman" pitchFamily="18" charset="0"/>
              </a:rPr>
              <a:t>gien</a:t>
            </a:r>
            <a:r>
              <a:rPr lang="en-US" altLang="en-US" sz="3600" b="1" dirty="0">
                <a:solidFill>
                  <a:srgbClr val="0000FF"/>
                </a:solidFill>
                <a:latin typeface="Times New Roman" pitchFamily="18" charset="0"/>
                <a:cs typeface="Times New Roman" pitchFamily="18" charset="0"/>
              </a:rPr>
              <a:t>-</a:t>
            </a:r>
            <a:r>
              <a:rPr lang="en-US" altLang="en-US" sz="3600" b="1" dirty="0" err="1">
                <a:solidFill>
                  <a:srgbClr val="0000FF"/>
                </a:solidFill>
                <a:latin typeface="Times New Roman" pitchFamily="18" charset="0"/>
                <a:cs typeface="Times New Roman" pitchFamily="18" charset="0"/>
              </a:rPr>
              <a:t>lăng</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thực</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hiện</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cuộc</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thám</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hiểm</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với</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mục</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đích</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gì</a:t>
            </a:r>
            <a:r>
              <a:rPr lang="en-US" altLang="en-US" sz="3600" b="1" dirty="0">
                <a:solidFill>
                  <a:srgbClr val="0000FF"/>
                </a:solidFill>
                <a:latin typeface="Times New Roman" pitchFamily="18" charset="0"/>
                <a:cs typeface="Times New Roman" pitchFamily="18" charset="0"/>
              </a:rPr>
              <a:t>?</a:t>
            </a:r>
          </a:p>
        </p:txBody>
      </p:sp>
      <p:sp>
        <p:nvSpPr>
          <p:cNvPr id="15" name="TextBox 14"/>
          <p:cNvSpPr txBox="1">
            <a:spLocks noChangeArrowheads="1"/>
          </p:cNvSpPr>
          <p:nvPr/>
        </p:nvSpPr>
        <p:spPr bwMode="auto">
          <a:xfrm>
            <a:off x="371764" y="2583906"/>
            <a:ext cx="11379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571500" indent="-571500" algn="just" eaLnBrk="1" hangingPunct="1">
              <a:spcBef>
                <a:spcPct val="0"/>
              </a:spcBef>
              <a:buFont typeface="Wingdings" panose="05000000000000000000" pitchFamily="2" charset="2"/>
              <a:buChar char="Ø"/>
            </a:pPr>
            <a:r>
              <a:rPr lang="en-US" altLang="en-US" sz="3600" b="1" dirty="0" smtClean="0">
                <a:solidFill>
                  <a:srgbClr val="FF0000"/>
                </a:solidFill>
                <a:latin typeface="Times New Roman" pitchFamily="18" charset="0"/>
                <a:cs typeface="Times New Roman" pitchFamily="18" charset="0"/>
              </a:rPr>
              <a:t>Ma-</a:t>
            </a:r>
            <a:r>
              <a:rPr lang="en-US" altLang="en-US" sz="3600" b="1" dirty="0" err="1" smtClean="0">
                <a:solidFill>
                  <a:srgbClr val="FF0000"/>
                </a:solidFill>
                <a:latin typeface="Times New Roman" pitchFamily="18" charset="0"/>
                <a:cs typeface="Times New Roman" pitchFamily="18" charset="0"/>
              </a:rPr>
              <a:t>gien</a:t>
            </a:r>
            <a:r>
              <a:rPr lang="en-US" altLang="en-US" sz="3600" b="1" dirty="0" smtClean="0">
                <a:solidFill>
                  <a:srgbClr val="FF0000"/>
                </a:solidFill>
                <a:latin typeface="Times New Roman" pitchFamily="18" charset="0"/>
                <a:cs typeface="Times New Roman" pitchFamily="18" charset="0"/>
              </a:rPr>
              <a:t>-</a:t>
            </a:r>
            <a:r>
              <a:rPr lang="en-US" altLang="en-US" sz="3600" b="1" dirty="0" err="1" smtClean="0">
                <a:solidFill>
                  <a:srgbClr val="FF0000"/>
                </a:solidFill>
                <a:latin typeface="Times New Roman" pitchFamily="18" charset="0"/>
                <a:cs typeface="Times New Roman" pitchFamily="18" charset="0"/>
              </a:rPr>
              <a:t>lăng</a:t>
            </a:r>
            <a:r>
              <a:rPr lang="en-US" altLang="en-US" sz="3600" b="1" dirty="0" smtClean="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thực</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hiện</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cuộc</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thám</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hiểm</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với</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mục</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đích</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khám</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phá</a:t>
            </a:r>
            <a:r>
              <a:rPr lang="en-US" altLang="en-US" sz="3600" b="1" dirty="0">
                <a:solidFill>
                  <a:srgbClr val="FF0000"/>
                </a:solidFill>
                <a:latin typeface="Times New Roman" pitchFamily="18" charset="0"/>
                <a:cs typeface="Times New Roman" pitchFamily="18" charset="0"/>
              </a:rPr>
              <a:t> con </a:t>
            </a:r>
            <a:r>
              <a:rPr lang="en-US" altLang="en-US" sz="3600" b="1" dirty="0" err="1">
                <a:solidFill>
                  <a:srgbClr val="FF0000"/>
                </a:solidFill>
                <a:latin typeface="Times New Roman" pitchFamily="18" charset="0"/>
                <a:cs typeface="Times New Roman" pitchFamily="18" charset="0"/>
              </a:rPr>
              <a:t>đường</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trên</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biển</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dẫn</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đến</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những</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vùng</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đất</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mới</a:t>
            </a:r>
            <a:r>
              <a:rPr lang="en-US" altLang="en-US" sz="3600" b="1" dirty="0">
                <a:solidFill>
                  <a:srgbClr val="FF0000"/>
                </a:solidFill>
                <a:latin typeface="Times New Roman" pitchFamily="18" charset="0"/>
                <a:cs typeface="Times New Roman" pitchFamily="18" charset="0"/>
              </a:rPr>
              <a:t>.</a:t>
            </a:r>
          </a:p>
        </p:txBody>
      </p:sp>
      <p:graphicFrame>
        <p:nvGraphicFramePr>
          <p:cNvPr id="16391" name="Object 2"/>
          <p:cNvGraphicFramePr>
            <a:graphicFrameLocks noChangeAspect="1"/>
          </p:cNvGraphicFramePr>
          <p:nvPr/>
        </p:nvGraphicFramePr>
        <p:xfrm>
          <a:off x="0" y="57151"/>
          <a:ext cx="2133600" cy="1274763"/>
        </p:xfrm>
        <a:graphic>
          <a:graphicData uri="http://schemas.openxmlformats.org/presentationml/2006/ole">
            <mc:AlternateContent xmlns:mc="http://schemas.openxmlformats.org/markup-compatibility/2006">
              <mc:Choice xmlns:v="urn:schemas-microsoft-com:vml" Requires="v">
                <p:oleObj spid="_x0000_s2058" name="Clip" r:id="rId4" imgW="1278331" imgH="1273759" progId="MS_ClipArt_Gallery.2">
                  <p:embed/>
                </p:oleObj>
              </mc:Choice>
              <mc:Fallback>
                <p:oleObj name="Clip" r:id="rId4" imgW="1278331" imgH="1273759"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151"/>
                        <a:ext cx="2133600" cy="1274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 Box 22"/>
          <p:cNvSpPr txBox="1">
            <a:spLocks noChangeArrowheads="1"/>
          </p:cNvSpPr>
          <p:nvPr/>
        </p:nvSpPr>
        <p:spPr bwMode="auto">
          <a:xfrm>
            <a:off x="568036" y="4338094"/>
            <a:ext cx="1162396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b="1" dirty="0" err="1" smtClean="0">
                <a:solidFill>
                  <a:srgbClr val="006600"/>
                </a:solidFill>
                <a:latin typeface="Times New Roman" panose="02020603050405020304" pitchFamily="18" charset="0"/>
                <a:cs typeface="Times New Roman" panose="02020603050405020304" pitchFamily="18" charset="0"/>
              </a:rPr>
              <a:t>Đi</a:t>
            </a:r>
            <a:r>
              <a:rPr lang="en-US" altLang="en-US" sz="3600" b="1" dirty="0" smtClean="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dọc</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theo</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bờ</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biển</a:t>
            </a:r>
            <a:r>
              <a:rPr lang="en-US" altLang="en-US" sz="3600" b="1" dirty="0">
                <a:solidFill>
                  <a:srgbClr val="006600"/>
                </a:solidFill>
                <a:latin typeface="Times New Roman" panose="02020603050405020304" pitchFamily="18" charset="0"/>
                <a:cs typeface="Times New Roman" panose="02020603050405020304" pitchFamily="18" charset="0"/>
              </a:rPr>
              <a:t> Nam Mỹ, </a:t>
            </a:r>
            <a:r>
              <a:rPr lang="en-US" altLang="en-US" sz="3600" b="1" dirty="0" err="1">
                <a:solidFill>
                  <a:srgbClr val="006600"/>
                </a:solidFill>
                <a:latin typeface="Times New Roman" panose="02020603050405020304" pitchFamily="18" charset="0"/>
                <a:cs typeface="Times New Roman" panose="02020603050405020304" pitchFamily="18" charset="0"/>
              </a:rPr>
              <a:t>đoàn</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thám</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hiểm</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phát</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hiện</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ra</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điều</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gì</a:t>
            </a:r>
            <a:r>
              <a:rPr lang="en-US" altLang="en-US" sz="3600" b="1" dirty="0">
                <a:solidFill>
                  <a:srgbClr val="006600"/>
                </a:solidFill>
                <a:latin typeface="Times New Roman" panose="02020603050405020304" pitchFamily="18" charset="0"/>
                <a:cs typeface="Times New Roman" panose="02020603050405020304" pitchFamily="18" charset="0"/>
              </a:rPr>
              <a:t>?</a:t>
            </a:r>
            <a:endParaRPr lang="en-US" altLang="en-US" sz="3600" dirty="0">
              <a:solidFill>
                <a:srgbClr val="006600"/>
              </a:solidFill>
              <a:latin typeface="Times New Roman" panose="02020603050405020304" pitchFamily="18" charset="0"/>
              <a:cs typeface="Times New Roman" panose="02020603050405020304" pitchFamily="18" charset="0"/>
            </a:endParaRPr>
          </a:p>
        </p:txBody>
      </p:sp>
      <p:sp>
        <p:nvSpPr>
          <p:cNvPr id="9" name="Text Box 23"/>
          <p:cNvSpPr txBox="1">
            <a:spLocks noChangeArrowheads="1"/>
          </p:cNvSpPr>
          <p:nvPr/>
        </p:nvSpPr>
        <p:spPr bwMode="auto">
          <a:xfrm>
            <a:off x="371764" y="5503731"/>
            <a:ext cx="1159163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eaLnBrk="1" hangingPunct="1">
              <a:spcBef>
                <a:spcPct val="50000"/>
              </a:spcBef>
              <a:buFont typeface="Wingdings" panose="05000000000000000000" pitchFamily="2" charset="2"/>
              <a:buChar char="Ø"/>
            </a:pP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Đoàn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thám</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hiểm</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phát</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hiện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ra</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eo</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biển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dẫn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tới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một</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đại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dương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mênh</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mông</a:t>
            </a:r>
            <a:r>
              <a:rPr lang="en-US" altLang="en-US" sz="3600" b="1" dirty="0">
                <a:solidFill>
                  <a:srgbClr val="FF0000"/>
                </a:solidFill>
                <a:latin typeface="Times New Roman" panose="02020603050405020304" pitchFamily="18" charset="0"/>
                <a:cs typeface="Times New Roman" panose="02020603050405020304" pitchFamily="18" charset="0"/>
              </a:rPr>
              <a:t>. </a:t>
            </a:r>
            <a:endParaRPr lang="en-US" alt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635611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8"/>
                                        </p:tgtEl>
                                        <p:attrNameLst>
                                          <p:attrName>style.visibility</p:attrName>
                                        </p:attrNameLst>
                                      </p:cBhvr>
                                      <p:to>
                                        <p:strVal val="visible"/>
                                      </p:to>
                                    </p:set>
                                    <p:anim calcmode="discrete" valueType="clr">
                                      <p:cBhvr override="childStyle">
                                        <p:cTn id="1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8"/>
                                        </p:tgtEl>
                                        <p:attrNameLst>
                                          <p:attrName>fillcolor</p:attrName>
                                        </p:attrNameLst>
                                      </p:cBhvr>
                                      <p:tavLst>
                                        <p:tav tm="0">
                                          <p:val>
                                            <p:clrVal>
                                              <a:schemeClr val="accent2"/>
                                            </p:clrVal>
                                          </p:val>
                                        </p:tav>
                                        <p:tav tm="50000">
                                          <p:val>
                                            <p:clrVal>
                                              <a:schemeClr val="hlink"/>
                                            </p:clrVal>
                                          </p:val>
                                        </p:tav>
                                      </p:tavLst>
                                    </p:anim>
                                    <p:set>
                                      <p:cBhvr>
                                        <p:cTn id="19" dur="80"/>
                                        <p:tgtEl>
                                          <p:spTgt spid="8"/>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9"/>
                                        </p:tgtEl>
                                        <p:attrNameLst>
                                          <p:attrName>style.visibility</p:attrName>
                                        </p:attrNameLst>
                                      </p:cBhvr>
                                      <p:to>
                                        <p:strVal val="visible"/>
                                      </p:to>
                                    </p:set>
                                    <p:anim calcmode="discrete" valueType="clr">
                                      <p:cBhvr override="childStyle">
                                        <p:cTn id="24"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9"/>
                                        </p:tgtEl>
                                        <p:attrNameLst>
                                          <p:attrName>fillcolor</p:attrName>
                                        </p:attrNameLst>
                                      </p:cBhvr>
                                      <p:tavLst>
                                        <p:tav tm="0">
                                          <p:val>
                                            <p:clrVal>
                                              <a:schemeClr val="accent2"/>
                                            </p:clrVal>
                                          </p:val>
                                        </p:tav>
                                        <p:tav tm="50000">
                                          <p:val>
                                            <p:clrVal>
                                              <a:schemeClr val="hlink"/>
                                            </p:clrVal>
                                          </p:val>
                                        </p:tav>
                                      </p:tavLst>
                                    </p:anim>
                                    <p:set>
                                      <p:cBhvr>
                                        <p:cTn id="26"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8" grpId="0"/>
      <p:bldP spid="9" grpId="0"/>
    </p:bldLst>
  </p:timing>
</p:sld>
</file>

<file path=ppt/theme/theme1.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2362</TotalTime>
  <Words>952</Words>
  <Application>Microsoft Office PowerPoint</Application>
  <PresentationFormat>Widescreen</PresentationFormat>
  <Paragraphs>133</Paragraphs>
  <Slides>20</Slides>
  <Notes>1</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31" baseType="lpstr">
      <vt:lpstr>OpenSans</vt:lpstr>
      <vt:lpstr>宋体</vt:lpstr>
      <vt:lpstr>.VnTime</vt:lpstr>
      <vt:lpstr>Arial</vt:lpstr>
      <vt:lpstr>Calibri</vt:lpstr>
      <vt:lpstr>Calibri Light</vt:lpstr>
      <vt:lpstr>Times New Roman</vt:lpstr>
      <vt:lpstr>Wingdings</vt:lpstr>
      <vt:lpstr>1_Default Design</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246</cp:revision>
  <dcterms:created xsi:type="dcterms:W3CDTF">2011-03-28T02:53:52Z</dcterms:created>
  <dcterms:modified xsi:type="dcterms:W3CDTF">2022-04-19T02:26:07Z</dcterms:modified>
</cp:coreProperties>
</file>