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09" r:id="rId3"/>
    <p:sldId id="307" r:id="rId4"/>
    <p:sldId id="257" r:id="rId5"/>
    <p:sldId id="308" r:id="rId6"/>
    <p:sldId id="311" r:id="rId7"/>
    <p:sldId id="258" r:id="rId8"/>
    <p:sldId id="293" r:id="rId9"/>
    <p:sldId id="294" r:id="rId10"/>
    <p:sldId id="295" r:id="rId11"/>
    <p:sldId id="266" r:id="rId12"/>
    <p:sldId id="296" r:id="rId13"/>
    <p:sldId id="264" r:id="rId14"/>
    <p:sldId id="297" r:id="rId15"/>
    <p:sldId id="268" r:id="rId16"/>
    <p:sldId id="298" r:id="rId17"/>
    <p:sldId id="299" r:id="rId18"/>
    <p:sldId id="271" r:id="rId19"/>
    <p:sldId id="272" r:id="rId20"/>
    <p:sldId id="300" r:id="rId21"/>
    <p:sldId id="273" r:id="rId22"/>
    <p:sldId id="284" r:id="rId23"/>
    <p:sldId id="274" r:id="rId24"/>
    <p:sldId id="282" r:id="rId25"/>
    <p:sldId id="301" r:id="rId26"/>
    <p:sldId id="303" r:id="rId27"/>
    <p:sldId id="302" r:id="rId28"/>
    <p:sldId id="304" r:id="rId29"/>
    <p:sldId id="305" r:id="rId30"/>
    <p:sldId id="306" r:id="rId31"/>
    <p:sldId id="31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FF00"/>
    <a:srgbClr val="00FF00"/>
    <a:srgbClr val="E8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>
      <p:cViewPr varScale="1">
        <p:scale>
          <a:sx n="85" d="100"/>
          <a:sy n="85" d="100"/>
        </p:scale>
        <p:origin x="-78" y="-198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09741-1D44-4DED-8DFF-97DB64AB973A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42939-783E-4EEB-8268-D1A597C8F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42939-783E-4EEB-8268-D1A597C8F4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40F05-BADF-430B-B99B-3D6235002A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44BE-2CB7-48B3-8FD5-E6ED425E057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111C2-4299-4606-81F8-656605D82C6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DC8CB-6E6B-47D1-8794-E1D523628C6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76C55-6E53-4495-A70D-7D3D428AB11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B05FD-9D57-46EF-AFAD-82582CBF629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22714-DA69-43E5-BD28-C6F165E09B7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1B6F-3C54-4661-9912-88D15BAD2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1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C78BF-CBC4-4A7E-B961-9F96CD9A075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A2888-5990-4CC5-A347-D21616539C8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C49EB-A636-4332-B062-AAD95859268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38093-5385-4186-9B4C-B7EB7FB38E8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205A-648E-4CA1-AEC6-4423CDD9E78F}" type="datetimeFigureOut">
              <a:rPr lang="en-US" smtClean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C57AC-2FE7-4909-A0B2-1C4D607BE7F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48643"/>
            <a:ext cx="7198073" cy="4666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329110"/>
            <a:ext cx="2054182" cy="1572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716"/>
            <a:ext cx="1718930" cy="18286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090372"/>
            <a:ext cx="2793822" cy="1811178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34332"/>
            <a:ext cx="2846597" cy="201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4" y="228618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1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4" y="1697758"/>
            <a:ext cx="6694712" cy="1854646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Xin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chào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cô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sinh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thân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mến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 </a:t>
            </a:r>
          </a:p>
          <a:p>
            <a:endParaRPr lang="vi-VN" sz="3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3657601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2" y="3389174"/>
            <a:ext cx="5943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E:\download\06042011_PSA_10loaisinhvatcogainhonnhatthegioi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5791197" cy="35433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86603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9" name="Picture 5" descr="E:\download\nuoi-nhim-canh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1239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625" y="1131219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924075" y="2771786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1736401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625" y="2352541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wnload\gac-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1" y="23422"/>
            <a:ext cx="9144000" cy="2921794"/>
          </a:xfrm>
          <a:prstGeom prst="rect">
            <a:avLst/>
          </a:prstGeom>
          <a:noFill/>
        </p:spPr>
      </p:pic>
      <p:pic>
        <p:nvPicPr>
          <p:cNvPr id="20484" name="Picture 4" descr="E:\download\cong-dung-cua-qua-g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21795"/>
            <a:ext cx="3810000" cy="22217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835177"/>
            <a:ext cx="505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81108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85725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288597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9519" y="17145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226943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840935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download\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798297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09550"/>
            <a:ext cx="48768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600" y="1200150"/>
            <a:ext cx="87630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27635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8" y="1752169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398" y="2193921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398" y="2678669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398" y="3222620"/>
            <a:ext cx="793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438150"/>
            <a:ext cx="8229600" cy="514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267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4500"/>
            <a:ext cx="4876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57550"/>
            <a:ext cx="4876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101"/>
            <a:ext cx="4267200" cy="190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5" y="0"/>
            <a:ext cx="91392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089" y="0"/>
            <a:ext cx="890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đất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936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0" y="173355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438150"/>
            <a:ext cx="8686800" cy="6932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:\download\tuyen-tap-hinh-nen-bau-troi-xanh-tuyet-dep-de-lam-anh-bia-facebook-hoac-may-tinh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164" y="245745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8" descr="Cau ho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59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\</a:t>
            </a:r>
          </a:p>
        </p:txBody>
      </p:sp>
      <p:graphicFrame>
        <p:nvGraphicFramePr>
          <p:cNvPr id="3482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4" imgW="12622222" imgH="6984127" progId="">
                  <p:embed/>
                </p:oleObj>
              </mc:Choice>
              <mc:Fallback>
                <p:oleObj name="Image" r:id="rId4" imgW="12622222" imgH="6984127" progId="">
                  <p:embed/>
                  <p:pic>
                    <p:nvPicPr>
                      <p:cNvPr id="34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457200" y="1352550"/>
            <a:ext cx="8077197" cy="298878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3400" y="344970"/>
            <a:ext cx="3581400" cy="685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  <a:endParaRPr lang="vi-VN" sz="4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95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838200" y="538013"/>
            <a:ext cx="39084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89427" y="457200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.………….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8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066800" y="57626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88643" y="47121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8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173957" y="562245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495800" y="457200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</a:p>
          <a:p>
            <a:pPr eaLnBrk="1" hangingPunct="1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86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563" y="-5954"/>
            <a:ext cx="9707563" cy="5150645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1" y="542168"/>
            <a:ext cx="6261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3" name="Cloud 2"/>
          <p:cNvSpPr/>
          <p:nvPr/>
        </p:nvSpPr>
        <p:spPr>
          <a:xfrm>
            <a:off x="990600" y="1504950"/>
            <a:ext cx="8305800" cy="327660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  <a:p>
            <a:pPr marL="571500" indent="-571500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Y-éc-Xanh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5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au ho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18586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x63353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514850"/>
            <a:ext cx="6248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676403" y="422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071" y="545068"/>
            <a:ext cx="861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171" y="2244209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bầu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bóng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bay,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bồ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,..</a:t>
            </a:r>
            <a:endParaRPr lang="en-US" sz="3200" b="1" i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738"/>
            <a:ext cx="9143999" cy="52342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97" y="-90738"/>
            <a:ext cx="2177198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55" y="2143589"/>
            <a:ext cx="871946" cy="3059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8" y="3721101"/>
            <a:ext cx="2711668" cy="1422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2884" y="614430"/>
            <a:ext cx="8055406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685783">
              <a:defRPr/>
            </a:pP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CHÀO TẠM BIỆT!</a:t>
            </a:r>
          </a:p>
          <a:p>
            <a:pPr algn="ctr" defTabSz="685783">
              <a:defRPr/>
            </a:pP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Chúc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chăm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ngoan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giỏi</a:t>
            </a:r>
            <a:endParaRPr lang="zh-CN" altLang="en-US" sz="4000" b="1" dirty="0">
              <a:solidFill>
                <a:srgbClr val="FD8CB1"/>
              </a:solidFill>
              <a:latin typeface="Cambria" panose="020405030504060302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22" y="1930172"/>
            <a:ext cx="1578428" cy="16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498600" y="27477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676400" y="427587"/>
            <a:ext cx="3665540" cy="384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29200" y="344644"/>
            <a:ext cx="2949575" cy="44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19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19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dòng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thơ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4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276350"/>
            <a:ext cx="2944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113790"/>
            <a:ext cx="3308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2847280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86040" y="792957"/>
            <a:ext cx="4395787" cy="3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2167616" y="1098239"/>
            <a:ext cx="5410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8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286000" y="742950"/>
            <a:ext cx="640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43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905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8676" y="81548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886348" y="2759871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6570" y="1694229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10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988</Words>
  <Application>Microsoft Office PowerPoint</Application>
  <PresentationFormat>On-screen Show (16:9)</PresentationFormat>
  <Paragraphs>259</Paragraphs>
  <Slides>30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18 LTV</dc:creator>
  <cp:lastModifiedBy>huy_ctn</cp:lastModifiedBy>
  <cp:revision>64</cp:revision>
  <dcterms:created xsi:type="dcterms:W3CDTF">2017-03-26T09:31:21Z</dcterms:created>
  <dcterms:modified xsi:type="dcterms:W3CDTF">2022-04-20T02:01:59Z</dcterms:modified>
</cp:coreProperties>
</file>