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6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66" r:id="rId11"/>
    <p:sldId id="275" r:id="rId12"/>
    <p:sldId id="257" r:id="rId13"/>
    <p:sldId id="284" r:id="rId14"/>
    <p:sldId id="283" r:id="rId15"/>
    <p:sldId id="285" r:id="rId16"/>
    <p:sldId id="261" r:id="rId17"/>
    <p:sldId id="286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Montserrat Medium" panose="00000600000000000000" pitchFamily="2" charset="0"/>
      <p:regular r:id="rId31"/>
      <p: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7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D5BE"/>
    <a:srgbClr val="40A172"/>
    <a:srgbClr val="BC8C5D"/>
    <a:srgbClr val="D5DD3E"/>
    <a:srgbClr val="FFF8DC"/>
    <a:srgbClr val="937FBA"/>
    <a:srgbClr val="6D4B51"/>
    <a:srgbClr val="59AFB3"/>
    <a:srgbClr val="95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>
        <p:guide orient="horz" pos="2172"/>
        <p:guide pos="3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ED32-F363-4285-9487-19C7E5A547A0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053B-1A53-4C04-9A41-E12696053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25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97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54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29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171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5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66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73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5053B-1A53-4C04-9A41-E126960537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32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AD11-9EA7-438C-8CB6-382B3AFCE8F1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sp>
        <p:nvSpPr>
          <p:cNvPr id="19" name="Google Shape;954;p40">
            <a:extLst>
              <a:ext uri="{FF2B5EF4-FFF2-40B4-BE49-F238E27FC236}">
                <a16:creationId xmlns:a16="http://schemas.microsoft.com/office/drawing/2014/main" id="{CBB83B62-3BB8-4191-B267-95821DED5CF6}"/>
              </a:ext>
            </a:extLst>
          </p:cNvPr>
          <p:cNvSpPr txBox="1">
            <a:spLocks/>
          </p:cNvSpPr>
          <p:nvPr/>
        </p:nvSpPr>
        <p:spPr>
          <a:xfrm>
            <a:off x="774628" y="2579578"/>
            <a:ext cx="10297304" cy="14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133" tIns="121900" rIns="390133" bIns="121900" anchor="ctr" anchorCtr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600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C45"/>
              </a:buClr>
              <a:buSzPts val="2500"/>
              <a:buFont typeface="Jura Medium"/>
              <a:buNone/>
              <a:tabLst/>
              <a:defRPr/>
            </a:pPr>
            <a:r>
              <a:rPr kumimoji="0" lang="en-US" sz="4800" b="1" i="0" u="none" strike="noStrike" kern="0" normalizeH="0" baseline="0" noProof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76B38A">
                      <a:lumMod val="60000"/>
                      <a:lumOff val="40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Jura Medium"/>
              </a:rPr>
              <a:t>CHÀO MỪNG CÁC EM HỌC SINH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C45"/>
              </a:buClr>
              <a:buSzPts val="2500"/>
              <a:buFont typeface="Jura Medium"/>
              <a:buNone/>
              <a:tabLst/>
              <a:defRPr/>
            </a:pPr>
            <a:r>
              <a:rPr kumimoji="0" lang="en-US" sz="4800" b="1" i="0" u="none" strike="noStrike" kern="0" normalizeH="0" baseline="0" noProof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rgbClr val="76B38A">
                      <a:lumMod val="60000"/>
                      <a:lumOff val="40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Jura Medium"/>
              </a:rPr>
              <a:t>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C45"/>
              </a:buClr>
              <a:buSzPts val="2500"/>
              <a:buFont typeface="Jura Medium"/>
              <a:buNone/>
              <a:tabLst/>
              <a:defRPr/>
            </a:pPr>
            <a:r>
              <a:rPr lang="en-US" sz="4800" b="1" ker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76B38A">
                      <a:lumMod val="60000"/>
                      <a:lumOff val="40000"/>
                      <a:alpha val="40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MÔN: TIẾNG VIỆT</a:t>
            </a:r>
            <a:endParaRPr kumimoji="0" lang="en-US" sz="4800" b="1" i="0" u="none" strike="noStrike" kern="0" normalizeH="0" baseline="0" noProof="0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rgbClr val="76B38A">
                    <a:lumMod val="60000"/>
                    <a:lumOff val="40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Jura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28" y="395845"/>
            <a:ext cx="1451432" cy="14514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4874" flipH="1">
            <a:off x="10005646" y="296727"/>
            <a:ext cx="864637" cy="1037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4874" flipH="1">
            <a:off x="10937383" y="783774"/>
            <a:ext cx="459765" cy="551718"/>
          </a:xfrm>
          <a:prstGeom prst="rect">
            <a:avLst/>
          </a:prstGeom>
        </p:spPr>
      </p:pic>
      <p:pic>
        <p:nvPicPr>
          <p:cNvPr id="12" name="Picture 11" descr="A close-up of a fish&#10;&#10;Description automatically generated">
            <a:extLst>
              <a:ext uri="{FF2B5EF4-FFF2-40B4-BE49-F238E27FC236}">
                <a16:creationId xmlns:a16="http://schemas.microsoft.com/office/drawing/2014/main" id="{C34D3CC1-C8F8-4C24-98FB-0042471AC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85" b="98182" l="4902" r="95752">
                        <a14:foregroundMark x1="10131" y1="59394" x2="4902" y2="64848"/>
                        <a14:foregroundMark x1="46732" y1="8485" x2="42484" y2="14545"/>
                        <a14:foregroundMark x1="90523" y1="38788" x2="88889" y2="47879"/>
                        <a14:foregroundMark x1="95425" y1="33939" x2="91503" y2="41818"/>
                        <a14:foregroundMark x1="94771" y1="65455" x2="95752" y2="68485"/>
                        <a14:foregroundMark x1="48366" y1="89697" x2="46078" y2="90303"/>
                        <a14:foregroundMark x1="48366" y1="95152" x2="48039" y2="9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826" y="2203098"/>
            <a:ext cx="7106544" cy="3831960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6C25A36-BD5F-476A-A865-3F15D452A21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902149" y="2572993"/>
            <a:ext cx="1520456" cy="1637500"/>
          </a:xfrm>
          <a:prstGeom prst="curved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Punched Tape 14">
            <a:extLst>
              <a:ext uri="{FF2B5EF4-FFF2-40B4-BE49-F238E27FC236}">
                <a16:creationId xmlns:a16="http://schemas.microsoft.com/office/drawing/2014/main" id="{A93CE676-BE87-4DED-AF84-0E04CF675AF9}"/>
              </a:ext>
            </a:extLst>
          </p:cNvPr>
          <p:cNvSpPr/>
          <p:nvPr/>
        </p:nvSpPr>
        <p:spPr>
          <a:xfrm>
            <a:off x="1828800" y="1847277"/>
            <a:ext cx="2073349" cy="1451432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6599 0.02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2" b="5185"/>
          <a:stretch>
            <a:fillRect/>
          </a:stretch>
        </p:blipFill>
        <p:spPr>
          <a:xfrm>
            <a:off x="-1" y="-41769"/>
            <a:ext cx="13397023" cy="68997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53963" y="972846"/>
            <a:ext cx="5303282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en-US" altLang="zh-CN" sz="3600" b="1" u="sng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 TẬP 3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:</a:t>
            </a:r>
          </a:p>
          <a:p>
            <a:pPr algn="just" latinLnBrk="1">
              <a:lnSpc>
                <a:spcPct val="150000"/>
              </a:lnSpc>
            </a:pP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Hỏi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đáp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bằng </a:t>
            </a:r>
          </a:p>
          <a:p>
            <a:pPr algn="just" latinLnBrk="1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</a:p>
          <a:p>
            <a:pPr algn="just" latinLnBrk="1"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cụm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“Bằng </a:t>
            </a:r>
            <a:r>
              <a:rPr lang="en-US" altLang="zh-CN" sz="3600" b="1" dirty="0" err="1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600" b="1" dirty="0">
                <a:solidFill>
                  <a:srgbClr val="40A17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?”</a:t>
            </a:r>
            <a:endParaRPr lang="zh-CN" altLang="en-US" sz="3600" b="1" dirty="0">
              <a:solidFill>
                <a:srgbClr val="40A17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9EF2FF-8CF0-456C-A532-9A51EF0C7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777" y="3698820"/>
            <a:ext cx="2934223" cy="315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10596547" y="805351"/>
            <a:ext cx="616684" cy="7957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347689" y="137354"/>
            <a:ext cx="12887378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Bài 4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: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Điền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dấu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câu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thích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hợp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vào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mỗi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 ô </a:t>
            </a:r>
            <a:r>
              <a:rPr lang="en-US" altLang="zh-CN" sz="3600" b="1" dirty="0" err="1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trống</a:t>
            </a:r>
            <a:r>
              <a:rPr lang="en-US" altLang="zh-CN" sz="3600" b="1" dirty="0">
                <a:solidFill>
                  <a:srgbClr val="002060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?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060" y="869484"/>
            <a:ext cx="766609" cy="5445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3618599" y="920788"/>
            <a:ext cx="616684" cy="7957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69" y="1006056"/>
            <a:ext cx="766609" cy="5445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C7F7FC1-53EC-48F1-B50B-DB2B48BF27A5}"/>
              </a:ext>
            </a:extLst>
          </p:cNvPr>
          <p:cNvSpPr txBox="1">
            <a:spLocks/>
          </p:cNvSpPr>
          <p:nvPr/>
        </p:nvSpPr>
        <p:spPr>
          <a:xfrm>
            <a:off x="101600" y="783685"/>
            <a:ext cx="12090400" cy="64309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Bru-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44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Ti-mo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-xi-a, </a:t>
            </a:r>
          </a:p>
          <a:p>
            <a:pPr>
              <a:lnSpc>
                <a:spcPts val="44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Mi-an-ma, Phi-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Xin-ga-po.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AA0519B3-3499-430C-914C-3580855E33D9}"/>
              </a:ext>
            </a:extLst>
          </p:cNvPr>
          <p:cNvSpPr/>
          <p:nvPr/>
        </p:nvSpPr>
        <p:spPr>
          <a:xfrm>
            <a:off x="7808351" y="4812363"/>
            <a:ext cx="766609" cy="5334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D35B4B1A-2C90-47DD-A334-A957EAF16AF3}"/>
              </a:ext>
            </a:extLst>
          </p:cNvPr>
          <p:cNvSpPr/>
          <p:nvPr/>
        </p:nvSpPr>
        <p:spPr>
          <a:xfrm>
            <a:off x="10811819" y="3107626"/>
            <a:ext cx="802824" cy="5334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4DBB9-605C-4210-808E-9697AA628041}"/>
              </a:ext>
            </a:extLst>
          </p:cNvPr>
          <p:cNvSpPr txBox="1"/>
          <p:nvPr/>
        </p:nvSpPr>
        <p:spPr>
          <a:xfrm>
            <a:off x="11036369" y="2894113"/>
            <a:ext cx="375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A5823-320A-4F23-ACCC-A81669ABD9DE}"/>
              </a:ext>
            </a:extLst>
          </p:cNvPr>
          <p:cNvSpPr txBox="1"/>
          <p:nvPr/>
        </p:nvSpPr>
        <p:spPr>
          <a:xfrm>
            <a:off x="7997684" y="4663564"/>
            <a:ext cx="354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1634831D-CC72-4178-961B-311A08E112D2}"/>
              </a:ext>
            </a:extLst>
          </p:cNvPr>
          <p:cNvSpPr/>
          <p:nvPr/>
        </p:nvSpPr>
        <p:spPr>
          <a:xfrm>
            <a:off x="4266184" y="2098235"/>
            <a:ext cx="812800" cy="506343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A7666-3E52-4D4A-9D41-45ACBB365518}"/>
              </a:ext>
            </a:extLst>
          </p:cNvPr>
          <p:cNvSpPr txBox="1"/>
          <p:nvPr/>
        </p:nvSpPr>
        <p:spPr>
          <a:xfrm>
            <a:off x="4484872" y="1874694"/>
            <a:ext cx="375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28" y="395845"/>
            <a:ext cx="1451432" cy="14514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05126">
            <a:off x="320447" y="331834"/>
            <a:ext cx="459765" cy="551718"/>
          </a:xfrm>
          <a:prstGeom prst="rect">
            <a:avLst/>
          </a:prstGeom>
        </p:spPr>
      </p:pic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7270233F-CADE-4FAA-A981-BCAC30C1B029}"/>
              </a:ext>
            </a:extLst>
          </p:cNvPr>
          <p:cNvSpPr/>
          <p:nvPr/>
        </p:nvSpPr>
        <p:spPr>
          <a:xfrm>
            <a:off x="1776231" y="1884646"/>
            <a:ext cx="9107431" cy="7694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BC9FAE7D-C669-4383-9376-2F026B0A072D}"/>
              </a:ext>
            </a:extLst>
          </p:cNvPr>
          <p:cNvSpPr/>
          <p:nvPr/>
        </p:nvSpPr>
        <p:spPr>
          <a:xfrm>
            <a:off x="4061637" y="4192757"/>
            <a:ext cx="7554498" cy="1556426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để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D3ABC3-EEC7-4999-9C96-2E3940CB2985}"/>
              </a:ext>
            </a:extLst>
          </p:cNvPr>
          <p:cNvSpPr txBox="1"/>
          <p:nvPr/>
        </p:nvSpPr>
        <p:spPr>
          <a:xfrm>
            <a:off x="1776231" y="91008"/>
            <a:ext cx="96846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28" y="395845"/>
            <a:ext cx="1451432" cy="14514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05126">
            <a:off x="320447" y="331834"/>
            <a:ext cx="459765" cy="551718"/>
          </a:xfrm>
          <a:prstGeom prst="rect">
            <a:avLst/>
          </a:prstGeom>
        </p:spPr>
      </p:pic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7270233F-CADE-4FAA-A981-BCAC30C1B029}"/>
              </a:ext>
            </a:extLst>
          </p:cNvPr>
          <p:cNvSpPr/>
          <p:nvPr/>
        </p:nvSpPr>
        <p:spPr>
          <a:xfrm>
            <a:off x="264340" y="1847277"/>
            <a:ext cx="11663322" cy="32675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BC9FAE7D-C669-4383-9376-2F026B0A072D}"/>
              </a:ext>
            </a:extLst>
          </p:cNvPr>
          <p:cNvSpPr/>
          <p:nvPr/>
        </p:nvSpPr>
        <p:spPr>
          <a:xfrm>
            <a:off x="1031663" y="5502349"/>
            <a:ext cx="10414656" cy="869863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để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D3ABC3-EEC7-4999-9C96-2E3940CB2985}"/>
              </a:ext>
            </a:extLst>
          </p:cNvPr>
          <p:cNvSpPr txBox="1"/>
          <p:nvPr/>
        </p:nvSpPr>
        <p:spPr>
          <a:xfrm>
            <a:off x="1776231" y="91008"/>
            <a:ext cx="9684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để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E162B-A388-4DA0-87E8-71AB642AB699}"/>
              </a:ext>
            </a:extLst>
          </p:cNvPr>
          <p:cNvSpPr txBox="1"/>
          <p:nvPr/>
        </p:nvSpPr>
        <p:spPr>
          <a:xfrm>
            <a:off x="550327" y="2234798"/>
            <a:ext cx="113773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64DED0-F3EB-4BFD-B982-932C3AAAA274}"/>
              </a:ext>
            </a:extLst>
          </p:cNvPr>
          <p:cNvSpPr txBox="1"/>
          <p:nvPr/>
        </p:nvSpPr>
        <p:spPr>
          <a:xfrm>
            <a:off x="550325" y="3429839"/>
            <a:ext cx="113773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Bru-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Cam-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Ti-mo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In-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-xi-a,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Ma-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-xi-a, Mi-an-ma, Phi-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-pin,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Nam, Xin-ga-po.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735" y="5953789"/>
            <a:ext cx="2826059" cy="10226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280" y="5450759"/>
            <a:ext cx="1297395" cy="12627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847" y="5391754"/>
            <a:ext cx="1314866" cy="1357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9430" y="6070259"/>
            <a:ext cx="149377" cy="224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047" y="6398874"/>
            <a:ext cx="149377" cy="2240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44" y="5592448"/>
            <a:ext cx="149377" cy="2240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0044" y="5895987"/>
            <a:ext cx="183848" cy="2470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29" y="2968878"/>
            <a:ext cx="1289147" cy="7243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12" y="3942727"/>
            <a:ext cx="1199718" cy="7189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13856" y="1977553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Dùng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dấu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hai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chấm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dùng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74F4F"/>
                </a:solidFill>
                <a:effectLst/>
                <a:uLnTx/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: 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74F4F"/>
              </a:solidFill>
              <a:effectLst/>
              <a:uLnTx/>
              <a:uFillTx/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91754D-B04D-403E-84C5-E27BB34811BC}"/>
              </a:ext>
            </a:extLst>
          </p:cNvPr>
          <p:cNvSpPr txBox="1"/>
          <p:nvPr/>
        </p:nvSpPr>
        <p:spPr>
          <a:xfrm>
            <a:off x="1274593" y="2010127"/>
            <a:ext cx="11068201" cy="383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042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824580"/>
            <a:ext cx="4987346" cy="203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900032"/>
            <a:ext cx="4859079" cy="1957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9" y="3865036"/>
            <a:ext cx="1534112" cy="195796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227154"/>
            <a:ext cx="7305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74F4F"/>
                </a:solidFill>
                <a:latin typeface="Montserrat Medium" panose="00000600000000000000" charset="0"/>
                <a:ea typeface="汉仪小麦体简" panose="00020600040101010101" pitchFamily="18" charset="-122"/>
                <a:cs typeface="Montserrat Medium" panose="00000600000000000000" charset="0"/>
              </a:rPr>
              <a:t>TRÒ CHƠI: ĐÓNG VAI DẤU CÂU</a:t>
            </a:r>
            <a:endParaRPr lang="zh-CN" altLang="en-US" sz="3200" b="1" dirty="0">
              <a:solidFill>
                <a:srgbClr val="F74F4F"/>
              </a:solidFill>
              <a:latin typeface="Montserrat Medium" panose="00000600000000000000" charset="0"/>
              <a:ea typeface="汉仪小麦体简" panose="00020600040101010101" pitchFamily="18" charset="-122"/>
              <a:cs typeface="Montserrat Medium" panose="0000060000000000000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D47902-B03C-4162-B75A-7F3D6AFCE951}"/>
              </a:ext>
            </a:extLst>
          </p:cNvPr>
          <p:cNvSpPr txBox="1"/>
          <p:nvPr/>
        </p:nvSpPr>
        <p:spPr>
          <a:xfrm>
            <a:off x="1429563" y="2033420"/>
            <a:ext cx="10491020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Đúng lúc đ</a:t>
            </a:r>
            <a:r>
              <a:rPr lang="en-US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3A3A3A"/>
                </a:solidFill>
                <a:latin typeface="Calibri Light"/>
              </a:rPr>
              <a:t> </a:t>
            </a:r>
            <a:r>
              <a:rPr lang="vi-VN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một chú Rùa chậm chạp bò tới cuộc thi để đăng kí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Thỏ nhìn thấy Rùa thì cười nói</a:t>
            </a:r>
            <a:r>
              <a:rPr lang="en-US" sz="3600" b="1" dirty="0">
                <a:solidFill>
                  <a:srgbClr val="FF0000"/>
                </a:solidFill>
                <a:latin typeface="Calibri Light"/>
              </a:rPr>
              <a:t>:</a:t>
            </a:r>
            <a:r>
              <a:rPr lang="en-US" sz="3600" dirty="0">
                <a:solidFill>
                  <a:srgbClr val="3A3A3A"/>
                </a:solidFill>
                <a:latin typeface="Calibri Light"/>
              </a:rPr>
              <a:t> </a:t>
            </a:r>
            <a:r>
              <a:rPr lang="vi-VN" sz="36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vi-VN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srgbClr val="3A3A3A"/>
                </a:solidFill>
                <a:latin typeface="Times New Roman" panose="02020603050405020304" pitchFamily="18" charset="0"/>
              </a:rPr>
              <a:t>ậu mà cũng đến đăng ký dự thi hay 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19A079-B740-4457-9641-C4487FFD7797}"/>
              </a:ext>
            </a:extLst>
          </p:cNvPr>
          <p:cNvSpPr txBox="1"/>
          <p:nvPr/>
        </p:nvSpPr>
        <p:spPr>
          <a:xfrm>
            <a:off x="1228725" y="561975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sp>
        <p:nvSpPr>
          <p:cNvPr id="19" name="Google Shape;954;p40">
            <a:extLst>
              <a:ext uri="{FF2B5EF4-FFF2-40B4-BE49-F238E27FC236}">
                <a16:creationId xmlns:a16="http://schemas.microsoft.com/office/drawing/2014/main" id="{CBB83B62-3BB8-4191-B267-95821DED5CF6}"/>
              </a:ext>
            </a:extLst>
          </p:cNvPr>
          <p:cNvSpPr txBox="1">
            <a:spLocks/>
          </p:cNvSpPr>
          <p:nvPr/>
        </p:nvSpPr>
        <p:spPr>
          <a:xfrm>
            <a:off x="774628" y="2579578"/>
            <a:ext cx="10297304" cy="14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133" tIns="121900" rIns="390133" bIns="121900" anchor="ctr" anchorCtr="0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600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ra Medium"/>
              <a:buNone/>
              <a:defRPr sz="3333" b="0" i="0" u="none" strike="noStrike" cap="none">
                <a:solidFill>
                  <a:schemeClr val="dk1"/>
                </a:solidFill>
                <a:latin typeface="Jura Medium"/>
                <a:ea typeface="Jura Medium"/>
                <a:cs typeface="Jura Medium"/>
                <a:sym typeface="Jura Mediu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C45"/>
              </a:buClr>
              <a:buSzPts val="2500"/>
              <a:buFont typeface="Jura Medium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solidFill>
                    <a:srgbClr val="A5A5A5">
                      <a:lumMod val="40000"/>
                      <a:lumOff val="60000"/>
                    </a:srgbClr>
                  </a:solidFill>
                </a:ln>
                <a:solidFill>
                  <a:prstClr val="black"/>
                </a:solidFill>
                <a:effectLst>
                  <a:glow rad="228600">
                    <a:srgbClr val="76B38A">
                      <a:lumMod val="60000"/>
                      <a:lumOff val="40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Jura Medium"/>
              </a:rPr>
              <a:t>CHÀO TẠM BIỆT</a:t>
            </a:r>
            <a:endParaRPr kumimoji="0" lang="en-US" sz="4800" b="1" i="0" u="none" strike="noStrike" kern="0" cap="none" spc="0" normalizeH="0" baseline="0" noProof="0" dirty="0">
              <a:ln>
                <a:solidFill>
                  <a:srgbClr val="A5A5A5">
                    <a:lumMod val="40000"/>
                    <a:lumOff val="60000"/>
                  </a:srgbClr>
                </a:solidFill>
              </a:ln>
              <a:solidFill>
                <a:srgbClr val="FF0000"/>
              </a:solidFill>
              <a:effectLst>
                <a:glow rad="228600">
                  <a:srgbClr val="76B38A">
                    <a:lumMod val="60000"/>
                    <a:lumOff val="40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J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823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7163306" y="758775"/>
            <a:ext cx="1290415" cy="1665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3972" y="2464544"/>
            <a:ext cx="9584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cap="all" dirty="0" err="1">
                <a:solidFill>
                  <a:srgbClr val="F74F4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Luyện</a:t>
            </a:r>
            <a:r>
              <a:rPr lang="en-US" altLang="zh-CN" sz="7200" b="1" cap="all" dirty="0">
                <a:solidFill>
                  <a:srgbClr val="F74F4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7200" b="1" cap="all" dirty="0" err="1">
                <a:solidFill>
                  <a:srgbClr val="F74F4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từ</a:t>
            </a:r>
            <a:r>
              <a:rPr lang="en-US" altLang="zh-CN" sz="7200" b="1" cap="all" dirty="0">
                <a:solidFill>
                  <a:srgbClr val="F74F4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7200" b="1" cap="all" dirty="0" err="1">
                <a:solidFill>
                  <a:srgbClr val="F74F4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và</a:t>
            </a:r>
            <a:r>
              <a:rPr lang="en-US" altLang="zh-CN" sz="7200" b="1" cap="all" dirty="0">
                <a:solidFill>
                  <a:srgbClr val="F74F4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7200" b="1" cap="all" dirty="0" err="1">
                <a:solidFill>
                  <a:srgbClr val="F74F4F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câu</a:t>
            </a:r>
            <a:endParaRPr lang="zh-CN" altLang="en-US" sz="7200" b="1" cap="all" dirty="0">
              <a:solidFill>
                <a:srgbClr val="F74F4F"/>
              </a:solidFill>
              <a:uFillTx/>
              <a:latin typeface="Cambria" panose="02040503050406030204" pitchFamily="18" charset="0"/>
              <a:ea typeface="汉仪小麦体简" panose="00020600040101010101" pitchFamily="18" charset="-122"/>
              <a:cs typeface="Montserrat Medium" panose="00000600000000000000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203" y="724569"/>
            <a:ext cx="1170000" cy="472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4803" y="3210597"/>
            <a:ext cx="337500" cy="40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6414" y="4063379"/>
            <a:ext cx="2555586" cy="2893997"/>
          </a:xfrm>
          <a:prstGeom prst="rect">
            <a:avLst/>
          </a:prstGeom>
        </p:spPr>
      </p:pic>
      <p:sp>
        <p:nvSpPr>
          <p:cNvPr id="5257" name="文本框 5256"/>
          <p:cNvSpPr txBox="1"/>
          <p:nvPr/>
        </p:nvSpPr>
        <p:spPr>
          <a:xfrm rot="587575">
            <a:off x="10286486" y="5260372"/>
            <a:ext cx="9458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Montserrat Medium" panose="00000600000000000000" charset="0"/>
                <a:ea typeface="方正喵呜体" panose="02010600010101010101" pitchFamily="2" charset="-122"/>
                <a:cs typeface="Montserrat Medium" panose="00000600000000000000" charset="0"/>
              </a:rPr>
              <a:t>HAPPY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5855" y="3893187"/>
            <a:ext cx="6905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Đặt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trả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lời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câu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hỏi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Bằng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gì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?</a:t>
            </a:r>
          </a:p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Dấu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hai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Medium" panose="00000600000000000000" charset="0"/>
              </a:rPr>
              <a:t>chấm</a:t>
            </a:r>
            <a:endParaRPr lang="zh-CN" altLang="en-US" sz="4000" b="1" dirty="0">
              <a:solidFill>
                <a:srgbClr val="002060"/>
              </a:solidFill>
              <a:latin typeface="Cambria" panose="02040503050406030204" pitchFamily="18" charset="0"/>
              <a:ea typeface="汉仪柏京体简" panose="00020600040101010101" pitchFamily="18" charset="-122"/>
              <a:cs typeface="Montserrat Medium" panose="00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0069 L -0.04284 0.00069 C -0.05247 0.00231 -0.04896 0.00208 -0.06458 0.00069 C -0.0651 0.00069 -0.06549 3.7037E-6 -0.06588 -0.00024 C -0.06653 -0.00047 -0.06705 -0.00093 -0.06771 -0.00116 C -0.06927 -0.00139 -0.07083 -0.00162 -0.07252 -0.00186 C -0.08008 -0.00672 -0.07422 -0.00348 -0.09088 -0.00278 C -0.09258 -0.00394 -0.09271 -0.00348 -0.09088 -0.00348 L 0.028 -0.00348 L -0.09687 -0.00949 L 0.03763 -0.01088 L 0.03672 -0.00949 " pathEditMode="relative" rAng="0" ptsTypes="AAAAAAAAAAAA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1993 0.00462 L -0.01993 0.00462 C -0.01524 0.00601 -0.01055 0.00648 -0.00612 0.00902 C -0.00092 0.0118 0.00377 0.01712 0.00885 0.02013 C 0.01015 0.02083 0.01145 0.02129 0.01263 0.02222 C 0.01484 0.0243 0.01666 0.02708 0.01888 0.02893 C 0.02135 0.03078 0.02395 0.03194 0.02643 0.03333 C 0.0276 0.03402 0.02903 0.03425 0.0302 0.03564 C 0.03398 0.04004 0.0345 0.0412 0.03893 0.04444 C 0.04296 0.04768 0.04349 0.04583 0.04765 0.05115 C 0.05586 0.06157 0.04713 0.05532 0.0552 0.05995 C 0.05677 0.06226 0.05859 0.06435 0.06015 0.06666 C 0.06145 0.06875 0.06237 0.07175 0.06393 0.07337 C 0.06536 0.075 0.06718 0.07476 0.06888 0.07569 C 0.07877 0.0993 0.06627 0.07199 0.0776 0.08888 C 0.07864 0.09074 0.0789 0.09375 0.08007 0.0956 C 0.08307 0.10046 0.08658 0.10486 0.08997 0.10902 C 0.09257 0.1118 0.09544 0.11412 0.09752 0.11782 C 0.10716 0.13495 0.10234 0.13101 0.11002 0.13564 C 0.11744 0.14537 0.11328 0.14027 0.12252 0.15115 C 0.12382 0.15254 0.12526 0.1537 0.1263 0.15555 C 0.13099 0.16388 0.12838 0.16134 0.13385 0.16458 C 0.13919 0.17893 0.13255 0.16458 0.14127 0.17337 C 0.15442 0.1868 0.13711 0.17523 0.14882 0.18217 C 0.15208 0.1868 0.15586 0.19027 0.15885 0.1956 C 0.16002 0.19791 0.16119 0.20023 0.1625 0.20231 C 0.16419 0.20462 0.16601 0.20648 0.16757 0.20902 C 0.17018 0.21319 0.17304 0.21712 0.175 0.22222 C 0.17591 0.22453 0.17643 0.22708 0.1776 0.22893 C 0.17864 0.23078 0.18007 0.23194 0.18125 0.23333 C 0.18333 0.24768 0.18099 0.2375 0.18632 0.24884 C 0.18984 0.25648 0.18802 0.25648 0.19257 0.26458 C 0.2 0.27777 0.19492 0.2655 0.2013 0.27569 C 0.21419 0.29583 0.20403 0.28333 0.2125 0.29328 C 0.21497 0.29976 0.21888 0.31111 0.22252 0.31342 C 0.22382 0.31412 0.22513 0.31458 0.2263 0.3155 C 0.22799 0.31689 0.23125 0.32013 0.23125 0.32013 L 0.23125 0.32013 " pathEditMode="relative" ptsTypes="AAAAAAAAAAAAAAAAAAAAAAAAAAAAAAAAAAAAAA">
                                      <p:cBhvr>
                                        <p:cTn id="27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5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EE9D4350-6FB3-40C0-B437-4BBE740C1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 flipH="1">
            <a:off x="6543230" y="4554907"/>
            <a:ext cx="5648770" cy="23030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50" y="1005152"/>
            <a:ext cx="1170000" cy="472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9880" y="259992"/>
            <a:ext cx="875786" cy="3536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3EF43E-FFDF-4E57-86B4-7C8F4814D088}"/>
              </a:ext>
            </a:extLst>
          </p:cNvPr>
          <p:cNvSpPr txBox="1"/>
          <p:nvPr/>
        </p:nvSpPr>
        <p:spPr>
          <a:xfrm>
            <a:off x="137145" y="-138608"/>
            <a:ext cx="12582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“Bằng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?”</a:t>
            </a: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C1A174F9-715F-4013-B958-73402B1CE997}"/>
              </a:ext>
            </a:extLst>
          </p:cNvPr>
          <p:cNvSpPr/>
          <p:nvPr/>
        </p:nvSpPr>
        <p:spPr>
          <a:xfrm>
            <a:off x="484881" y="2892669"/>
            <a:ext cx="10506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nan tre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8CB30-8CD4-450E-9C5C-A84E78A56604}"/>
              </a:ext>
            </a:extLst>
          </p:cNvPr>
          <p:cNvSpPr/>
          <p:nvPr/>
        </p:nvSpPr>
        <p:spPr>
          <a:xfrm>
            <a:off x="311836" y="1642250"/>
            <a:ext cx="660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CE150-F5BF-4699-8A5F-3C4CB169CEAD}"/>
              </a:ext>
            </a:extLst>
          </p:cNvPr>
          <p:cNvSpPr txBox="1"/>
          <p:nvPr/>
        </p:nvSpPr>
        <p:spPr>
          <a:xfrm>
            <a:off x="484881" y="4703946"/>
            <a:ext cx="10327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khán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giả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bằng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năng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6208E3C-22C2-4C7C-8E55-DC52FDE082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6688508" y="4626824"/>
            <a:ext cx="5503492" cy="2217634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0BB82570-CACB-4030-912E-B265D7235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433" y="4099612"/>
            <a:ext cx="1737567" cy="275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24583 -0.00139 L -0.02331 0.00602 L 0.24245 0.0044 " pathEditMode="relative" rAng="0" ptsTypes="AAAA">
                                      <p:cBhvr>
                                        <p:cTn id="6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0.11365 L -0.11094 0.11412 L -0.10299 0.1044 C -0.10195 0.10231 -0.10091 0.09884 -0.09987 0.09884 C -0.09049 0.09884 -0.08125 0.10231 -0.07188 0.1044 C -0.05768 0.12453 -0.07214 0.10486 -0.05924 0.11852 C -0.0582 0.11898 -0.05703 0.12153 -0.05586 0.12407 C -0.0543 0.125 -0.05313 0.12592 -0.05169 0.12731 C -0.05 0.12893 -0.04831 0.12986 -0.04674 0.13171 C -0.04583 0.13287 -0.04505 0.13565 -0.04427 0.13727 C -0.04323 0.13912 -0.04206 0.14074 -0.04076 0.14213 C -0.03815 0.1456 -0.03529 0.14745 -0.03242 0.15139 C -0.03021 0.15486 -0.02773 0.15879 -0.02591 0.1618 C -0.02357 0.16273 -0.02122 0.16319 -0.01862 0.16574 C -0.01745 0.16713 -0.01628 0.16852 -0.01484 0.17106 C -0.00221 0.1824 -0.01471 0.16852 -0.00469 0.18148 L 0.02995 0.17592 C 0.03138 0.17453 0.03255 0.17199 0.03411 0.17106 C 0.03568 0.16852 0.03763 0.16805 0.03919 0.16574 C 0.04714 0.15578 0.03477 0.1662 0.04492 0.15625 C 0.04687 0.15347 0.0487 0.15301 0.05065 0.15139 C 0.05221 0.15 0.05365 0.14791 0.05508 0.14606 C 0.05664 0.14514 0.05846 0.14305 0.05977 0.14213 C 0.06081 0.14074 0.06198 0.13773 0.06263 0.13727 C 0.06393 0.13472 0.06576 0.13426 0.06745 0.13171 C 0.06849 0.13078 0.0694 0.12893 0.0707 0.12731 C 0.07214 0.12546 0.07357 0.125 0.07474 0.12407 C 0.07708 0.11944 0.0793 0.11551 0.08164 0.11365 C 0.08776 0.10717 0.0849 0.11065 0.0901 0.1044 C 0.09089 0.10046 0.0918 0.09606 0.09232 0.09398 C 0.09414 0.09004 0.09596 0.09004 0.09753 0.08472 C 0.09831 0.08171 0.09922 0.07685 0.10013 0.0743 C 0.10247 0.07153 0.10508 0.07245 0.10755 0.0699 C 0.10938 0.06852 0.11107 0.06713 0.11289 0.06666 L 0.14049 0.0699 C 0.14323 0.07037 0.1487 0.07546 0.15143 0.07986 C 0.15339 0.08217 0.15534 0.08565 0.15729 0.08865 C 0.15846 0.09051 0.15977 0.09352 0.16094 0.09398 C 0.16367 0.09606 0.16641 0.09745 0.16914 0.09884 C 0.17813 0.11111 0.1737 0.10833 0.18268 0.10833 L 0.18268 0.10879 " pathEditMode="relative" rAng="0" ptsTypes="AAAAAAAAAAAAAAAAAAAAAAAAAAAAAAAAAAAAAAAAA">
                                      <p:cBhvr>
                                        <p:cTn id="9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EE9D4350-6FB3-40C0-B437-4BBE740C1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 flipH="1">
            <a:off x="6543230" y="4554907"/>
            <a:ext cx="5648770" cy="23030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CB30-8CD4-450E-9C5C-A84E78A56604}"/>
              </a:ext>
            </a:extLst>
          </p:cNvPr>
          <p:cNvSpPr/>
          <p:nvPr/>
        </p:nvSpPr>
        <p:spPr>
          <a:xfrm>
            <a:off x="0" y="203185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6208E3C-22C2-4C7C-8E55-DC52FDE08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6688508" y="4626824"/>
            <a:ext cx="5503492" cy="2217634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0BB82570-CACB-4030-912E-B265D7235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4433" y="4099612"/>
            <a:ext cx="1737567" cy="2758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0C4BFF-56BE-4A83-BAF1-167EAB6D674A}"/>
              </a:ext>
            </a:extLst>
          </p:cNvPr>
          <p:cNvSpPr txBox="1"/>
          <p:nvPr/>
        </p:nvSpPr>
        <p:spPr>
          <a:xfrm>
            <a:off x="7071692" y="2031859"/>
            <a:ext cx="1938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196E22-A3B8-49FE-9818-6323341D22D4}"/>
              </a:ext>
            </a:extLst>
          </p:cNvPr>
          <p:cNvCxnSpPr/>
          <p:nvPr/>
        </p:nvCxnSpPr>
        <p:spPr>
          <a:xfrm>
            <a:off x="7195931" y="2811239"/>
            <a:ext cx="20275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riding an elephant in the water&#10;&#10;Description automatically generated with low confidence">
            <a:extLst>
              <a:ext uri="{FF2B5EF4-FFF2-40B4-BE49-F238E27FC236}">
                <a16:creationId xmlns:a16="http://schemas.microsoft.com/office/drawing/2014/main" id="{6D2C0C09-D74E-4A7E-AE20-F1F225DDF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2" y="3354698"/>
            <a:ext cx="4989443" cy="3107062"/>
          </a:xfrm>
          <a:prstGeom prst="rect">
            <a:avLst/>
          </a:prstGeom>
        </p:spPr>
      </p:pic>
      <p:pic>
        <p:nvPicPr>
          <p:cNvPr id="18" name="Picture 17" descr="A herd of elephants in a river&#10;&#10;Description automatically generated with medium confidence">
            <a:extLst>
              <a:ext uri="{FF2B5EF4-FFF2-40B4-BE49-F238E27FC236}">
                <a16:creationId xmlns:a16="http://schemas.microsoft.com/office/drawing/2014/main" id="{B3CFA936-971B-4E91-AC3B-EB7E5BDE9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30" y="3429000"/>
            <a:ext cx="5403574" cy="308870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DB09450-F6E0-4F19-8563-889864E0847F}"/>
              </a:ext>
            </a:extLst>
          </p:cNvPr>
          <p:cNvSpPr txBox="1"/>
          <p:nvPr/>
        </p:nvSpPr>
        <p:spPr>
          <a:xfrm>
            <a:off x="137145" y="-138608"/>
            <a:ext cx="12582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“Bằng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24459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EE9D4350-6FB3-40C0-B437-4BBE740C1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 flipH="1">
            <a:off x="6543230" y="4554907"/>
            <a:ext cx="5648770" cy="2303093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C1A174F9-715F-4013-B958-73402B1CE997}"/>
              </a:ext>
            </a:extLst>
          </p:cNvPr>
          <p:cNvSpPr/>
          <p:nvPr/>
        </p:nvSpPr>
        <p:spPr>
          <a:xfrm>
            <a:off x="309561" y="1405394"/>
            <a:ext cx="118491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nan tre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6208E3C-22C2-4C7C-8E55-DC52FDE08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6688508" y="4626824"/>
            <a:ext cx="5503492" cy="2217634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0BB82570-CACB-4030-912E-B265D7235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4433" y="4099612"/>
            <a:ext cx="1737567" cy="27583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0AF68F-7552-49D7-8392-4808D127E069}"/>
              </a:ext>
            </a:extLst>
          </p:cNvPr>
          <p:cNvSpPr txBox="1"/>
          <p:nvPr/>
        </p:nvSpPr>
        <p:spPr>
          <a:xfrm>
            <a:off x="9400952" y="1653743"/>
            <a:ext cx="2380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B9A5FA-FCEB-4505-AE6E-530D58643C82}"/>
              </a:ext>
            </a:extLst>
          </p:cNvPr>
          <p:cNvCxnSpPr/>
          <p:nvPr/>
        </p:nvCxnSpPr>
        <p:spPr>
          <a:xfrm>
            <a:off x="9489169" y="2423184"/>
            <a:ext cx="220400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960C68-1F6D-45E9-A8A1-2B26C790DC18}"/>
              </a:ext>
            </a:extLst>
          </p:cNvPr>
          <p:cNvCxnSpPr>
            <a:cxnSpLocks/>
          </p:cNvCxnSpPr>
          <p:nvPr/>
        </p:nvCxnSpPr>
        <p:spPr>
          <a:xfrm>
            <a:off x="421369" y="3470934"/>
            <a:ext cx="53650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umbrella, accessory, person&#10;&#10;Description automatically generated">
            <a:extLst>
              <a:ext uri="{FF2B5EF4-FFF2-40B4-BE49-F238E27FC236}">
                <a16:creationId xmlns:a16="http://schemas.microsoft.com/office/drawing/2014/main" id="{7482E1EB-9317-456B-B73E-E3974DBE5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" y="3864919"/>
            <a:ext cx="5849974" cy="2979539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7F517265-8A03-4727-B82C-4A4556BCC5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97" y="2892022"/>
            <a:ext cx="5503492" cy="396597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29FCD94-CE34-462D-950B-FE3D8E862E97}"/>
              </a:ext>
            </a:extLst>
          </p:cNvPr>
          <p:cNvSpPr txBox="1"/>
          <p:nvPr/>
        </p:nvSpPr>
        <p:spPr>
          <a:xfrm>
            <a:off x="137145" y="-138608"/>
            <a:ext cx="12582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“Bằng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38911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EE9D4350-6FB3-40C0-B437-4BBE740C1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 flipH="1">
            <a:off x="6543230" y="4554907"/>
            <a:ext cx="5648770" cy="23030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ACE150-F5BF-4699-8A5F-3C4CB169CEAD}"/>
              </a:ext>
            </a:extLst>
          </p:cNvPr>
          <p:cNvSpPr txBox="1"/>
          <p:nvPr/>
        </p:nvSpPr>
        <p:spPr>
          <a:xfrm>
            <a:off x="336383" y="2427988"/>
            <a:ext cx="11519233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chinh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khán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giả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bằng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năng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6208E3C-22C2-4C7C-8E55-DC52FDE08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6688508" y="4626824"/>
            <a:ext cx="5503492" cy="2217634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0BB82570-CACB-4030-912E-B265D7235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4433" y="4099612"/>
            <a:ext cx="1737567" cy="27583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3EADEA-2B7C-4D3F-A3DB-79CC3E3211DD}"/>
              </a:ext>
            </a:extLst>
          </p:cNvPr>
          <p:cNvSpPr txBox="1"/>
          <p:nvPr/>
        </p:nvSpPr>
        <p:spPr>
          <a:xfrm>
            <a:off x="9517856" y="2659558"/>
            <a:ext cx="1569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bằng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1E37D2-EB82-4378-9842-01706C1E6ADD}"/>
              </a:ext>
            </a:extLst>
          </p:cNvPr>
          <p:cNvCxnSpPr>
            <a:cxnSpLocks/>
          </p:cNvCxnSpPr>
          <p:nvPr/>
        </p:nvCxnSpPr>
        <p:spPr>
          <a:xfrm>
            <a:off x="430894" y="4554907"/>
            <a:ext cx="346483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04EE1F-4D7B-43EA-B893-7D419492050B}"/>
              </a:ext>
            </a:extLst>
          </p:cNvPr>
          <p:cNvCxnSpPr>
            <a:cxnSpLocks/>
          </p:cNvCxnSpPr>
          <p:nvPr/>
        </p:nvCxnSpPr>
        <p:spPr>
          <a:xfrm>
            <a:off x="9647077" y="3518559"/>
            <a:ext cx="19067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E613FAC-4A64-4A6D-ABAE-D0A09BF63998}"/>
              </a:ext>
            </a:extLst>
          </p:cNvPr>
          <p:cNvSpPr txBox="1"/>
          <p:nvPr/>
        </p:nvSpPr>
        <p:spPr>
          <a:xfrm>
            <a:off x="137145" y="-138608"/>
            <a:ext cx="12582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“Bằng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16456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EE9D4350-6FB3-40C0-B437-4BBE740C1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 flipH="1">
            <a:off x="6543230" y="4554907"/>
            <a:ext cx="5648770" cy="2303093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C1A174F9-715F-4013-B958-73402B1CE997}"/>
              </a:ext>
            </a:extLst>
          </p:cNvPr>
          <p:cNvSpPr/>
          <p:nvPr/>
        </p:nvSpPr>
        <p:spPr>
          <a:xfrm>
            <a:off x="396542" y="3282278"/>
            <a:ext cx="7318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nan tre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0078CB30-8CD4-450E-9C5C-A84E78A56604}"/>
              </a:ext>
            </a:extLst>
          </p:cNvPr>
          <p:cNvSpPr/>
          <p:nvPr/>
        </p:nvSpPr>
        <p:spPr>
          <a:xfrm>
            <a:off x="223496" y="2031859"/>
            <a:ext cx="5548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CE150-F5BF-4699-8A5F-3C4CB169CEAD}"/>
              </a:ext>
            </a:extLst>
          </p:cNvPr>
          <p:cNvSpPr txBox="1"/>
          <p:nvPr/>
        </p:nvSpPr>
        <p:spPr>
          <a:xfrm>
            <a:off x="396542" y="5036604"/>
            <a:ext cx="7318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sĩ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khán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bằng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glow rad="101600">
                    <a:srgbClr val="94D5BE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pic>
        <p:nvPicPr>
          <p:cNvPr id="15" name="图片 2">
            <a:extLst>
              <a:ext uri="{FF2B5EF4-FFF2-40B4-BE49-F238E27FC236}">
                <a16:creationId xmlns:a16="http://schemas.microsoft.com/office/drawing/2014/main" id="{F6208E3C-22C2-4C7C-8E55-DC52FDE082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6688508" y="4626824"/>
            <a:ext cx="5503492" cy="2217634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0BB82570-CACB-4030-912E-B265D7235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433" y="4099612"/>
            <a:ext cx="1737567" cy="275838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BC9B97C-8E18-47C8-A73C-E772381F196A}"/>
              </a:ext>
            </a:extLst>
          </p:cNvPr>
          <p:cNvSpPr/>
          <p:nvPr/>
        </p:nvSpPr>
        <p:spPr>
          <a:xfrm>
            <a:off x="7959423" y="1411729"/>
            <a:ext cx="4151956" cy="2283607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9D8F11-E155-4783-B8BC-5811C3035253}"/>
              </a:ext>
            </a:extLst>
          </p:cNvPr>
          <p:cNvSpPr/>
          <p:nvPr/>
        </p:nvSpPr>
        <p:spPr>
          <a:xfrm>
            <a:off x="6837681" y="1160885"/>
            <a:ext cx="5354320" cy="278529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just"/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C15F9-8977-4D80-A6A9-73CF49784964}"/>
              </a:ext>
            </a:extLst>
          </p:cNvPr>
          <p:cNvSpPr txBox="1"/>
          <p:nvPr/>
        </p:nvSpPr>
        <p:spPr>
          <a:xfrm>
            <a:off x="7528258" y="1535515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“Bằng</a:t>
            </a: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”,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1663F1-3910-407A-835B-D190148CC2FA}"/>
              </a:ext>
            </a:extLst>
          </p:cNvPr>
          <p:cNvSpPr txBox="1"/>
          <p:nvPr/>
        </p:nvSpPr>
        <p:spPr>
          <a:xfrm>
            <a:off x="137145" y="-138608"/>
            <a:ext cx="12582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“Bằng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42375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9301B4-4C1C-49D1-8D32-F0655970E547}"/>
              </a:ext>
            </a:extLst>
          </p:cNvPr>
          <p:cNvCxnSpPr>
            <a:cxnSpLocks/>
          </p:cNvCxnSpPr>
          <p:nvPr/>
        </p:nvCxnSpPr>
        <p:spPr>
          <a:xfrm>
            <a:off x="280670" y="1798320"/>
            <a:ext cx="0" cy="5059680"/>
          </a:xfrm>
          <a:prstGeom prst="line">
            <a:avLst/>
          </a:prstGeom>
          <a:ln w="5746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C5E7968-4A92-4EF1-A09F-628E4EFBF55B}"/>
              </a:ext>
            </a:extLst>
          </p:cNvPr>
          <p:cNvSpPr/>
          <p:nvPr/>
        </p:nvSpPr>
        <p:spPr>
          <a:xfrm>
            <a:off x="564039" y="1798320"/>
            <a:ext cx="11627961" cy="269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CA768D-C2B1-44E9-87FB-8BCF20C69DE4}"/>
              </a:ext>
            </a:extLst>
          </p:cNvPr>
          <p:cNvSpPr/>
          <p:nvPr/>
        </p:nvSpPr>
        <p:spPr>
          <a:xfrm>
            <a:off x="564039" y="4669472"/>
            <a:ext cx="11627961" cy="1656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“Bằng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 ta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“Bằng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F8511101-201B-4CC5-B789-7C3FBFEA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628"/>
            <a:ext cx="871384" cy="871384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8FF9C023-F8D0-42A4-8806-D06D45ACF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847" y="4202449"/>
            <a:ext cx="934045" cy="9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8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3EF43E-FFDF-4E57-86B4-7C8F4814D088}"/>
              </a:ext>
            </a:extLst>
          </p:cNvPr>
          <p:cNvSpPr txBox="1"/>
          <p:nvPr/>
        </p:nvSpPr>
        <p:spPr>
          <a:xfrm>
            <a:off x="137145" y="-138608"/>
            <a:ext cx="12582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C3042-62BA-4060-A1BC-0E9BCEA30BD0}"/>
              </a:ext>
            </a:extLst>
          </p:cNvPr>
          <p:cNvSpPr txBox="1"/>
          <p:nvPr/>
        </p:nvSpPr>
        <p:spPr>
          <a:xfrm>
            <a:off x="396542" y="97002"/>
            <a:ext cx="7469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ED29F3CC-8784-4C36-BAE7-B96AFEE6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78" y="1696439"/>
            <a:ext cx="124525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a)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Hằng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bằng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F703076C-AE5F-4F87-98FF-A489B8812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78" y="3605062"/>
            <a:ext cx="1215031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b)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bàn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ngồi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bằng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CD399BCB-9465-432B-AB54-75518BAA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16" y="5374252"/>
            <a:ext cx="71696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c)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Cá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thở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 bằng </a:t>
            </a:r>
            <a:r>
              <a:rPr lang="en-US" sz="3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4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9C5EADB6-78BA-4C09-9BF3-501FD0925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95" y="2650750"/>
            <a:ext cx="124525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Hằng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ngày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bằng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bút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mực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./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bút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chì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./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bút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bi…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36745D1E-BE71-45DA-9426-6AE649634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74" y="6112702"/>
            <a:ext cx="71696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thở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bằng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mang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A7BC354C-107B-4E45-BBFD-36ACC0EAC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95" y="4541504"/>
            <a:ext cx="1306471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ngồi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 bằng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gỗ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./bằng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nhựa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./bằng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pic>
        <p:nvPicPr>
          <p:cNvPr id="24" name="图片 11">
            <a:extLst>
              <a:ext uri="{FF2B5EF4-FFF2-40B4-BE49-F238E27FC236}">
                <a16:creationId xmlns:a16="http://schemas.microsoft.com/office/drawing/2014/main" id="{CD3E56D1-5F55-4C16-B7ED-48C3D2F9A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4388"/>
            <a:ext cx="889786" cy="889786"/>
          </a:xfrm>
          <a:prstGeom prst="rect">
            <a:avLst/>
          </a:prstGeom>
        </p:spPr>
      </p:pic>
      <p:pic>
        <p:nvPicPr>
          <p:cNvPr id="25" name="图片 16">
            <a:extLst>
              <a:ext uri="{FF2B5EF4-FFF2-40B4-BE49-F238E27FC236}">
                <a16:creationId xmlns:a16="http://schemas.microsoft.com/office/drawing/2014/main" id="{ECEDA70D-4F7E-4A7F-A86C-705BF7D0A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" y="6069883"/>
            <a:ext cx="720717" cy="720717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55E25010-5EB9-47A1-83D8-D1465D106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" y="2577173"/>
            <a:ext cx="762707" cy="76270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:a16="http://schemas.microsoft.com/office/drawing/2014/main" id="{71FF06BE-8EAF-46D9-9E10-D928C2F93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580" y="-101777"/>
            <a:ext cx="1326745" cy="16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bldLvl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771</Words>
  <Application>Microsoft Office PowerPoint</Application>
  <PresentationFormat>Widescreen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Calibri Light</vt:lpstr>
      <vt:lpstr>Arial</vt:lpstr>
      <vt:lpstr>Jura Medium</vt:lpstr>
      <vt:lpstr>Calibri</vt:lpstr>
      <vt:lpstr>Cambria</vt:lpstr>
      <vt:lpstr>Montserrat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B00987 Đoàn Thị Minh Ánh</cp:lastModifiedBy>
  <cp:revision>92</cp:revision>
  <dcterms:created xsi:type="dcterms:W3CDTF">2016-09-06T06:07:00Z</dcterms:created>
  <dcterms:modified xsi:type="dcterms:W3CDTF">2022-04-17T02:24:59Z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70E177AB4CBE4671912102DB11C9AA84</vt:lpwstr>
  </property>
</Properties>
</file>