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7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0DE2-30F4-426D-9D44-ED28A08D8355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D2CD0-7099-4DD8-84BB-688C80D8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1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1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09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11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224545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74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316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8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41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17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12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8052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736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4/3/2022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21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495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813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0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07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76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2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31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45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7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slide" Target="slide11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9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audio" Target="../media/audio2.wav"/><Relationship Id="rId10" Type="http://schemas.openxmlformats.org/officeDocument/2006/relationships/image" Target="../media/image18.png"/><Relationship Id="rId19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97659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Thấy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Mai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ra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vườn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nhắc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Mai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điều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cẩn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thận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kẻo</a:t>
            </a:r>
            <a:r>
              <a:rPr lang="en-US" sz="32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688624" y="1583531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Mai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4000" dirty="0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khóc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1"/>
          <p:cNvSpPr txBox="1"/>
          <p:nvPr/>
        </p:nvSpPr>
        <p:spPr>
          <a:xfrm>
            <a:off x="1688624" y="3291146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Vì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cành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hoa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gãy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đang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ứa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nhựa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30" y="1902372"/>
            <a:ext cx="7509883" cy="207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9521493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Avo" pitchFamily="2" charset="0"/>
                <a:ea typeface="SimSun" panose="02010600030101010101" pitchFamily="2" charset="-122"/>
                <a:cs typeface="+mn-cs"/>
              </a:rPr>
              <a:t>KHÔÛI ÑOÄNG</a:t>
            </a:r>
          </a:p>
        </p:txBody>
      </p:sp>
    </p:spTree>
    <p:extLst>
      <p:ext uri="{BB962C8B-B14F-4D97-AF65-F5344CB8AC3E}">
        <p14:creationId xmlns:p14="http://schemas.microsoft.com/office/powerpoint/2010/main" val="400769264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/>
          <p:nvPr/>
        </p:nvSpPr>
        <p:spPr>
          <a:xfrm>
            <a:off x="0" y="0"/>
            <a:ext cx="2466975" cy="77152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TËp ®äc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338" y="1933903"/>
            <a:ext cx="6725799" cy="26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433927" y="-155275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Tập đọc: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Chuyện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vườn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459844"/>
      </p:ext>
    </p:extLst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0204931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2960" y="262413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613" y="54451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14882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06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04" y="1250731"/>
            <a:ext cx="7283668" cy="4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1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89" y="77638"/>
            <a:ext cx="10405123" cy="6717542"/>
          </a:xfrm>
          <a:prstGeom prst="rect">
            <a:avLst/>
          </a:prstGeom>
        </p:spPr>
      </p:pic>
      <p:sp>
        <p:nvSpPr>
          <p:cNvPr id="6" name="6-Point Star 5"/>
          <p:cNvSpPr/>
          <p:nvPr/>
        </p:nvSpPr>
        <p:spPr>
          <a:xfrm>
            <a:off x="1551133" y="823898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9225767" y="823898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1757508" y="1789906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4481239" y="1700917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429239" y="2418269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4893989" y="2275925"/>
            <a:ext cx="412750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6-Point Star 12"/>
          <p:cNvSpPr/>
          <p:nvPr/>
        </p:nvSpPr>
        <p:spPr>
          <a:xfrm>
            <a:off x="6694034" y="2794507"/>
            <a:ext cx="412750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1783098" y="3808552"/>
            <a:ext cx="412750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1501527" y="4436915"/>
            <a:ext cx="412750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1381504" y="4822597"/>
            <a:ext cx="668731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1259457" y="5369585"/>
            <a:ext cx="662788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7910358" y="5107285"/>
            <a:ext cx="647045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4687614" y="5714658"/>
            <a:ext cx="690065" cy="28468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1675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341" y="574456"/>
            <a:ext cx="8782050" cy="5772150"/>
          </a:xfrm>
          <a:prstGeom prst="rect">
            <a:avLst/>
          </a:prstGeom>
        </p:spPr>
      </p:pic>
      <p:sp>
        <p:nvSpPr>
          <p:cNvPr id="39" name="6-Point Star 38"/>
          <p:cNvSpPr/>
          <p:nvPr/>
        </p:nvSpPr>
        <p:spPr>
          <a:xfrm>
            <a:off x="2042839" y="1358735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0" name="6-Point Star 39"/>
          <p:cNvSpPr/>
          <p:nvPr/>
        </p:nvSpPr>
        <p:spPr>
          <a:xfrm>
            <a:off x="2042839" y="2595563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6-Point Star 40"/>
          <p:cNvSpPr/>
          <p:nvPr/>
        </p:nvSpPr>
        <p:spPr>
          <a:xfrm>
            <a:off x="2042839" y="5027640"/>
            <a:ext cx="412750" cy="376238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109</Words>
  <Application>Microsoft Office PowerPoint</Application>
  <PresentationFormat>Widescreen</PresentationFormat>
  <Paragraphs>36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SimSun</vt:lpstr>
      <vt:lpstr>.VnAvant</vt:lpstr>
      <vt:lpstr>Arial</vt:lpstr>
      <vt:lpstr>Arial-SGK-TV</vt:lpstr>
      <vt:lpstr>Calibri</vt:lpstr>
      <vt:lpstr>Calibri Light</vt:lpstr>
      <vt:lpstr>等线</vt:lpstr>
      <vt:lpstr>Segoe UI</vt:lpstr>
      <vt:lpstr>Times New Roman</vt:lpstr>
      <vt:lpstr>UTM Avo</vt:lpstr>
      <vt:lpstr>VNI-Avo</vt:lpstr>
      <vt:lpstr>字魂17号-萌趣果冻体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2021-01-19T04:31:00Z</dcterms:created>
  <dcterms:modified xsi:type="dcterms:W3CDTF">2022-04-03T15:19:39Z</dcterms:modified>
</cp:coreProperties>
</file>