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4"/>
  </p:notesMasterIdLst>
  <p:sldIdLst>
    <p:sldId id="257" r:id="rId4"/>
    <p:sldId id="260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27490" y="0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Chuột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đáng</a:t>
            </a:r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0" dirty="0" err="1">
                <a:latin typeface="Segoe UI" panose="020B0502040204020203" pitchFamily="34" charset="0"/>
                <a:cs typeface="Segoe UI" panose="020B0502040204020203" pitchFamily="34" charset="0"/>
              </a:rPr>
              <a:t>yêu</a:t>
            </a:r>
            <a:endParaRPr lang="en-US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80" y="0"/>
            <a:ext cx="10706203" cy="6778869"/>
          </a:xfrm>
          <a:prstGeom prst="rect">
            <a:avLst/>
          </a:prstGeom>
        </p:spPr>
      </p:pic>
      <p:sp>
        <p:nvSpPr>
          <p:cNvPr id="5" name="Left Bracket 4"/>
          <p:cNvSpPr/>
          <p:nvPr/>
        </p:nvSpPr>
        <p:spPr>
          <a:xfrm>
            <a:off x="2602523" y="1494692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2631830" y="2402920"/>
            <a:ext cx="1348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2631830" y="3297271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2656740" y="4143719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5911361" y="1519283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5911361" y="2402919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5911361" y="3286037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>
            <a:off x="5911361" y="4169155"/>
            <a:ext cx="96715" cy="5890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88" y="0"/>
            <a:ext cx="10706203" cy="6778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46" y="1186961"/>
            <a:ext cx="40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211178"/>
            <a:ext cx="40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28" y="114300"/>
            <a:ext cx="8852159" cy="65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72" y="0"/>
            <a:ext cx="88469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Hay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chăng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dây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điện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71" y="4286708"/>
            <a:ext cx="5189383" cy="24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nhện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02" y="0"/>
            <a:ext cx="8846983" cy="43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 quay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tròn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2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cối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xay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lúa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Mồm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thở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ra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gió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quạt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hòm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1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Không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thèm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cỏ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sắt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808892"/>
            <a:ext cx="11218985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Segoe UI</vt:lpstr>
      <vt:lpstr>Segoe UI Semilight</vt:lpstr>
      <vt:lpstr>UTM Avo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9</cp:revision>
  <dcterms:created xsi:type="dcterms:W3CDTF">2021-01-17T13:41:27Z</dcterms:created>
  <dcterms:modified xsi:type="dcterms:W3CDTF">2022-04-03T15:17:37Z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