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93" r:id="rId3"/>
    <p:sldId id="304" r:id="rId4"/>
    <p:sldId id="295" r:id="rId5"/>
    <p:sldId id="277" r:id="rId6"/>
    <p:sldId id="296" r:id="rId7"/>
    <p:sldId id="297" r:id="rId8"/>
    <p:sldId id="301" r:id="rId9"/>
    <p:sldId id="298" r:id="rId10"/>
    <p:sldId id="302" r:id="rId11"/>
    <p:sldId id="299" r:id="rId12"/>
    <p:sldId id="300" r:id="rId13"/>
    <p:sldId id="278" r:id="rId14"/>
    <p:sldId id="305" r:id="rId15"/>
    <p:sldId id="270" r:id="rId16"/>
    <p:sldId id="306" r:id="rId17"/>
    <p:sldId id="307" r:id="rId18"/>
    <p:sldId id="311" r:id="rId19"/>
    <p:sldId id="312" r:id="rId20"/>
    <p:sldId id="308" r:id="rId21"/>
    <p:sldId id="313" r:id="rId22"/>
    <p:sldId id="309" r:id="rId23"/>
    <p:sldId id="310" r:id="rId24"/>
    <p:sldId id="315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85F"/>
    <a:srgbClr val="339933"/>
    <a:srgbClr val="00A650"/>
    <a:srgbClr val="F2701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11109698" y="1135014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2017966" y="333511"/>
            <a:ext cx="2059449" cy="6591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0D58FE-F615-43D4-BF89-BD7CED64342C}"/>
              </a:ext>
            </a:extLst>
          </p:cNvPr>
          <p:cNvGrpSpPr/>
          <p:nvPr userDrawn="1"/>
        </p:nvGrpSpPr>
        <p:grpSpPr>
          <a:xfrm>
            <a:off x="2307015" y="2834285"/>
            <a:ext cx="8858256" cy="1950889"/>
            <a:chOff x="2307015" y="2834285"/>
            <a:chExt cx="8858256" cy="19508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0C70F-0DB3-481E-AED3-3510CE31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07015" y="2834285"/>
              <a:ext cx="8858256" cy="1950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1F295-5AE1-47A4-AAD4-C8A58EA68C51}"/>
                </a:ext>
              </a:extLst>
            </p:cNvPr>
            <p:cNvSpPr/>
            <p:nvPr userDrawn="1"/>
          </p:nvSpPr>
          <p:spPr>
            <a:xfrm>
              <a:off x="2945713" y="3381105"/>
              <a:ext cx="695356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>
                  <a:solidFill>
                    <a:srgbClr val="00A650"/>
                  </a:solidFill>
                  <a:latin typeface="iCiel Cadena" panose="02000503000000020004" pitchFamily="2" charset="0"/>
                </a:rPr>
                <a:t>TỪ CHÚ BỒ CÂU ĐẾN IN-TƠ-NÉT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7C025C-6AF4-4AFF-8DBE-DBDED459E6B4}"/>
              </a:ext>
            </a:extLst>
          </p:cNvPr>
          <p:cNvGrpSpPr/>
          <p:nvPr userDrawn="1"/>
        </p:nvGrpSpPr>
        <p:grpSpPr>
          <a:xfrm>
            <a:off x="1145574" y="653102"/>
            <a:ext cx="1902117" cy="4151736"/>
            <a:chOff x="1145574" y="653102"/>
            <a:chExt cx="1902117" cy="41517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A4837D-E222-419C-AD28-2C53D77263F9}"/>
                </a:ext>
              </a:extLst>
            </p:cNvPr>
            <p:cNvGrpSpPr/>
            <p:nvPr userDrawn="1"/>
          </p:nvGrpSpPr>
          <p:grpSpPr>
            <a:xfrm>
              <a:off x="1145574" y="653102"/>
              <a:ext cx="1902117" cy="4151736"/>
              <a:chOff x="1145574" y="653102"/>
              <a:chExt cx="1902117" cy="41517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7902372-9593-49AA-9141-ACA15BD6ED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145574" y="653102"/>
                <a:ext cx="1902117" cy="4151736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137A329-79DE-4D40-9C8E-4B128BA11015}"/>
                  </a:ext>
                </a:extLst>
              </p:cNvPr>
              <p:cNvSpPr/>
              <p:nvPr userDrawn="1"/>
            </p:nvSpPr>
            <p:spPr>
              <a:xfrm>
                <a:off x="1326577" y="3116601"/>
                <a:ext cx="1520064" cy="1492093"/>
              </a:xfrm>
              <a:prstGeom prst="ellipse">
                <a:avLst/>
              </a:prstGeom>
              <a:solidFill>
                <a:srgbClr val="00A650"/>
              </a:solidFill>
              <a:ln>
                <a:solidFill>
                  <a:srgbClr val="00A6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D46BD-30DC-4737-B8E9-720A5BE20054}"/>
                </a:ext>
              </a:extLst>
            </p:cNvPr>
            <p:cNvSpPr txBox="1"/>
            <p:nvPr userDrawn="1"/>
          </p:nvSpPr>
          <p:spPr>
            <a:xfrm>
              <a:off x="1471002" y="3095973"/>
              <a:ext cx="1231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BÀI </a:t>
              </a:r>
            </a:p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FD904-59E9-4F88-B468-99339FB228BF}"/>
              </a:ext>
            </a:extLst>
          </p:cNvPr>
          <p:cNvSpPr txBox="1"/>
          <p:nvPr userDrawn="1"/>
        </p:nvSpPr>
        <p:spPr>
          <a:xfrm>
            <a:off x="3999095" y="415260"/>
            <a:ext cx="66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A650"/>
                </a:solidFill>
                <a:latin typeface="iCiel Cadena" panose="02000503000000020004" pitchFamily="2" charset="0"/>
              </a:rPr>
              <a:t>GIAO TIẾP VÀ KẾT NỐI</a:t>
            </a:r>
          </a:p>
        </p:txBody>
      </p:sp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microsoft.com/office/2007/relationships/hdphoto" Target="../media/hdphoto9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microsoft.com/office/2007/relationships/hdphoto" Target="../media/hdphoto4.wdp"/><Relationship Id="rId15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32.gif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6708C8-6D03-4C86-9C5D-D3AE37EC8E34}"/>
              </a:ext>
            </a:extLst>
          </p:cNvPr>
          <p:cNvSpPr txBox="1"/>
          <p:nvPr/>
        </p:nvSpPr>
        <p:spPr>
          <a:xfrm>
            <a:off x="76199" y="1565942"/>
            <a:ext cx="11858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1CEE9-52C1-44C3-A0E9-F5642542E29F}"/>
              </a:ext>
            </a:extLst>
          </p:cNvPr>
          <p:cNvSpPr txBox="1"/>
          <p:nvPr/>
        </p:nvSpPr>
        <p:spPr>
          <a:xfrm>
            <a:off x="2514219" y="550279"/>
            <a:ext cx="716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Loko" panose="020406030505060202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LUYỆN ĐỌC 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379012" y="179133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323115" y="2518228"/>
            <a:ext cx="254000" cy="522514"/>
            <a:chOff x="6701971" y="2764972"/>
            <a:chExt cx="254000" cy="52251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828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7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48604"/>
            <a:ext cx="1185817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255493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341BD-95EC-42EC-9561-FE612466512B}"/>
              </a:ext>
            </a:extLst>
          </p:cNvPr>
          <p:cNvCxnSpPr>
            <a:cxnSpLocks/>
          </p:cNvCxnSpPr>
          <p:nvPr/>
        </p:nvCxnSpPr>
        <p:spPr>
          <a:xfrm>
            <a:off x="9410166" y="2305639"/>
            <a:ext cx="1654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4E8387-2731-4AD2-B771-06EC0E233198}"/>
              </a:ext>
            </a:extLst>
          </p:cNvPr>
          <p:cNvSpPr txBox="1"/>
          <p:nvPr/>
        </p:nvSpPr>
        <p:spPr>
          <a:xfrm>
            <a:off x="255493" y="4341844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in-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36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1D798-2196-49C1-B2C9-E16EAD9E8ECC}"/>
              </a:ext>
            </a:extLst>
          </p:cNvPr>
          <p:cNvSpPr txBox="1"/>
          <p:nvPr/>
        </p:nvSpPr>
        <p:spPr>
          <a:xfrm>
            <a:off x="1957941" y="4341844"/>
            <a:ext cx="948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mạng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2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392558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1CB24-E0A8-498C-8BC9-211880708754}"/>
              </a:ext>
            </a:extLst>
          </p:cNvPr>
          <p:cNvGrpSpPr/>
          <p:nvPr/>
        </p:nvGrpSpPr>
        <p:grpSpPr>
          <a:xfrm>
            <a:off x="9521371" y="358414"/>
            <a:ext cx="2504926" cy="575090"/>
            <a:chOff x="6518032" y="1372820"/>
            <a:chExt cx="3540370" cy="830997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8C2EE8FD-D250-436E-A90A-6274E6921290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CEFF9E-F4EA-4B56-A875-70A6C49DDE93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bài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429000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A6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LUYỆN ĐỌC NHÓM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A6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10" name="Picture 2" descr="Clip nghệ thuật Đồ họa học sinh Vector Đồ họa mạng di động Giáo viên - học  sinh tiểu học png tải về - Miễn phí trong suốt Nhóm Xã Hội png">
            <a:extLst>
              <a:ext uri="{FF2B5EF4-FFF2-40B4-BE49-F238E27FC236}">
                <a16:creationId xmlns:a16="http://schemas.microsoft.com/office/drawing/2014/main" id="{02217DEB-C6EA-4500-89B2-4AFE8F09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44" y1="78542" x2="83667" y2="91250"/>
                        <a14:foregroundMark x1="17667" y1="60000" x2="42667" y2="66458"/>
                        <a14:foregroundMark x1="48333" y1="65208" x2="76444" y2="63958"/>
                        <a14:foregroundMark x1="77222" y1="70625" x2="77222" y2="84583"/>
                        <a14:foregroundMark x1="72333" y1="67292" x2="73889" y2="82917"/>
                        <a14:foregroundMark x1="9889" y1="95625" x2="16667" y2="76042"/>
                        <a14:foregroundMark x1="18000" y1="67083" x2="26333" y2="73125"/>
                        <a14:foregroundMark x1="86111" y1="50625" x2="87556" y2="59792"/>
                        <a14:foregroundMark x1="56222" y1="3542" x2="67222" y2="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56" y="3551244"/>
            <a:ext cx="5737682" cy="30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TRẢ LỜI CÂU HỎI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pic>
        <p:nvPicPr>
          <p:cNvPr id="3076" name="Picture 4" descr="Hình ảnh Bé Giơ Tay Trả Lời Câu Hỏi Mùa Tựu Trường, Clipart Lớp Học, đứa  Trẻ, Trường Mở miễn phí tải tập tin PNG PSDComment và Vector">
            <a:extLst>
              <a:ext uri="{FF2B5EF4-FFF2-40B4-BE49-F238E27FC236}">
                <a16:creationId xmlns:a16="http://schemas.microsoft.com/office/drawing/2014/main" id="{BAB89E73-9D9F-4399-9D45-F3FB3E4F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1563" l="625" r="100000">
                        <a14:foregroundMark x1="19531" y1="20000" x2="39063" y2="42500"/>
                        <a14:foregroundMark x1="21406" y1="41094" x2="30938" y2="60156"/>
                        <a14:foregroundMark x1="22344" y1="29531" x2="29531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67" y="2808513"/>
            <a:ext cx="4325260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36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A6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00A65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chai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4000" dirty="0">
                <a:solidFill>
                  <a:srgbClr val="231F2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" y="3303261"/>
            <a:ext cx="5080267" cy="30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á thư tình cảm động trong chai thủy tinh trên biển của thủy thủ Trung  Quốc: Gửi cho vị hôn thê nhưng cuối cùng chồng cô ấy không phải là anh">
            <a:extLst>
              <a:ext uri="{FF2B5EF4-FFF2-40B4-BE49-F238E27FC236}">
                <a16:creationId xmlns:a16="http://schemas.microsoft.com/office/drawing/2014/main" id="{3B3B8B2F-E208-440C-AD00-6CFE8E8B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48" y="3303260"/>
            <a:ext cx="4897531" cy="30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chặng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72" y="4162373"/>
            <a:ext cx="3862860" cy="23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8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0D8AD4DF-0DED-4504-8960-9A340015F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7" y="1484526"/>
            <a:ext cx="40957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0D50B380-F71D-4CC1-B6D8-ECDC2846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42" y="1399915"/>
            <a:ext cx="3434442" cy="34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8E85B9B0-2DFA-4ECC-8CCE-F647FB95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3" y="1484526"/>
            <a:ext cx="3265220" cy="32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AF9AF-06A8-4043-B111-88646B1330FB}"/>
              </a:ext>
            </a:extLst>
          </p:cNvPr>
          <p:cNvSpPr txBox="1"/>
          <p:nvPr/>
        </p:nvSpPr>
        <p:spPr>
          <a:xfrm>
            <a:off x="1135859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BF48D-D2B4-4084-AB87-7F6016FAA766}"/>
              </a:ext>
            </a:extLst>
          </p:cNvPr>
          <p:cNvSpPr txBox="1"/>
          <p:nvPr/>
        </p:nvSpPr>
        <p:spPr>
          <a:xfrm>
            <a:off x="4822862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F8F5-CC14-4748-971B-0007A5B45B3C}"/>
              </a:ext>
            </a:extLst>
          </p:cNvPr>
          <p:cNvSpPr txBox="1"/>
          <p:nvPr/>
        </p:nvSpPr>
        <p:spPr>
          <a:xfrm>
            <a:off x="8620483" y="4525143"/>
            <a:ext cx="3632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qua in-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6D41C3E9-855A-44D4-87DC-B1951BBFB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9" y="2079170"/>
            <a:ext cx="3479176" cy="44740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392FE1-561C-4F0C-A85A-C2B1020A3598}"/>
              </a:ext>
            </a:extLst>
          </p:cNvPr>
          <p:cNvGrpSpPr/>
          <p:nvPr/>
        </p:nvGrpSpPr>
        <p:grpSpPr>
          <a:xfrm>
            <a:off x="3711533" y="1191986"/>
            <a:ext cx="7840627" cy="4474028"/>
            <a:chOff x="3522848" y="1191986"/>
            <a:chExt cx="7840627" cy="4474028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8C966B2C-ED9D-475A-9E93-CE0A371ACF1F}"/>
                </a:ext>
              </a:extLst>
            </p:cNvPr>
            <p:cNvGrpSpPr/>
            <p:nvPr/>
          </p:nvGrpSpPr>
          <p:grpSpPr>
            <a:xfrm>
              <a:off x="3522848" y="1191986"/>
              <a:ext cx="7840627" cy="4474028"/>
              <a:chOff x="678" y="2328"/>
              <a:chExt cx="14704" cy="8316"/>
            </a:xfrm>
          </p:grpSpPr>
          <p:grpSp>
            <p:nvGrpSpPr>
              <p:cNvPr id="4" name="组合 8">
                <a:extLst>
                  <a:ext uri="{FF2B5EF4-FFF2-40B4-BE49-F238E27FC236}">
                    <a16:creationId xmlns:a16="http://schemas.microsoft.com/office/drawing/2014/main" id="{B00F8A7B-48A9-43BA-945D-F422340B5A9B}"/>
                  </a:ext>
                </a:extLst>
              </p:cNvPr>
              <p:cNvGrpSpPr/>
              <p:nvPr/>
            </p:nvGrpSpPr>
            <p:grpSpPr>
              <a:xfrm>
                <a:off x="678" y="2328"/>
                <a:ext cx="14704" cy="8316"/>
                <a:chOff x="1020" y="2328"/>
                <a:chExt cx="11012" cy="7804"/>
              </a:xfrm>
            </p:grpSpPr>
            <p:sp>
              <p:nvSpPr>
                <p:cNvPr id="6" name="云形 10">
                  <a:extLst>
                    <a:ext uri="{FF2B5EF4-FFF2-40B4-BE49-F238E27FC236}">
                      <a16:creationId xmlns:a16="http://schemas.microsoft.com/office/drawing/2014/main" id="{7EB2C03C-8826-4CE7-9777-24FE32CD57E2}"/>
                    </a:ext>
                  </a:extLst>
                </p:cNvPr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6D9AD1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" name="云形 11">
                  <a:extLst>
                    <a:ext uri="{FF2B5EF4-FFF2-40B4-BE49-F238E27FC236}">
                      <a16:creationId xmlns:a16="http://schemas.microsoft.com/office/drawing/2014/main" id="{06B49D3A-C421-4D5B-B191-644C6E19E37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604"/>
                </a:xfrm>
                <a:prstGeom prst="clou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2210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5" name="文本框 9">
                <a:extLst>
                  <a:ext uri="{FF2B5EF4-FFF2-40B4-BE49-F238E27FC236}">
                    <a16:creationId xmlns:a16="http://schemas.microsoft.com/office/drawing/2014/main" id="{0839A38B-E6D0-419D-98CA-F4A816F0B38B}"/>
                  </a:ext>
                </a:extLst>
              </p:cNvPr>
              <p:cNvSpPr txBox="1"/>
              <p:nvPr/>
            </p:nvSpPr>
            <p:spPr>
              <a:xfrm>
                <a:off x="2168" y="3719"/>
                <a:ext cx="12372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200000"/>
                  </a:lnSpc>
                  <a:defRPr sz="2000" b="0" i="0" spc="30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包图简圆体" panose="02010601030101010101" pitchFamily="2" charset="-122"/>
                    <a:ea typeface="包图简圆体" panose="02010601030101010101" pitchFamily="2" charset="-122"/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0" cap="none" spc="3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8">
              <a:extLst>
                <a:ext uri="{FF2B5EF4-FFF2-40B4-BE49-F238E27FC236}">
                  <a16:creationId xmlns:a16="http://schemas.microsoft.com/office/drawing/2014/main" id="{5B4AC2AB-F9CF-45CF-80BE-ADC4646EBB4D}"/>
                </a:ext>
              </a:extLst>
            </p:cNvPr>
            <p:cNvSpPr/>
            <p:nvPr/>
          </p:nvSpPr>
          <p:spPr>
            <a:xfrm>
              <a:off x="4282773" y="2314733"/>
              <a:ext cx="646317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7E7D0A0B-7AC7-4F3A-BEEE-4454B364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8" y="780596"/>
            <a:ext cx="4232609" cy="26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2F29B-2301-4304-A506-95036049FD3E}"/>
              </a:ext>
            </a:extLst>
          </p:cNvPr>
          <p:cNvSpPr txBox="1"/>
          <p:nvPr/>
        </p:nvSpPr>
        <p:spPr>
          <a:xfrm>
            <a:off x="693568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9D5A8-2031-433F-9373-0C94190D8045}"/>
              </a:ext>
            </a:extLst>
          </p:cNvPr>
          <p:cNvSpPr txBox="1"/>
          <p:nvPr/>
        </p:nvSpPr>
        <p:spPr>
          <a:xfrm>
            <a:off x="4483887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khói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28379C5E-84DC-4F8B-BE38-E83F41581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5018529" y="780596"/>
            <a:ext cx="2278743" cy="29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1D4C2-026F-4A03-871B-2ED54814C126}"/>
              </a:ext>
            </a:extLst>
          </p:cNvPr>
          <p:cNvSpPr txBox="1"/>
          <p:nvPr/>
        </p:nvSpPr>
        <p:spPr>
          <a:xfrm>
            <a:off x="8048806" y="4191315"/>
            <a:ext cx="4041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8" name="Picture 8" descr="Facebook - Wikipedia">
            <a:extLst>
              <a:ext uri="{FF2B5EF4-FFF2-40B4-BE49-F238E27FC236}">
                <a16:creationId xmlns:a16="http://schemas.microsoft.com/office/drawing/2014/main" id="{5B40ACAC-5D83-434B-BA08-B7D60A14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07" y="867909"/>
            <a:ext cx="1390330" cy="13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0A0DB48D-2BC0-42A5-A0A6-31794233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41" y="780596"/>
            <a:ext cx="1483768" cy="1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Bộ phận hỗ trợ của Apple (VN)">
            <a:extLst>
              <a:ext uri="{FF2B5EF4-FFF2-40B4-BE49-F238E27FC236}">
                <a16:creationId xmlns:a16="http://schemas.microsoft.com/office/drawing/2014/main" id="{694BB6B3-5AE8-49F3-AD38-B0A4C469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29" y="2482734"/>
            <a:ext cx="1484086" cy="14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99AB98E4-5902-487E-BE96-EAFC8D2C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06" y="2482734"/>
            <a:ext cx="1667438" cy="16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49A30E-AEE9-4437-B77B-E30382962D50}"/>
              </a:ext>
            </a:extLst>
          </p:cNvPr>
          <p:cNvGrpSpPr/>
          <p:nvPr/>
        </p:nvGrpSpPr>
        <p:grpSpPr>
          <a:xfrm>
            <a:off x="873985" y="802783"/>
            <a:ext cx="10444029" cy="4794665"/>
            <a:chOff x="949966" y="915721"/>
            <a:chExt cx="10711713" cy="4989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D0F61D-2BE7-4B4B-A7B4-42D9277ACC45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F4F7344-2258-4682-9774-E3305ECD13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7E7E392B-851C-4030-8BBB-8F9533513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D12050-7C38-4BC6-AB68-7B5B16C5E141}"/>
                </a:ext>
              </a:extLst>
            </p:cNvPr>
            <p:cNvSpPr/>
            <p:nvPr/>
          </p:nvSpPr>
          <p:spPr>
            <a:xfrm>
              <a:off x="1573784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6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300D61-7309-472C-9829-5BDBF2CD1E1B}"/>
                </a:ext>
              </a:extLst>
            </p:cNvPr>
            <p:cNvSpPr/>
            <p:nvPr/>
          </p:nvSpPr>
          <p:spPr>
            <a:xfrm>
              <a:off x="3993775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343254-837C-41F7-A3EE-E337F54775F9}"/>
                </a:ext>
              </a:extLst>
            </p:cNvPr>
            <p:cNvSpPr/>
            <p:nvPr/>
          </p:nvSpPr>
          <p:spPr>
            <a:xfrm>
              <a:off x="2266555" y="2974207"/>
              <a:ext cx="70016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chú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in-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-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B65EDF-2F7D-4127-80AE-9D7E6BB58894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21ED196-A8B4-4134-8AF5-E49DB5125B72}"/>
              </a:ext>
            </a:extLst>
          </p:cNvPr>
          <p:cNvSpPr/>
          <p:nvPr/>
        </p:nvSpPr>
        <p:spPr>
          <a:xfrm>
            <a:off x="9140926" y="5686286"/>
            <a:ext cx="2194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Arial" charset="0"/>
              </a:rPr>
              <a:t>TRANG 87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Duepuntozer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05" y="1644345"/>
            <a:ext cx="3227413" cy="19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4C452A22-4E4E-4B63-A42C-51DD904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56" y="1593717"/>
            <a:ext cx="2553196" cy="172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6BD3E37F-9C8A-496E-8D8D-2A4B0650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58" y="1384203"/>
            <a:ext cx="2140952" cy="214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9AC9679-D0B1-4221-ABEC-1C8433C2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87" y="1698273"/>
            <a:ext cx="2035463" cy="20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64BCABFA-0691-4C14-AB19-85912C2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88" y="3970961"/>
            <a:ext cx="2554468" cy="1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804EDB9E-E4BA-4326-A4EC-B44A5166E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7461721" y="3950634"/>
            <a:ext cx="1375269" cy="18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acebook - Wikipedia">
            <a:extLst>
              <a:ext uri="{FF2B5EF4-FFF2-40B4-BE49-F238E27FC236}">
                <a16:creationId xmlns:a16="http://schemas.microsoft.com/office/drawing/2014/main" id="{D1FA4894-C330-413B-9838-36F9E0A6D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12" y="3871733"/>
            <a:ext cx="832129" cy="8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F8F36753-0CCA-4FB4-BDEE-3DDC77B0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27" y="3871733"/>
            <a:ext cx="888052" cy="8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Bộ phận hỗ trợ của Apple (VN)">
            <a:extLst>
              <a:ext uri="{FF2B5EF4-FFF2-40B4-BE49-F238E27FC236}">
                <a16:creationId xmlns:a16="http://schemas.microsoft.com/office/drawing/2014/main" id="{0567A180-6646-4466-B8BF-80E7170E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48" y="5125207"/>
            <a:ext cx="888243" cy="8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D6198DBB-FC21-4AE3-AA92-24C2E17D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879" y="5015469"/>
            <a:ext cx="997981" cy="9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ọc Sinh Hình ảnh | Định dạng hình ảnh PNG 400478851| vn.lovepik.com">
            <a:extLst>
              <a:ext uri="{FF2B5EF4-FFF2-40B4-BE49-F238E27FC236}">
                <a16:creationId xmlns:a16="http://schemas.microsoft.com/office/drawing/2014/main" id="{3BCA055F-D570-4FE4-80C4-129679B5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88" b="97557" l="0" r="99535">
                        <a14:foregroundMark x1="42326" y1="86528" x2="41395" y2="95041"/>
                        <a14:foregroundMark x1="68953" y1="90600" x2="82907" y2="94375"/>
                        <a14:foregroundMark x1="57674" y1="61362" x2="61279" y2="67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" y="2062169"/>
            <a:ext cx="2869154" cy="45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AAF02A-1E07-46DE-A3B4-5BE4E39D7D8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68" y="1741185"/>
            <a:ext cx="851652" cy="9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6" y="456075"/>
            <a:ext cx="8721880" cy="2742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LUYỆN TẬP THEO VĂN BẢN ĐỌC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5E7D8-A86E-4885-AB16-CB11B4406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3633442" y="3356430"/>
            <a:ext cx="4925109" cy="3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3102F-95AC-4D56-B969-18E41B5FBBB1}"/>
              </a:ext>
            </a:extLst>
          </p:cNvPr>
          <p:cNvSpPr/>
          <p:nvPr/>
        </p:nvSpPr>
        <p:spPr>
          <a:xfrm>
            <a:off x="533400" y="1393995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19EA5B-91AD-49B3-9AA9-29BDFA7F521F}"/>
              </a:ext>
            </a:extLst>
          </p:cNvPr>
          <p:cNvSpPr/>
          <p:nvPr/>
        </p:nvSpPr>
        <p:spPr>
          <a:xfrm>
            <a:off x="3418070" y="140784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82F308-91DF-4997-B25E-BE08C5A17065}"/>
              </a:ext>
            </a:extLst>
          </p:cNvPr>
          <p:cNvSpPr/>
          <p:nvPr/>
        </p:nvSpPr>
        <p:spPr>
          <a:xfrm>
            <a:off x="6302740" y="1407848"/>
            <a:ext cx="2891947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chai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C0287D-EDF8-4469-B85A-473D8EE6D2FF}"/>
              </a:ext>
            </a:extLst>
          </p:cNvPr>
          <p:cNvSpPr/>
          <p:nvPr/>
        </p:nvSpPr>
        <p:spPr>
          <a:xfrm>
            <a:off x="9734372" y="1407848"/>
            <a:ext cx="172096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2D15C3-9425-4335-8986-9AEC1FD34C21}"/>
              </a:ext>
            </a:extLst>
          </p:cNvPr>
          <p:cNvSpPr/>
          <p:nvPr/>
        </p:nvSpPr>
        <p:spPr>
          <a:xfrm>
            <a:off x="1433660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0B2CB0-3B54-44DC-A0AD-9B04FCE7FC65}"/>
              </a:ext>
            </a:extLst>
          </p:cNvPr>
          <p:cNvSpPr/>
          <p:nvPr/>
        </p:nvSpPr>
        <p:spPr>
          <a:xfrm>
            <a:off x="4767898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75163D-3C35-4EAC-AADD-908A19BFBECD}"/>
              </a:ext>
            </a:extLst>
          </p:cNvPr>
          <p:cNvSpPr/>
          <p:nvPr/>
        </p:nvSpPr>
        <p:spPr>
          <a:xfrm>
            <a:off x="8102136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137">
            <a:extLst>
              <a:ext uri="{FF2B5EF4-FFF2-40B4-BE49-F238E27FC236}">
                <a16:creationId xmlns:a16="http://schemas.microsoft.com/office/drawing/2014/main" id="{B3FB632B-57C5-4634-8A7B-D941B816CB61}"/>
              </a:ext>
            </a:extLst>
          </p:cNvPr>
          <p:cNvSpPr txBox="1"/>
          <p:nvPr/>
        </p:nvSpPr>
        <p:spPr>
          <a:xfrm>
            <a:off x="156397" y="3560477"/>
            <a:ext cx="406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1" name="137">
            <a:extLst>
              <a:ext uri="{FF2B5EF4-FFF2-40B4-BE49-F238E27FC236}">
                <a16:creationId xmlns:a16="http://schemas.microsoft.com/office/drawing/2014/main" id="{14D6C8AA-D882-4640-A042-9191582AF031}"/>
              </a:ext>
            </a:extLst>
          </p:cNvPr>
          <p:cNvSpPr txBox="1"/>
          <p:nvPr/>
        </p:nvSpPr>
        <p:spPr>
          <a:xfrm>
            <a:off x="156397" y="5132603"/>
            <a:ext cx="48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845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5938 0.3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2903 0.29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0716 0.1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431 0.28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37709 0.54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16159 0.53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68633 0.389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4809BF-B52F-4C41-9B07-3CC8AFFD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35" y="1651836"/>
            <a:ext cx="3443617" cy="47828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F4F042-491F-4966-B0B1-919BE1FDE706}"/>
              </a:ext>
            </a:extLst>
          </p:cNvPr>
          <p:cNvGrpSpPr/>
          <p:nvPr/>
        </p:nvGrpSpPr>
        <p:grpSpPr>
          <a:xfrm>
            <a:off x="4000458" y="1591929"/>
            <a:ext cx="7586492" cy="1370930"/>
            <a:chOff x="1605689" y="2539189"/>
            <a:chExt cx="6178969" cy="4651498"/>
          </a:xfrm>
        </p:grpSpPr>
        <p:sp>
          <p:nvSpPr>
            <p:cNvPr id="14" name="任意多边形 35">
              <a:extLst>
                <a:ext uri="{FF2B5EF4-FFF2-40B4-BE49-F238E27FC236}">
                  <a16:creationId xmlns:a16="http://schemas.microsoft.com/office/drawing/2014/main" id="{4ACB2F3F-55E4-4942-9580-ABDBB212F393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AD89FF-690A-43DA-A960-3319DEFA33E0}"/>
                </a:ext>
              </a:extLst>
            </p:cNvPr>
            <p:cNvSpPr txBox="1"/>
            <p:nvPr/>
          </p:nvSpPr>
          <p:spPr>
            <a:xfrm>
              <a:off x="1701128" y="3664027"/>
              <a:ext cx="6083530" cy="2401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Nhờ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in-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tơ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nét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j-lt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(…).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9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24978" y="374452"/>
            <a:ext cx="5542044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 </a:t>
            </a:r>
            <a:endParaRPr kumimoji="0" lang="zh-CN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3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0674A-05D4-48B0-8B9D-E5990D01E342}"/>
              </a:ext>
            </a:extLst>
          </p:cNvPr>
          <p:cNvSpPr txBox="1"/>
          <p:nvPr/>
        </p:nvSpPr>
        <p:spPr>
          <a:xfrm>
            <a:off x="268815" y="1410827"/>
            <a:ext cx="7196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BCD8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CHÚC CÁC CON HỌC TỐT!</a:t>
            </a:r>
          </a:p>
        </p:txBody>
      </p:sp>
      <p:pic>
        <p:nvPicPr>
          <p:cNvPr id="14338" name="Picture 2" descr="Lehrer und schüler | Premium-Vektor">
            <a:extLst>
              <a:ext uri="{FF2B5EF4-FFF2-40B4-BE49-F238E27FC236}">
                <a16:creationId xmlns:a16="http://schemas.microsoft.com/office/drawing/2014/main" id="{66F82543-68EA-4512-8014-89A0C429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89" l="0" r="100000">
                        <a14:foregroundMark x1="14217" y1="78692" x2="87380" y2="79419"/>
                        <a14:foregroundMark x1="21246" y1="87651" x2="77316" y2="88378"/>
                        <a14:foregroundMark x1="86901" y1="63438" x2="93610" y2="62712"/>
                        <a14:foregroundMark x1="4952" y1="57627" x2="12300" y2="60048"/>
                        <a14:backgroundMark x1="8786" y1="53511" x2="10703" y2="56659"/>
                        <a14:backgroundMark x1="29872" y1="84746" x2="34185" y2="84504"/>
                        <a14:backgroundMark x1="46805" y1="85956" x2="51118" y2="85714"/>
                        <a14:backgroundMark x1="62780" y1="84746" x2="65815" y2="85714"/>
                        <a14:backgroundMark x1="77796" y1="76513" x2="80032" y2="78450"/>
                        <a14:backgroundMark x1="78275" y1="73850" x2="77157" y2="79419"/>
                        <a14:backgroundMark x1="88818" y1="61017" x2="92013" y2="58354"/>
                        <a14:backgroundMark x1="79393" y1="62712" x2="79393" y2="64165"/>
                        <a14:backgroundMark x1="61502" y1="73366" x2="62620" y2="75787"/>
                        <a14:backgroundMark x1="36901" y1="72155" x2="35942" y2="75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2688100"/>
            <a:ext cx="6320478" cy="41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24978" y="374452"/>
            <a:ext cx="5542044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 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Ngày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nay,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việc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thông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tin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dàng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viết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gọi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cho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khác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in-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nét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cũng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nhìn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nói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mình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dù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hai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đang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392558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2701F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9F2CF2-CE5F-4E28-8322-AB2F060EA932}"/>
              </a:ext>
            </a:extLst>
          </p:cNvPr>
          <p:cNvGrpSpPr/>
          <p:nvPr/>
        </p:nvGrpSpPr>
        <p:grpSpPr>
          <a:xfrm>
            <a:off x="10225314" y="392558"/>
            <a:ext cx="1799771" cy="575090"/>
            <a:chOff x="6518032" y="1372820"/>
            <a:chExt cx="3540370" cy="830997"/>
          </a:xfrm>
        </p:grpSpPr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id="{393A5320-5537-4B5B-A240-BFC3FCDAB28A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A365AD-FB9F-4F36-A002-FA9296F730DA}"/>
                </a:ext>
              </a:extLst>
            </p:cNvPr>
            <p:cNvSpPr txBox="1"/>
            <p:nvPr/>
          </p:nvSpPr>
          <p:spPr>
            <a:xfrm>
              <a:off x="6627463" y="1433540"/>
              <a:ext cx="33215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mẫu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6F6BE-31B4-40EE-83C1-13AC6F0C2AB9}"/>
              </a:ext>
            </a:extLst>
          </p:cNvPr>
          <p:cNvGrpSpPr/>
          <p:nvPr/>
        </p:nvGrpSpPr>
        <p:grpSpPr>
          <a:xfrm>
            <a:off x="10222888" y="363338"/>
            <a:ext cx="1802197" cy="575090"/>
            <a:chOff x="6513260" y="1372820"/>
            <a:chExt cx="3545142" cy="830997"/>
          </a:xfrm>
        </p:grpSpPr>
        <p:sp>
          <p:nvSpPr>
            <p:cNvPr id="9" name="任意多边形 35">
              <a:extLst>
                <a:ext uri="{FF2B5EF4-FFF2-40B4-BE49-F238E27FC236}">
                  <a16:creationId xmlns:a16="http://schemas.microsoft.com/office/drawing/2014/main" id="{9B201184-D618-4B06-8A49-E7C7F22D443D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CD24E-6EE4-4C3C-B22A-8F4FB65B9CD0}"/>
                </a:ext>
              </a:extLst>
            </p:cNvPr>
            <p:cNvSpPr txBox="1"/>
            <p:nvPr/>
          </p:nvSpPr>
          <p:spPr>
            <a:xfrm>
              <a:off x="6513260" y="1433540"/>
              <a:ext cx="34851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Chia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Times New Roman" panose="02020603050405020304" pitchFamily="18" charset="0"/>
                </a:rPr>
                <a:t>đoạn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C0F67-1A30-480B-B0A1-876A03720C64}"/>
              </a:ext>
            </a:extLst>
          </p:cNvPr>
          <p:cNvGrpSpPr/>
          <p:nvPr/>
        </p:nvGrpSpPr>
        <p:grpSpPr>
          <a:xfrm>
            <a:off x="9855201" y="358414"/>
            <a:ext cx="2171096" cy="575090"/>
            <a:chOff x="6518032" y="1372820"/>
            <a:chExt cx="3540370" cy="830997"/>
          </a:xfrm>
        </p:grpSpPr>
        <p:sp>
          <p:nvSpPr>
            <p:cNvPr id="16" name="任意多边形 35">
              <a:extLst>
                <a:ext uri="{FF2B5EF4-FFF2-40B4-BE49-F238E27FC236}">
                  <a16:creationId xmlns:a16="http://schemas.microsoft.com/office/drawing/2014/main" id="{99D3E1F0-AD8F-4AE7-86A1-9C9F9FDDAFD8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0F4875-87F6-471B-B5A0-B91F6245855F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nối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cs typeface="Times New Roman" panose="02020603050405020304" pitchFamily="18" charset="0"/>
                </a:rPr>
                <a:t>tiếp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B78B7B-5802-4F3A-898E-DCD1EB81CB11}"/>
              </a:ext>
            </a:extLst>
          </p:cNvPr>
          <p:cNvGrpSpPr/>
          <p:nvPr/>
        </p:nvGrpSpPr>
        <p:grpSpPr>
          <a:xfrm>
            <a:off x="121668" y="1058110"/>
            <a:ext cx="4249280" cy="3548180"/>
            <a:chOff x="0" y="1058110"/>
            <a:chExt cx="4249280" cy="3548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246BA2-6BE1-4B5C-8354-3D7C1CA9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21" name="6">
              <a:extLst>
                <a:ext uri="{FF2B5EF4-FFF2-40B4-BE49-F238E27FC236}">
                  <a16:creationId xmlns:a16="http://schemas.microsoft.com/office/drawing/2014/main" id="{C420FD2D-2FE3-4765-80E1-9072DA9F9973}"/>
                </a:ext>
              </a:extLst>
            </p:cNvPr>
            <p:cNvSpPr txBox="1"/>
            <p:nvPr/>
          </p:nvSpPr>
          <p:spPr>
            <a:xfrm>
              <a:off x="749414" y="2447479"/>
              <a:ext cx="27794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huấn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luyện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8F089-F4E0-4C89-8076-3111045A1FCA}"/>
              </a:ext>
            </a:extLst>
          </p:cNvPr>
          <p:cNvGrpSpPr/>
          <p:nvPr/>
        </p:nvGrpSpPr>
        <p:grpSpPr>
          <a:xfrm>
            <a:off x="4249281" y="1927524"/>
            <a:ext cx="4249280" cy="3548180"/>
            <a:chOff x="0" y="1058110"/>
            <a:chExt cx="4249280" cy="35481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DBA8B0-F8D8-4EED-9AEA-0C957949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5" name="6">
              <a:extLst>
                <a:ext uri="{FF2B5EF4-FFF2-40B4-BE49-F238E27FC236}">
                  <a16:creationId xmlns:a16="http://schemas.microsoft.com/office/drawing/2014/main" id="{88BBD6CF-9D44-4286-8DD8-B71019E68433}"/>
                </a:ext>
              </a:extLst>
            </p:cNvPr>
            <p:cNvSpPr txBox="1"/>
            <p:nvPr/>
          </p:nvSpPr>
          <p:spPr>
            <a:xfrm>
              <a:off x="764331" y="2509034"/>
              <a:ext cx="2720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chặng</a:t>
              </a:r>
              <a:r>
                <a:rPr lang="en-US" altLang="zh-CN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đường</a:t>
              </a:r>
              <a:endParaRPr lang="zh-C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782C51-1CD2-4F87-A62A-69EDD95D7F42}"/>
              </a:ext>
            </a:extLst>
          </p:cNvPr>
          <p:cNvGrpSpPr/>
          <p:nvPr/>
        </p:nvGrpSpPr>
        <p:grpSpPr>
          <a:xfrm>
            <a:off x="7942720" y="3309820"/>
            <a:ext cx="4249280" cy="3548180"/>
            <a:chOff x="0" y="1058110"/>
            <a:chExt cx="4249280" cy="35481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9339FE-2B91-4C28-9B97-B82C2D5E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8" name="6">
              <a:extLst>
                <a:ext uri="{FF2B5EF4-FFF2-40B4-BE49-F238E27FC236}">
                  <a16:creationId xmlns:a16="http://schemas.microsoft.com/office/drawing/2014/main" id="{2A8B4A28-2B30-4826-A8AF-4AD15DF880F0}"/>
                </a:ext>
              </a:extLst>
            </p:cNvPr>
            <p:cNvSpPr txBox="1"/>
            <p:nvPr/>
          </p:nvSpPr>
          <p:spPr>
            <a:xfrm>
              <a:off x="1002634" y="2454553"/>
              <a:ext cx="22440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in-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tơ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nét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44DA37-1CBE-4F6D-98AD-A872DBAE18A1}"/>
              </a:ext>
            </a:extLst>
          </p:cNvPr>
          <p:cNvSpPr txBox="1"/>
          <p:nvPr/>
        </p:nvSpPr>
        <p:spPr>
          <a:xfrm>
            <a:off x="3324978" y="215502"/>
            <a:ext cx="5542044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LUYỆN ĐỌC TỪ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0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314660"/>
            <a:ext cx="11858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Ngoài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trò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trực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khi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552215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66914" y="1590431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0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893748"/>
            <a:ext cx="1185817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xưa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huấn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nhớ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tốt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313550" y="115500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E1D8-A1F8-4E2B-8358-9571E7A23E47}"/>
              </a:ext>
            </a:extLst>
          </p:cNvPr>
          <p:cNvCxnSpPr>
            <a:cxnSpLocks/>
          </p:cNvCxnSpPr>
          <p:nvPr/>
        </p:nvCxnSpPr>
        <p:spPr>
          <a:xfrm>
            <a:off x="6067185" y="1654630"/>
            <a:ext cx="2191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DFD8D9-D636-42C7-972D-62719792B2DD}"/>
              </a:ext>
            </a:extLst>
          </p:cNvPr>
          <p:cNvSpPr txBox="1"/>
          <p:nvPr/>
        </p:nvSpPr>
        <p:spPr>
          <a:xfrm>
            <a:off x="166914" y="4557039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endParaRPr lang="en-US" sz="36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AA7D4-C17D-4690-9BE1-0E8278FE216F}"/>
              </a:ext>
            </a:extLst>
          </p:cNvPr>
          <p:cNvSpPr txBox="1"/>
          <p:nvPr/>
        </p:nvSpPr>
        <p:spPr>
          <a:xfrm>
            <a:off x="2377359" y="4557039"/>
            <a:ext cx="87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43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31CEE9-52C1-44C3-A0E9-F5642542E29F}"/>
              </a:ext>
            </a:extLst>
          </p:cNvPr>
          <p:cNvSpPr txBox="1"/>
          <p:nvPr/>
        </p:nvSpPr>
        <p:spPr>
          <a:xfrm>
            <a:off x="2514219" y="550279"/>
            <a:ext cx="716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字魂27号-布丁体" panose="00000505000000000000" pitchFamily="2" charset="-122"/>
                <a:cs typeface="Times New Roman" panose="02020603050405020304" pitchFamily="18" charset="0"/>
              </a:rPr>
              <a:t>LUYỆN ĐỌC CÂU</a:t>
            </a:r>
            <a:endParaRPr lang="en-US" sz="6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B2882-21C3-4589-BD3F-17E010BD5B6D}"/>
              </a:ext>
            </a:extLst>
          </p:cNvPr>
          <p:cNvSpPr txBox="1"/>
          <p:nvPr/>
        </p:nvSpPr>
        <p:spPr>
          <a:xfrm>
            <a:off x="257628" y="1788038"/>
            <a:ext cx="1167674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48571" y="1959429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841999" y="2752166"/>
            <a:ext cx="254000" cy="522514"/>
            <a:chOff x="6701971" y="2764972"/>
            <a:chExt cx="254000" cy="52251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828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70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63117"/>
            <a:ext cx="11858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đẩy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vài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23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491</TotalTime>
  <Words>969</Words>
  <Application>Microsoft Office PowerPoint</Application>
  <PresentationFormat>Widescreen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Arial-Rounded</vt:lpstr>
      <vt:lpstr>等线</vt:lpstr>
      <vt:lpstr>iCiel Cadena</vt:lpstr>
      <vt:lpstr>微软雅黑</vt:lpstr>
      <vt:lpstr>SVN-Gretoon</vt:lpstr>
      <vt:lpstr>SVN-Poky's</vt:lpstr>
      <vt:lpstr>字魂27号-布丁体</vt:lpstr>
      <vt:lpstr>思源黑体 CN Regular</vt:lpstr>
      <vt:lpstr>方正粗圆_GBK</vt:lpstr>
      <vt:lpstr>Arial</vt:lpstr>
      <vt:lpstr>Calibri</vt:lpstr>
      <vt:lpstr>Calibri Light</vt:lpstr>
      <vt:lpstr>HP001 4 hàng</vt:lpstr>
      <vt:lpstr>Times New Roman</vt:lpstr>
      <vt:lpstr>UTM Duepuntozero</vt:lpstr>
      <vt:lpstr>UTM Loko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Laptop</cp:lastModifiedBy>
  <cp:revision>181</cp:revision>
  <dcterms:created xsi:type="dcterms:W3CDTF">2021-08-21T07:02:17Z</dcterms:created>
  <dcterms:modified xsi:type="dcterms:W3CDTF">2022-04-15T08:41:39Z</dcterms:modified>
  <cp:category>9Slide.vn</cp:category>
</cp:coreProperties>
</file>