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3427C-325F-4EDC-A03C-05DB18B8E011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3EED1-150C-4909-ABC2-32E17324A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77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fld id="{D32BE8B2-6E33-44EB-929D-F903F0842E88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Baøi giaûi </a:t>
            </a:r>
          </a:p>
        </p:txBody>
      </p:sp>
    </p:spTree>
    <p:extLst>
      <p:ext uri="{BB962C8B-B14F-4D97-AF65-F5344CB8AC3E}">
        <p14:creationId xmlns:p14="http://schemas.microsoft.com/office/powerpoint/2010/main" val="3119958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fld id="{D9E97CB9-C75C-49A9-9DE6-87D168958660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Baøi giaûi </a:t>
            </a:r>
          </a:p>
        </p:txBody>
      </p:sp>
    </p:spTree>
    <p:extLst>
      <p:ext uri="{BB962C8B-B14F-4D97-AF65-F5344CB8AC3E}">
        <p14:creationId xmlns:p14="http://schemas.microsoft.com/office/powerpoint/2010/main" val="71762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66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9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42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3" y="219523"/>
            <a:ext cx="11613235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2"/>
            <a:ext cx="615189" cy="535539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3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4" y="1043376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6" y="6264687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3" y="6181473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62" y="5192335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7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4" y="906828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7" y="98942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902" y="9475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7" y="91794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4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4" y="1520708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7" y="160330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11" y="156140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5" y="153182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3" y="210993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3" y="2134588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3" y="221718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21" y="217528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4" y="214570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1" y="272381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8" y="2748467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4" y="283106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9" y="278916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3" y="2759586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41" y="3362346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23" y="344494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8" y="340304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32" y="3373465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40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50" y="3976224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33" y="40588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7" y="40169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41" y="398734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9" y="456545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9" y="4590104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41" y="46727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7" y="46308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50" y="4601223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7" y="517933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9" y="5203983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50" y="52865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5" y="524467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9" y="5215102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7" y="5817862"/>
            <a:ext cx="449375" cy="111035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9" y="59004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4" y="585855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9" y="582898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5" y="1491610"/>
            <a:ext cx="9867487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30" y="4047633"/>
            <a:ext cx="2301388" cy="1593767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8" y="3608293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defTabSz="3429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76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3" y="6418004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76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5" y="5626808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76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defTabSz="3429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76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123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7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4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85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8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6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28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95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7B29C-371E-4F8D-8BDE-AB9D8AFFA2CC}" type="datetimeFigureOut">
              <a:rPr lang="en-US" smtClean="0"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44C18-B996-4824-8463-365F7D2F7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C9A08D0-3DFB-44AE-B54C-CEA5C703DF6D}"/>
              </a:ext>
            </a:extLst>
          </p:cNvPr>
          <p:cNvSpPr txBox="1">
            <a:spLocks/>
          </p:cNvSpPr>
          <p:nvPr/>
        </p:nvSpPr>
        <p:spPr bwMode="auto">
          <a:xfrm>
            <a:off x="3200401" y="2057400"/>
            <a:ext cx="5445919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Aft>
                <a:spcPct val="0"/>
              </a:spcAft>
              <a:buNone/>
              <a:defRPr/>
            </a:pPr>
            <a:r>
              <a:rPr lang="en-US" altLang="vi-VN" sz="3000" b="1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vi-VN" sz="3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3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Aft>
                <a:spcPct val="0"/>
              </a:spcAft>
              <a:buNone/>
              <a:defRPr/>
            </a:pPr>
            <a:r>
              <a:rPr lang="en-US" alt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– TRANG 154 </a:t>
            </a:r>
          </a:p>
          <a:p>
            <a:pPr algn="ctr" eaLnBrk="0" fontAlgn="base" hangingPunct="0">
              <a:spcAft>
                <a:spcPct val="0"/>
              </a:spcAft>
              <a:buNone/>
              <a:defRPr/>
            </a:pPr>
            <a:endParaRPr lang="en-US" altLang="vi-VN" sz="30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P001 4 hàng" panose="020B0603050302020204" pitchFamily="34" charset="-93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017169" y="4953000"/>
            <a:ext cx="3986213" cy="1131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85763" indent="-385763" defTabSz="6858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 defTabSz="6858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 defTabSz="685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 defTabSz="685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 defTabSz="6858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Aft>
                <a:spcPct val="0"/>
              </a:spcAft>
              <a:buNone/>
            </a:pPr>
            <a:endParaRPr lang="en-US" altLang="en-US" sz="15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Aft>
                <a:spcPct val="0"/>
              </a:spcAft>
              <a:buNone/>
            </a:pPr>
            <a:endParaRPr lang="en-US" altLang="en-US" sz="2025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20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86"/>
            <a:ext cx="12192000" cy="6861786"/>
          </a:xfrm>
          <a:prstGeom prst="rect">
            <a:avLst/>
          </a:prstGeom>
        </p:spPr>
      </p:pic>
      <p:sp>
        <p:nvSpPr>
          <p:cNvPr id="2" name="AutoShape 7"/>
          <p:cNvSpPr>
            <a:spLocks noChangeArrowheads="1"/>
          </p:cNvSpPr>
          <p:nvPr/>
        </p:nvSpPr>
        <p:spPr bwMode="gray">
          <a:xfrm>
            <a:off x="4495800" y="533400"/>
            <a:ext cx="2971800" cy="6096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990033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KHỞI ĐỘNG</a:t>
            </a:r>
          </a:p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 bwMode="auto">
          <a:xfrm>
            <a:off x="685801" y="1173256"/>
            <a:ext cx="933423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1.Muốn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kern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2209800" y="2057400"/>
            <a:ext cx="381000" cy="228600"/>
          </a:xfrm>
          <a:prstGeom prst="rightArrow">
            <a:avLst>
              <a:gd name="adj1" fmla="val 26923"/>
              <a:gd name="adj2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3038" y="1880011"/>
            <a:ext cx="7192108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Ta </a:t>
            </a:r>
            <a:r>
              <a:rPr lang="en-US" sz="2800" b="1" dirty="0" err="1">
                <a:solidFill>
                  <a:srgbClr val="FF0000"/>
                </a:solidFill>
              </a:rPr>
              <a:t>lấy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độ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794239" y="2256175"/>
            <a:ext cx="969938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2.Muốn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kern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2224454" y="3069904"/>
            <a:ext cx="381000" cy="228600"/>
          </a:xfrm>
          <a:prstGeom prst="rightArrow">
            <a:avLst>
              <a:gd name="adj1" fmla="val 26923"/>
              <a:gd name="adj2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37692" y="2892515"/>
            <a:ext cx="7192108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ectangle 7"/>
          <p:cNvSpPr txBox="1">
            <a:spLocks noChangeArrowheads="1"/>
          </p:cNvSpPr>
          <p:nvPr/>
        </p:nvSpPr>
        <p:spPr bwMode="auto">
          <a:xfrm>
            <a:off x="794239" y="3367518"/>
            <a:ext cx="969938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3.Muốn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kern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2224454" y="4186371"/>
            <a:ext cx="381000" cy="228600"/>
          </a:xfrm>
          <a:prstGeom prst="rightArrow">
            <a:avLst>
              <a:gd name="adj1" fmla="val 26923"/>
              <a:gd name="adj2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7692" y="4008982"/>
            <a:ext cx="7382344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13" name="Rectangle 7"/>
          <p:cNvSpPr txBox="1">
            <a:spLocks noChangeArrowheads="1"/>
          </p:cNvSpPr>
          <p:nvPr/>
        </p:nvSpPr>
        <p:spPr bwMode="auto">
          <a:xfrm>
            <a:off x="685801" y="4455717"/>
            <a:ext cx="969938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4.Muốn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200" b="1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kern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>
            <a:off x="2209800" y="5279780"/>
            <a:ext cx="381000" cy="228600"/>
          </a:xfrm>
          <a:prstGeom prst="rightArrow">
            <a:avLst>
              <a:gd name="adj1" fmla="val 26923"/>
              <a:gd name="adj2" fmla="val 50000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23038" y="5102391"/>
            <a:ext cx="7192108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</a:p>
        </p:txBody>
      </p:sp>
    </p:spTree>
    <p:extLst>
      <p:ext uri="{BB962C8B-B14F-4D97-AF65-F5344CB8AC3E}">
        <p14:creationId xmlns:p14="http://schemas.microsoft.com/office/powerpoint/2010/main" val="190355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6" grpId="0" animBg="1"/>
      <p:bldP spid="7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124200" y="555338"/>
            <a:ext cx="62595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 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341077" y="1151835"/>
            <a:ext cx="50292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341077" y="2058343"/>
            <a:ext cx="5029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5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876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786"/>
            <a:ext cx="12192000" cy="6861786"/>
          </a:xfrm>
          <a:prstGeom prst="rect">
            <a:avLst/>
          </a:prstGeom>
        </p:spPr>
      </p:pic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341688" y="381001"/>
            <a:ext cx="5029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2195596" y="1515488"/>
            <a:ext cx="78037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2658208" y="2300324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cm 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6324600" y="2316356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 5 cm</a:t>
            </a:r>
          </a:p>
        </p:txBody>
      </p:sp>
      <p:sp>
        <p:nvSpPr>
          <p:cNvPr id="91147" name="Rectangle 11"/>
          <p:cNvSpPr>
            <a:spLocks noChangeArrowheads="1"/>
          </p:cNvSpPr>
          <p:nvPr/>
        </p:nvSpPr>
        <p:spPr bwMode="auto">
          <a:xfrm>
            <a:off x="3291621" y="3116542"/>
            <a:ext cx="11833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8" name="Rectangle 12"/>
          <p:cNvSpPr>
            <a:spLocks noChangeArrowheads="1"/>
          </p:cNvSpPr>
          <p:nvPr/>
        </p:nvSpPr>
        <p:spPr bwMode="auto">
          <a:xfrm>
            <a:off x="7535131" y="3116541"/>
            <a:ext cx="11833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9" name="Line 13"/>
          <p:cNvSpPr>
            <a:spLocks noChangeShapeType="1"/>
          </p:cNvSpPr>
          <p:nvPr/>
        </p:nvSpPr>
        <p:spPr bwMode="auto">
          <a:xfrm>
            <a:off x="6002338" y="3467100"/>
            <a:ext cx="17462" cy="33909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10" descr="Hình nền powerPoint 3 | Mầm non Gia Thượng"/>
          <p:cNvSpPr>
            <a:spLocks noChangeAspect="1" noChangeArrowheads="1"/>
          </p:cNvSpPr>
          <p:nvPr/>
        </p:nvSpPr>
        <p:spPr bwMode="auto">
          <a:xfrm>
            <a:off x="16732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12" descr="Hình nền powerPoint 3 | Mầm non Gia Thượng"/>
          <p:cNvSpPr>
            <a:spLocks noChangeAspect="1" noChangeArrowheads="1"/>
          </p:cNvSpPr>
          <p:nvPr/>
        </p:nvSpPr>
        <p:spPr bwMode="auto">
          <a:xfrm>
            <a:off x="182562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702533" y="3850463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 x 7 = 49 (cm</a:t>
            </a: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49 cm</a:t>
            </a: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715000" y="3861618"/>
            <a:ext cx="449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x 5 = 25 (cm</a:t>
            </a: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25 cm</a:t>
            </a:r>
            <a:r>
              <a:rPr lang="en-US" sz="2400" b="1" baseline="300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88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2" grpId="0" autoUpdateAnimBg="0"/>
      <p:bldP spid="91143" grpId="0" autoUpdateAnimBg="0"/>
      <p:bldP spid="91144" grpId="0" autoUpdateAnimBg="0"/>
      <p:bldP spid="91145" grpId="0" autoUpdateAnimBg="0"/>
      <p:bldP spid="91147" grpId="0" autoUpdateAnimBg="0"/>
      <p:bldP spid="91148" grpId="0" autoUpdateAnimBg="0"/>
      <p:bldP spid="91149" grpId="0" animBg="1" autoUpdateAnimBg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3786"/>
            <a:ext cx="12192000" cy="6861786"/>
          </a:xfrm>
          <a:prstGeom prst="rect">
            <a:avLst/>
          </a:prstGeom>
        </p:spPr>
      </p:pic>
      <p:sp>
        <p:nvSpPr>
          <p:cNvPr id="96383" name="Rectangle 127"/>
          <p:cNvSpPr>
            <a:spLocks noChangeArrowheads="1"/>
          </p:cNvSpPr>
          <p:nvPr/>
        </p:nvSpPr>
        <p:spPr bwMode="auto">
          <a:xfrm>
            <a:off x="1438102" y="448408"/>
            <a:ext cx="90276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: 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ốp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)ng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men,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10cm .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ốp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–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sp>
        <p:nvSpPr>
          <p:cNvPr id="4" name="Left Brace 3"/>
          <p:cNvSpPr/>
          <p:nvPr/>
        </p:nvSpPr>
        <p:spPr bwMode="auto">
          <a:xfrm rot="16200000">
            <a:off x="9021456" y="3630306"/>
            <a:ext cx="208453" cy="608135"/>
          </a:xfrm>
          <a:prstGeom prst="leftBrac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latin typeface="VNI-Times" pitchFamily="2" charset="0"/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7010401" y="2018446"/>
            <a:ext cx="606669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7617070" y="2018446"/>
            <a:ext cx="606669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8226669" y="2018446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8821615" y="2018446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8821615" y="2590800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8212015" y="2590800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7010400" y="2018446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7619999" y="2590800"/>
            <a:ext cx="609600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8821614" y="3163154"/>
            <a:ext cx="608134" cy="572354"/>
          </a:xfrm>
          <a:prstGeom prst="rect">
            <a:avLst/>
          </a:prstGeom>
          <a:solidFill>
            <a:srgbClr val="FFFF00"/>
          </a:solidFill>
          <a:ln w="28575">
            <a:solidFill>
              <a:sysClr val="windowText" lastClr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endParaRPr lang="en-US" altLang="en-US" sz="1600" kern="0">
              <a:solidFill>
                <a:srgbClr val="33CCFF"/>
              </a:solidFill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8590816" y="3934373"/>
            <a:ext cx="106973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  <a:r>
              <a:rPr lang="en-US" altLang="en-US" sz="2800" b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182930" y="2304623"/>
            <a:ext cx="6455753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một viên gạch men là :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x 10 = 100 (cm</a:t>
            </a:r>
            <a:r>
              <a:rPr lang="vi-VN" altLang="en-US" sz="2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mảng tường được ốp thêm là :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x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 (cm</a:t>
            </a:r>
            <a:r>
              <a:rPr lang="vi-VN" altLang="en-US" sz="2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vi-V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 cm</a:t>
            </a:r>
            <a:r>
              <a:rPr lang="vi-VN" altLang="en-US" sz="2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vi-VN" altLang="en-US" b="1" dirty="0">
                <a:solidFill>
                  <a:srgbClr val="3131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1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83" grpId="0"/>
      <p:bldP spid="4" grpId="0" animBg="1"/>
      <p:bldP spid="15" grpId="0" autoUpdateAnimBg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86"/>
            <a:ext cx="12192000" cy="6861786"/>
          </a:xfrm>
          <a:prstGeom prst="rect">
            <a:avLst/>
          </a:prstGeom>
        </p:spPr>
      </p:pic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1866900" y="587375"/>
            <a:ext cx="8458200" cy="10668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: 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ABCD 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EGHI (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en-US" sz="320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lang="en-US" sz="320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2886167" y="2177256"/>
            <a:ext cx="271145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60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7101480" y="1677988"/>
            <a:ext cx="2247026" cy="2043112"/>
          </a:xfrm>
          <a:prstGeom prst="rect">
            <a:avLst/>
          </a:prstGeom>
          <a:solidFill>
            <a:srgbClr val="92D050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60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2362200" y="1752601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5383306" y="1744663"/>
            <a:ext cx="336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7655" name="Text Box 10"/>
          <p:cNvSpPr txBox="1">
            <a:spLocks noChangeArrowheads="1"/>
          </p:cNvSpPr>
          <p:nvPr/>
        </p:nvSpPr>
        <p:spPr bwMode="auto">
          <a:xfrm>
            <a:off x="5383307" y="3228976"/>
            <a:ext cx="244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2398714" y="3281363"/>
            <a:ext cx="304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27658" name="Text Box 13"/>
          <p:cNvSpPr txBox="1">
            <a:spLocks noChangeArrowheads="1"/>
          </p:cNvSpPr>
          <p:nvPr/>
        </p:nvSpPr>
        <p:spPr bwMode="auto">
          <a:xfrm>
            <a:off x="2087748" y="2435039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3cm</a:t>
            </a:r>
          </a:p>
        </p:txBody>
      </p:sp>
      <p:sp>
        <p:nvSpPr>
          <p:cNvPr id="27659" name="Text Box 14"/>
          <p:cNvSpPr txBox="1">
            <a:spLocks noChangeArrowheads="1"/>
          </p:cNvSpPr>
          <p:nvPr/>
        </p:nvSpPr>
        <p:spPr bwMode="auto">
          <a:xfrm>
            <a:off x="6667500" y="13208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27660" name="Text Box 15"/>
          <p:cNvSpPr txBox="1">
            <a:spLocks noChangeArrowheads="1"/>
          </p:cNvSpPr>
          <p:nvPr/>
        </p:nvSpPr>
        <p:spPr bwMode="auto">
          <a:xfrm>
            <a:off x="9227204" y="129176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G</a:t>
            </a:r>
          </a:p>
        </p:txBody>
      </p:sp>
      <p:sp>
        <p:nvSpPr>
          <p:cNvPr id="27661" name="Text Box 16"/>
          <p:cNvSpPr txBox="1">
            <a:spLocks noChangeArrowheads="1"/>
          </p:cNvSpPr>
          <p:nvPr/>
        </p:nvSpPr>
        <p:spPr bwMode="auto">
          <a:xfrm>
            <a:off x="9256432" y="3509964"/>
            <a:ext cx="762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H</a:t>
            </a:r>
          </a:p>
        </p:txBody>
      </p:sp>
      <p:sp>
        <p:nvSpPr>
          <p:cNvPr id="27663" name="Text Box 18"/>
          <p:cNvSpPr txBox="1">
            <a:spLocks noChangeArrowheads="1"/>
          </p:cNvSpPr>
          <p:nvPr/>
        </p:nvSpPr>
        <p:spPr bwMode="auto">
          <a:xfrm>
            <a:off x="7786781" y="3668946"/>
            <a:ext cx="12861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 4 cm</a:t>
            </a:r>
          </a:p>
        </p:txBody>
      </p:sp>
      <p:sp>
        <p:nvSpPr>
          <p:cNvPr id="104467" name="Text Box 19"/>
          <p:cNvSpPr txBox="1">
            <a:spLocks noChangeArrowheads="1"/>
          </p:cNvSpPr>
          <p:nvPr/>
        </p:nvSpPr>
        <p:spPr bwMode="auto">
          <a:xfrm>
            <a:off x="2326129" y="4272432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4468" name="Text Box 20"/>
          <p:cNvSpPr txBox="1">
            <a:spLocks noChangeArrowheads="1"/>
          </p:cNvSpPr>
          <p:nvPr/>
        </p:nvSpPr>
        <p:spPr bwMode="auto">
          <a:xfrm>
            <a:off x="2326129" y="4831622"/>
            <a:ext cx="78641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Hai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xăng-ti-mét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 </a:t>
            </a: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3575297" y="3311339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5cm</a:t>
            </a: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6705600" y="3478417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49898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animBg="1"/>
      <p:bldP spid="104467" grpId="0"/>
      <p:bldP spid="1044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283704" y="3124200"/>
            <a:ext cx="0" cy="3733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8"/>
          <p:cNvSpPr txBox="1">
            <a:spLocks noChangeArrowheads="1"/>
          </p:cNvSpPr>
          <p:nvPr/>
        </p:nvSpPr>
        <p:spPr>
          <a:xfrm>
            <a:off x="817185" y="3124200"/>
            <a:ext cx="4759704" cy="3657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( 5 + 3 ) x 2  = 16 ( cm )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EGHI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x 4  = 16 ( cm 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5 x 3 = 15 ( 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kern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5692037" y="2662536"/>
            <a:ext cx="11833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8"/>
          <p:cNvSpPr txBox="1">
            <a:spLocks noChangeArrowheads="1"/>
          </p:cNvSpPr>
          <p:nvPr/>
        </p:nvSpPr>
        <p:spPr>
          <a:xfrm>
            <a:off x="7006481" y="3099079"/>
            <a:ext cx="4671167" cy="3657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400" b="1" kern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EGHI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4 x 4 = 16 ( 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xăng-ti-mét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16 – 15 = 1 ( 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None/>
              <a:defRPr/>
            </a:pP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a) 16cm, 16cm</a:t>
            </a:r>
          </a:p>
          <a:p>
            <a:pPr eaLnBrk="1" hangingPunct="1">
              <a:buNone/>
              <a:defRPr/>
            </a:pP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b) 15cm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16cm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1cm</a:t>
            </a:r>
            <a:r>
              <a:rPr lang="vi-VN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400" b="1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2803040" y="885496"/>
            <a:ext cx="271145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160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018353" y="386228"/>
            <a:ext cx="2247026" cy="2043112"/>
          </a:xfrm>
          <a:prstGeom prst="rect">
            <a:avLst/>
          </a:prstGeom>
          <a:solidFill>
            <a:srgbClr val="92D050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60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2279073" y="460841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300179" y="452903"/>
            <a:ext cx="336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5300180" y="1937216"/>
            <a:ext cx="244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315587" y="198960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004621" y="1143279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3cm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6584373" y="2904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9144077" y="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9173305" y="2218204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7703654" y="2377186"/>
            <a:ext cx="12653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 4 cm</a:t>
            </a:r>
          </a:p>
        </p:txBody>
      </p: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3492170" y="2019579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 5cm</a:t>
            </a: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6622473" y="2186657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99156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webjong_illustrations_1009418_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WordArt 4"/>
          <p:cNvSpPr>
            <a:spLocks noChangeArrowheads="1" noChangeShapeType="1" noTextEdit="1"/>
          </p:cNvSpPr>
          <p:nvPr/>
        </p:nvSpPr>
        <p:spPr bwMode="auto">
          <a:xfrm>
            <a:off x="2514601" y="3276601"/>
            <a:ext cx="7781925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</a:t>
            </a:r>
          </a:p>
        </p:txBody>
      </p:sp>
    </p:spTree>
    <p:extLst>
      <p:ext uri="{BB962C8B-B14F-4D97-AF65-F5344CB8AC3E}">
        <p14:creationId xmlns:p14="http://schemas.microsoft.com/office/powerpoint/2010/main" val="141097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505</Words>
  <Application>Microsoft Office PowerPoint</Application>
  <PresentationFormat>Widescreen</PresentationFormat>
  <Paragraphs>87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HP001 4 hàng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10</cp:revision>
  <dcterms:created xsi:type="dcterms:W3CDTF">2022-03-21T09:29:53Z</dcterms:created>
  <dcterms:modified xsi:type="dcterms:W3CDTF">2022-03-27T00:24:55Z</dcterms:modified>
</cp:coreProperties>
</file>