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3" r:id="rId6"/>
  </p:sldMasterIdLst>
  <p:notesMasterIdLst>
    <p:notesMasterId r:id="rId24"/>
  </p:notesMasterIdLst>
  <p:sldIdLst>
    <p:sldId id="256" r:id="rId7"/>
    <p:sldId id="2007577119" r:id="rId8"/>
    <p:sldId id="2007577122" r:id="rId9"/>
    <p:sldId id="2007577123" r:id="rId10"/>
    <p:sldId id="2007577124" r:id="rId11"/>
    <p:sldId id="2007577125" r:id="rId12"/>
    <p:sldId id="2007577126" r:id="rId13"/>
    <p:sldId id="2884" r:id="rId14"/>
    <p:sldId id="2007577128" r:id="rId15"/>
    <p:sldId id="2007577129" r:id="rId16"/>
    <p:sldId id="2892" r:id="rId17"/>
    <p:sldId id="2007577116" r:id="rId18"/>
    <p:sldId id="2007577121" r:id="rId19"/>
    <p:sldId id="265" r:id="rId20"/>
    <p:sldId id="2893" r:id="rId21"/>
    <p:sldId id="2007577120" r:id="rId22"/>
    <p:sldId id="20075771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F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trừ (không nhớ) trong phạm vi 1000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việc tính toán trong trường hợp có hai dấu phép tính cộng, trừ trong phạm vi các số và phép tính đã học.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ScaleX="158752" custScaleY="146173" custLinFactNeighborX="-30417" custLinFactNeighborY="18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ScaleY="17973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56725" y="256725"/>
          <a:ext cx="1711502" cy="11980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599026"/>
        <a:ext cx="1198051" cy="513451"/>
      </dsp:txXfrm>
    </dsp:sp>
    <dsp:sp modelId="{F97EB1BA-22EF-49EF-A4D2-6FF056CB5200}">
      <dsp:nvSpPr>
        <dsp:cNvPr id="0" name=""/>
        <dsp:cNvSpPr/>
      </dsp:nvSpPr>
      <dsp:spPr>
        <a:xfrm rot="5400000">
          <a:off x="4724909" y="-3526857"/>
          <a:ext cx="1112476" cy="8166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trừ (không nhớ) trong phạm vi 1000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98052" y="54307"/>
        <a:ext cx="8111884" cy="1003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42113" y="265126"/>
          <a:ext cx="1573167" cy="119271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8115" y="671254"/>
        <a:ext cx="1192712" cy="380455"/>
      </dsp:txXfrm>
    </dsp:sp>
    <dsp:sp modelId="{F97EB1BA-22EF-49EF-A4D2-6FF056CB5200}">
      <dsp:nvSpPr>
        <dsp:cNvPr id="0" name=""/>
        <dsp:cNvSpPr/>
      </dsp:nvSpPr>
      <dsp:spPr>
        <a:xfrm rot="5400000">
          <a:off x="4489751" y="-3220675"/>
          <a:ext cx="1273664" cy="7755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việc tính toán trong trường hợp có hai dấu phép tính cộng, trừ trong phạm vi các số và phép tính đã học.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248648" y="82603"/>
        <a:ext cx="7693697" cy="1149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con khỉ đang đứng để đến bài mới ạ</a:t>
            </a:r>
          </a:p>
        </p:txBody>
      </p:sp>
    </p:spTree>
    <p:extLst>
      <p:ext uri="{BB962C8B-B14F-4D97-AF65-F5344CB8AC3E}">
        <p14:creationId xmlns:p14="http://schemas.microsoft.com/office/powerpoint/2010/main" val="376865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khỉ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1544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39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5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4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2.png"/><Relationship Id="rId5" Type="http://schemas.openxmlformats.org/officeDocument/2006/relationships/image" Target="../media/image78.gif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4.xml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48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11" Type="http://schemas.openxmlformats.org/officeDocument/2006/relationships/slide" Target="slide6.xml"/><Relationship Id="rId5" Type="http://schemas.openxmlformats.org/officeDocument/2006/relationships/image" Target="../media/image44.jp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slide" Target="slide3.xml"/><Relationship Id="rId4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microsoft.com/office/2007/relationships/hdphoto" Target="../media/hdphoto2.wdp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35306" y="1047575"/>
            <a:ext cx="11356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51616202"/>
              </p:ext>
            </p:extLst>
          </p:nvPr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3029476"/>
              </p:ext>
            </p:extLst>
          </p:nvPr>
        </p:nvGraphicFramePr>
        <p:xfrm>
          <a:off x="1371599" y="3704980"/>
          <a:ext cx="9281159" cy="164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530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id="{CDCA11FE-E53B-4AAE-BF44-9EB6FEC701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872" y="16994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id="{34E184D8-6972-4D51-A072-E2CE04DCA097}"/>
              </a:ext>
            </a:extLst>
          </p:cNvPr>
          <p:cNvGrpSpPr/>
          <p:nvPr/>
        </p:nvGrpSpPr>
        <p:grpSpPr>
          <a:xfrm>
            <a:off x="1552649" y="1153350"/>
            <a:ext cx="6154437" cy="1247656"/>
            <a:chOff x="1296327" y="1647588"/>
            <a:chExt cx="4382024" cy="1247656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id="{0EE8D62B-7FD2-404E-937B-7750DA377741}"/>
              </a:ext>
            </a:extLst>
          </p:cNvPr>
          <p:cNvGrpSpPr/>
          <p:nvPr/>
        </p:nvGrpSpPr>
        <p:grpSpPr>
          <a:xfrm>
            <a:off x="1363153" y="265501"/>
            <a:ext cx="7937016" cy="1247656"/>
            <a:chOff x="1296327" y="1647588"/>
            <a:chExt cx="5988754" cy="1247656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75638"/>
            <a:chOff x="1183343" y="1464304"/>
            <a:chExt cx="7030148" cy="67563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ô che </a:t>
              </a:r>
              <a:r>
                <a:rPr lang="en-US" sz="360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mưa </a:t>
              </a: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 hợp.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grpSp>
        <p:nvGrpSpPr>
          <p:cNvPr id="7" name="Google Shape;3400;p13">
            <a:extLst>
              <a:ext uri="{FF2B5EF4-FFF2-40B4-BE49-F238E27FC236}">
                <a16:creationId xmlns:a16="http://schemas.microsoft.com/office/drawing/2014/main" id="{82706101-10CC-4954-8BB7-7D744D6B3651}"/>
              </a:ext>
            </a:extLst>
          </p:cNvPr>
          <p:cNvGrpSpPr/>
          <p:nvPr/>
        </p:nvGrpSpPr>
        <p:grpSpPr>
          <a:xfrm>
            <a:off x="763831" y="1179149"/>
            <a:ext cx="2519201" cy="2137389"/>
            <a:chOff x="1045182" y="1179149"/>
            <a:chExt cx="2519201" cy="2137389"/>
          </a:xfrm>
        </p:grpSpPr>
        <p:grpSp>
          <p:nvGrpSpPr>
            <p:cNvPr id="8" name="Google Shape;3401;p13">
              <a:extLst>
                <a:ext uri="{FF2B5EF4-FFF2-40B4-BE49-F238E27FC236}">
                  <a16:creationId xmlns:a16="http://schemas.microsoft.com/office/drawing/2014/main" id="{EED6D349-F939-433F-997E-7792EB7A90A5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24" name="Google Shape;3402;p13" descr="Cartoon Cloud - Cliparts.co">
                <a:extLst>
                  <a:ext uri="{FF2B5EF4-FFF2-40B4-BE49-F238E27FC236}">
                    <a16:creationId xmlns:a16="http://schemas.microsoft.com/office/drawing/2014/main" id="{8FDC3E49-9BE5-418E-81F3-9D863F16804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3403;p13">
                <a:extLst>
                  <a:ext uri="{FF2B5EF4-FFF2-40B4-BE49-F238E27FC236}">
                    <a16:creationId xmlns:a16="http://schemas.microsoft.com/office/drawing/2014/main" id="{4E0E6595-0B7F-4111-ABFC-4988D382C9B1}"/>
                  </a:ext>
                </a:extLst>
              </p:cNvPr>
              <p:cNvSpPr txBox="1"/>
              <p:nvPr/>
            </p:nvSpPr>
            <p:spPr>
              <a:xfrm>
                <a:off x="-2498744" y="-144463"/>
                <a:ext cx="2390775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362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150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3404;p13">
              <a:extLst>
                <a:ext uri="{FF2B5EF4-FFF2-40B4-BE49-F238E27FC236}">
                  <a16:creationId xmlns:a16="http://schemas.microsoft.com/office/drawing/2014/main" id="{D0552D1E-615E-4FC1-8090-9C940C7CC3F2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22" name="Google Shape;3405;p13">
                <a:extLst>
                  <a:ext uri="{FF2B5EF4-FFF2-40B4-BE49-F238E27FC236}">
                    <a16:creationId xmlns:a16="http://schemas.microsoft.com/office/drawing/2014/main" id="{96D7BD0D-F3E4-4595-ACA5-9D6C0BE6E2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19870DF-2241-4DED-8A6B-C67C87B6B05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3407;p13">
              <a:extLst>
                <a:ext uri="{FF2B5EF4-FFF2-40B4-BE49-F238E27FC236}">
                  <a16:creationId xmlns:a16="http://schemas.microsoft.com/office/drawing/2014/main" id="{A4DEC6D6-E62D-46EE-96DA-75DEC71BC06D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20" name="Google Shape;3408;p13">
                <a:extLst>
                  <a:ext uri="{FF2B5EF4-FFF2-40B4-BE49-F238E27FC236}">
                    <a16:creationId xmlns:a16="http://schemas.microsoft.com/office/drawing/2014/main" id="{9E523C07-A016-43AE-9928-5BA2567295E0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2552A9D1-C8D2-47D6-A369-44E63D2634D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oogle Shape;3410;p13">
              <a:extLst>
                <a:ext uri="{FF2B5EF4-FFF2-40B4-BE49-F238E27FC236}">
                  <a16:creationId xmlns:a16="http://schemas.microsoft.com/office/drawing/2014/main" id="{25FFC91F-C072-42B8-980F-587824686751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8" name="Google Shape;3411;p13">
                <a:extLst>
                  <a:ext uri="{FF2B5EF4-FFF2-40B4-BE49-F238E27FC236}">
                    <a16:creationId xmlns:a16="http://schemas.microsoft.com/office/drawing/2014/main" id="{3B10F997-0E77-4E94-846B-75F5DFC5807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AD2CD87-E783-4825-BBF7-90BA6AE5868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3413;p13">
              <a:extLst>
                <a:ext uri="{FF2B5EF4-FFF2-40B4-BE49-F238E27FC236}">
                  <a16:creationId xmlns:a16="http://schemas.microsoft.com/office/drawing/2014/main" id="{C2B61ACF-AFFA-405D-9506-65EC5053A77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" name="Google Shape;3414;p13">
                <a:extLst>
                  <a:ext uri="{FF2B5EF4-FFF2-40B4-BE49-F238E27FC236}">
                    <a16:creationId xmlns:a16="http://schemas.microsoft.com/office/drawing/2014/main" id="{DE8316B0-CB17-43C5-A408-33EC27651FF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F0AF1DB-7325-4E0E-A087-8DD071BA241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oogle Shape;3416;p13">
              <a:extLst>
                <a:ext uri="{FF2B5EF4-FFF2-40B4-BE49-F238E27FC236}">
                  <a16:creationId xmlns:a16="http://schemas.microsoft.com/office/drawing/2014/main" id="{1B212425-846E-4B6B-8046-58DF3E51C238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" name="Google Shape;3417;p13">
                <a:extLst>
                  <a:ext uri="{FF2B5EF4-FFF2-40B4-BE49-F238E27FC236}">
                    <a16:creationId xmlns:a16="http://schemas.microsoft.com/office/drawing/2014/main" id="{4503791A-A0D8-4D3A-B8A3-75EEAC7E284F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B0561FA-4AC6-4250-9BAB-B3CA31F1784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" name="Google Shape;3419;p13">
            <a:extLst>
              <a:ext uri="{FF2B5EF4-FFF2-40B4-BE49-F238E27FC236}">
                <a16:creationId xmlns:a16="http://schemas.microsoft.com/office/drawing/2014/main" id="{E014AA8C-72B5-4D0E-8BB7-27A44D543C7B}"/>
              </a:ext>
            </a:extLst>
          </p:cNvPr>
          <p:cNvGrpSpPr/>
          <p:nvPr/>
        </p:nvGrpSpPr>
        <p:grpSpPr>
          <a:xfrm>
            <a:off x="3432924" y="1179149"/>
            <a:ext cx="2410598" cy="2137389"/>
            <a:chOff x="1045182" y="1179149"/>
            <a:chExt cx="2410598" cy="2137389"/>
          </a:xfrm>
        </p:grpSpPr>
        <p:grpSp>
          <p:nvGrpSpPr>
            <p:cNvPr id="27" name="Google Shape;3420;p13">
              <a:extLst>
                <a:ext uri="{FF2B5EF4-FFF2-40B4-BE49-F238E27FC236}">
                  <a16:creationId xmlns:a16="http://schemas.microsoft.com/office/drawing/2014/main" id="{D338582C-AE27-4FBB-90B5-D73FC32E4E05}"/>
                </a:ext>
              </a:extLst>
            </p:cNvPr>
            <p:cNvGrpSpPr/>
            <p:nvPr/>
          </p:nvGrpSpPr>
          <p:grpSpPr>
            <a:xfrm>
              <a:off x="1045182" y="1179149"/>
              <a:ext cx="2410598" cy="1914525"/>
              <a:chOff x="-2627170" y="-782744"/>
              <a:chExt cx="2410598" cy="1914525"/>
            </a:xfrm>
          </p:grpSpPr>
          <p:pic>
            <p:nvPicPr>
              <p:cNvPr id="43" name="Google Shape;3421;p13" descr="Cartoon Cloud - Cliparts.co">
                <a:extLst>
                  <a:ext uri="{FF2B5EF4-FFF2-40B4-BE49-F238E27FC236}">
                    <a16:creationId xmlns:a16="http://schemas.microsoft.com/office/drawing/2014/main" id="{B4E5A286-9B89-4349-9E81-1897A5BC3270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Google Shape;3422;p13">
                <a:extLst>
                  <a:ext uri="{FF2B5EF4-FFF2-40B4-BE49-F238E27FC236}">
                    <a16:creationId xmlns:a16="http://schemas.microsoft.com/office/drawing/2014/main" id="{8AFAA232-AD9F-4E15-AF21-517745D1A586}"/>
                  </a:ext>
                </a:extLst>
              </p:cNvPr>
              <p:cNvSpPr txBox="1"/>
              <p:nvPr/>
            </p:nvSpPr>
            <p:spPr>
              <a:xfrm>
                <a:off x="-2544760" y="-114032"/>
                <a:ext cx="2328188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729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407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3423;p13">
              <a:extLst>
                <a:ext uri="{FF2B5EF4-FFF2-40B4-BE49-F238E27FC236}">
                  <a16:creationId xmlns:a16="http://schemas.microsoft.com/office/drawing/2014/main" id="{1336F6B4-5CCD-4D5B-BEB6-BC21023BDB4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41" name="Google Shape;3424;p13">
                <a:extLst>
                  <a:ext uri="{FF2B5EF4-FFF2-40B4-BE49-F238E27FC236}">
                    <a16:creationId xmlns:a16="http://schemas.microsoft.com/office/drawing/2014/main" id="{80C0EE4A-B388-48A9-8EFF-202EB22C54C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2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5888429-4AB8-4509-810E-ABCE2F7A9C5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3426;p13">
              <a:extLst>
                <a:ext uri="{FF2B5EF4-FFF2-40B4-BE49-F238E27FC236}">
                  <a16:creationId xmlns:a16="http://schemas.microsoft.com/office/drawing/2014/main" id="{D22D3A58-9978-47BF-82F3-2725A152A89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39" name="Google Shape;3427;p13">
                <a:extLst>
                  <a:ext uri="{FF2B5EF4-FFF2-40B4-BE49-F238E27FC236}">
                    <a16:creationId xmlns:a16="http://schemas.microsoft.com/office/drawing/2014/main" id="{029336B9-2A4C-4D44-95E7-28961D444B3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5EA2141B-900D-405A-8AA2-B881A0AA94B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429;p13">
              <a:extLst>
                <a:ext uri="{FF2B5EF4-FFF2-40B4-BE49-F238E27FC236}">
                  <a16:creationId xmlns:a16="http://schemas.microsoft.com/office/drawing/2014/main" id="{65BE7113-1F1D-4546-9C48-5F199B2E30D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37" name="Google Shape;3430;p13">
                <a:extLst>
                  <a:ext uri="{FF2B5EF4-FFF2-40B4-BE49-F238E27FC236}">
                    <a16:creationId xmlns:a16="http://schemas.microsoft.com/office/drawing/2014/main" id="{886987FE-EA2E-4CFE-BB10-8DE6EA53FEB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BE4E39C-49CE-429F-B066-3EBBEBD406D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3432;p13">
              <a:extLst>
                <a:ext uri="{FF2B5EF4-FFF2-40B4-BE49-F238E27FC236}">
                  <a16:creationId xmlns:a16="http://schemas.microsoft.com/office/drawing/2014/main" id="{ECD39A41-AD6A-4C2D-801F-170ABF77ECE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35" name="Google Shape;3433;p13">
                <a:extLst>
                  <a:ext uri="{FF2B5EF4-FFF2-40B4-BE49-F238E27FC236}">
                    <a16:creationId xmlns:a16="http://schemas.microsoft.com/office/drawing/2014/main" id="{0A78D10B-9CB2-43FC-BAEA-2A58E243E99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9719934-84E8-474D-94ED-07E92B34CD5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435;p13">
              <a:extLst>
                <a:ext uri="{FF2B5EF4-FFF2-40B4-BE49-F238E27FC236}">
                  <a16:creationId xmlns:a16="http://schemas.microsoft.com/office/drawing/2014/main" id="{9B60F0DF-595F-4072-81EF-ED6B669C61C0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33" name="Google Shape;3436;p13">
                <a:extLst>
                  <a:ext uri="{FF2B5EF4-FFF2-40B4-BE49-F238E27FC236}">
                    <a16:creationId xmlns:a16="http://schemas.microsoft.com/office/drawing/2014/main" id="{5D157603-F9EA-418E-ADEB-287B990CAC5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4B971B8-EDF5-4A8E-AE05-AFF790F9D46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5" name="Google Shape;3438;p13">
            <a:extLst>
              <a:ext uri="{FF2B5EF4-FFF2-40B4-BE49-F238E27FC236}">
                <a16:creationId xmlns:a16="http://schemas.microsoft.com/office/drawing/2014/main" id="{9C87707E-8A10-4CA0-83AD-3CCF340B2A75}"/>
              </a:ext>
            </a:extLst>
          </p:cNvPr>
          <p:cNvGrpSpPr/>
          <p:nvPr/>
        </p:nvGrpSpPr>
        <p:grpSpPr>
          <a:xfrm>
            <a:off x="6105691" y="1179149"/>
            <a:ext cx="2519201" cy="2137389"/>
            <a:chOff x="1045182" y="1179149"/>
            <a:chExt cx="2519201" cy="2137389"/>
          </a:xfrm>
        </p:grpSpPr>
        <p:grpSp>
          <p:nvGrpSpPr>
            <p:cNvPr id="46" name="Google Shape;3439;p13">
              <a:extLst>
                <a:ext uri="{FF2B5EF4-FFF2-40B4-BE49-F238E27FC236}">
                  <a16:creationId xmlns:a16="http://schemas.microsoft.com/office/drawing/2014/main" id="{6833B900-86D7-4F7F-BD41-8A9612E77836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62" name="Google Shape;3440;p13" descr="Cartoon Cloud - Cliparts.co">
                <a:extLst>
                  <a:ext uri="{FF2B5EF4-FFF2-40B4-BE49-F238E27FC236}">
                    <a16:creationId xmlns:a16="http://schemas.microsoft.com/office/drawing/2014/main" id="{800AD56C-91F2-43D7-AB24-D4CF350FE44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Google Shape;3441;p13">
                <a:extLst>
                  <a:ext uri="{FF2B5EF4-FFF2-40B4-BE49-F238E27FC236}">
                    <a16:creationId xmlns:a16="http://schemas.microsoft.com/office/drawing/2014/main" id="{19918C9A-53BD-44BC-91D2-780F4D769FA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390774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474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374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oogle Shape;3442;p13">
              <a:extLst>
                <a:ext uri="{FF2B5EF4-FFF2-40B4-BE49-F238E27FC236}">
                  <a16:creationId xmlns:a16="http://schemas.microsoft.com/office/drawing/2014/main" id="{189B335E-4154-4C16-9A16-C91D2C70B68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60" name="Google Shape;3443;p13">
                <a:extLst>
                  <a:ext uri="{FF2B5EF4-FFF2-40B4-BE49-F238E27FC236}">
                    <a16:creationId xmlns:a16="http://schemas.microsoft.com/office/drawing/2014/main" id="{66CFB60A-6BB6-487C-9EF9-D253C9A1655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1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D9FAE369-90AD-4D5B-91ED-50299ECEFB8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3445;p13">
              <a:extLst>
                <a:ext uri="{FF2B5EF4-FFF2-40B4-BE49-F238E27FC236}">
                  <a16:creationId xmlns:a16="http://schemas.microsoft.com/office/drawing/2014/main" id="{88404D44-732F-4E62-AF7C-18B3FF498E88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58" name="Google Shape;3446;p13">
                <a:extLst>
                  <a:ext uri="{FF2B5EF4-FFF2-40B4-BE49-F238E27FC236}">
                    <a16:creationId xmlns:a16="http://schemas.microsoft.com/office/drawing/2014/main" id="{39D43948-611E-4D3B-93F0-EBFF83C4FA4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8DED949-85F8-414E-BE62-D1E308376478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3448;p13">
              <a:extLst>
                <a:ext uri="{FF2B5EF4-FFF2-40B4-BE49-F238E27FC236}">
                  <a16:creationId xmlns:a16="http://schemas.microsoft.com/office/drawing/2014/main" id="{04763B26-6666-4F9A-83B0-B5CA317A20EF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56" name="Google Shape;3449;p13">
                <a:extLst>
                  <a:ext uri="{FF2B5EF4-FFF2-40B4-BE49-F238E27FC236}">
                    <a16:creationId xmlns:a16="http://schemas.microsoft.com/office/drawing/2014/main" id="{EDD17F0E-F652-45F4-80F7-2AD310813D0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D3B6BAF-485B-425F-B52F-6E9892B562F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oogle Shape;3451;p13">
              <a:extLst>
                <a:ext uri="{FF2B5EF4-FFF2-40B4-BE49-F238E27FC236}">
                  <a16:creationId xmlns:a16="http://schemas.microsoft.com/office/drawing/2014/main" id="{5A7114D6-05DC-4407-8E89-2C289BFB5C93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54" name="Google Shape;3452;p13">
                <a:extLst>
                  <a:ext uri="{FF2B5EF4-FFF2-40B4-BE49-F238E27FC236}">
                    <a16:creationId xmlns:a16="http://schemas.microsoft.com/office/drawing/2014/main" id="{F18BC241-D4D3-4C93-AABC-8F45923D6CF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F31E7CA-EFD9-4184-A7BD-318237DBE87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3454;p13">
              <a:extLst>
                <a:ext uri="{FF2B5EF4-FFF2-40B4-BE49-F238E27FC236}">
                  <a16:creationId xmlns:a16="http://schemas.microsoft.com/office/drawing/2014/main" id="{34ACD87D-BD36-43FA-A67C-81E318B8EC8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52" name="Google Shape;3455;p13">
                <a:extLst>
                  <a:ext uri="{FF2B5EF4-FFF2-40B4-BE49-F238E27FC236}">
                    <a16:creationId xmlns:a16="http://schemas.microsoft.com/office/drawing/2014/main" id="{BC7BB41D-DFF9-4E5F-BA97-CC52CA43D08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7BEAA1B-2303-44B1-AF5A-9C091A36C90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4" name="Google Shape;3457;p13">
            <a:extLst>
              <a:ext uri="{FF2B5EF4-FFF2-40B4-BE49-F238E27FC236}">
                <a16:creationId xmlns:a16="http://schemas.microsoft.com/office/drawing/2014/main" id="{5A9105C1-27D5-4AA8-B0F4-A9189E3F8841}"/>
              </a:ext>
            </a:extLst>
          </p:cNvPr>
          <p:cNvGrpSpPr/>
          <p:nvPr/>
        </p:nvGrpSpPr>
        <p:grpSpPr>
          <a:xfrm>
            <a:off x="8728768" y="1179149"/>
            <a:ext cx="2623077" cy="2137389"/>
            <a:chOff x="1045182" y="1179149"/>
            <a:chExt cx="2623077" cy="2137389"/>
          </a:xfrm>
        </p:grpSpPr>
        <p:grpSp>
          <p:nvGrpSpPr>
            <p:cNvPr id="65" name="Google Shape;3458;p13">
              <a:extLst>
                <a:ext uri="{FF2B5EF4-FFF2-40B4-BE49-F238E27FC236}">
                  <a16:creationId xmlns:a16="http://schemas.microsoft.com/office/drawing/2014/main" id="{5003BB0A-3864-4838-9BD7-E9A950224BE4}"/>
                </a:ext>
              </a:extLst>
            </p:cNvPr>
            <p:cNvGrpSpPr/>
            <p:nvPr/>
          </p:nvGrpSpPr>
          <p:grpSpPr>
            <a:xfrm>
              <a:off x="1045182" y="1179149"/>
              <a:ext cx="2623077" cy="1914525"/>
              <a:chOff x="-2627170" y="-782744"/>
              <a:chExt cx="2623077" cy="1914525"/>
            </a:xfrm>
          </p:grpSpPr>
          <p:pic>
            <p:nvPicPr>
              <p:cNvPr id="80" name="Google Shape;3459;p13" descr="Cartoon Cloud - Cliparts.co">
                <a:extLst>
                  <a:ext uri="{FF2B5EF4-FFF2-40B4-BE49-F238E27FC236}">
                    <a16:creationId xmlns:a16="http://schemas.microsoft.com/office/drawing/2014/main" id="{353708CE-D746-49B7-94E3-0988E90F82C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3460;p13">
                <a:extLst>
                  <a:ext uri="{FF2B5EF4-FFF2-40B4-BE49-F238E27FC236}">
                    <a16:creationId xmlns:a16="http://schemas.microsoft.com/office/drawing/2014/main" id="{9DAE4EAB-3B1A-4EC1-909F-5A6110D61E1B}"/>
                  </a:ext>
                </a:extLst>
              </p:cNvPr>
              <p:cNvSpPr txBox="1"/>
              <p:nvPr/>
            </p:nvSpPr>
            <p:spPr>
              <a:xfrm>
                <a:off x="-2544905" y="-141075"/>
                <a:ext cx="2540812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835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30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3461;p13">
              <a:extLst>
                <a:ext uri="{FF2B5EF4-FFF2-40B4-BE49-F238E27FC236}">
                  <a16:creationId xmlns:a16="http://schemas.microsoft.com/office/drawing/2014/main" id="{9C388990-3790-4163-8F68-4D29061C006B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78" name="Google Shape;3462;p13">
                <a:extLst>
                  <a:ext uri="{FF2B5EF4-FFF2-40B4-BE49-F238E27FC236}">
                    <a16:creationId xmlns:a16="http://schemas.microsoft.com/office/drawing/2014/main" id="{DB0F5A58-D675-466B-B304-7712049E760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9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30B524-56A9-4FCC-8920-A3A16B1452C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3464;p13">
              <a:extLst>
                <a:ext uri="{FF2B5EF4-FFF2-40B4-BE49-F238E27FC236}">
                  <a16:creationId xmlns:a16="http://schemas.microsoft.com/office/drawing/2014/main" id="{010E441A-B3AB-4A37-B889-17F7F0F52ABD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74" name="Google Shape;3465;p13">
                <a:extLst>
                  <a:ext uri="{FF2B5EF4-FFF2-40B4-BE49-F238E27FC236}">
                    <a16:creationId xmlns:a16="http://schemas.microsoft.com/office/drawing/2014/main" id="{5C93F565-A018-4912-A9BD-9596431ECDEF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466;p13">
                <a:extLst>
                  <a:ext uri="{FF2B5EF4-FFF2-40B4-BE49-F238E27FC236}">
                    <a16:creationId xmlns:a16="http://schemas.microsoft.com/office/drawing/2014/main" id="{A97B5D48-C27F-4220-B05E-3374E39594CE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305B4C9C-8C21-44BB-A5BE-BBE630F81D0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19F6681-6083-4733-9E55-CFA0C84814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" name="Google Shape;3469;p13">
              <a:extLst>
                <a:ext uri="{FF2B5EF4-FFF2-40B4-BE49-F238E27FC236}">
                  <a16:creationId xmlns:a16="http://schemas.microsoft.com/office/drawing/2014/main" id="{9F0562D1-0471-421E-97A1-C8E3A25D93DE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72" name="Google Shape;3470;p13">
                <a:extLst>
                  <a:ext uri="{FF2B5EF4-FFF2-40B4-BE49-F238E27FC236}">
                    <a16:creationId xmlns:a16="http://schemas.microsoft.com/office/drawing/2014/main" id="{0A908C11-C85B-4252-A609-2EA34863438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3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90EB0B50-88A6-4576-83FD-1175E25712F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Google Shape;3472;p13">
              <a:extLst>
                <a:ext uri="{FF2B5EF4-FFF2-40B4-BE49-F238E27FC236}">
                  <a16:creationId xmlns:a16="http://schemas.microsoft.com/office/drawing/2014/main" id="{AF1642F4-C1AA-448D-8D78-50891F074A8E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70" name="Google Shape;3473;p13">
                <a:extLst>
                  <a:ext uri="{FF2B5EF4-FFF2-40B4-BE49-F238E27FC236}">
                    <a16:creationId xmlns:a16="http://schemas.microsoft.com/office/drawing/2014/main" id="{0BC99F0A-4669-4D81-860B-45336D5F880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1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0DEDDDF-1311-4A76-89BA-9061B1A6BEE7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2" name="Google Shape;3475;p13">
            <a:extLst>
              <a:ext uri="{FF2B5EF4-FFF2-40B4-BE49-F238E27FC236}">
                <a16:creationId xmlns:a16="http://schemas.microsoft.com/office/drawing/2014/main" id="{34ACA684-5819-4C6C-AC25-327D273C92D2}"/>
              </a:ext>
            </a:extLst>
          </p:cNvPr>
          <p:cNvGrpSpPr/>
          <p:nvPr/>
        </p:nvGrpSpPr>
        <p:grpSpPr>
          <a:xfrm>
            <a:off x="690352" y="3692915"/>
            <a:ext cx="2732755" cy="2885290"/>
            <a:chOff x="690352" y="3692915"/>
            <a:chExt cx="2732755" cy="2885290"/>
          </a:xfrm>
        </p:grpSpPr>
        <p:pic>
          <p:nvPicPr>
            <p:cNvPr id="83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23640E2D-DEEB-42ED-A6E3-62F96A934A4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3477;p13">
              <a:extLst>
                <a:ext uri="{FF2B5EF4-FFF2-40B4-BE49-F238E27FC236}">
                  <a16:creationId xmlns:a16="http://schemas.microsoft.com/office/drawing/2014/main" id="{EAE9C662-96F8-4E91-9401-5E9C555E461F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647565"/>
              <a:chOff x="1238228" y="4587596"/>
              <a:chExt cx="956240" cy="647565"/>
            </a:xfrm>
          </p:grpSpPr>
          <p:sp>
            <p:nvSpPr>
              <p:cNvPr id="85" name="Google Shape;3478;p13">
                <a:extLst>
                  <a:ext uri="{FF2B5EF4-FFF2-40B4-BE49-F238E27FC236}">
                    <a16:creationId xmlns:a16="http://schemas.microsoft.com/office/drawing/2014/main" id="{A4F2A169-D02F-4F8A-98D3-ABDC455F1F9A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479;p13">
                <a:extLst>
                  <a:ext uri="{FF2B5EF4-FFF2-40B4-BE49-F238E27FC236}">
                    <a16:creationId xmlns:a16="http://schemas.microsoft.com/office/drawing/2014/main" id="{23B364F1-46C5-42EF-8EE1-E11E9775C9D8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" name="Google Shape;3480;p13">
            <a:extLst>
              <a:ext uri="{FF2B5EF4-FFF2-40B4-BE49-F238E27FC236}">
                <a16:creationId xmlns:a16="http://schemas.microsoft.com/office/drawing/2014/main" id="{FD67493D-6298-47B5-8515-06CF8CA9E6B8}"/>
              </a:ext>
            </a:extLst>
          </p:cNvPr>
          <p:cNvGrpSpPr/>
          <p:nvPr/>
        </p:nvGrpSpPr>
        <p:grpSpPr>
          <a:xfrm>
            <a:off x="3234218" y="3652265"/>
            <a:ext cx="2732755" cy="2885290"/>
            <a:chOff x="4091468" y="3652265"/>
            <a:chExt cx="2732755" cy="2885290"/>
          </a:xfrm>
        </p:grpSpPr>
        <p:pic>
          <p:nvPicPr>
            <p:cNvPr id="88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6B72E73-1142-4447-85B0-6B5D2DAE992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3482;p13">
              <a:extLst>
                <a:ext uri="{FF2B5EF4-FFF2-40B4-BE49-F238E27FC236}">
                  <a16:creationId xmlns:a16="http://schemas.microsoft.com/office/drawing/2014/main" id="{15C15332-DD1E-4641-9B02-19BC060099A3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646447"/>
              <a:chOff x="1238228" y="4587480"/>
              <a:chExt cx="957045" cy="646447"/>
            </a:xfrm>
          </p:grpSpPr>
          <p:sp>
            <p:nvSpPr>
              <p:cNvPr id="90" name="Google Shape;3483;p13">
                <a:extLst>
                  <a:ext uri="{FF2B5EF4-FFF2-40B4-BE49-F238E27FC236}">
                    <a16:creationId xmlns:a16="http://schemas.microsoft.com/office/drawing/2014/main" id="{105E2EA9-B4DB-4804-8FE0-AEDA8A76E082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484;p13">
                <a:extLst>
                  <a:ext uri="{FF2B5EF4-FFF2-40B4-BE49-F238E27FC236}">
                    <a16:creationId xmlns:a16="http://schemas.microsoft.com/office/drawing/2014/main" id="{AC52ABDF-881C-456B-8F32-3EE1BB34AA4A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" name="Google Shape;3485;p13">
            <a:extLst>
              <a:ext uri="{FF2B5EF4-FFF2-40B4-BE49-F238E27FC236}">
                <a16:creationId xmlns:a16="http://schemas.microsoft.com/office/drawing/2014/main" id="{A2E10EC0-ACE2-4DED-9FAE-E3E51ED26728}"/>
              </a:ext>
            </a:extLst>
          </p:cNvPr>
          <p:cNvGrpSpPr/>
          <p:nvPr/>
        </p:nvGrpSpPr>
        <p:grpSpPr>
          <a:xfrm>
            <a:off x="5851768" y="3652149"/>
            <a:ext cx="2732755" cy="2885290"/>
            <a:chOff x="5851768" y="3652149"/>
            <a:chExt cx="2732755" cy="2885290"/>
          </a:xfrm>
        </p:grpSpPr>
        <p:pic>
          <p:nvPicPr>
            <p:cNvPr id="93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CAD7CAA7-8CEE-46F0-A7DB-93830E76A22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3487;p13">
              <a:extLst>
                <a:ext uri="{FF2B5EF4-FFF2-40B4-BE49-F238E27FC236}">
                  <a16:creationId xmlns:a16="http://schemas.microsoft.com/office/drawing/2014/main" id="{48A751B6-11C2-4A29-B954-1E8971400A04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661221"/>
              <a:chOff x="1238227" y="4587596"/>
              <a:chExt cx="954108" cy="661221"/>
            </a:xfrm>
          </p:grpSpPr>
          <p:sp>
            <p:nvSpPr>
              <p:cNvPr id="95" name="Google Shape;3488;p13">
                <a:extLst>
                  <a:ext uri="{FF2B5EF4-FFF2-40B4-BE49-F238E27FC236}">
                    <a16:creationId xmlns:a16="http://schemas.microsoft.com/office/drawing/2014/main" id="{8EEB17F5-AF8F-4B9B-A057-AB4E60ABB14D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89;p13">
                <a:extLst>
                  <a:ext uri="{FF2B5EF4-FFF2-40B4-BE49-F238E27FC236}">
                    <a16:creationId xmlns:a16="http://schemas.microsoft.com/office/drawing/2014/main" id="{774F07A7-2AF1-4521-9BF5-C13347E10176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3490;p13">
            <a:extLst>
              <a:ext uri="{FF2B5EF4-FFF2-40B4-BE49-F238E27FC236}">
                <a16:creationId xmlns:a16="http://schemas.microsoft.com/office/drawing/2014/main" id="{2FDA8B1E-7D03-42C3-95A5-92919476BE3B}"/>
              </a:ext>
            </a:extLst>
          </p:cNvPr>
          <p:cNvGrpSpPr/>
          <p:nvPr/>
        </p:nvGrpSpPr>
        <p:grpSpPr>
          <a:xfrm>
            <a:off x="8505353" y="3628524"/>
            <a:ext cx="2732755" cy="2885290"/>
            <a:chOff x="8333903" y="3418974"/>
            <a:chExt cx="2732755" cy="2885290"/>
          </a:xfrm>
        </p:grpSpPr>
        <p:pic>
          <p:nvPicPr>
            <p:cNvPr id="98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48DBEE55-7504-4F4B-A6B5-26E435FF85B8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" name="Google Shape;3492;p13">
              <a:extLst>
                <a:ext uri="{FF2B5EF4-FFF2-40B4-BE49-F238E27FC236}">
                  <a16:creationId xmlns:a16="http://schemas.microsoft.com/office/drawing/2014/main" id="{B2554FD6-45B9-49A7-B6D6-17203693C7AE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646332"/>
              <a:chOff x="1238228" y="4587595"/>
              <a:chExt cx="957462" cy="646332"/>
            </a:xfrm>
          </p:grpSpPr>
          <p:sp>
            <p:nvSpPr>
              <p:cNvPr id="100" name="Google Shape;3493;p13">
                <a:extLst>
                  <a:ext uri="{FF2B5EF4-FFF2-40B4-BE49-F238E27FC236}">
                    <a16:creationId xmlns:a16="http://schemas.microsoft.com/office/drawing/2014/main" id="{9915D507-5C0A-489C-9BBB-BCD3E97BF48F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94;p13">
                <a:extLst>
                  <a:ext uri="{FF2B5EF4-FFF2-40B4-BE49-F238E27FC236}">
                    <a16:creationId xmlns:a16="http://schemas.microsoft.com/office/drawing/2014/main" id="{D6288E5B-076C-47EB-810E-A69E8ADE3627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02" name="Google Shape;3495;p13">
            <a:extLst>
              <a:ext uri="{FF2B5EF4-FFF2-40B4-BE49-F238E27FC236}">
                <a16:creationId xmlns:a16="http://schemas.microsoft.com/office/drawing/2014/main" id="{28F2CBC0-5ACE-4153-8A74-55DCCE1DF458}"/>
              </a:ext>
            </a:extLst>
          </p:cNvPr>
          <p:cNvCxnSpPr>
            <a:stCxn id="57" idx="2"/>
          </p:cNvCxnSpPr>
          <p:nvPr/>
        </p:nvCxnSpPr>
        <p:spPr>
          <a:xfrm rot="5400000">
            <a:off x="4210896" y="978965"/>
            <a:ext cx="995100" cy="50481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3496;p13">
            <a:extLst>
              <a:ext uri="{FF2B5EF4-FFF2-40B4-BE49-F238E27FC236}">
                <a16:creationId xmlns:a16="http://schemas.microsoft.com/office/drawing/2014/main" id="{97D8227A-F86E-4CF6-857E-E83D8896E474}"/>
              </a:ext>
            </a:extLst>
          </p:cNvPr>
          <p:cNvCxnSpPr>
            <a:endCxn id="77" idx="2"/>
          </p:cNvCxnSpPr>
          <p:nvPr/>
        </p:nvCxnSpPr>
        <p:spPr>
          <a:xfrm rot="10800000" flipH="1">
            <a:off x="7300948" y="2980075"/>
            <a:ext cx="2562600" cy="10203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3497;p13">
            <a:extLst>
              <a:ext uri="{FF2B5EF4-FFF2-40B4-BE49-F238E27FC236}">
                <a16:creationId xmlns:a16="http://schemas.microsoft.com/office/drawing/2014/main" id="{56BCAAE0-3133-477C-A426-EF3BF5539C5F}"/>
              </a:ext>
            </a:extLst>
          </p:cNvPr>
          <p:cNvCxnSpPr>
            <a:stCxn id="38" idx="2"/>
          </p:cNvCxnSpPr>
          <p:nvPr/>
        </p:nvCxnSpPr>
        <p:spPr>
          <a:xfrm rot="-5400000" flipH="1">
            <a:off x="4062479" y="3502715"/>
            <a:ext cx="995100" cy="600"/>
          </a:xfrm>
          <a:prstGeom prst="curvedConnector3">
            <a:avLst>
              <a:gd name="adj1" fmla="val 44254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" name="Google Shape;3497;p13">
            <a:extLst>
              <a:ext uri="{FF2B5EF4-FFF2-40B4-BE49-F238E27FC236}">
                <a16:creationId xmlns:a16="http://schemas.microsoft.com/office/drawing/2014/main" id="{5EB46B4B-D80B-4EE9-9BB6-F669735BCEB4}"/>
              </a:ext>
            </a:extLst>
          </p:cNvPr>
          <p:cNvCxnSpPr>
            <a:cxnSpLocks/>
          </p:cNvCxnSpPr>
          <p:nvPr/>
        </p:nvCxnSpPr>
        <p:spPr>
          <a:xfrm>
            <a:off x="2784748" y="2673576"/>
            <a:ext cx="6943328" cy="1326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422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-42125"/>
            <a:ext cx="12219444" cy="6857999"/>
          </a:xfrm>
          <a:prstGeom prst="rect">
            <a:avLst/>
          </a:prstGeom>
        </p:spPr>
      </p:pic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id="{29D75569-593C-4AE9-A36B-78329EEEDD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id="{DDC3E174-0FBA-4BFF-9C5B-95B6A7D59B07}"/>
              </a:ext>
            </a:extLst>
          </p:cNvPr>
          <p:cNvGrpSpPr/>
          <p:nvPr/>
        </p:nvGrpSpPr>
        <p:grpSpPr>
          <a:xfrm>
            <a:off x="774070" y="1320582"/>
            <a:ext cx="5988754" cy="693658"/>
            <a:chOff x="1296327" y="1647588"/>
            <a:chExt cx="5988754" cy="69365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id="{DF88A4F8-040C-41B7-922D-340708E628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460" y="-15740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1" y="4109835"/>
            <a:ext cx="857250" cy="2838450"/>
          </a:xfrm>
          <a:prstGeom prst="rect">
            <a:avLst/>
          </a:prstGeom>
        </p:spPr>
      </p:pic>
      <p:sp>
        <p:nvSpPr>
          <p:cNvPr id="8" name="Google Shape;3556;p15">
            <a:extLst>
              <a:ext uri="{FF2B5EF4-FFF2-40B4-BE49-F238E27FC236}">
                <a16:creationId xmlns:a16="http://schemas.microsoft.com/office/drawing/2014/main" id="{12208D6F-1D33-4185-BA28-94DCF89641EC}"/>
              </a:ext>
            </a:extLst>
          </p:cNvPr>
          <p:cNvSpPr/>
          <p:nvPr/>
        </p:nvSpPr>
        <p:spPr>
          <a:xfrm>
            <a:off x="269261" y="1182976"/>
            <a:ext cx="570588" cy="570588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id="{2BFAA2E1-AB55-4B16-B10F-988471E23DAC}"/>
              </a:ext>
            </a:extLst>
          </p:cNvPr>
          <p:cNvSpPr txBox="1"/>
          <p:nvPr/>
        </p:nvSpPr>
        <p:spPr>
          <a:xfrm>
            <a:off x="1545593" y="2671027"/>
            <a:ext cx="6146977" cy="290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      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465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nữ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nam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AD4E0673-6DCB-4B48-A1DD-112BF29E6F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811" y="22643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387;p6">
            <a:extLst>
              <a:ext uri="{FF2B5EF4-FFF2-40B4-BE49-F238E27FC236}">
                <a16:creationId xmlns:a16="http://schemas.microsoft.com/office/drawing/2014/main" id="{D8834DB1-2435-4DE1-97CD-64F40B28AA34}"/>
              </a:ext>
            </a:extLst>
          </p:cNvPr>
          <p:cNvSpPr txBox="1"/>
          <p:nvPr/>
        </p:nvSpPr>
        <p:spPr>
          <a:xfrm>
            <a:off x="893573" y="1032484"/>
            <a:ext cx="1116380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trường tiểu học có 465 học sinh, trong đó có 240 học sinh nữ. Hỏi trường tiểu học đó có bao nhiêu học sinh nam?</a:t>
            </a:r>
            <a:endParaRPr lang="vi-VN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3B8C57-B4D1-431F-B5B8-DACA4076CB50}"/>
              </a:ext>
            </a:extLst>
          </p:cNvPr>
          <p:cNvCxnSpPr>
            <a:cxnSpLocks/>
          </p:cNvCxnSpPr>
          <p:nvPr/>
        </p:nvCxnSpPr>
        <p:spPr>
          <a:xfrm>
            <a:off x="4003277" y="1468270"/>
            <a:ext cx="3245766" cy="2018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8B5D0-B6F4-447F-97C9-3ABFEAAE1124}"/>
              </a:ext>
            </a:extLst>
          </p:cNvPr>
          <p:cNvCxnSpPr>
            <a:cxnSpLocks/>
          </p:cNvCxnSpPr>
          <p:nvPr/>
        </p:nvCxnSpPr>
        <p:spPr>
          <a:xfrm>
            <a:off x="8229065" y="1488451"/>
            <a:ext cx="382831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DB29E39-B3C4-494B-8D3B-A4B118E8A6EA}"/>
              </a:ext>
            </a:extLst>
          </p:cNvPr>
          <p:cNvCxnSpPr>
            <a:cxnSpLocks/>
          </p:cNvCxnSpPr>
          <p:nvPr/>
        </p:nvCxnSpPr>
        <p:spPr>
          <a:xfrm>
            <a:off x="1052979" y="1507621"/>
            <a:ext cx="19373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7CC0E0-6AE7-4CF6-A034-06569555936B}"/>
              </a:ext>
            </a:extLst>
          </p:cNvPr>
          <p:cNvCxnSpPr>
            <a:cxnSpLocks/>
          </p:cNvCxnSpPr>
          <p:nvPr/>
        </p:nvCxnSpPr>
        <p:spPr>
          <a:xfrm>
            <a:off x="1545593" y="1948029"/>
            <a:ext cx="7434040" cy="31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03010" y="229429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Trường tiểu học đó có số học sinh nam</a:t>
            </a:r>
            <a:r>
              <a:rPr lang="vi-VN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73982" y="301413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465 – 240 = 225 (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hǌ ǧ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΅ζ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596050" y="3733987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225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hǌ ǧ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΅ζ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01292" y="832802"/>
            <a:ext cx="206762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Bài 5 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610896" y="1574443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34" y="-36606"/>
            <a:ext cx="12192000" cy="68945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6" y="868504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638806" y="2877158"/>
            <a:ext cx="3539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4400" b="1" i="0" u="none" strike="noStrike" kern="1200" cap="none" spc="300" normalizeH="0" noProof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TẠM BIỆT!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5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4349-9954-4148-B3B7-8ADE0F2DE450}"/>
              </a:ext>
            </a:extLst>
          </p:cNvPr>
          <p:cNvSpPr txBox="1"/>
          <p:nvPr/>
        </p:nvSpPr>
        <p:spPr>
          <a:xfrm>
            <a:off x="3220989" y="1640960"/>
            <a:ext cx="7011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475C24-96E7-4CC4-A85C-F19210BD2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92"/>
          <a:stretch/>
        </p:blipFill>
        <p:spPr>
          <a:xfrm>
            <a:off x="15081" y="1"/>
            <a:ext cx="12161838" cy="6685613"/>
          </a:xfrm>
          <a:prstGeom prst="rect">
            <a:avLst/>
          </a:prstGeom>
        </p:spPr>
      </p:pic>
      <p:sp>
        <p:nvSpPr>
          <p:cNvPr id="2057" name="Oval 9">
            <a:extLst>
              <a:ext uri="{FF2B5EF4-FFF2-40B4-BE49-F238E27FC236}">
                <a16:creationId xmlns:a16="http://schemas.microsoft.com/office/drawing/2014/main" id="{7329D665-630F-4CAA-944B-E6D64E64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074" y="5354625"/>
            <a:ext cx="3040459" cy="709441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394"/>
          </a:p>
        </p:txBody>
      </p:sp>
      <p:pic>
        <p:nvPicPr>
          <p:cNvPr id="2061" name="Picture 13">
            <a:extLst>
              <a:ext uri="{FF2B5EF4-FFF2-40B4-BE49-F238E27FC236}">
                <a16:creationId xmlns:a16="http://schemas.microsoft.com/office/drawing/2014/main" id="{2C3E48CC-4AB8-4D67-9166-66FED136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15" y="855451"/>
            <a:ext cx="571265" cy="71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593E5F96-2EA8-49B6-8AAE-99736AC9B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88027">
            <a:off x="3339694" y="1201351"/>
            <a:ext cx="1103770" cy="1379712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2D29175B-B561-4512-9F22-02F876B6E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00004">
            <a:off x="8695520" y="1311898"/>
            <a:ext cx="793454" cy="991817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B5E2486F-2B14-4762-8760-118B80B6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20571">
            <a:off x="5523425" y="1729179"/>
            <a:ext cx="662648" cy="832558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D1ECF561-F652-4189-A34E-B09D6EC94E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47" y="2677312"/>
            <a:ext cx="729711" cy="912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1EF2B9-EEC8-4CEA-BBE6-2008B7967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-597830" y="54857"/>
            <a:ext cx="5175953" cy="1511939"/>
          </a:xfrm>
          <a:prstGeom prst="rect">
            <a:avLst/>
          </a:prstGeom>
        </p:spPr>
      </p:pic>
      <p:pic>
        <p:nvPicPr>
          <p:cNvPr id="1030" name="Picture 6" descr="How to Draw a Cartoon Monkey in a Few Easy Steps | Easy Drawing Guides">
            <a:extLst>
              <a:ext uri="{FF2B5EF4-FFF2-40B4-BE49-F238E27FC236}">
                <a16:creationId xmlns:a16="http://schemas.microsoft.com/office/drawing/2014/main" id="{FE9D2B22-809B-402C-944F-6DEBC4B1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10" y="506938"/>
            <a:ext cx="1137483" cy="10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BA7F81A0-A330-4FBB-96B2-E8FF40CDE9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6782" y="3429001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-3.7037E-7 L -0.07519 0.5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9" y="2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605E-6 7.40741E-7 L 0.10442 0.561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63 L 0.00104 0.00487 C 0.00143 -0.01064 0.00065 -0.02638 0.00221 -0.04143 C 0.00261 -0.04513 0.00417 -0.03425 0.00469 -0.03032 C 0.00574 -0.02245 0.006 -0.01435 0.00704 -0.00648 C 0.0077 -0.00185 0.00887 0.00232 0.00952 0.00672 C 0.01018 0.01112 0.01031 0.01551 0.01083 0.01991 C 0.01109 0.02269 0.01161 0.0257 0.012 0.02871 C 0.0124 0.00232 0.01031 -0.0243 0.01318 -0.05 C 0.01527 -0.06875 0.01448 -0.01226 0.01448 0.00672 C 0.01448 0.01042 0.01357 0.01413 0.01318 0.0176 C 0.01279 -0.00347 0.01461 -0.025 0.012 -0.04583 C 0.01018 -0.05995 0.01135 -0.01666 0.01083 -0.00208 C 0.01018 0.0125 0.00913 0.02709 0.00835 0.04167 C 0.00757 0.02639 0.00691 0.01112 0.00587 -0.00416 C 0.00535 -0.01226 0.00339 -0.03634 0.00339 -0.02824 C 0.00339 -0.01643 0.00456 -0.00486 0.00587 0.00672 C 0.0073 0.01922 0.01344 0.0625 0.01696 0.08774 L 0.01696 0.08797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762E-6 -4.44444E-6 L 0.03576 0.384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2 -0.05509 L 0.00822 -0.05486 C 0.01018 -0.06388 0.0124 -0.07245 0.01435 -0.08125 C 0.02414 -0.12569 0.01553 -0.15671 0.01553 0.0257 C 0.01553 0.0338 0.01618 0.00973 0.01683 0.00186 C 0.01866 -0.02083 0.02088 -0.04328 0.02297 -0.06597 C 0.02649 -0.14745 0.02232 -0.0655 0.02662 0.04121 C 0.02728 0.05556 0.02754 0.01204 0.02793 -0.00254 C 0.02976 -0.09421 0.02754 -0.0493 0.03041 -0.09884 C 0.03589 0.08218 0.03171 0.03843 0.03772 -0.07037 C 0.03811 -0.07708 0.03942 -0.08356 0.0402 -0.09004 C 0.04098 -0.07685 0.04646 0.0213 0.05012 0.04329 C 0.05103 0.04885 0.05417 0.05209 0.05625 0.05649 L 0.05756 0.08056 L 0.05756 0.08079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" y="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251E-6 -1.48148E-6 L 0.00744 0.3976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8 -0.06828 L 0.01318 -0.06805 C 0.01096 -0.04652 0.00417 0.01204 0.00939 0.0213 C 0.01031 0.02292 0.0184 -0.0655 0.01931 -0.07476 C 0.02049 -0.05949 0.01683 -0.01782 0.02297 -0.02893 C 0.0295 -0.04027 0.02179 -0.15069 0.02793 -0.04189 C 0.0291 -0.04421 0.03119 -0.0456 0.03158 -0.04861 C 0.03446 -0.06643 0.03772 -0.103 0.03772 -0.10277 C 0.0432 -0.06412 0.03824 -0.10162 0.04398 -0.00254 C 0.04425 0.00255 0.04477 0.00764 0.04516 0.01274 C 0.04868 -0.025 0.04398 0.03241 0.04398 -0.05277 C 0.04398 -0.06759 0.04594 -0.02384 0.04633 -0.00925 C 0.04673 0.00024 0.04633 0.00973 0.04633 0.01922 L 0.04633 0.01945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4.07407E-6 L 0.06004 0.4381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2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4 -0.0375 L 0.00574 -0.03726 C 0.01122 -0.07638 0.0073 -0.05879 0.01435 0.00834 C 0.0154 0.01875 0.0167 0.02871 0.01801 0.03889 C 0.01892 0.0088 0.01984 -0.03611 0.02297 -0.06365 C 0.02362 -0.06944 0.02375 -0.05208 0.02414 -0.04629 C 0.02454 -0.028 0.0248 -0.00972 0.02545 0.00834 C 0.02558 0.01436 0.02636 0.03172 0.02662 0.02593 C 0.02767 0.00255 0.02741 -0.02083 0.0278 -0.04398 C 0.02871 -0.0287 0.02884 -0.01342 0.03028 0.00186 C 0.03093 0.00857 0.03028 0.01991 0.03406 0.02153 C 0.0372 0.02292 0.03485 0.00996 0.03524 0.00394 C 0.03485 -0.00625 0.03446 -0.01643 0.03406 -0.02662 C 0.03067 -0.10092 0.03524 0.02014 0.03524 0.02153 C 0.03563 0.02963 0.03641 0.03774 0.03772 0.04561 C 0.03811 0.04746 0.03942 0.04838 0.0402 0.05 C 0.06852 -0.02083 0.0714 -0.0375 0.11408 -0.09652 C 0.11813 -0.10208 0.124 -0.10092 0.12896 -0.103 C 0.14736 -0.06296 0.16616 -0.02337 0.18444 0.01713 C 0.19083 0.03125 0.20284 0.06088 0.20284 0.06112 C 0.22229 0.05232 0.1907 0.06783 0.23613 0.01274 C 0.24396 0.00348 0.25336 -0.00046 0.2621 -0.00694 C 0.26406 -0.00462 0.26654 -0.00347 0.26824 -0.00046 C 0.29147 0.04538 0.27881 0.03079 0.30022 0.08496 C 0.30204 0.08959 0.30518 0.09213 0.30766 0.09584 C 0.31549 0.08079 0.34447 0.01991 0.35817 0.00834 C 0.36052 0.00649 0.36157 0.01551 0.36313 0.01922 C 0.37018 0.03727 0.37736 0.05556 0.38402 0.07408 C 0.38924 0.0882 0.39394 0.10325 0.3989 0.1176 C 0.40177 0.10834 0.40373 0.09769 0.40751 0.08936 C 0.42474 0.05 0.43297 0.12686 0.44197 0.14838 L 0.44563 0.15718 C 0.44693 0.14977 0.4472 0.1419 0.44941 0.13519 C 0.45007 0.13311 0.45059 0.14399 0.45059 0.14167 C 0.45059 0.1301 0.44981 0.11852 0.44941 0.10672 C 0.44889 0.09283 0.44302 0.0757 0.44811 0.06528 C 0.45216 0.05718 0.46521 0.10811 0.46547 0.10903 C 0.46403 0.0426 0.46416 0.06806 0.46416 0.03241 L 0.46416 0.03264 " pathEditMode="relative" rAng="0" ptsTypes="AAAAAAAAAAAAA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7" y="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637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825254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566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72140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728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205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709515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544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23E468-0448-4D75-B4CB-B28C12362E8A}"/>
              </a:ext>
            </a:extLst>
          </p:cNvPr>
          <p:cNvSpPr/>
          <p:nvPr/>
        </p:nvSpPr>
        <p:spPr>
          <a:xfrm>
            <a:off x="5383699" y="382206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14849" y="444802"/>
            <a:ext cx="9505552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61: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0CC9BDAA-6055-4D04-825A-5D28DDA60E80}"/>
              </a:ext>
            </a:extLst>
          </p:cNvPr>
          <p:cNvSpPr txBox="1"/>
          <p:nvPr/>
        </p:nvSpPr>
        <p:spPr>
          <a:xfrm>
            <a:off x="3161921" y="2631304"/>
            <a:ext cx="656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3" name="Group 262">
            <a:extLst>
              <a:ext uri="{FF2B5EF4-FFF2-40B4-BE49-F238E27FC236}">
                <a16:creationId xmlns:a16="http://schemas.microsoft.com/office/drawing/2014/main" id="{36E414AC-0629-4C0C-AB22-57E03A49DF00}"/>
              </a:ext>
            </a:extLst>
          </p:cNvPr>
          <p:cNvGrpSpPr/>
          <p:nvPr/>
        </p:nvGrpSpPr>
        <p:grpSpPr>
          <a:xfrm>
            <a:off x="977868" y="510968"/>
            <a:ext cx="10442888" cy="4794665"/>
            <a:chOff x="948057" y="915721"/>
            <a:chExt cx="10710541" cy="4989780"/>
          </a:xfrm>
        </p:grpSpPr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EDC3C9A4-5341-454B-B21A-7CA1685A4CEA}"/>
                </a:ext>
              </a:extLst>
            </p:cNvPr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269" name="Picture 2">
                <a:extLst>
                  <a:ext uri="{FF2B5EF4-FFF2-40B4-BE49-F238E27FC236}">
                    <a16:creationId xmlns:a16="http://schemas.microsoft.com/office/drawing/2014/main" id="{1D67BAD9-7CC5-4D8F-91A3-D7835CD09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0" name="Picture 2">
                <a:extLst>
                  <a:ext uri="{FF2B5EF4-FFF2-40B4-BE49-F238E27FC236}">
                    <a16:creationId xmlns:a16="http://schemas.microsoft.com/office/drawing/2014/main" id="{B1377F8E-2AE1-4A2D-934F-1C94571B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59BEC370-242D-4D50-B027-521E09867B1A}"/>
                </a:ext>
              </a:extLst>
            </p:cNvPr>
            <p:cNvSpPr/>
            <p:nvPr/>
          </p:nvSpPr>
          <p:spPr>
            <a:xfrm>
              <a:off x="1587991" y="1320381"/>
              <a:ext cx="958676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40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sáu </a:t>
              </a:r>
              <a:r>
                <a:rPr lang="en-US" sz="4000" b="1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40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40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4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2022</a:t>
              </a: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44883540-3DFD-4493-808F-7A7261EEE967}"/>
                </a:ext>
              </a:extLst>
            </p:cNvPr>
            <p:cNvSpPr/>
            <p:nvPr/>
          </p:nvSpPr>
          <p:spPr>
            <a:xfrm>
              <a:off x="4439604" y="2104611"/>
              <a:ext cx="3431938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C74E5F25-4DF1-473D-AC2A-7E5D96E4D70A}"/>
                </a:ext>
              </a:extLst>
            </p:cNvPr>
            <p:cNvSpPr/>
            <p:nvPr/>
          </p:nvSpPr>
          <p:spPr>
            <a:xfrm>
              <a:off x="3125791" y="2939922"/>
              <a:ext cx="5640971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C3B96AB-E5FF-47FB-A32D-4D0E3C07C6E6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71" name="Oval 270">
            <a:extLst>
              <a:ext uri="{FF2B5EF4-FFF2-40B4-BE49-F238E27FC236}">
                <a16:creationId xmlns:a16="http://schemas.microsoft.com/office/drawing/2014/main" id="{B51BDABB-35D8-4091-9DC6-F9C874EBE377}"/>
              </a:ext>
            </a:extLst>
          </p:cNvPr>
          <p:cNvSpPr/>
          <p:nvPr/>
        </p:nvSpPr>
        <p:spPr>
          <a:xfrm>
            <a:off x="9159707" y="4077093"/>
            <a:ext cx="1929268" cy="1112695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3200" b="1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200" b="1" kern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US" sz="3200" b="1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4355428" y="1607691"/>
            <a:ext cx="48799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400" b="1" smtClea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Toán</a:t>
            </a:r>
            <a:endParaRPr lang="en-US" sz="4400" b="1" dirty="0">
              <a:solidFill>
                <a:srgbClr val="660066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1803783" y="2408110"/>
            <a:ext cx="1080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400" b="1" smtClea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Bài 61: Phép trừ không nhớ trong </a:t>
            </a:r>
            <a:endParaRPr lang="en-US" sz="4400" b="1" dirty="0">
              <a:solidFill>
                <a:srgbClr val="660066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7164274" y="3208529"/>
            <a:ext cx="26834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400" b="1" smtClea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(tiết 2)</a:t>
            </a:r>
            <a:endParaRPr lang="en-US" sz="4400" b="1" dirty="0">
              <a:solidFill>
                <a:srgbClr val="660066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pic>
        <p:nvPicPr>
          <p:cNvPr id="279" name="Picture 278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3773">
            <a:off x="10929762" y="424516"/>
            <a:ext cx="1194834" cy="1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104">
            <a:off x="87904" y="194773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03" y="57903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54" y="-83669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883540-3DFD-4493-808F-7A7261EEE967}"/>
              </a:ext>
            </a:extLst>
          </p:cNvPr>
          <p:cNvSpPr/>
          <p:nvPr/>
        </p:nvSpPr>
        <p:spPr>
          <a:xfrm>
            <a:off x="3460431" y="3210233"/>
            <a:ext cx="3906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400" b="1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p</a:t>
            </a:r>
            <a:r>
              <a:rPr lang="en-US" sz="4400" b="1" smtClea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hạm vi 1000</a:t>
            </a:r>
            <a:endParaRPr lang="en-US" sz="4400" b="1" dirty="0">
              <a:solidFill>
                <a:srgbClr val="660066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486</Words>
  <Application>Microsoft Office PowerPoint</Application>
  <PresentationFormat>Widescreen</PresentationFormat>
  <Paragraphs>134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Microsoft YaHei</vt:lpstr>
      <vt:lpstr>宋体</vt:lpstr>
      <vt:lpstr>Arial</vt:lpstr>
      <vt:lpstr>Arial-Rounded</vt:lpstr>
      <vt:lpstr>Calibri</vt:lpstr>
      <vt:lpstr>等线</vt:lpstr>
      <vt:lpstr>HP001</vt:lpstr>
      <vt:lpstr>HP001 4 hàng</vt:lpstr>
      <vt:lpstr>黑体</vt:lpstr>
      <vt:lpstr>Times New Roman</vt:lpstr>
      <vt:lpstr>UTM Avo</vt:lpstr>
      <vt:lpstr>方正静蕾简体</vt:lpstr>
      <vt:lpstr>Office Theme</vt:lpstr>
      <vt:lpstr>1_Office 主题</vt:lpstr>
      <vt:lpstr>2_Office 主题</vt:lpstr>
      <vt:lpstr>https://www.freeppt7.com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49</cp:revision>
  <dcterms:created xsi:type="dcterms:W3CDTF">2021-07-20T01:55:21Z</dcterms:created>
  <dcterms:modified xsi:type="dcterms:W3CDTF">2022-03-28T18:47:42Z</dcterms:modified>
</cp:coreProperties>
</file>