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88" r:id="rId4"/>
    <p:sldId id="289" r:id="rId5"/>
    <p:sldId id="290" r:id="rId6"/>
    <p:sldId id="263" r:id="rId7"/>
    <p:sldId id="283" r:id="rId8"/>
    <p:sldId id="260" r:id="rId9"/>
    <p:sldId id="266" r:id="rId10"/>
    <p:sldId id="286" r:id="rId11"/>
    <p:sldId id="278" r:id="rId12"/>
    <p:sldId id="274" r:id="rId13"/>
    <p:sldId id="275" r:id="rId14"/>
    <p:sldId id="276" r:id="rId15"/>
    <p:sldId id="294" r:id="rId16"/>
    <p:sldId id="280" r:id="rId17"/>
  </p:sldIdLst>
  <p:sldSz cx="12192000" cy="6858000"/>
  <p:notesSz cx="6858000" cy="9144000"/>
  <p:embeddedFontLst>
    <p:embeddedFont>
      <p:font typeface=".VnArial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AE66B-2411-45E4-A4C5-BA834C836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3A066-E24E-4799-8EBB-153A7CFDF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A831D-5D03-4EEF-ADFF-77FBFB334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1428C-F22E-4F6A-A958-0C4204B86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97FF1-D54B-4EB9-A275-5D2ECAE80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B482C-0A5E-4249-9A2E-4B2F04C4E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75E26E-4C33-4203-BBEE-CD1E5E08B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5F6B6-39C0-4B25-BD91-A440FF1A9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30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18F42-86A0-4EF4-970C-0BC24B43D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A5C224-873B-4CB3-B127-B5E1373D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F2653-51AE-47B6-B6E2-8CDDAEC49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38E49-614A-4C55-9E44-E55A1B66E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79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7075C-5C2E-4704-B2D4-DA57762F6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043DF-B17D-4378-BF65-76DCE57D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C3431-4239-406B-AE9F-40A3B6E20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9C903-89DE-482E-8C28-C0E26C5F5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8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066EDC-631F-4B61-8725-E29AF5901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09A705-231C-4EB2-9CFD-65B8463C2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B8173E-7416-4F7E-882D-F64118BE1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992B-82B3-451E-8F44-3EE3B0168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8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B4D443-BDA8-4503-A718-AB745218A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68B361-DCB2-4090-95F1-F93E3F7CA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EF01F2-ED31-4505-9593-344D3A991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11F0A-2127-4AFD-958F-40083C29C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35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24EBB6-41D7-4B92-A915-8D69E7639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036A89-48E5-4F52-B468-5AA21CBAE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06E939-8A42-489F-B4AD-C10C77F19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F9A6E-F841-4EF1-976C-911103F31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568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34007-9A71-478D-91D7-4FD76AF85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29EB7-4416-4183-9631-11C61BAD6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5A70D-0325-4A35-8BC8-61EC12563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6CABE-DF5F-4696-A2D9-8D3C7C7A0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5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320F5-2967-40CD-BA20-699A39838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4FEF2-F911-4D7C-B343-53FEFB054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8D0C9-7CCD-45D6-954D-C20A14C6D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1379-91E5-4509-BC71-CFD686386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E89A8-7E0D-4280-8A68-5772A6BD9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BC0180-D623-4798-A8B4-6C02F5235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FED9C-9C73-4B8A-BAF9-CE94D31FD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2CFD0-3356-4A2B-9285-F0820072C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89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D65BD-CBEE-434F-B4A3-2C80E995A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0FE2A-FA62-4C06-9365-60FF68B77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061416-8A42-41C8-8CF7-4546198DF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9D7CB-A457-4F64-978B-35FBC28BE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4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C21F0E-C841-41C4-B8FC-3978BF18B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5F8BCE-120A-4065-A1A4-8AAEEE66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E7D490-1E43-40C1-A8D7-4C922BC603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6B44DE-BC33-4887-AB04-B38C746D4D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ED8C9A-E5DC-4B0C-8EB0-3859424107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B44566-3135-47EF-AF79-C4DBBB7A4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7714" y="747499"/>
            <a:ext cx="12192000" cy="40935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5" y="1810988"/>
            <a:ext cx="3956647" cy="4876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16" y="2017474"/>
            <a:ext cx="4176122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92" y="2748814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229050" y="144678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BẠN </a:t>
            </a:r>
            <a:endParaRPr lang="en-US" sz="66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081896" y="265683"/>
            <a:ext cx="3050568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ĐỐ 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27" y="3508811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11337" y="128884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 =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8921" y="30383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09316" y="30425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8921" y="392749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09316" y="393168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10582" y="3101079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11337" y="153840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24 000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=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8921" y="328788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09316" y="329206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8921" y="417705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09316" y="418124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72" y="3365027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75486" y="164815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56 000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=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3070" y="339763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73465" y="340182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3070" y="428680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73465" y="429099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5600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74731" y="3423107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72508" y="418873"/>
            <a:ext cx="995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03200" y="514183"/>
            <a:ext cx="114808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  <a:defRPr/>
            </a:pPr>
            <a:endParaRPr lang="en-US" altLang="en-US" sz="3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en-US" altLang="en-US" sz="3600" b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- Làm Sách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Luyện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/</a:t>
            </a:r>
            <a:r>
              <a:rPr lang="en-US" alt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trang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78.</a:t>
            </a:r>
          </a:p>
          <a:p>
            <a:pPr>
              <a:spcBef>
                <a:spcPct val="50000"/>
              </a:spcBef>
              <a:buClrTx/>
              <a:buNone/>
              <a:defRPr/>
            </a:pPr>
            <a:r>
              <a:rPr lang="en-US" altLang="en-US" sz="36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Xem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rút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khoa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166.</a:t>
            </a:r>
          </a:p>
        </p:txBody>
      </p:sp>
    </p:spTree>
    <p:extLst>
      <p:ext uri="{BB962C8B-B14F-4D97-AF65-F5344CB8AC3E}">
        <p14:creationId xmlns:p14="http://schemas.microsoft.com/office/powerpoint/2010/main" val="225351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58769" y="3642742"/>
            <a:ext cx="1189831" cy="819807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841543" y="129140"/>
            <a:ext cx="6835857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</a:t>
            </a:r>
            <a:r>
              <a:rPr lang="en-US" sz="3600" b="1" u="sng" kern="10" dirty="0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CC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endParaRPr lang="en-US" sz="3600" b="1" u="sng" kern="10" dirty="0">
              <a:ln w="9525">
                <a:solidFill>
                  <a:srgbClr val="0000CC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88"/>
            <a:ext cx="1953684" cy="13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843" y="1697444"/>
            <a:ext cx="1110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có năm chữ số là:</a:t>
            </a:r>
          </a:p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 A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 99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 B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 99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 C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 88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58769" y="5410201"/>
            <a:ext cx="1189831" cy="819807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8" y="-26334"/>
            <a:ext cx="1953684" cy="13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7973" y="1348340"/>
            <a:ext cx="112040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7042 : x = 7.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?</a:t>
            </a:r>
          </a:p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 A. 100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 B. 100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 C. 100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68" y="592138"/>
            <a:ext cx="356023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67059" y="1608138"/>
            <a:ext cx="11176000" cy="311115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02992" y="1055915"/>
            <a:ext cx="10521949" cy="446195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3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  <a:p>
            <a:pPr algn="ctr" eaLnBrk="1" hangingPunct="1">
              <a:defRPr/>
            </a:pP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(TRANG 165)</a:t>
            </a:r>
            <a:endParaRPr lang="en-US" sz="9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" name="Text Box 307"/>
          <p:cNvSpPr txBox="1">
            <a:spLocks noChangeArrowheads="1"/>
          </p:cNvSpPr>
          <p:nvPr/>
        </p:nvSpPr>
        <p:spPr bwMode="auto">
          <a:xfrm>
            <a:off x="2044199" y="2335630"/>
            <a:ext cx="533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28" name="Text Box 308"/>
          <p:cNvSpPr txBox="1">
            <a:spLocks noChangeArrowheads="1"/>
          </p:cNvSpPr>
          <p:nvPr/>
        </p:nvSpPr>
        <p:spPr bwMode="auto">
          <a:xfrm>
            <a:off x="2306806" y="2338136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429" name="Text Box 309"/>
          <p:cNvSpPr txBox="1">
            <a:spLocks noChangeArrowheads="1"/>
          </p:cNvSpPr>
          <p:nvPr/>
        </p:nvSpPr>
        <p:spPr bwMode="auto">
          <a:xfrm>
            <a:off x="2547854" y="2341981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430" name="Text Box 310"/>
          <p:cNvSpPr txBox="1">
            <a:spLocks noChangeArrowheads="1"/>
          </p:cNvSpPr>
          <p:nvPr/>
        </p:nvSpPr>
        <p:spPr bwMode="auto">
          <a:xfrm>
            <a:off x="2799599" y="2335630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1" name="Text Box 311"/>
          <p:cNvSpPr txBox="1">
            <a:spLocks noChangeArrowheads="1"/>
          </p:cNvSpPr>
          <p:nvPr/>
        </p:nvSpPr>
        <p:spPr bwMode="auto">
          <a:xfrm>
            <a:off x="755148" y="2281405"/>
            <a:ext cx="381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2" name="Text Box 312"/>
          <p:cNvSpPr txBox="1">
            <a:spLocks noChangeArrowheads="1"/>
          </p:cNvSpPr>
          <p:nvPr/>
        </p:nvSpPr>
        <p:spPr bwMode="auto">
          <a:xfrm>
            <a:off x="1035468" y="2297280"/>
            <a:ext cx="5476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9 </a:t>
            </a:r>
          </a:p>
        </p:txBody>
      </p:sp>
      <p:sp>
        <p:nvSpPr>
          <p:cNvPr id="5433" name="Text Box 313"/>
          <p:cNvSpPr txBox="1">
            <a:spLocks noChangeArrowheads="1"/>
          </p:cNvSpPr>
          <p:nvPr/>
        </p:nvSpPr>
        <p:spPr bwMode="auto">
          <a:xfrm>
            <a:off x="1022100" y="2705686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34" name="Text Box 314"/>
          <p:cNvSpPr txBox="1">
            <a:spLocks noChangeArrowheads="1"/>
          </p:cNvSpPr>
          <p:nvPr/>
        </p:nvSpPr>
        <p:spPr bwMode="auto">
          <a:xfrm>
            <a:off x="1277938" y="2676191"/>
            <a:ext cx="45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435" name="Text Box 315"/>
          <p:cNvSpPr txBox="1">
            <a:spLocks noChangeArrowheads="1"/>
          </p:cNvSpPr>
          <p:nvPr/>
        </p:nvSpPr>
        <p:spPr bwMode="auto">
          <a:xfrm>
            <a:off x="1565025" y="3150102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36" name="Text Box 316"/>
          <p:cNvSpPr txBox="1">
            <a:spLocks noChangeArrowheads="1"/>
          </p:cNvSpPr>
          <p:nvPr/>
        </p:nvSpPr>
        <p:spPr bwMode="auto">
          <a:xfrm>
            <a:off x="1552993" y="3633120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37" name="Text Box 317"/>
          <p:cNvSpPr txBox="1">
            <a:spLocks noChangeArrowheads="1"/>
          </p:cNvSpPr>
          <p:nvPr/>
        </p:nvSpPr>
        <p:spPr bwMode="auto">
          <a:xfrm>
            <a:off x="1278105" y="3150102"/>
            <a:ext cx="83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8" name="AutoShape 318"/>
          <p:cNvSpPr>
            <a:spLocks noChangeArrowheads="1"/>
          </p:cNvSpPr>
          <p:nvPr/>
        </p:nvSpPr>
        <p:spPr bwMode="auto">
          <a:xfrm>
            <a:off x="72949" y="4526373"/>
            <a:ext cx="4467714" cy="13557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28 921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  = 7230 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1)</a:t>
            </a:r>
          </a:p>
        </p:txBody>
      </p:sp>
      <p:grpSp>
        <p:nvGrpSpPr>
          <p:cNvPr id="5476" name="Group 356"/>
          <p:cNvGrpSpPr>
            <a:grpSpLocks/>
          </p:cNvGrpSpPr>
          <p:nvPr/>
        </p:nvGrpSpPr>
        <p:grpSpPr bwMode="auto">
          <a:xfrm>
            <a:off x="411832" y="1732715"/>
            <a:ext cx="2752726" cy="1368426"/>
            <a:chOff x="330" y="1250"/>
            <a:chExt cx="1734" cy="862"/>
          </a:xfrm>
        </p:grpSpPr>
        <p:grpSp>
          <p:nvGrpSpPr>
            <p:cNvPr id="4120" name="Group 355"/>
            <p:cNvGrpSpPr>
              <a:grpSpLocks/>
            </p:cNvGrpSpPr>
            <p:nvPr/>
          </p:nvGrpSpPr>
          <p:grpSpPr bwMode="auto">
            <a:xfrm>
              <a:off x="1344" y="1296"/>
              <a:ext cx="720" cy="816"/>
              <a:chOff x="1344" y="1344"/>
              <a:chExt cx="720" cy="816"/>
            </a:xfrm>
          </p:grpSpPr>
          <p:sp>
            <p:nvSpPr>
              <p:cNvPr id="4123" name="Line 300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81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01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1" name="Text Box 302"/>
            <p:cNvSpPr txBox="1">
              <a:spLocks noChangeArrowheads="1"/>
            </p:cNvSpPr>
            <p:nvPr/>
          </p:nvSpPr>
          <p:spPr bwMode="auto">
            <a:xfrm>
              <a:off x="1414" y="1271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22" name="Text Box 347"/>
            <p:cNvSpPr txBox="1">
              <a:spLocks noChangeArrowheads="1"/>
            </p:cNvSpPr>
            <p:nvPr/>
          </p:nvSpPr>
          <p:spPr bwMode="auto">
            <a:xfrm>
              <a:off x="330" y="1250"/>
              <a:ext cx="100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solidFill>
                    <a:srgbClr val="002060"/>
                  </a:solidFill>
                  <a:latin typeface="Times New Roman" panose="02020603050405020304" pitchFamily="18" charset="0"/>
                </a:rPr>
                <a:t>28 921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60" name="TextBox 3"/>
          <p:cNvSpPr txBox="1">
            <a:spLocks noChangeArrowheads="1"/>
          </p:cNvSpPr>
          <p:nvPr/>
        </p:nvSpPr>
        <p:spPr bwMode="auto">
          <a:xfrm>
            <a:off x="4757431" y="4581424"/>
            <a:ext cx="8541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;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1,dư 1.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47709" y="1093027"/>
            <a:ext cx="5700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- 28 chia 4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92350" y="1678633"/>
            <a:ext cx="8533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28; 28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47709" y="2144310"/>
            <a:ext cx="694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9; 9 chia 4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63797" y="3080428"/>
            <a:ext cx="8485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12; 12 chia 4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19902" y="2570003"/>
            <a:ext cx="837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9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6488" y="3561905"/>
            <a:ext cx="7701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12; 12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98119" y="4049809"/>
            <a:ext cx="694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; 1 chia 4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1" name="AutoShape 295"/>
          <p:cNvSpPr>
            <a:spLocks noChangeArrowheads="1"/>
          </p:cNvSpPr>
          <p:nvPr/>
        </p:nvSpPr>
        <p:spPr bwMode="auto">
          <a:xfrm>
            <a:off x="195346" y="522714"/>
            <a:ext cx="4764505" cy="685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860300" y="5854244"/>
            <a:ext cx="851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9777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5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" grpId="0"/>
      <p:bldP spid="5428" grpId="0"/>
      <p:bldP spid="5429" grpId="0"/>
      <p:bldP spid="5430" grpId="0"/>
      <p:bldP spid="5431" grpId="0"/>
      <p:bldP spid="5432" grpId="0"/>
      <p:bldP spid="5433" grpId="0"/>
      <p:bldP spid="5434" grpId="0"/>
      <p:bldP spid="5435" grpId="0"/>
      <p:bldP spid="5436" grpId="0"/>
      <p:bldP spid="5437" grpId="0"/>
      <p:bldP spid="5438" grpId="0" animBg="1"/>
      <p:bldP spid="6160" grpId="0"/>
      <p:bldP spid="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2" name="AutoShape 348"/>
          <p:cNvSpPr>
            <a:spLocks noChangeArrowheads="1"/>
          </p:cNvSpPr>
          <p:nvPr/>
        </p:nvSpPr>
        <p:spPr bwMode="auto">
          <a:xfrm>
            <a:off x="525008" y="602787"/>
            <a:ext cx="5824537" cy="685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1: Tính (theo mẫu)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Text Box 62">
            <a:extLst>
              <a:ext uri="{FF2B5EF4-FFF2-40B4-BE49-F238E27FC236}">
                <a16:creationId xmlns:a16="http://schemas.microsoft.com/office/drawing/2014/main" id="{5B56FAA1-E3D9-4426-9972-F4CAC18A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97" y="1730357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12 760   2</a:t>
            </a:r>
          </a:p>
        </p:txBody>
      </p:sp>
      <p:sp>
        <p:nvSpPr>
          <p:cNvPr id="307" name="Line 63">
            <a:extLst>
              <a:ext uri="{FF2B5EF4-FFF2-40B4-BE49-F238E27FC236}">
                <a16:creationId xmlns:a16="http://schemas.microsoft.com/office/drawing/2014/main" id="{7E76EF00-A0BB-48E3-B527-E453DA681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057" y="1917237"/>
            <a:ext cx="0" cy="1109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8" name="Line 64">
            <a:extLst>
              <a:ext uri="{FF2B5EF4-FFF2-40B4-BE49-F238E27FC236}">
                <a16:creationId xmlns:a16="http://schemas.microsoft.com/office/drawing/2014/main" id="{3E4E7D59-2BDC-4217-9B86-47FFBDDA53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057" y="2374437"/>
            <a:ext cx="763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9" name="Text Box 65">
            <a:extLst>
              <a:ext uri="{FF2B5EF4-FFF2-40B4-BE49-F238E27FC236}">
                <a16:creationId xmlns:a16="http://schemas.microsoft.com/office/drawing/2014/main" id="{3400C3E6-E9BD-4D03-8E83-5D8B3505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433" y="1725150"/>
            <a:ext cx="2271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18 752   3</a:t>
            </a:r>
          </a:p>
        </p:txBody>
      </p:sp>
      <p:sp>
        <p:nvSpPr>
          <p:cNvPr id="310" name="Line 66">
            <a:extLst>
              <a:ext uri="{FF2B5EF4-FFF2-40B4-BE49-F238E27FC236}">
                <a16:creationId xmlns:a16="http://schemas.microsoft.com/office/drawing/2014/main" id="{CE91BF02-1B70-4159-BEE0-C5F031AFB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407" y="1917237"/>
            <a:ext cx="0" cy="103279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1" name="Line 67">
            <a:extLst>
              <a:ext uri="{FF2B5EF4-FFF2-40B4-BE49-F238E27FC236}">
                <a16:creationId xmlns:a16="http://schemas.microsoft.com/office/drawing/2014/main" id="{15C931B2-3301-4A26-B4C5-7432FD7AF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2407" y="2374437"/>
            <a:ext cx="763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2" name="Text Box 68">
            <a:extLst>
              <a:ext uri="{FF2B5EF4-FFF2-40B4-BE49-F238E27FC236}">
                <a16:creationId xmlns:a16="http://schemas.microsoft.com/office/drawing/2014/main" id="{08038BDA-E5D4-4B53-BCDB-6FBE0392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28" y="1747618"/>
            <a:ext cx="29121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25 704    5</a:t>
            </a:r>
          </a:p>
        </p:txBody>
      </p:sp>
      <p:sp>
        <p:nvSpPr>
          <p:cNvPr id="313" name="Line 69">
            <a:extLst>
              <a:ext uri="{FF2B5EF4-FFF2-40B4-BE49-F238E27FC236}">
                <a16:creationId xmlns:a16="http://schemas.microsoft.com/office/drawing/2014/main" id="{D82B4DE0-8062-4FDB-9EDB-B3EADA2F2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9157" y="1917237"/>
            <a:ext cx="0" cy="1109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4" name="Line 70">
            <a:extLst>
              <a:ext uri="{FF2B5EF4-FFF2-40B4-BE49-F238E27FC236}">
                <a16:creationId xmlns:a16="http://schemas.microsoft.com/office/drawing/2014/main" id="{346AFDA1-C278-4C1E-B243-2820446E1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9158" y="2374437"/>
            <a:ext cx="7651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5" name="Text Box 72">
            <a:extLst>
              <a:ext uri="{FF2B5EF4-FFF2-40B4-BE49-F238E27FC236}">
                <a16:creationId xmlns:a16="http://schemas.microsoft.com/office/drawing/2014/main" id="{F8D9DF90-7433-435D-A678-5EA25D6F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432" y="2296650"/>
            <a:ext cx="120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</a:p>
        </p:txBody>
      </p:sp>
      <p:sp>
        <p:nvSpPr>
          <p:cNvPr id="316" name="Text Box 73">
            <a:extLst>
              <a:ext uri="{FF2B5EF4-FFF2-40B4-BE49-F238E27FC236}">
                <a16:creationId xmlns:a16="http://schemas.microsoft.com/office/drawing/2014/main" id="{184DA8CD-4B71-449F-86D8-B1839DAF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45" y="232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6250</a:t>
            </a:r>
          </a:p>
        </p:txBody>
      </p:sp>
      <p:sp>
        <p:nvSpPr>
          <p:cNvPr id="317" name="Text Box 74">
            <a:extLst>
              <a:ext uri="{FF2B5EF4-FFF2-40B4-BE49-F238E27FC236}">
                <a16:creationId xmlns:a16="http://schemas.microsoft.com/office/drawing/2014/main" id="{A34C36A1-4CFF-4580-A386-7FFA93D0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533" y="2325225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5140</a:t>
            </a:r>
          </a:p>
        </p:txBody>
      </p:sp>
      <p:sp>
        <p:nvSpPr>
          <p:cNvPr id="318" name="Text Box 75">
            <a:extLst>
              <a:ext uri="{FF2B5EF4-FFF2-40B4-BE49-F238E27FC236}">
                <a16:creationId xmlns:a16="http://schemas.microsoft.com/office/drawing/2014/main" id="{A935646B-7EE7-4E55-9F3C-9041D1D9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682" y="2334750"/>
            <a:ext cx="12017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</a:t>
            </a:r>
          </a:p>
        </p:txBody>
      </p:sp>
      <p:sp>
        <p:nvSpPr>
          <p:cNvPr id="319" name="Text Box 76">
            <a:extLst>
              <a:ext uri="{FF2B5EF4-FFF2-40B4-BE49-F238E27FC236}">
                <a16:creationId xmlns:a16="http://schemas.microsoft.com/office/drawing/2014/main" id="{4D88BE71-595D-44FE-84A3-76736993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432" y="2401425"/>
            <a:ext cx="120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</a:p>
        </p:txBody>
      </p:sp>
      <p:sp>
        <p:nvSpPr>
          <p:cNvPr id="320" name="Text Box 77">
            <a:extLst>
              <a:ext uri="{FF2B5EF4-FFF2-40B4-BE49-F238E27FC236}">
                <a16:creationId xmlns:a16="http://schemas.microsoft.com/office/drawing/2014/main" id="{63A3AA61-4FFD-41E5-8ECC-16014E57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170" y="24014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6380</a:t>
            </a:r>
          </a:p>
        </p:txBody>
      </p:sp>
    </p:spTree>
    <p:extLst>
      <p:ext uri="{BB962C8B-B14F-4D97-AF65-F5344CB8AC3E}">
        <p14:creationId xmlns:p14="http://schemas.microsoft.com/office/powerpoint/2010/main" val="32276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12" grpId="0" animBg="1"/>
      <p:bldP spid="315" grpId="0"/>
      <p:bldP spid="316" grpId="0"/>
      <p:bldP spid="317" grpId="0"/>
      <p:bldP spid="318" grpId="0"/>
      <p:bldP spid="319" grpId="0"/>
      <p:bldP spid="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2" name="Text Box 328">
            <a:extLst>
              <a:ext uri="{FF2B5EF4-FFF2-40B4-BE49-F238E27FC236}">
                <a16:creationId xmlns:a16="http://schemas.microsoft.com/office/drawing/2014/main" id="{12D11D1D-FA62-4DA5-9297-D9E6E304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20" y="1530553"/>
            <a:ext cx="28360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15 273 : 3</a:t>
            </a:r>
          </a:p>
        </p:txBody>
      </p:sp>
      <p:sp>
        <p:nvSpPr>
          <p:cNvPr id="6473" name="Text Box 329">
            <a:extLst>
              <a:ext uri="{FF2B5EF4-FFF2-40B4-BE49-F238E27FC236}">
                <a16:creationId xmlns:a16="http://schemas.microsoft.com/office/drawing/2014/main" id="{E3F40C73-37CE-428A-954B-47349CAB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683" y="1561849"/>
            <a:ext cx="2864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18 842 : 4</a:t>
            </a:r>
          </a:p>
        </p:txBody>
      </p:sp>
      <p:sp>
        <p:nvSpPr>
          <p:cNvPr id="6474" name="Text Box 330">
            <a:extLst>
              <a:ext uri="{FF2B5EF4-FFF2-40B4-BE49-F238E27FC236}">
                <a16:creationId xmlns:a16="http://schemas.microsoft.com/office/drawing/2014/main" id="{3784F2D6-FE50-463C-8A06-3539483B3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321" y="1530553"/>
            <a:ext cx="28071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36 083 : 4</a:t>
            </a:r>
          </a:p>
        </p:txBody>
      </p:sp>
      <p:sp>
        <p:nvSpPr>
          <p:cNvPr id="6475" name="Text Box 331">
            <a:extLst>
              <a:ext uri="{FF2B5EF4-FFF2-40B4-BE49-F238E27FC236}">
                <a16:creationId xmlns:a16="http://schemas.microsoft.com/office/drawing/2014/main" id="{C24D4B8D-5941-448C-896D-110B35293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394" y="3092793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15 273   3</a:t>
            </a:r>
          </a:p>
        </p:txBody>
      </p:sp>
      <p:sp>
        <p:nvSpPr>
          <p:cNvPr id="6476" name="Line 332">
            <a:extLst>
              <a:ext uri="{FF2B5EF4-FFF2-40B4-BE49-F238E27FC236}">
                <a16:creationId xmlns:a16="http://schemas.microsoft.com/office/drawing/2014/main" id="{BDAC7460-62FB-4A11-AD76-C13A38894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286" y="3251473"/>
            <a:ext cx="0" cy="982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77" name="Line 333">
            <a:extLst>
              <a:ext uri="{FF2B5EF4-FFF2-40B4-BE49-F238E27FC236}">
                <a16:creationId xmlns:a16="http://schemas.microsoft.com/office/drawing/2014/main" id="{BC500C39-72D9-4DCA-8A90-C1EA2698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1286" y="370867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78" name="Text Box 334">
            <a:extLst>
              <a:ext uri="{FF2B5EF4-FFF2-40B4-BE49-F238E27FC236}">
                <a16:creationId xmlns:a16="http://schemas.microsoft.com/office/drawing/2014/main" id="{B5C92124-8866-4A47-AFE0-97C73156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899" y="3078236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18 842   4</a:t>
            </a:r>
          </a:p>
        </p:txBody>
      </p:sp>
      <p:sp>
        <p:nvSpPr>
          <p:cNvPr id="6479" name="Line 335">
            <a:extLst>
              <a:ext uri="{FF2B5EF4-FFF2-40B4-BE49-F238E27FC236}">
                <a16:creationId xmlns:a16="http://schemas.microsoft.com/office/drawing/2014/main" id="{BE499100-C66F-4351-AE4C-42D67A3AF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286" y="3251473"/>
            <a:ext cx="0" cy="1071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80" name="Line 336">
            <a:extLst>
              <a:ext uri="{FF2B5EF4-FFF2-40B4-BE49-F238E27FC236}">
                <a16:creationId xmlns:a16="http://schemas.microsoft.com/office/drawing/2014/main" id="{E453152C-3E8C-42C8-9EE4-91B77E6DA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286" y="370867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81" name="Text Box 337">
            <a:extLst>
              <a:ext uri="{FF2B5EF4-FFF2-40B4-BE49-F238E27FC236}">
                <a16:creationId xmlns:a16="http://schemas.microsoft.com/office/drawing/2014/main" id="{D6BB1140-888B-441B-9D9F-6E68A3F9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81" y="2999924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36 083   4</a:t>
            </a:r>
          </a:p>
        </p:txBody>
      </p:sp>
      <p:sp>
        <p:nvSpPr>
          <p:cNvPr id="6482" name="Line 338">
            <a:extLst>
              <a:ext uri="{FF2B5EF4-FFF2-40B4-BE49-F238E27FC236}">
                <a16:creationId xmlns:a16="http://schemas.microsoft.com/office/drawing/2014/main" id="{D548AB25-F847-4034-89D4-29ADA6835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9686" y="3175273"/>
            <a:ext cx="0" cy="1058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83" name="Line 339">
            <a:extLst>
              <a:ext uri="{FF2B5EF4-FFF2-40B4-BE49-F238E27FC236}">
                <a16:creationId xmlns:a16="http://schemas.microsoft.com/office/drawing/2014/main" id="{4F449BD6-5AE1-4044-851F-0A53698003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9686" y="363247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84" name="Text Box 340">
            <a:extLst>
              <a:ext uri="{FF2B5EF4-FFF2-40B4-BE49-F238E27FC236}">
                <a16:creationId xmlns:a16="http://schemas.microsoft.com/office/drawing/2014/main" id="{B22521DC-5FD7-4B5F-B2AC-D78FCD78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611" y="3605486"/>
            <a:ext cx="120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</a:t>
            </a:r>
          </a:p>
        </p:txBody>
      </p:sp>
      <p:sp>
        <p:nvSpPr>
          <p:cNvPr id="6485" name="Text Box 341">
            <a:extLst>
              <a:ext uri="{FF2B5EF4-FFF2-40B4-BE49-F238E27FC236}">
                <a16:creationId xmlns:a16="http://schemas.microsoft.com/office/drawing/2014/main" id="{669CF030-170A-45A4-9E5A-452CD528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899" y="3621361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4710</a:t>
            </a:r>
          </a:p>
        </p:txBody>
      </p:sp>
      <p:sp>
        <p:nvSpPr>
          <p:cNvPr id="6486" name="Text Box 342">
            <a:extLst>
              <a:ext uri="{FF2B5EF4-FFF2-40B4-BE49-F238E27FC236}">
                <a16:creationId xmlns:a16="http://schemas.microsoft.com/office/drawing/2014/main" id="{C49281C2-3658-4DAD-82A6-13C044C5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061" y="3532461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9020</a:t>
            </a:r>
          </a:p>
        </p:txBody>
      </p:sp>
      <p:sp>
        <p:nvSpPr>
          <p:cNvPr id="6487" name="Text Box 343">
            <a:extLst>
              <a:ext uri="{FF2B5EF4-FFF2-40B4-BE49-F238E27FC236}">
                <a16:creationId xmlns:a16="http://schemas.microsoft.com/office/drawing/2014/main" id="{1C2753EE-1DD3-42CD-B7DE-96CC96D5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486" y="3580086"/>
            <a:ext cx="120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03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3</a:t>
            </a:r>
          </a:p>
        </p:txBody>
      </p:sp>
      <p:sp>
        <p:nvSpPr>
          <p:cNvPr id="6488" name="Text Box 344">
            <a:extLst>
              <a:ext uri="{FF2B5EF4-FFF2-40B4-BE49-F238E27FC236}">
                <a16:creationId xmlns:a16="http://schemas.microsoft.com/office/drawing/2014/main" id="{4CC5E7D2-54FC-4358-B09B-E2FC72EA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511" y="3608661"/>
            <a:ext cx="120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03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0</a:t>
            </a:r>
          </a:p>
        </p:txBody>
      </p:sp>
      <p:sp>
        <p:nvSpPr>
          <p:cNvPr id="6489" name="Text Box 345">
            <a:extLst>
              <a:ext uri="{FF2B5EF4-FFF2-40B4-BE49-F238E27FC236}">
                <a16:creationId xmlns:a16="http://schemas.microsoft.com/office/drawing/2014/main" id="{7284CA25-C3A4-4265-B209-0FD2FD84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949" y="3641999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5091</a:t>
            </a:r>
          </a:p>
        </p:txBody>
      </p:sp>
      <p:sp>
        <p:nvSpPr>
          <p:cNvPr id="6164" name="AutoShape 284">
            <a:extLst>
              <a:ext uri="{FF2B5EF4-FFF2-40B4-BE49-F238E27FC236}">
                <a16:creationId xmlns:a16="http://schemas.microsoft.com/office/drawing/2014/main" id="{0F00F5A3-8BC9-40D1-9006-0F0E8CA0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96" y="450851"/>
            <a:ext cx="5201557" cy="685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2: Đặt tính rồi tính: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" grpId="0"/>
      <p:bldP spid="6473" grpId="0"/>
      <p:bldP spid="6474" grpId="0"/>
      <p:bldP spid="6475" grpId="0"/>
      <p:bldP spid="6478" grpId="0"/>
      <p:bldP spid="6481" grpId="0"/>
      <p:bldP spid="6484" grpId="0"/>
      <p:bldP spid="6485" grpId="0"/>
      <p:bldP spid="6486" grpId="0"/>
      <p:bldP spid="6487" grpId="0"/>
      <p:bldP spid="6488" grpId="0"/>
      <p:bldP spid="64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E05824-EF8A-460C-8A5D-27BD967DE4E1}"/>
              </a:ext>
            </a:extLst>
          </p:cNvPr>
          <p:cNvSpPr/>
          <p:nvPr/>
        </p:nvSpPr>
        <p:spPr>
          <a:xfrm>
            <a:off x="2770985" y="1046342"/>
            <a:ext cx="533400" cy="9280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60" name="Group 372"/>
          <p:cNvGrpSpPr>
            <a:grpSpLocks/>
          </p:cNvGrpSpPr>
          <p:nvPr/>
        </p:nvGrpSpPr>
        <p:grpSpPr bwMode="auto">
          <a:xfrm>
            <a:off x="659006" y="4291004"/>
            <a:ext cx="915189" cy="234950"/>
            <a:chOff x="2160" y="621"/>
            <a:chExt cx="480" cy="99"/>
          </a:xfrm>
        </p:grpSpPr>
        <p:grpSp>
          <p:nvGrpSpPr>
            <p:cNvPr id="7202" name="Group 373"/>
            <p:cNvGrpSpPr>
              <a:grpSpLocks/>
            </p:cNvGrpSpPr>
            <p:nvPr/>
          </p:nvGrpSpPr>
          <p:grpSpPr bwMode="auto">
            <a:xfrm>
              <a:off x="2160" y="621"/>
              <a:ext cx="480" cy="99"/>
              <a:chOff x="2160" y="621"/>
              <a:chExt cx="480" cy="99"/>
            </a:xfrm>
          </p:grpSpPr>
          <p:sp>
            <p:nvSpPr>
              <p:cNvPr id="7209" name="Line 374"/>
              <p:cNvSpPr>
                <a:spLocks noChangeShapeType="1"/>
              </p:cNvSpPr>
              <p:nvPr/>
            </p:nvSpPr>
            <p:spPr bwMode="auto">
              <a:xfrm>
                <a:off x="2160" y="67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10" name="Line 375"/>
              <p:cNvSpPr>
                <a:spLocks noChangeShapeType="1"/>
              </p:cNvSpPr>
              <p:nvPr/>
            </p:nvSpPr>
            <p:spPr bwMode="auto">
              <a:xfrm>
                <a:off x="2160" y="62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11" name="Line 376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203" name="Line 377"/>
            <p:cNvSpPr>
              <a:spLocks noChangeShapeType="1"/>
            </p:cNvSpPr>
            <p:nvPr/>
          </p:nvSpPr>
          <p:spPr bwMode="auto">
            <a:xfrm flipH="1">
              <a:off x="2160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4" name="Line 378"/>
            <p:cNvSpPr>
              <a:spLocks noChangeShapeType="1"/>
            </p:cNvSpPr>
            <p:nvPr/>
          </p:nvSpPr>
          <p:spPr bwMode="auto">
            <a:xfrm flipH="1">
              <a:off x="2247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5" name="Line 379"/>
            <p:cNvSpPr>
              <a:spLocks noChangeShapeType="1"/>
            </p:cNvSpPr>
            <p:nvPr/>
          </p:nvSpPr>
          <p:spPr bwMode="auto">
            <a:xfrm flipH="1">
              <a:off x="2334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6" name="Line 380"/>
            <p:cNvSpPr>
              <a:spLocks noChangeShapeType="1"/>
            </p:cNvSpPr>
            <p:nvPr/>
          </p:nvSpPr>
          <p:spPr bwMode="auto">
            <a:xfrm flipH="1">
              <a:off x="2421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7" name="Line 381"/>
            <p:cNvSpPr>
              <a:spLocks noChangeShapeType="1"/>
            </p:cNvSpPr>
            <p:nvPr/>
          </p:nvSpPr>
          <p:spPr bwMode="auto">
            <a:xfrm flipH="1">
              <a:off x="2508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8" name="Line 382"/>
            <p:cNvSpPr>
              <a:spLocks noChangeShapeType="1"/>
            </p:cNvSpPr>
            <p:nvPr/>
          </p:nvSpPr>
          <p:spPr bwMode="auto">
            <a:xfrm flipH="1">
              <a:off x="2592" y="624"/>
              <a:ext cx="4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271" name="Text Box 383"/>
          <p:cNvSpPr txBox="1">
            <a:spLocks noChangeArrowheads="1"/>
          </p:cNvSpPr>
          <p:nvPr/>
        </p:nvSpPr>
        <p:spPr bwMode="auto">
          <a:xfrm>
            <a:off x="5621318" y="6046557"/>
            <a:ext cx="616358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tẻ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20 460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kg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364" name="Text Box 476"/>
          <p:cNvSpPr txBox="1">
            <a:spLocks noChangeArrowheads="1"/>
          </p:cNvSpPr>
          <p:nvPr/>
        </p:nvSpPr>
        <p:spPr bwMode="auto">
          <a:xfrm>
            <a:off x="438068" y="4806218"/>
            <a:ext cx="109345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kg </a:t>
            </a:r>
            <a:r>
              <a:rPr lang="en-US" altLang="en-US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altLang="en-US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endParaRPr lang="en-US" altLang="en-US" sz="2800" b="1" dirty="0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5" name="Arc 477"/>
          <p:cNvSpPr>
            <a:spLocks/>
          </p:cNvSpPr>
          <p:nvPr/>
        </p:nvSpPr>
        <p:spPr bwMode="auto">
          <a:xfrm flipV="1">
            <a:off x="644719" y="4373553"/>
            <a:ext cx="891974" cy="442593"/>
          </a:xfrm>
          <a:custGeom>
            <a:avLst/>
            <a:gdLst>
              <a:gd name="T0" fmla="*/ 0 w 43200"/>
              <a:gd name="T1" fmla="*/ 2147483646 h 21600"/>
              <a:gd name="T2" fmla="*/ 2147483646 w 43200"/>
              <a:gd name="T3" fmla="*/ 2147483646 h 21600"/>
              <a:gd name="T4" fmla="*/ 2147483646 w 432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6" name="Arc 478"/>
          <p:cNvSpPr>
            <a:spLocks/>
          </p:cNvSpPr>
          <p:nvPr/>
        </p:nvSpPr>
        <p:spPr bwMode="auto">
          <a:xfrm flipV="1">
            <a:off x="1572910" y="4466453"/>
            <a:ext cx="2767386" cy="381000"/>
          </a:xfrm>
          <a:custGeom>
            <a:avLst/>
            <a:gdLst>
              <a:gd name="T0" fmla="*/ 0 w 43200"/>
              <a:gd name="T1" fmla="*/ 2147483646 h 21600"/>
              <a:gd name="T2" fmla="*/ 2147483646 w 43200"/>
              <a:gd name="T3" fmla="*/ 2147483646 h 21600"/>
              <a:gd name="T4" fmla="*/ 2147483646 w 432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7" name="Text Box 479"/>
          <p:cNvSpPr txBox="1">
            <a:spLocks noChangeArrowheads="1"/>
          </p:cNvSpPr>
          <p:nvPr/>
        </p:nvSpPr>
        <p:spPr bwMode="auto">
          <a:xfrm>
            <a:off x="1981217" y="4883388"/>
            <a:ext cx="2151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en-US" sz="28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</a:t>
            </a:r>
            <a:r>
              <a:rPr lang="en-US" altLang="en-US" sz="28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thóc</a:t>
            </a:r>
            <a:r>
              <a:rPr lang="en-US" altLang="en-US" sz="28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tẻ</a:t>
            </a:r>
            <a:endParaRPr lang="en-US" altLang="en-US" sz="2800" b="1" dirty="0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8" name="Arc 480"/>
          <p:cNvSpPr>
            <a:spLocks/>
          </p:cNvSpPr>
          <p:nvPr/>
        </p:nvSpPr>
        <p:spPr bwMode="auto">
          <a:xfrm>
            <a:off x="644718" y="3895715"/>
            <a:ext cx="3695577" cy="505171"/>
          </a:xfrm>
          <a:custGeom>
            <a:avLst/>
            <a:gdLst>
              <a:gd name="T0" fmla="*/ 0 w 43193"/>
              <a:gd name="T1" fmla="*/ 2147483646 h 21600"/>
              <a:gd name="T2" fmla="*/ 2147483646 w 43193"/>
              <a:gd name="T3" fmla="*/ 2147483646 h 21600"/>
              <a:gd name="T4" fmla="*/ 2147483646 w 4319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3" h="21600" fill="none" extrusionOk="0">
                <a:moveTo>
                  <a:pt x="0" y="21039"/>
                </a:moveTo>
                <a:cubicBezTo>
                  <a:pt x="304" y="9332"/>
                  <a:pt x="9882" y="-1"/>
                  <a:pt x="21593" y="0"/>
                </a:cubicBezTo>
                <a:cubicBezTo>
                  <a:pt x="33522" y="0"/>
                  <a:pt x="43193" y="9670"/>
                  <a:pt x="43193" y="21600"/>
                </a:cubicBezTo>
              </a:path>
              <a:path w="43193" h="21600" stroke="0" extrusionOk="0">
                <a:moveTo>
                  <a:pt x="0" y="21039"/>
                </a:moveTo>
                <a:cubicBezTo>
                  <a:pt x="304" y="9332"/>
                  <a:pt x="9882" y="-1"/>
                  <a:pt x="21593" y="0"/>
                </a:cubicBezTo>
                <a:cubicBezTo>
                  <a:pt x="33522" y="0"/>
                  <a:pt x="43193" y="9670"/>
                  <a:pt x="43193" y="21600"/>
                </a:cubicBezTo>
                <a:lnTo>
                  <a:pt x="21593" y="21600"/>
                </a:lnTo>
                <a:lnTo>
                  <a:pt x="0" y="21039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69" name="Text Box 481"/>
          <p:cNvSpPr txBox="1">
            <a:spLocks noChangeArrowheads="1"/>
          </p:cNvSpPr>
          <p:nvPr/>
        </p:nvSpPr>
        <p:spPr bwMode="auto">
          <a:xfrm>
            <a:off x="1736920" y="3417879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27 280 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</p:txBody>
      </p:sp>
      <p:grpSp>
        <p:nvGrpSpPr>
          <p:cNvPr id="38370" name="Group 482"/>
          <p:cNvGrpSpPr>
            <a:grpSpLocks/>
          </p:cNvGrpSpPr>
          <p:nvPr/>
        </p:nvGrpSpPr>
        <p:grpSpPr bwMode="auto">
          <a:xfrm>
            <a:off x="644718" y="4267434"/>
            <a:ext cx="3717925" cy="302140"/>
            <a:chOff x="960" y="3164"/>
            <a:chExt cx="1536" cy="97"/>
          </a:xfrm>
        </p:grpSpPr>
        <p:grpSp>
          <p:nvGrpSpPr>
            <p:cNvPr id="7186" name="Group 483"/>
            <p:cNvGrpSpPr>
              <a:grpSpLocks/>
            </p:cNvGrpSpPr>
            <p:nvPr/>
          </p:nvGrpSpPr>
          <p:grpSpPr bwMode="auto">
            <a:xfrm>
              <a:off x="1344" y="3168"/>
              <a:ext cx="384" cy="93"/>
              <a:chOff x="2160" y="621"/>
              <a:chExt cx="480" cy="99"/>
            </a:xfrm>
          </p:grpSpPr>
          <p:sp>
            <p:nvSpPr>
              <p:cNvPr id="7199" name="Line 484"/>
              <p:cNvSpPr>
                <a:spLocks noChangeShapeType="1"/>
              </p:cNvSpPr>
              <p:nvPr/>
            </p:nvSpPr>
            <p:spPr bwMode="auto">
              <a:xfrm>
                <a:off x="2160" y="67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00" name="Line 485"/>
              <p:cNvSpPr>
                <a:spLocks noChangeShapeType="1"/>
              </p:cNvSpPr>
              <p:nvPr/>
            </p:nvSpPr>
            <p:spPr bwMode="auto">
              <a:xfrm>
                <a:off x="2160" y="62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01" name="Line 486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87" name="Group 487"/>
            <p:cNvGrpSpPr>
              <a:grpSpLocks/>
            </p:cNvGrpSpPr>
            <p:nvPr/>
          </p:nvGrpSpPr>
          <p:grpSpPr bwMode="auto">
            <a:xfrm>
              <a:off x="1728" y="3168"/>
              <a:ext cx="384" cy="93"/>
              <a:chOff x="2160" y="621"/>
              <a:chExt cx="480" cy="99"/>
            </a:xfrm>
          </p:grpSpPr>
          <p:sp>
            <p:nvSpPr>
              <p:cNvPr id="7196" name="Line 488"/>
              <p:cNvSpPr>
                <a:spLocks noChangeShapeType="1"/>
              </p:cNvSpPr>
              <p:nvPr/>
            </p:nvSpPr>
            <p:spPr bwMode="auto">
              <a:xfrm>
                <a:off x="2160" y="67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7" name="Line 489"/>
              <p:cNvSpPr>
                <a:spLocks noChangeShapeType="1"/>
              </p:cNvSpPr>
              <p:nvPr/>
            </p:nvSpPr>
            <p:spPr bwMode="auto">
              <a:xfrm>
                <a:off x="2160" y="62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8" name="Line 490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88" name="Group 491"/>
            <p:cNvGrpSpPr>
              <a:grpSpLocks/>
            </p:cNvGrpSpPr>
            <p:nvPr/>
          </p:nvGrpSpPr>
          <p:grpSpPr bwMode="auto">
            <a:xfrm>
              <a:off x="2112" y="3168"/>
              <a:ext cx="384" cy="93"/>
              <a:chOff x="2160" y="621"/>
              <a:chExt cx="480" cy="99"/>
            </a:xfrm>
          </p:grpSpPr>
          <p:sp>
            <p:nvSpPr>
              <p:cNvPr id="7193" name="Line 492"/>
              <p:cNvSpPr>
                <a:spLocks noChangeShapeType="1"/>
              </p:cNvSpPr>
              <p:nvPr/>
            </p:nvSpPr>
            <p:spPr bwMode="auto">
              <a:xfrm>
                <a:off x="2160" y="67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4" name="Line 493"/>
              <p:cNvSpPr>
                <a:spLocks noChangeShapeType="1"/>
              </p:cNvSpPr>
              <p:nvPr/>
            </p:nvSpPr>
            <p:spPr bwMode="auto">
              <a:xfrm>
                <a:off x="2160" y="62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5" name="Line 494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89" name="Group 495"/>
            <p:cNvGrpSpPr>
              <a:grpSpLocks/>
            </p:cNvGrpSpPr>
            <p:nvPr/>
          </p:nvGrpSpPr>
          <p:grpSpPr bwMode="auto">
            <a:xfrm>
              <a:off x="960" y="3164"/>
              <a:ext cx="384" cy="92"/>
              <a:chOff x="2160" y="621"/>
              <a:chExt cx="480" cy="99"/>
            </a:xfrm>
          </p:grpSpPr>
          <p:sp>
            <p:nvSpPr>
              <p:cNvPr id="7190" name="Line 496"/>
              <p:cNvSpPr>
                <a:spLocks noChangeShapeType="1"/>
              </p:cNvSpPr>
              <p:nvPr/>
            </p:nvSpPr>
            <p:spPr bwMode="auto">
              <a:xfrm>
                <a:off x="2160" y="68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1" name="Line 497"/>
              <p:cNvSpPr>
                <a:spLocks noChangeShapeType="1"/>
              </p:cNvSpPr>
              <p:nvPr/>
            </p:nvSpPr>
            <p:spPr bwMode="auto">
              <a:xfrm>
                <a:off x="2160" y="62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2" name="Line 498"/>
              <p:cNvSpPr>
                <a:spLocks noChangeShapeType="1"/>
              </p:cNvSpPr>
              <p:nvPr/>
            </p:nvSpPr>
            <p:spPr bwMode="auto">
              <a:xfrm>
                <a:off x="2640" y="6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8387" name="AutoShape 499"/>
          <p:cNvSpPr>
            <a:spLocks noChangeArrowheads="1"/>
          </p:cNvSpPr>
          <p:nvPr/>
        </p:nvSpPr>
        <p:spPr bwMode="auto">
          <a:xfrm>
            <a:off x="-15419" y="364731"/>
            <a:ext cx="11439752" cy="2092325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27 280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thóc nếp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nhiêu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</p:txBody>
      </p:sp>
      <p:sp>
        <p:nvSpPr>
          <p:cNvPr id="38388" name="Text Box 500"/>
          <p:cNvSpPr txBox="1">
            <a:spLocks noChangeArrowheads="1"/>
          </p:cNvSpPr>
          <p:nvPr/>
        </p:nvSpPr>
        <p:spPr bwMode="auto">
          <a:xfrm>
            <a:off x="993186" y="2501876"/>
            <a:ext cx="2441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24831"/>
              </p:ext>
            </p:extLst>
          </p:nvPr>
        </p:nvGraphicFramePr>
        <p:xfrm>
          <a:off x="2770985" y="1033642"/>
          <a:ext cx="533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5" y="1033642"/>
                        <a:ext cx="5334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68"/>
          <p:cNvSpPr>
            <a:spLocks noChangeShapeType="1"/>
          </p:cNvSpPr>
          <p:nvPr/>
        </p:nvSpPr>
        <p:spPr bwMode="auto">
          <a:xfrm>
            <a:off x="4113398" y="1033642"/>
            <a:ext cx="661991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268771" y="1727798"/>
            <a:ext cx="1497012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 flipV="1">
            <a:off x="3434285" y="1698740"/>
            <a:ext cx="2989069" cy="99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8"/>
          <p:cNvSpPr>
            <a:spLocks noChangeShapeType="1"/>
          </p:cNvSpPr>
          <p:nvPr/>
        </p:nvSpPr>
        <p:spPr bwMode="auto">
          <a:xfrm flipV="1">
            <a:off x="7328121" y="1746528"/>
            <a:ext cx="2261649" cy="138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8198" y="2495701"/>
            <a:ext cx="151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5498907" y="3212394"/>
            <a:ext cx="50689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24467" y="3771748"/>
            <a:ext cx="50689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27 280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 4  = 6820 (kg)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21318" y="4274727"/>
            <a:ext cx="50689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98907" y="4914612"/>
            <a:ext cx="50689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27 280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– 6820 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 20 460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(kg)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28053" y="5567547"/>
            <a:ext cx="50689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6820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kg .     </a:t>
            </a:r>
          </a:p>
        </p:txBody>
      </p:sp>
    </p:spTree>
    <p:extLst>
      <p:ext uri="{BB962C8B-B14F-4D97-AF65-F5344CB8AC3E}">
        <p14:creationId xmlns:p14="http://schemas.microsoft.com/office/powerpoint/2010/main" val="9695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" decel="100000"/>
                                        <p:tgtEl>
                                          <p:spTgt spid="38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" decel="100000"/>
                                        <p:tgtEl>
                                          <p:spTgt spid="38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3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3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25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5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5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8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25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25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25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38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271" grpId="0"/>
      <p:bldP spid="38364" grpId="0"/>
      <p:bldP spid="38364" grpId="1"/>
      <p:bldP spid="38367" grpId="0"/>
      <p:bldP spid="38367" grpId="1"/>
      <p:bldP spid="38369" grpId="0"/>
      <p:bldP spid="38387" grpId="0" animBg="1"/>
      <p:bldP spid="38388" grpId="0"/>
      <p:bldP spid="3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2" name="AutoShape 348"/>
          <p:cNvSpPr>
            <a:spLocks noChangeArrowheads="1"/>
          </p:cNvSpPr>
          <p:nvPr/>
        </p:nvSpPr>
        <p:spPr bwMode="auto">
          <a:xfrm>
            <a:off x="884238" y="228600"/>
            <a:ext cx="4090533" cy="685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2" name="Cloud Callout 341"/>
          <p:cNvSpPr/>
          <p:nvPr/>
        </p:nvSpPr>
        <p:spPr>
          <a:xfrm>
            <a:off x="9420725" y="2117188"/>
            <a:ext cx="1059698" cy="104678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S</a:t>
            </a:r>
            <a:r>
              <a:rPr lang="vi-VN" sz="3200" dirty="0">
                <a:latin typeface="+mj-lt"/>
              </a:rPr>
              <a:t>. </a:t>
            </a:r>
            <a:endParaRPr lang="en-US" sz="3200" dirty="0">
              <a:latin typeface="+mj-lt"/>
            </a:endParaRPr>
          </a:p>
        </p:txBody>
      </p:sp>
      <p:sp>
        <p:nvSpPr>
          <p:cNvPr id="307" name="Hexagon 306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2257" y="1425187"/>
            <a:ext cx="8425543" cy="2362201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 ?</a:t>
            </a:r>
          </a:p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nghìn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12 000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 2000 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12" grpId="0" animBg="1"/>
      <p:bldP spid="342" grpId="0" animBg="1"/>
      <p:bldP spid="307" grpId="0" animBg="1"/>
      <p:bldP spid="30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553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Cambria</vt:lpstr>
      <vt:lpstr>Wingdings</vt:lpstr>
      <vt:lpstr>Times New Roman</vt:lpstr>
      <vt:lpstr>.VnArial</vt:lpstr>
      <vt:lpstr>Arial</vt:lpstr>
      <vt:lpstr>Calibri Light</vt:lpstr>
      <vt:lpstr>Calibri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ngọc anh đoàn</cp:lastModifiedBy>
  <cp:revision>95</cp:revision>
  <dcterms:created xsi:type="dcterms:W3CDTF">2018-05-01T14:03:50Z</dcterms:created>
  <dcterms:modified xsi:type="dcterms:W3CDTF">2022-04-23T07:42:51Z</dcterms:modified>
</cp:coreProperties>
</file>