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54" r:id="rId2"/>
    <p:sldMasterId id="2147483902" r:id="rId3"/>
    <p:sldMasterId id="2147483914" r:id="rId4"/>
    <p:sldMasterId id="2147483927" r:id="rId5"/>
    <p:sldMasterId id="2147483939" r:id="rId6"/>
    <p:sldMasterId id="2147483951" r:id="rId7"/>
    <p:sldMasterId id="2147483963" r:id="rId8"/>
    <p:sldMasterId id="2147483975" r:id="rId9"/>
    <p:sldMasterId id="2147483987" r:id="rId10"/>
    <p:sldMasterId id="2147483999" r:id="rId11"/>
    <p:sldMasterId id="2147484011" r:id="rId12"/>
    <p:sldMasterId id="2147484023" r:id="rId13"/>
    <p:sldMasterId id="2147484035" r:id="rId14"/>
    <p:sldMasterId id="2147484047" r:id="rId15"/>
    <p:sldMasterId id="2147484059" r:id="rId16"/>
    <p:sldMasterId id="2147484071" r:id="rId17"/>
    <p:sldMasterId id="2147484095" r:id="rId18"/>
    <p:sldMasterId id="2147484112" r:id="rId19"/>
    <p:sldMasterId id="2147484124" r:id="rId20"/>
    <p:sldMasterId id="2147484136" r:id="rId21"/>
    <p:sldMasterId id="2147484160" r:id="rId22"/>
    <p:sldMasterId id="2147484172" r:id="rId23"/>
  </p:sldMasterIdLst>
  <p:notesMasterIdLst>
    <p:notesMasterId r:id="rId52"/>
  </p:notesMasterIdLst>
  <p:sldIdLst>
    <p:sldId id="546" r:id="rId24"/>
    <p:sldId id="572" r:id="rId25"/>
    <p:sldId id="573" r:id="rId26"/>
    <p:sldId id="570" r:id="rId27"/>
    <p:sldId id="539" r:id="rId28"/>
    <p:sldId id="548" r:id="rId29"/>
    <p:sldId id="551" r:id="rId30"/>
    <p:sldId id="552" r:id="rId31"/>
    <p:sldId id="553" r:id="rId32"/>
    <p:sldId id="554" r:id="rId33"/>
    <p:sldId id="555" r:id="rId34"/>
    <p:sldId id="556" r:id="rId35"/>
    <p:sldId id="557" r:id="rId36"/>
    <p:sldId id="558" r:id="rId37"/>
    <p:sldId id="559" r:id="rId38"/>
    <p:sldId id="550" r:id="rId39"/>
    <p:sldId id="560" r:id="rId40"/>
    <p:sldId id="561" r:id="rId41"/>
    <p:sldId id="562" r:id="rId42"/>
    <p:sldId id="568" r:id="rId43"/>
    <p:sldId id="569" r:id="rId44"/>
    <p:sldId id="566" r:id="rId45"/>
    <p:sldId id="567" r:id="rId46"/>
    <p:sldId id="575" r:id="rId47"/>
    <p:sldId id="565" r:id="rId48"/>
    <p:sldId id="577" r:id="rId49"/>
    <p:sldId id="579" r:id="rId50"/>
    <p:sldId id="536" r:id="rId51"/>
  </p:sldIdLst>
  <p:sldSz cx="12192000" cy="6858000"/>
  <p:notesSz cx="6858000" cy="9144000"/>
  <p:custDataLst>
    <p:tags r:id="rId5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216"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A1FA5-4520-4E0D-B3EC-8BBA3906B470}" type="datetimeFigureOut">
              <a:rPr lang="en-US" smtClean="0"/>
              <a:t>4/16/2022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7DC14-719F-4D17-9CC7-7886740F74E2}" type="slidenum">
              <a:rPr lang="en-US" smtClean="0"/>
              <a:t>‹#›</a:t>
            </a:fld>
            <a:endParaRPr lang="en-US"/>
          </a:p>
        </p:txBody>
      </p:sp>
    </p:spTree>
    <p:extLst>
      <p:ext uri="{BB962C8B-B14F-4D97-AF65-F5344CB8AC3E}">
        <p14:creationId xmlns:p14="http://schemas.microsoft.com/office/powerpoint/2010/main" val="379774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964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t>23</a:t>
            </a:fld>
            <a:endParaRPr lang="en-US"/>
          </a:p>
        </p:txBody>
      </p:sp>
    </p:spTree>
    <p:extLst>
      <p:ext uri="{BB962C8B-B14F-4D97-AF65-F5344CB8AC3E}">
        <p14:creationId xmlns:p14="http://schemas.microsoft.com/office/powerpoint/2010/main" val="11184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25</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1847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27</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1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16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99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7258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96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63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22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4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87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87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23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7879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84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2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2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6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492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37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4585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043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239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825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57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504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67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0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9818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90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745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00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277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605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44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9657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422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349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76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39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9299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31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06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79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985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792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9194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107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7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802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41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171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846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422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9004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150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932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499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45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3606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3178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605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2686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10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44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67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4173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0754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826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50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485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4405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362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57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557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7272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1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740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819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599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88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5241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256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303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630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115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383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551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7516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38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837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941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184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3692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207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74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2184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57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89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0764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548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63"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697" y="4206876"/>
            <a:ext cx="9228201" cy="1645920"/>
          </a:xfrm>
        </p:spPr>
        <p:txBody>
          <a:bodyPr/>
          <a:lstStyle>
            <a:lvl1pPr marL="0" indent="0" algn="l">
              <a:buNone/>
              <a:defRPr sz="3200">
                <a:solidFill>
                  <a:srgbClr val="262626"/>
                </a:solidFill>
                <a:latin typeface="+mj-lt"/>
              </a:defRPr>
            </a:lvl1pPr>
            <a:lvl2pPr marL="457095" indent="0" algn="ctr">
              <a:buNone/>
              <a:defRPr sz="2800"/>
            </a:lvl2pPr>
            <a:lvl3pPr marL="914196" indent="0" algn="ctr">
              <a:buNone/>
              <a:defRPr sz="2400"/>
            </a:lvl3pPr>
            <a:lvl4pPr marL="1371294" indent="0" algn="ctr">
              <a:buNone/>
              <a:defRPr sz="2000"/>
            </a:lvl4pPr>
            <a:lvl5pPr marL="1828392" indent="0" algn="ctr">
              <a:buNone/>
              <a:defRPr sz="2000"/>
            </a:lvl5pPr>
            <a:lvl6pPr marL="2285494" indent="0" algn="ctr">
              <a:buNone/>
              <a:defRPr sz="2000"/>
            </a:lvl6pPr>
            <a:lvl7pPr marL="2742586" indent="0" algn="ctr">
              <a:buNone/>
              <a:defRPr sz="2000"/>
            </a:lvl7pPr>
            <a:lvl8pPr marL="3199680" indent="0" algn="ctr">
              <a:buNone/>
              <a:defRPr sz="2000"/>
            </a:lvl8pPr>
            <a:lvl9pPr marL="3656775" indent="0" algn="ctr">
              <a:buNone/>
              <a:defRPr sz="2000"/>
            </a:lvl9pPr>
          </a:lstStyle>
          <a:p>
            <a:r>
              <a:rPr lang="en-US"/>
              <a:t>Click to edit Master subtitle style</a:t>
            </a:r>
            <a:endParaRPr lang="en-US" dirty="0"/>
          </a:p>
        </p:txBody>
      </p:sp>
      <p:sp>
        <p:nvSpPr>
          <p:cNvPr id="5" name="Date Placeholder 6"/>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6"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8"/>
          <p:cNvSpPr>
            <a:spLocks noGrp="1"/>
          </p:cNvSpPr>
          <p:nvPr>
            <p:ph type="sldNum" sz="quarter" idx="12"/>
          </p:nvPr>
        </p:nvSpPr>
        <p:spPr/>
        <p:txBody>
          <a:bodyPr/>
          <a:lstStyle>
            <a:lvl1pPr>
              <a:defRPr smtClean="0">
                <a:solidFill>
                  <a:srgbClr val="FFFFFF"/>
                </a:solidFill>
              </a:defRPr>
            </a:lvl1pPr>
          </a:lstStyle>
          <a:p>
            <a:pPr>
              <a:defRPr/>
            </a:pPr>
            <a:fld id="{638399D8-CABB-452B-9669-81D539BBFD95}" type="slidenum">
              <a:rPr lang="en-US" altLang="en-US"/>
              <a:pPr>
                <a:defRPr/>
              </a:pPr>
              <a:t>‹#›</a:t>
            </a:fld>
            <a:endParaRPr lang="en-US" altLang="en-US"/>
          </a:p>
        </p:txBody>
      </p:sp>
    </p:spTree>
    <p:extLst>
      <p:ext uri="{BB962C8B-B14F-4D97-AF65-F5344CB8AC3E}">
        <p14:creationId xmlns:p14="http://schemas.microsoft.com/office/powerpoint/2010/main" val="95855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5367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AC43D3B-9148-4E6D-8949-B03F49164B28}" type="slidenum">
              <a:rPr lang="en-US" altLang="en-US"/>
              <a:pPr>
                <a:defRPr/>
              </a:pPr>
              <a:t>‹#›</a:t>
            </a:fld>
            <a:endParaRPr lang="en-US" altLang="en-US"/>
          </a:p>
        </p:txBody>
      </p:sp>
    </p:spTree>
    <p:extLst>
      <p:ext uri="{BB962C8B-B14F-4D97-AF65-F5344CB8AC3E}">
        <p14:creationId xmlns:p14="http://schemas.microsoft.com/office/powerpoint/2010/main" val="23289597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lstStyle>
            <a:lvl1pPr marL="0" indent="0">
              <a:buNone/>
              <a:defRPr sz="3200">
                <a:solidFill>
                  <a:schemeClr val="tx1"/>
                </a:solidFill>
                <a:latin typeface="+mj-lt"/>
              </a:defRPr>
            </a:lvl1pPr>
            <a:lvl2pPr marL="457095" indent="0">
              <a:buNone/>
              <a:defRPr sz="1900">
                <a:solidFill>
                  <a:schemeClr val="tx1">
                    <a:tint val="75000"/>
                  </a:schemeClr>
                </a:solidFill>
              </a:defRPr>
            </a:lvl2pPr>
            <a:lvl3pPr marL="914196" indent="0">
              <a:buNone/>
              <a:defRPr sz="1600">
                <a:solidFill>
                  <a:schemeClr val="tx1">
                    <a:tint val="75000"/>
                  </a:schemeClr>
                </a:solidFill>
              </a:defRPr>
            </a:lvl3pPr>
            <a:lvl4pPr marL="1371294" indent="0">
              <a:buNone/>
              <a:defRPr sz="1500">
                <a:solidFill>
                  <a:schemeClr val="tx1">
                    <a:tint val="75000"/>
                  </a:schemeClr>
                </a:solidFill>
              </a:defRPr>
            </a:lvl4pPr>
            <a:lvl5pPr marL="1828392" indent="0">
              <a:buNone/>
              <a:defRPr sz="1500">
                <a:solidFill>
                  <a:schemeClr val="tx1">
                    <a:tint val="75000"/>
                  </a:schemeClr>
                </a:solidFill>
              </a:defRPr>
            </a:lvl5pPr>
            <a:lvl6pPr marL="2285494" indent="0">
              <a:buNone/>
              <a:defRPr sz="1500">
                <a:solidFill>
                  <a:schemeClr val="tx1">
                    <a:tint val="75000"/>
                  </a:schemeClr>
                </a:solidFill>
              </a:defRPr>
            </a:lvl6pPr>
            <a:lvl7pPr marL="2742586" indent="0">
              <a:buNone/>
              <a:defRPr sz="1500">
                <a:solidFill>
                  <a:schemeClr val="tx1">
                    <a:tint val="75000"/>
                  </a:schemeClr>
                </a:solidFill>
              </a:defRPr>
            </a:lvl7pPr>
            <a:lvl8pPr marL="3199680" indent="0">
              <a:buNone/>
              <a:defRPr sz="1500">
                <a:solidFill>
                  <a:schemeClr val="tx1">
                    <a:tint val="75000"/>
                  </a:schemeClr>
                </a:solidFill>
              </a:defRPr>
            </a:lvl8pPr>
            <a:lvl9pPr marL="36567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5D32D1-65FA-4235-AA7A-B6CEF6530E95}" type="slidenum">
              <a:rPr lang="en-US" altLang="en-US"/>
              <a:pPr>
                <a:defRPr/>
              </a:pPr>
              <a:t>‹#›</a:t>
            </a:fld>
            <a:endParaRPr lang="en-US" altLang="en-US"/>
          </a:p>
        </p:txBody>
      </p:sp>
    </p:spTree>
    <p:extLst>
      <p:ext uri="{BB962C8B-B14F-4D97-AF65-F5344CB8AC3E}">
        <p14:creationId xmlns:p14="http://schemas.microsoft.com/office/powerpoint/2010/main" val="21556820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C07EA39-AEBC-4130-AD98-FC08D44BA9AB}" type="slidenum">
              <a:rPr lang="en-US" altLang="en-US"/>
              <a:pPr>
                <a:defRPr/>
              </a:pPr>
              <a:t>‹#›</a:t>
            </a:fld>
            <a:endParaRPr lang="en-US" altLang="en-US"/>
          </a:p>
        </p:txBody>
      </p:sp>
    </p:spTree>
    <p:extLst>
      <p:ext uri="{BB962C8B-B14F-4D97-AF65-F5344CB8AC3E}">
        <p14:creationId xmlns:p14="http://schemas.microsoft.com/office/powerpoint/2010/main" val="15392743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1"/>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297CC82-5D51-491B-8475-A61566A670CF}" type="slidenum">
              <a:rPr lang="en-US" altLang="en-US"/>
              <a:pPr>
                <a:defRPr/>
              </a:pPr>
              <a:t>‹#›</a:t>
            </a:fld>
            <a:endParaRPr lang="en-US" altLang="en-US"/>
          </a:p>
        </p:txBody>
      </p:sp>
    </p:spTree>
    <p:extLst>
      <p:ext uri="{BB962C8B-B14F-4D97-AF65-F5344CB8AC3E}">
        <p14:creationId xmlns:p14="http://schemas.microsoft.com/office/powerpoint/2010/main" val="9795915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27898A1D-4355-41BC-AF8B-CB63A815455B}" type="slidenum">
              <a:rPr lang="en-US" altLang="en-US"/>
              <a:pPr>
                <a:defRPr/>
              </a:pPr>
              <a:t>‹#›</a:t>
            </a:fld>
            <a:endParaRPr lang="en-US" altLang="en-US"/>
          </a:p>
        </p:txBody>
      </p:sp>
    </p:spTree>
    <p:extLst>
      <p:ext uri="{BB962C8B-B14F-4D97-AF65-F5344CB8AC3E}">
        <p14:creationId xmlns:p14="http://schemas.microsoft.com/office/powerpoint/2010/main" val="10330908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8550DDB-BB37-45D2-81E1-7628F563E284}" type="slidenum">
              <a:rPr lang="en-US" altLang="en-US"/>
              <a:pPr>
                <a:defRPr/>
              </a:pPr>
              <a:t>‹#›</a:t>
            </a:fld>
            <a:endParaRPr lang="en-US" altLang="en-US"/>
          </a:p>
        </p:txBody>
      </p:sp>
    </p:spTree>
    <p:extLst>
      <p:ext uri="{BB962C8B-B14F-4D97-AF65-F5344CB8AC3E}">
        <p14:creationId xmlns:p14="http://schemas.microsoft.com/office/powerpoint/2010/main" val="36225698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3"/>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lstStyle>
            <a:lvl1pPr marL="0" marR="0" indent="0" algn="l" defTabSz="914196" rtl="0" eaLnBrk="1" fontAlgn="auto" latinLnBrk="0" hangingPunct="1">
              <a:lnSpc>
                <a:spcPct val="100000"/>
              </a:lnSpc>
              <a:spcBef>
                <a:spcPts val="1200"/>
              </a:spcBef>
              <a:spcAft>
                <a:spcPts val="0"/>
              </a:spcAft>
              <a:buClrTx/>
              <a:buSzTx/>
              <a:buFontTx/>
              <a:buNone/>
              <a:tabLst/>
              <a:defRPr sz="19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D38C3A03-9946-4CB0-A7B7-44D3F854E3E1}" type="datetimeFigureOut">
              <a:rPr lang="en-US">
                <a:solidFill>
                  <a:prstClr val="black">
                    <a:alpha val="80000"/>
                  </a:prstClr>
                </a:solidFill>
              </a:rPr>
              <a:pPr>
                <a:defRPr/>
              </a:pPr>
              <a:t>4/16/2022</a:t>
            </a:fld>
            <a:endParaRPr lang="en-US" dirty="0">
              <a:solidFill>
                <a:prstClr val="black">
                  <a:alpha val="80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8" name="Slide Number Placeholder 6"/>
          <p:cNvSpPr>
            <a:spLocks noGrp="1"/>
          </p:cNvSpPr>
          <p:nvPr>
            <p:ph type="sldNum" sz="quarter" idx="12"/>
          </p:nvPr>
        </p:nvSpPr>
        <p:spPr/>
        <p:txBody>
          <a:bodyPr/>
          <a:lstStyle>
            <a:lvl1pPr>
              <a:defRPr smtClean="0">
                <a:solidFill>
                  <a:srgbClr val="FFFFFF"/>
                </a:solidFill>
              </a:defRPr>
            </a:lvl1pPr>
          </a:lstStyle>
          <a:p>
            <a:pPr>
              <a:defRPr/>
            </a:pPr>
            <a:fld id="{8B3EA61A-7545-4557-8286-0B4857572734}" type="slidenum">
              <a:rPr lang="en-US"/>
              <a:pPr>
                <a:defRPr/>
              </a:pPr>
              <a:t>‹#›</a:t>
            </a:fld>
            <a:endParaRPr lang="en-US"/>
          </a:p>
        </p:txBody>
      </p:sp>
    </p:spTree>
    <p:extLst>
      <p:ext uri="{BB962C8B-B14F-4D97-AF65-F5344CB8AC3E}">
        <p14:creationId xmlns:p14="http://schemas.microsoft.com/office/powerpoint/2010/main" val="33619319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847"/>
            <a:ext cx="10780776" cy="613283"/>
          </a:xfrm>
        </p:spPr>
        <p:txBody>
          <a:bodyPr anchor="b"/>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rtlCol="0">
            <a:normAutofit/>
          </a:bodyPr>
          <a:lstStyle>
            <a:lvl1pPr marL="0" indent="0" algn="ctr">
              <a:spcBef>
                <a:spcPts val="800"/>
              </a:spcBef>
              <a:buNone/>
              <a:defRPr sz="3200">
                <a:solidFill>
                  <a:schemeClr val="tx1">
                    <a:lumMod val="75000"/>
                    <a:lumOff val="25000"/>
                  </a:schemeClr>
                </a:solidFill>
              </a:defRPr>
            </a:lvl1pPr>
            <a:lvl2pPr marL="457095" indent="0">
              <a:buNone/>
              <a:defRPr sz="2800"/>
            </a:lvl2pPr>
            <a:lvl3pPr marL="914196" indent="0">
              <a:buNone/>
              <a:defRPr sz="2400"/>
            </a:lvl3pPr>
            <a:lvl4pPr marL="1371294" indent="0">
              <a:buNone/>
              <a:defRPr sz="2000"/>
            </a:lvl4pPr>
            <a:lvl5pPr marL="1828392" indent="0">
              <a:buNone/>
              <a:defRPr sz="2000"/>
            </a:lvl5pPr>
            <a:lvl6pPr marL="2285494" indent="0">
              <a:buNone/>
              <a:defRPr sz="2000"/>
            </a:lvl6pPr>
            <a:lvl7pPr marL="2742586" indent="0">
              <a:buNone/>
              <a:defRPr sz="2000"/>
            </a:lvl7pPr>
            <a:lvl8pPr marL="3199680" indent="0">
              <a:buNone/>
              <a:defRPr sz="2000"/>
            </a:lvl8pPr>
            <a:lvl9pPr marL="3656775"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656" y="5909735"/>
            <a:ext cx="9229344" cy="533400"/>
          </a:xfrm>
        </p:spPr>
        <p:txBody>
          <a:bodyPr/>
          <a:lstStyle>
            <a:lvl1pPr marL="0" indent="0">
              <a:lnSpc>
                <a:spcPct val="90000"/>
              </a:lnSpc>
              <a:buNone/>
              <a:defRPr sz="15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a:t>Edit Master text styles</a:t>
            </a:r>
          </a:p>
        </p:txBody>
      </p:sp>
      <p:sp>
        <p:nvSpPr>
          <p:cNvPr id="5" name="Date Placeholder 11"/>
          <p:cNvSpPr>
            <a:spLocks noGrp="1"/>
          </p:cNvSpPr>
          <p:nvPr>
            <p:ph type="dt" sz="half" idx="10"/>
          </p:nvPr>
        </p:nvSpPr>
        <p:spPr/>
        <p:txBody>
          <a:bodyPr/>
          <a:lstStyle>
            <a:lvl1pPr>
              <a:defRPr>
                <a:solidFill>
                  <a:srgbClr val="FFFFFF">
                    <a:alpha val="80000"/>
                  </a:srgbClr>
                </a:solidFill>
              </a:defRPr>
            </a:lvl1pPr>
          </a:lstStyle>
          <a:p>
            <a:pPr>
              <a:defRPr/>
            </a:pPr>
            <a:fld id="{92FBDB8B-CBB3-4A19-9509-7720B449F8B6}" type="datetimeFigureOut">
              <a:rPr lang="en-US"/>
              <a:pPr>
                <a:defRPr/>
              </a:pPr>
              <a:t>4/16/2022</a:t>
            </a:fld>
            <a:endParaRPr lang="en-US" dirty="0"/>
          </a:p>
        </p:txBody>
      </p:sp>
      <p:sp>
        <p:nvSpPr>
          <p:cNvPr id="6"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13"/>
          <p:cNvSpPr>
            <a:spLocks noGrp="1"/>
          </p:cNvSpPr>
          <p:nvPr>
            <p:ph type="sldNum" sz="quarter" idx="12"/>
          </p:nvPr>
        </p:nvSpPr>
        <p:spPr/>
        <p:txBody>
          <a:bodyPr/>
          <a:lstStyle>
            <a:lvl1pPr>
              <a:defRPr smtClean="0">
                <a:solidFill>
                  <a:srgbClr val="FFFFFF"/>
                </a:solidFill>
              </a:defRPr>
            </a:lvl1pPr>
          </a:lstStyle>
          <a:p>
            <a:pPr>
              <a:defRPr/>
            </a:pPr>
            <a:fld id="{38EA2074-9BEE-4FD2-BAC4-343AEFD6BC8A}" type="slidenum">
              <a:rPr lang="en-US"/>
              <a:pPr>
                <a:defRPr/>
              </a:pPr>
              <a:t>‹#›</a:t>
            </a:fld>
            <a:endParaRPr lang="en-US"/>
          </a:p>
        </p:txBody>
      </p:sp>
    </p:spTree>
    <p:extLst>
      <p:ext uri="{BB962C8B-B14F-4D97-AF65-F5344CB8AC3E}">
        <p14:creationId xmlns:p14="http://schemas.microsoft.com/office/powerpoint/2010/main" val="477855247"/>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4934AF-2458-4EF5-9754-73F93401C8C0}" type="datetimeFigureOut">
              <a:rPr lang="en-US">
                <a:solidFill>
                  <a:prstClr val="black">
                    <a:alpha val="80000"/>
                  </a:prstClr>
                </a:solidFill>
              </a:rPr>
              <a:pPr>
                <a:defRPr/>
              </a:pPr>
              <a:t>4/16/2022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6F3B83-B6EA-4543-8ED3-774BAD5404BB}" type="slidenum">
              <a:rPr lang="en-US" altLang="vi-VN"/>
              <a:pPr>
                <a:defRPr/>
              </a:pPr>
              <a:t>‹#›</a:t>
            </a:fld>
            <a:endParaRPr lang="en-US" altLang="vi-VN"/>
          </a:p>
        </p:txBody>
      </p:sp>
    </p:spTree>
    <p:extLst>
      <p:ext uri="{BB962C8B-B14F-4D97-AF65-F5344CB8AC3E}">
        <p14:creationId xmlns:p14="http://schemas.microsoft.com/office/powerpoint/2010/main" val="23520654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7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55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8AB2BD-3622-4A23-8C6F-B9B440165AE8}" type="datetimeFigureOut">
              <a:rPr lang="en-US">
                <a:solidFill>
                  <a:prstClr val="black">
                    <a:alpha val="80000"/>
                  </a:prstClr>
                </a:solidFill>
              </a:rPr>
              <a:pPr>
                <a:defRPr/>
              </a:pPr>
              <a:t>4/16/2022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622650-8C4A-4CE3-8388-A93A9BDCBAEE}" type="slidenum">
              <a:rPr lang="en-US" altLang="vi-VN"/>
              <a:pPr>
                <a:defRPr/>
              </a:pPr>
              <a:t>‹#›</a:t>
            </a:fld>
            <a:endParaRPr lang="en-US" altLang="vi-VN"/>
          </a:p>
        </p:txBody>
      </p:sp>
    </p:spTree>
    <p:extLst>
      <p:ext uri="{BB962C8B-B14F-4D97-AF65-F5344CB8AC3E}">
        <p14:creationId xmlns:p14="http://schemas.microsoft.com/office/powerpoint/2010/main" val="32207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777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1537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241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3"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1B6AB39B-A9DF-409F-8E16-25558D5F9AC0}" type="slidenum">
              <a:rPr lang="en-US" altLang="en-US"/>
              <a:pPr>
                <a:defRPr/>
              </a:pPr>
              <a:t>‹#›</a:t>
            </a:fld>
            <a:endParaRPr lang="en-US" altLang="en-US"/>
          </a:p>
        </p:txBody>
      </p:sp>
    </p:spTree>
    <p:extLst>
      <p:ext uri="{BB962C8B-B14F-4D97-AF65-F5344CB8AC3E}">
        <p14:creationId xmlns:p14="http://schemas.microsoft.com/office/powerpoint/2010/main" val="254703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8"/>
            <a:ext cx="2743200" cy="5851525"/>
          </a:xfrm>
          <a:prstGeom prst="rect">
            <a:avLst/>
          </a:prstGeom>
        </p:spPr>
        <p:txBody>
          <a:bodyPr vert="eaVert"/>
          <a:lstStyle/>
          <a:p>
            <a:r>
              <a:rPr lang="en-US" noProof="1"/>
              <a:t>Click to edit Master title style</a:t>
            </a:r>
          </a:p>
        </p:txBody>
      </p:sp>
      <p:sp>
        <p:nvSpPr>
          <p:cNvPr id="3"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5"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631030AE-62B2-4F19-9D5E-69F0C44C226C}" type="slidenum">
              <a:rPr lang="en-US" altLang="en-US"/>
              <a:pPr>
                <a:defRPr/>
              </a:pPr>
              <a:t>‹#›</a:t>
            </a:fld>
            <a:endParaRPr lang="en-US" altLang="en-US"/>
          </a:p>
        </p:txBody>
      </p:sp>
    </p:spTree>
    <p:extLst>
      <p:ext uri="{BB962C8B-B14F-4D97-AF65-F5344CB8AC3E}">
        <p14:creationId xmlns:p14="http://schemas.microsoft.com/office/powerpoint/2010/main" val="24854475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818"/>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fr-LU" altLang="en-US">
              <a:solidFill>
                <a:prstClr val="black">
                  <a:alpha val="80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LU" altLang="en-US">
              <a:solidFill>
                <a:prstClr val="black">
                  <a:alpha val="80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99E222A5-DCCB-4AE2-9BC3-4CFDBE51A56D}" type="slidenum">
              <a:rPr lang="fr-LU" altLang="en-US"/>
              <a:pPr>
                <a:defRPr/>
              </a:pPr>
              <a:t>‹#›</a:t>
            </a:fld>
            <a:endParaRPr lang="fr-LU" altLang="en-US"/>
          </a:p>
        </p:txBody>
      </p:sp>
    </p:spTree>
    <p:extLst>
      <p:ext uri="{BB962C8B-B14F-4D97-AF65-F5344CB8AC3E}">
        <p14:creationId xmlns:p14="http://schemas.microsoft.com/office/powerpoint/2010/main" val="10657095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0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7" indent="0" algn="ctr">
              <a:buNone/>
              <a:defRPr>
                <a:solidFill>
                  <a:schemeClr val="tx1">
                    <a:tint val="75000"/>
                  </a:schemeClr>
                </a:solidFill>
              </a:defRPr>
            </a:lvl2pPr>
            <a:lvl3pPr marL="1218194" indent="0" algn="ctr">
              <a:buNone/>
              <a:defRPr>
                <a:solidFill>
                  <a:schemeClr val="tx1">
                    <a:tint val="75000"/>
                  </a:schemeClr>
                </a:solidFill>
              </a:defRPr>
            </a:lvl3pPr>
            <a:lvl4pPr marL="1827295" indent="0" algn="ctr">
              <a:buNone/>
              <a:defRPr>
                <a:solidFill>
                  <a:schemeClr val="tx1">
                    <a:tint val="75000"/>
                  </a:schemeClr>
                </a:solidFill>
              </a:defRPr>
            </a:lvl4pPr>
            <a:lvl5pPr marL="2436388" indent="0" algn="ctr">
              <a:buNone/>
              <a:defRPr>
                <a:solidFill>
                  <a:schemeClr val="tx1">
                    <a:tint val="75000"/>
                  </a:schemeClr>
                </a:solidFill>
              </a:defRPr>
            </a:lvl5pPr>
            <a:lvl6pPr marL="3045491" indent="0" algn="ctr">
              <a:buNone/>
              <a:defRPr>
                <a:solidFill>
                  <a:schemeClr val="tx1">
                    <a:tint val="75000"/>
                  </a:schemeClr>
                </a:solidFill>
              </a:defRPr>
            </a:lvl6pPr>
            <a:lvl7pPr marL="3654583" indent="0" algn="ctr">
              <a:buNone/>
              <a:defRPr>
                <a:solidFill>
                  <a:schemeClr val="tx1">
                    <a:tint val="75000"/>
                  </a:schemeClr>
                </a:solidFill>
              </a:defRPr>
            </a:lvl7pPr>
            <a:lvl8pPr marL="4263685" indent="0" algn="ctr">
              <a:buNone/>
              <a:defRPr>
                <a:solidFill>
                  <a:schemeClr val="tx1">
                    <a:tint val="75000"/>
                  </a:schemeClr>
                </a:solidFill>
              </a:defRPr>
            </a:lvl8pPr>
            <a:lvl9pPr marL="4872778"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AF183F8-360F-496E-A8AE-DB4CEE1DF4DC}"/>
              </a:ext>
            </a:extLst>
          </p:cNvPr>
          <p:cNvSpPr>
            <a:spLocks noGrp="1"/>
          </p:cNvSpPr>
          <p:nvPr>
            <p:ph type="dt" sz="half" idx="10"/>
          </p:nvPr>
        </p:nvSpPr>
        <p:spPr/>
        <p:txBody>
          <a:bodyPr/>
          <a:lstStyle>
            <a:lvl1pPr>
              <a:defRPr/>
            </a:lvl1pPr>
          </a:lstStyle>
          <a:p>
            <a:pPr>
              <a:defRPr/>
            </a:pPr>
            <a:fld id="{0DDF116A-67E8-4FF6-9938-D4CAE781AB1F}" type="datetimeFigureOut">
              <a:rPr lang="vi-VN">
                <a:solidFill>
                  <a:prstClr val="black">
                    <a:tint val="75000"/>
                  </a:prstClr>
                </a:solidFill>
              </a:rPr>
              <a:pPr>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8280982-B6D3-4FB3-9CDB-EC5318C37A76}"/>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74E2514-60FC-464F-867B-1260A6B7CFEA}"/>
              </a:ext>
            </a:extLst>
          </p:cNvPr>
          <p:cNvSpPr>
            <a:spLocks noGrp="1"/>
          </p:cNvSpPr>
          <p:nvPr>
            <p:ph type="sldNum" sz="quarter" idx="12"/>
          </p:nvPr>
        </p:nvSpPr>
        <p:spPr/>
        <p:txBody>
          <a:bodyPr/>
          <a:lstStyle>
            <a:lvl1pPr>
              <a:defRPr/>
            </a:lvl1pPr>
          </a:lstStyle>
          <a:p>
            <a:pPr>
              <a:defRPr/>
            </a:pPr>
            <a:fld id="{3514D1DD-EE64-44B4-89F9-446C4970642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1514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028E4E-F689-4484-A65B-2BAC6AA1D086}"/>
              </a:ext>
            </a:extLst>
          </p:cNvPr>
          <p:cNvSpPr>
            <a:spLocks noGrp="1"/>
          </p:cNvSpPr>
          <p:nvPr>
            <p:ph type="dt" sz="half" idx="10"/>
          </p:nvPr>
        </p:nvSpPr>
        <p:spPr/>
        <p:txBody>
          <a:bodyPr/>
          <a:lstStyle>
            <a:lvl1pPr>
              <a:defRPr/>
            </a:lvl1pPr>
          </a:lstStyle>
          <a:p>
            <a:pPr>
              <a:defRPr/>
            </a:pPr>
            <a:fld id="{39900C40-45CD-4D01-9EAC-81D4C84D04AB}" type="datetimeFigureOut">
              <a:rPr lang="vi-VN">
                <a:solidFill>
                  <a:prstClr val="black">
                    <a:tint val="75000"/>
                  </a:prstClr>
                </a:solidFill>
              </a:rPr>
              <a:pPr>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D42A104-FFF0-4DA2-AFEA-9F3761C15198}"/>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B29B9B-9CCA-4814-9CE0-4528971BD495}"/>
              </a:ext>
            </a:extLst>
          </p:cNvPr>
          <p:cNvSpPr>
            <a:spLocks noGrp="1"/>
          </p:cNvSpPr>
          <p:nvPr>
            <p:ph type="sldNum" sz="quarter" idx="12"/>
          </p:nvPr>
        </p:nvSpPr>
        <p:spPr/>
        <p:txBody>
          <a:bodyPr/>
          <a:lstStyle>
            <a:lvl1pPr>
              <a:defRPr/>
            </a:lvl1pPr>
          </a:lstStyle>
          <a:p>
            <a:pPr>
              <a:defRPr/>
            </a:pPr>
            <a:fld id="{2FA4058F-BE53-43ED-985B-EE6298DAF4E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545303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5300" b="1" cap="all"/>
            </a:lvl1pPr>
          </a:lstStyle>
          <a:p>
            <a:r>
              <a:rPr lang="en-US"/>
              <a:t>Click to edit Master title style</a:t>
            </a:r>
            <a:endParaRPr lang="vi-VN"/>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700">
                <a:solidFill>
                  <a:schemeClr val="tx1">
                    <a:tint val="75000"/>
                  </a:schemeClr>
                </a:solidFill>
              </a:defRPr>
            </a:lvl1pPr>
            <a:lvl2pPr marL="609097" indent="0">
              <a:buNone/>
              <a:defRPr sz="2400">
                <a:solidFill>
                  <a:schemeClr val="tx1">
                    <a:tint val="75000"/>
                  </a:schemeClr>
                </a:solidFill>
              </a:defRPr>
            </a:lvl2pPr>
            <a:lvl3pPr marL="1218194" indent="0">
              <a:buNone/>
              <a:defRPr sz="2100">
                <a:solidFill>
                  <a:schemeClr val="tx1">
                    <a:tint val="75000"/>
                  </a:schemeClr>
                </a:solidFill>
              </a:defRPr>
            </a:lvl3pPr>
            <a:lvl4pPr marL="1827295" indent="0">
              <a:buNone/>
              <a:defRPr sz="1900">
                <a:solidFill>
                  <a:schemeClr val="tx1">
                    <a:tint val="75000"/>
                  </a:schemeClr>
                </a:solidFill>
              </a:defRPr>
            </a:lvl4pPr>
            <a:lvl5pPr marL="2436388" indent="0">
              <a:buNone/>
              <a:defRPr sz="1900">
                <a:solidFill>
                  <a:schemeClr val="tx1">
                    <a:tint val="75000"/>
                  </a:schemeClr>
                </a:solidFill>
              </a:defRPr>
            </a:lvl5pPr>
            <a:lvl6pPr marL="3045491" indent="0">
              <a:buNone/>
              <a:defRPr sz="1900">
                <a:solidFill>
                  <a:schemeClr val="tx1">
                    <a:tint val="75000"/>
                  </a:schemeClr>
                </a:solidFill>
              </a:defRPr>
            </a:lvl6pPr>
            <a:lvl7pPr marL="3654583" indent="0">
              <a:buNone/>
              <a:defRPr sz="1900">
                <a:solidFill>
                  <a:schemeClr val="tx1">
                    <a:tint val="75000"/>
                  </a:schemeClr>
                </a:solidFill>
              </a:defRPr>
            </a:lvl7pPr>
            <a:lvl8pPr marL="4263685" indent="0">
              <a:buNone/>
              <a:defRPr sz="1900">
                <a:solidFill>
                  <a:schemeClr val="tx1">
                    <a:tint val="75000"/>
                  </a:schemeClr>
                </a:solidFill>
              </a:defRPr>
            </a:lvl8pPr>
            <a:lvl9pPr marL="4872778"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DBA01-7EDA-4A10-8464-EB2BFCA3A7F5}"/>
              </a:ext>
            </a:extLst>
          </p:cNvPr>
          <p:cNvSpPr>
            <a:spLocks noGrp="1"/>
          </p:cNvSpPr>
          <p:nvPr>
            <p:ph type="dt" sz="half" idx="10"/>
          </p:nvPr>
        </p:nvSpPr>
        <p:spPr/>
        <p:txBody>
          <a:bodyPr/>
          <a:lstStyle>
            <a:lvl1pPr>
              <a:defRPr/>
            </a:lvl1pPr>
          </a:lstStyle>
          <a:p>
            <a:pPr>
              <a:defRPr/>
            </a:pPr>
            <a:fld id="{23100C4F-F50D-4895-B158-1D1BC3C94FBD}" type="datetimeFigureOut">
              <a:rPr lang="vi-VN">
                <a:solidFill>
                  <a:prstClr val="black">
                    <a:tint val="75000"/>
                  </a:prstClr>
                </a:solidFill>
              </a:rPr>
              <a:pPr>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26BAE3-CAE6-47D9-BBE8-012B861D2991}"/>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E9249DF3-7B0A-49F2-961F-B59E0A0BA5A3}"/>
              </a:ext>
            </a:extLst>
          </p:cNvPr>
          <p:cNvSpPr>
            <a:spLocks noGrp="1"/>
          </p:cNvSpPr>
          <p:nvPr>
            <p:ph type="sldNum" sz="quarter" idx="12"/>
          </p:nvPr>
        </p:nvSpPr>
        <p:spPr/>
        <p:txBody>
          <a:bodyPr/>
          <a:lstStyle>
            <a:lvl1pPr>
              <a:defRPr/>
            </a:lvl1pPr>
          </a:lstStyle>
          <a:p>
            <a:pPr>
              <a:defRPr/>
            </a:pPr>
            <a:fld id="{7911C5EF-68BD-4A18-9E3F-99E8A4D1878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1753430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5DD6E6EF-4776-468F-85F1-60C5480E9AF9}"/>
              </a:ext>
            </a:extLst>
          </p:cNvPr>
          <p:cNvSpPr>
            <a:spLocks noGrp="1"/>
          </p:cNvSpPr>
          <p:nvPr>
            <p:ph type="dt" sz="half" idx="10"/>
          </p:nvPr>
        </p:nvSpPr>
        <p:spPr/>
        <p:txBody>
          <a:bodyPr/>
          <a:lstStyle>
            <a:lvl1pPr>
              <a:defRPr/>
            </a:lvl1pPr>
          </a:lstStyle>
          <a:p>
            <a:pPr>
              <a:defRPr/>
            </a:pPr>
            <a:fld id="{902B2A2E-26CE-489F-87D9-BE7E641005CC}" type="datetimeFigureOut">
              <a:rPr lang="vi-VN">
                <a:solidFill>
                  <a:prstClr val="black">
                    <a:tint val="75000"/>
                  </a:prstClr>
                </a:solidFill>
              </a:rPr>
              <a:pPr>
                <a:defRPr/>
              </a:pPr>
              <a:t>16/04/2022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B8617E64-4B0C-413A-BC05-9F3C04FE5789}"/>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A797A102-BC65-4FBB-8C39-397CE9B53870}"/>
              </a:ext>
            </a:extLst>
          </p:cNvPr>
          <p:cNvSpPr>
            <a:spLocks noGrp="1"/>
          </p:cNvSpPr>
          <p:nvPr>
            <p:ph type="sldNum" sz="quarter" idx="12"/>
          </p:nvPr>
        </p:nvSpPr>
        <p:spPr/>
        <p:txBody>
          <a:bodyPr/>
          <a:lstStyle>
            <a:lvl1pPr>
              <a:defRPr/>
            </a:lvl1pPr>
          </a:lstStyle>
          <a:p>
            <a:pPr>
              <a:defRPr/>
            </a:pPr>
            <a:fld id="{64A3BC19-CA0A-49F8-9F7A-BBD554A5D58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62240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8" y="1535122"/>
            <a:ext cx="5386917"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826" y="1535122"/>
            <a:ext cx="5389033"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82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80F983F4-8E27-4E51-9909-4484E28229CF}"/>
              </a:ext>
            </a:extLst>
          </p:cNvPr>
          <p:cNvSpPr>
            <a:spLocks noGrp="1"/>
          </p:cNvSpPr>
          <p:nvPr>
            <p:ph type="dt" sz="half" idx="10"/>
          </p:nvPr>
        </p:nvSpPr>
        <p:spPr/>
        <p:txBody>
          <a:bodyPr/>
          <a:lstStyle>
            <a:lvl1pPr>
              <a:defRPr/>
            </a:lvl1pPr>
          </a:lstStyle>
          <a:p>
            <a:pPr>
              <a:defRPr/>
            </a:pPr>
            <a:fld id="{1B33C802-9E2F-44BA-8B07-3136AAAA1620}" type="datetimeFigureOut">
              <a:rPr lang="vi-VN">
                <a:solidFill>
                  <a:prstClr val="black">
                    <a:tint val="75000"/>
                  </a:prstClr>
                </a:solidFill>
              </a:rPr>
              <a:pPr>
                <a:defRPr/>
              </a:pPr>
              <a:t>16/04/2022</a:t>
            </a:fld>
            <a:endParaRPr lang="vi-VN">
              <a:solidFill>
                <a:prstClr val="black">
                  <a:tint val="75000"/>
                </a:prstClr>
              </a:solidFill>
            </a:endParaRPr>
          </a:p>
        </p:txBody>
      </p:sp>
      <p:sp>
        <p:nvSpPr>
          <p:cNvPr id="8" name="Footer Placeholder 4">
            <a:extLst>
              <a:ext uri="{FF2B5EF4-FFF2-40B4-BE49-F238E27FC236}">
                <a16:creationId xmlns:a16="http://schemas.microsoft.com/office/drawing/2014/main" id="{6824D4DC-8827-497E-B31C-1E8A3CE1029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a:extLst>
              <a:ext uri="{FF2B5EF4-FFF2-40B4-BE49-F238E27FC236}">
                <a16:creationId xmlns:a16="http://schemas.microsoft.com/office/drawing/2014/main" id="{897BB56D-02E6-4B50-AF17-3389C1BD73D6}"/>
              </a:ext>
            </a:extLst>
          </p:cNvPr>
          <p:cNvSpPr>
            <a:spLocks noGrp="1"/>
          </p:cNvSpPr>
          <p:nvPr>
            <p:ph type="sldNum" sz="quarter" idx="12"/>
          </p:nvPr>
        </p:nvSpPr>
        <p:spPr/>
        <p:txBody>
          <a:bodyPr/>
          <a:lstStyle>
            <a:lvl1pPr>
              <a:defRPr/>
            </a:lvl1pPr>
          </a:lstStyle>
          <a:p>
            <a:pPr>
              <a:defRPr/>
            </a:pPr>
            <a:fld id="{A1781B32-1C07-4D29-A1DD-6FB0A47CC87E}"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82771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595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ABE4149E-FD9B-4D23-ABD4-169F18CDE7F8}"/>
              </a:ext>
            </a:extLst>
          </p:cNvPr>
          <p:cNvSpPr>
            <a:spLocks noGrp="1"/>
          </p:cNvSpPr>
          <p:nvPr>
            <p:ph type="dt" sz="half" idx="10"/>
          </p:nvPr>
        </p:nvSpPr>
        <p:spPr/>
        <p:txBody>
          <a:bodyPr/>
          <a:lstStyle>
            <a:lvl1pPr>
              <a:defRPr/>
            </a:lvl1pPr>
          </a:lstStyle>
          <a:p>
            <a:pPr>
              <a:defRPr/>
            </a:pPr>
            <a:fld id="{781E36BA-FD8E-474F-BB3B-CFAA1D73D68B}" type="datetimeFigureOut">
              <a:rPr lang="vi-VN">
                <a:solidFill>
                  <a:prstClr val="black">
                    <a:tint val="75000"/>
                  </a:prstClr>
                </a:solidFill>
              </a:rPr>
              <a:pPr>
                <a:defRPr/>
              </a:pPr>
              <a:t>16/04/2022</a:t>
            </a:fld>
            <a:endParaRPr lang="vi-VN">
              <a:solidFill>
                <a:prstClr val="black">
                  <a:tint val="75000"/>
                </a:prstClr>
              </a:solidFill>
            </a:endParaRPr>
          </a:p>
        </p:txBody>
      </p:sp>
      <p:sp>
        <p:nvSpPr>
          <p:cNvPr id="4" name="Footer Placeholder 4">
            <a:extLst>
              <a:ext uri="{FF2B5EF4-FFF2-40B4-BE49-F238E27FC236}">
                <a16:creationId xmlns:a16="http://schemas.microsoft.com/office/drawing/2014/main" id="{6E8A83E5-EFC8-4596-AD86-E80312CA144A}"/>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a:extLst>
              <a:ext uri="{FF2B5EF4-FFF2-40B4-BE49-F238E27FC236}">
                <a16:creationId xmlns:a16="http://schemas.microsoft.com/office/drawing/2014/main" id="{C6C718E7-AAAE-4C09-9ED0-1FD6B10BD7DA}"/>
              </a:ext>
            </a:extLst>
          </p:cNvPr>
          <p:cNvSpPr>
            <a:spLocks noGrp="1"/>
          </p:cNvSpPr>
          <p:nvPr>
            <p:ph type="sldNum" sz="quarter" idx="12"/>
          </p:nvPr>
        </p:nvSpPr>
        <p:spPr/>
        <p:txBody>
          <a:bodyPr/>
          <a:lstStyle>
            <a:lvl1pPr>
              <a:defRPr/>
            </a:lvl1pPr>
          </a:lstStyle>
          <a:p>
            <a:pPr>
              <a:defRPr/>
            </a:pPr>
            <a:fld id="{5ABF98B8-64E5-44D9-B3DC-666FCE323523}"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0631339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329E61-21F7-47EE-8DBC-26CA6C4534F4}"/>
              </a:ext>
            </a:extLst>
          </p:cNvPr>
          <p:cNvSpPr>
            <a:spLocks noGrp="1"/>
          </p:cNvSpPr>
          <p:nvPr>
            <p:ph type="dt" sz="half" idx="10"/>
          </p:nvPr>
        </p:nvSpPr>
        <p:spPr/>
        <p:txBody>
          <a:bodyPr/>
          <a:lstStyle>
            <a:lvl1pPr>
              <a:defRPr/>
            </a:lvl1pPr>
          </a:lstStyle>
          <a:p>
            <a:pPr>
              <a:defRPr/>
            </a:pPr>
            <a:fld id="{029BA9DB-2369-4F6C-B093-7B7CB5E15ED3}" type="datetimeFigureOut">
              <a:rPr lang="vi-VN">
                <a:solidFill>
                  <a:prstClr val="black">
                    <a:tint val="75000"/>
                  </a:prstClr>
                </a:solidFill>
              </a:rPr>
              <a:pPr>
                <a:defRPr/>
              </a:pPr>
              <a:t>16/04/2022</a:t>
            </a:fld>
            <a:endParaRPr lang="vi-VN">
              <a:solidFill>
                <a:prstClr val="black">
                  <a:tint val="75000"/>
                </a:prstClr>
              </a:solidFill>
            </a:endParaRPr>
          </a:p>
        </p:txBody>
      </p:sp>
      <p:sp>
        <p:nvSpPr>
          <p:cNvPr id="3" name="Footer Placeholder 4">
            <a:extLst>
              <a:ext uri="{FF2B5EF4-FFF2-40B4-BE49-F238E27FC236}">
                <a16:creationId xmlns:a16="http://schemas.microsoft.com/office/drawing/2014/main" id="{32721616-D3D1-43B3-906B-9568C278F4F0}"/>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a:extLst>
              <a:ext uri="{FF2B5EF4-FFF2-40B4-BE49-F238E27FC236}">
                <a16:creationId xmlns:a16="http://schemas.microsoft.com/office/drawing/2014/main" id="{AE0C93AD-D12C-4218-AB91-4E0F6F3975CB}"/>
              </a:ext>
            </a:extLst>
          </p:cNvPr>
          <p:cNvSpPr>
            <a:spLocks noGrp="1"/>
          </p:cNvSpPr>
          <p:nvPr>
            <p:ph type="sldNum" sz="quarter" idx="12"/>
          </p:nvPr>
        </p:nvSpPr>
        <p:spPr/>
        <p:txBody>
          <a:bodyPr/>
          <a:lstStyle>
            <a:lvl1pPr>
              <a:defRPr/>
            </a:lvl1pPr>
          </a:lstStyle>
          <a:p>
            <a:pPr>
              <a:defRPr/>
            </a:pPr>
            <a:fld id="{951FD8E7-25F8-47D7-A1E8-EC67603E48E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23522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731"/>
            <a:ext cx="4011084" cy="1162051"/>
          </a:xfrm>
        </p:spPr>
        <p:txBody>
          <a:bodyPr anchor="b"/>
          <a:lstStyle>
            <a:lvl1pPr algn="l">
              <a:defRPr sz="2700" b="1"/>
            </a:lvl1pPr>
          </a:lstStyle>
          <a:p>
            <a:r>
              <a:rPr lang="en-US"/>
              <a:t>Click to edit Master title style</a:t>
            </a:r>
            <a:endParaRPr lang="vi-VN"/>
          </a:p>
        </p:txBody>
      </p:sp>
      <p:sp>
        <p:nvSpPr>
          <p:cNvPr id="3" name="Content Placeholder 2"/>
          <p:cNvSpPr>
            <a:spLocks noGrp="1"/>
          </p:cNvSpPr>
          <p:nvPr>
            <p:ph idx="1"/>
          </p:nvPr>
        </p:nvSpPr>
        <p:spPr>
          <a:xfrm>
            <a:off x="4766741" y="27373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EA0B825-57DB-45BF-B5F7-8A6C246A294D}"/>
              </a:ext>
            </a:extLst>
          </p:cNvPr>
          <p:cNvSpPr>
            <a:spLocks noGrp="1"/>
          </p:cNvSpPr>
          <p:nvPr>
            <p:ph type="dt" sz="half" idx="10"/>
          </p:nvPr>
        </p:nvSpPr>
        <p:spPr/>
        <p:txBody>
          <a:bodyPr/>
          <a:lstStyle>
            <a:lvl1pPr>
              <a:defRPr/>
            </a:lvl1pPr>
          </a:lstStyle>
          <a:p>
            <a:pPr>
              <a:defRPr/>
            </a:pPr>
            <a:fld id="{DE04F3B1-66F9-4899-BAF7-7F02AD4244D7}" type="datetimeFigureOut">
              <a:rPr lang="vi-VN">
                <a:solidFill>
                  <a:prstClr val="black">
                    <a:tint val="75000"/>
                  </a:prstClr>
                </a:solidFill>
              </a:rPr>
              <a:pPr>
                <a:defRPr/>
              </a:pPr>
              <a:t>16/04/2022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4B826590-DCCD-4F3D-B349-1FFA128BDE2B}"/>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6F62CC00-9FE4-4751-BF64-8D1E0C0A82DE}"/>
              </a:ext>
            </a:extLst>
          </p:cNvPr>
          <p:cNvSpPr>
            <a:spLocks noGrp="1"/>
          </p:cNvSpPr>
          <p:nvPr>
            <p:ph type="sldNum" sz="quarter" idx="12"/>
          </p:nvPr>
        </p:nvSpPr>
        <p:spPr/>
        <p:txBody>
          <a:bodyPr/>
          <a:lstStyle>
            <a:lvl1pPr>
              <a:defRPr/>
            </a:lvl1pPr>
          </a:lstStyle>
          <a:p>
            <a:pPr>
              <a:defRPr/>
            </a:pPr>
            <a:fld id="{C2E483F5-0FB4-46B5-9EE1-0239F27CBD8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4813815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280"/>
            <a:ext cx="7315200" cy="566739"/>
          </a:xfrm>
        </p:spPr>
        <p:txBody>
          <a:bodyPr anchor="b"/>
          <a:lstStyle>
            <a:lvl1pPr algn="l">
              <a:defRPr sz="27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097" indent="0">
              <a:buNone/>
              <a:defRPr sz="3700"/>
            </a:lvl2pPr>
            <a:lvl3pPr marL="1218194" indent="0">
              <a:buNone/>
              <a:defRPr sz="3200"/>
            </a:lvl3pPr>
            <a:lvl4pPr marL="1827295" indent="0">
              <a:buNone/>
              <a:defRPr sz="2700"/>
            </a:lvl4pPr>
            <a:lvl5pPr marL="2436388" indent="0">
              <a:buNone/>
              <a:defRPr sz="2700"/>
            </a:lvl5pPr>
            <a:lvl6pPr marL="3045491" indent="0">
              <a:buNone/>
              <a:defRPr sz="2700"/>
            </a:lvl6pPr>
            <a:lvl7pPr marL="3654583" indent="0">
              <a:buNone/>
              <a:defRPr sz="2700"/>
            </a:lvl7pPr>
            <a:lvl8pPr marL="4263685" indent="0">
              <a:buNone/>
              <a:defRPr sz="2700"/>
            </a:lvl8pPr>
            <a:lvl9pPr marL="4872778" indent="0">
              <a:buNone/>
              <a:defRPr sz="2700"/>
            </a:lvl9pPr>
          </a:lstStyle>
          <a:p>
            <a:pPr lvl="0"/>
            <a:endParaRPr lang="vi-VN" noProof="0"/>
          </a:p>
        </p:txBody>
      </p:sp>
      <p:sp>
        <p:nvSpPr>
          <p:cNvPr id="4" name="Text Placeholder 3"/>
          <p:cNvSpPr>
            <a:spLocks noGrp="1"/>
          </p:cNvSpPr>
          <p:nvPr>
            <p:ph type="body" sz="half" idx="2"/>
          </p:nvPr>
        </p:nvSpPr>
        <p:spPr>
          <a:xfrm>
            <a:off x="2389717" y="5368019"/>
            <a:ext cx="7315200" cy="804861"/>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629690C-851F-46D0-98E6-283B3FEE3474}"/>
              </a:ext>
            </a:extLst>
          </p:cNvPr>
          <p:cNvSpPr>
            <a:spLocks noGrp="1"/>
          </p:cNvSpPr>
          <p:nvPr>
            <p:ph type="dt" sz="half" idx="10"/>
          </p:nvPr>
        </p:nvSpPr>
        <p:spPr/>
        <p:txBody>
          <a:bodyPr/>
          <a:lstStyle>
            <a:lvl1pPr>
              <a:defRPr/>
            </a:lvl1pPr>
          </a:lstStyle>
          <a:p>
            <a:pPr>
              <a:defRPr/>
            </a:pPr>
            <a:fld id="{4B6545D8-D84A-4E31-BFC8-AA730BE2C6FF}" type="datetimeFigureOut">
              <a:rPr lang="vi-VN">
                <a:solidFill>
                  <a:prstClr val="black">
                    <a:tint val="75000"/>
                  </a:prstClr>
                </a:solidFill>
              </a:rPr>
              <a:pPr>
                <a:defRPr/>
              </a:pPr>
              <a:t>16/04/2022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B069616C-053C-46BE-B8D4-2F51F969DD8E}"/>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2BE58147-0676-4EF1-B490-C27788DD6814}"/>
              </a:ext>
            </a:extLst>
          </p:cNvPr>
          <p:cNvSpPr>
            <a:spLocks noGrp="1"/>
          </p:cNvSpPr>
          <p:nvPr>
            <p:ph type="sldNum" sz="quarter" idx="12"/>
          </p:nvPr>
        </p:nvSpPr>
        <p:spPr/>
        <p:txBody>
          <a:bodyPr/>
          <a:lstStyle>
            <a:lvl1pPr>
              <a:defRPr/>
            </a:lvl1pPr>
          </a:lstStyle>
          <a:p>
            <a:pPr>
              <a:defRPr/>
            </a:pPr>
            <a:fld id="{6F793809-8630-4FA2-97C1-55FA5FC9C9D9}"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03897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35D6C1-16B3-4ECE-AA65-0D8E47CA12CA}"/>
              </a:ext>
            </a:extLst>
          </p:cNvPr>
          <p:cNvSpPr>
            <a:spLocks noGrp="1"/>
          </p:cNvSpPr>
          <p:nvPr>
            <p:ph type="dt" sz="half" idx="10"/>
          </p:nvPr>
        </p:nvSpPr>
        <p:spPr/>
        <p:txBody>
          <a:bodyPr/>
          <a:lstStyle>
            <a:lvl1pPr>
              <a:defRPr/>
            </a:lvl1pPr>
          </a:lstStyle>
          <a:p>
            <a:pPr>
              <a:defRPr/>
            </a:pPr>
            <a:fld id="{2A3789D9-2ECA-446B-8128-614823D3A656}" type="datetimeFigureOut">
              <a:rPr lang="vi-VN">
                <a:solidFill>
                  <a:prstClr val="black">
                    <a:tint val="75000"/>
                  </a:prstClr>
                </a:solidFill>
              </a:rPr>
              <a:pPr>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9798D7E-0ECD-4EE4-A7EC-820B6C73533C}"/>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DE58080-EF3A-40DA-82DE-9E5F3E0723C6}"/>
              </a:ext>
            </a:extLst>
          </p:cNvPr>
          <p:cNvSpPr>
            <a:spLocks noGrp="1"/>
          </p:cNvSpPr>
          <p:nvPr>
            <p:ph type="sldNum" sz="quarter" idx="12"/>
          </p:nvPr>
        </p:nvSpPr>
        <p:spPr/>
        <p:txBody>
          <a:bodyPr/>
          <a:lstStyle>
            <a:lvl1pPr>
              <a:defRPr/>
            </a:lvl1pPr>
          </a:lstStyle>
          <a:p>
            <a:pPr>
              <a:defRPr/>
            </a:pPr>
            <a:fld id="{D40638BF-5770-4593-BB89-69202E60E49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872009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531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98D6D4-9947-40CC-AC34-7BBBE32DD983}"/>
              </a:ext>
            </a:extLst>
          </p:cNvPr>
          <p:cNvSpPr>
            <a:spLocks noGrp="1"/>
          </p:cNvSpPr>
          <p:nvPr>
            <p:ph type="dt" sz="half" idx="10"/>
          </p:nvPr>
        </p:nvSpPr>
        <p:spPr/>
        <p:txBody>
          <a:bodyPr/>
          <a:lstStyle>
            <a:lvl1pPr>
              <a:defRPr/>
            </a:lvl1pPr>
          </a:lstStyle>
          <a:p>
            <a:pPr>
              <a:defRPr/>
            </a:pPr>
            <a:fld id="{4A42F1E0-BD00-40F2-9EF3-B0C82641094F}" type="datetimeFigureOut">
              <a:rPr lang="vi-VN">
                <a:solidFill>
                  <a:prstClr val="black">
                    <a:tint val="75000"/>
                  </a:prstClr>
                </a:solidFill>
              </a:rPr>
              <a:pPr>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F2B3538-6BCC-403E-8A5A-DBEC4263EE7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4212A98-ADEB-4607-9127-8FCAC2E2653A}"/>
              </a:ext>
            </a:extLst>
          </p:cNvPr>
          <p:cNvSpPr>
            <a:spLocks noGrp="1"/>
          </p:cNvSpPr>
          <p:nvPr>
            <p:ph type="sldNum" sz="quarter" idx="12"/>
          </p:nvPr>
        </p:nvSpPr>
        <p:spPr/>
        <p:txBody>
          <a:bodyPr/>
          <a:lstStyle>
            <a:lvl1pPr>
              <a:defRPr/>
            </a:lvl1pPr>
          </a:lstStyle>
          <a:p>
            <a:pPr>
              <a:defRPr/>
            </a:pPr>
            <a:fld id="{4C850599-EFDA-4DA4-BE8E-309FE17F096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38560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851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4264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97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3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3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1249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695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7153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704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8049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55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2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5007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5057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5472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8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8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1439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378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294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9496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76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8953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360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773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678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18219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367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651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03858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562808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3814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348813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53221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27987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53589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4768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58247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2584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5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413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11811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57385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44520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4825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13345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67540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918399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8632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9191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510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3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4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00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9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60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86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24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9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9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9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33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66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33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90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4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29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232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412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8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5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9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20063"/>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endParaRPr sz="1013" dirty="0">
                <a:solidFill>
                  <a:prstClr val="black"/>
                </a:solidFil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6472"/>
            <a:ext cx="615189" cy="535539"/>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5" y="1043916"/>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976" y="6265227"/>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2013"/>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63" y="5192875"/>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7"/>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532"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112"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5262"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69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348" y="152124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3016" y="160384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4071" y="15619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512" y="153236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176" y="21351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56" y="221772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881" y="217582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340" y="21462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9007"/>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72" y="28316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689" y="27897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156" y="27601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4" y="3362886"/>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400"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498" y="34035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972" y="33740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72" y="3976229"/>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216"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9307" y="401692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800"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88" y="4590644"/>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56" y="467324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8117" y="463134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2" y="46017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3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116" y="5204523"/>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72" y="528712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925" y="524521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8" y="521564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932" y="5818402"/>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600" y="59009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734" y="58590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96" y="58295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775" y="1491615"/>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sz="1013" dirty="0">
                  <a:solidFill>
                    <a:prstClr val="black"/>
                  </a:solidFil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31" y="4048173"/>
            <a:ext cx="2301388" cy="1593767"/>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9" y="3608833"/>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sz="1013">
                    <a:solidFill>
                      <a:prstClr val="black"/>
                    </a:solidFil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sz="1013" dirty="0">
                <a:solidFill>
                  <a:prstClr val="black"/>
                </a:solidFil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544"/>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12" y="5627348"/>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sz="1013">
                  <a:solidFill>
                    <a:prstClr val="black"/>
                  </a:solidFill>
                </a:endParaRPr>
              </a:p>
            </p:txBody>
          </p:sp>
        </p:grpSp>
      </p:grpSp>
    </p:spTree>
    <p:extLst>
      <p:ext uri="{BB962C8B-B14F-4D97-AF65-F5344CB8AC3E}">
        <p14:creationId xmlns:p14="http://schemas.microsoft.com/office/powerpoint/2010/main" val="42023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5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20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27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7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5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5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9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81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7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20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33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865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01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18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46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36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1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99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017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71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395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384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5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35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3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88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1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5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7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729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67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312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61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5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33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420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8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2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252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97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2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88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354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85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3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43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78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51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828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91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45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722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178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53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35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741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215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6756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44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10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theme" Target="../theme/theme18.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6966-F210-4704-A0B6-A66FABD758B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8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69491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4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4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4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99804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17881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50937"/>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7045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0792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9966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4822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43" y="499749"/>
            <a:ext cx="10771716" cy="1657351"/>
          </a:xfrm>
          <a:prstGeom prst="rect">
            <a:avLst/>
          </a:prstGeom>
        </p:spPr>
        <p:txBody>
          <a:bodyPr vert="horz" lIns="121896" tIns="60948" rIns="121896" bIns="60948" rtlCol="0" anchor="ctr">
            <a:normAutofit/>
          </a:bodyPr>
          <a:lstStyle/>
          <a:p>
            <a:r>
              <a:rPr lang="en-US"/>
              <a:t>Click to edit Master title style</a:t>
            </a:r>
            <a:endParaRPr lang="en-US" dirty="0"/>
          </a:p>
        </p:txBody>
      </p:sp>
      <p:sp>
        <p:nvSpPr>
          <p:cNvPr id="4099" name="Text Placeholder 2"/>
          <p:cNvSpPr>
            <a:spLocks noGrp="1"/>
          </p:cNvSpPr>
          <p:nvPr>
            <p:ph type="body" idx="1"/>
          </p:nvPr>
        </p:nvSpPr>
        <p:spPr bwMode="auto">
          <a:xfrm>
            <a:off x="677333" y="2010841"/>
            <a:ext cx="10752667" cy="37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5800" y="6413500"/>
            <a:ext cx="4114800" cy="228600"/>
          </a:xfrm>
          <a:prstGeom prst="rect">
            <a:avLst/>
          </a:prstGeom>
        </p:spPr>
        <p:txBody>
          <a:bodyPr vert="horz" lIns="121896" tIns="60948" rIns="121896" bIns="60948" rtlCol="0" anchor="ctr"/>
          <a:lstStyle>
            <a:lvl1pPr algn="l">
              <a:defRPr sz="1100">
                <a:solidFill>
                  <a:schemeClr val="tx1">
                    <a:alpha val="80000"/>
                  </a:schemeClr>
                </a:solidFill>
              </a:defRPr>
            </a:lvl1pPr>
          </a:lstStyle>
          <a:p>
            <a:pPr defTabSz="914218" eaLnBrk="0" fontAlgn="base" hangingPunct="0">
              <a:spcBef>
                <a:spcPct val="0"/>
              </a:spcBef>
              <a:spcAft>
                <a:spcPct val="0"/>
              </a:spcAft>
              <a:defRPr/>
            </a:pPr>
            <a:fld id="{99534CA0-8C1C-46ED-89E5-620991280ABA}" type="datetimeFigureOut">
              <a:rPr lang="en-US" smtClean="0">
                <a:solidFill>
                  <a:prstClr val="black">
                    <a:alpha val="80000"/>
                  </a:prstClr>
                </a:solidFill>
                <a:latin typeface="VNI-Times" pitchFamily="2" charset="0"/>
                <a:cs typeface="Arial"/>
                <a:sym typeface="Arial"/>
              </a:rPr>
              <a:pPr defTabSz="914218" eaLnBrk="0" fontAlgn="base" hangingPunct="0">
                <a:spcBef>
                  <a:spcPct val="0"/>
                </a:spcBef>
                <a:spcAft>
                  <a:spcPct val="0"/>
                </a:spcAft>
                <a:defRPr/>
              </a:pPr>
              <a:t>4/16/2022</a:t>
            </a:fld>
            <a:endParaRPr lang="en-US">
              <a:solidFill>
                <a:prstClr val="black">
                  <a:alpha val="80000"/>
                </a:prstClr>
              </a:solidFill>
              <a:latin typeface="VNI-Times" pitchFamily="2" charset="0"/>
              <a:cs typeface="Arial"/>
              <a:sym typeface="Arial"/>
            </a:endParaRPr>
          </a:p>
        </p:txBody>
      </p:sp>
      <p:sp>
        <p:nvSpPr>
          <p:cNvPr id="5" name="Footer Placeholder 4"/>
          <p:cNvSpPr>
            <a:spLocks noGrp="1"/>
          </p:cNvSpPr>
          <p:nvPr>
            <p:ph type="ftr" sz="quarter" idx="3"/>
          </p:nvPr>
        </p:nvSpPr>
        <p:spPr>
          <a:xfrm>
            <a:off x="685800" y="6555317"/>
            <a:ext cx="5029200" cy="228600"/>
          </a:xfrm>
          <a:prstGeom prst="rect">
            <a:avLst/>
          </a:prstGeom>
        </p:spPr>
        <p:txBody>
          <a:bodyPr vert="horz" lIns="121896" tIns="60948" rIns="121896" bIns="60948" rtlCol="0" anchor="ctr"/>
          <a:lstStyle>
            <a:lvl1pPr algn="l">
              <a:defRPr sz="1100" cap="all" baseline="0">
                <a:solidFill>
                  <a:schemeClr val="tx1">
                    <a:alpha val="80000"/>
                  </a:schemeClr>
                </a:solidFill>
              </a:defRPr>
            </a:lvl1pPr>
          </a:lstStyle>
          <a:p>
            <a:pPr defTabSz="914218" eaLnBrk="0" fontAlgn="base" hangingPunct="0">
              <a:spcBef>
                <a:spcPct val="0"/>
              </a:spcBef>
              <a:spcAft>
                <a:spcPct val="0"/>
              </a:spcAft>
              <a:defRPr/>
            </a:pPr>
            <a:endParaRPr lang="en-US">
              <a:solidFill>
                <a:prstClr val="black">
                  <a:alpha val="80000"/>
                </a:prstClr>
              </a:solidFill>
              <a:latin typeface="VNI-Times" pitchFamily="2" charset="0"/>
              <a:cs typeface="Arial"/>
              <a:sym typeface="Arial"/>
            </a:endParaRPr>
          </a:p>
        </p:txBody>
      </p:sp>
      <p:sp>
        <p:nvSpPr>
          <p:cNvPr id="6" name="Slide Number Placeholder 5"/>
          <p:cNvSpPr>
            <a:spLocks noGrp="1"/>
          </p:cNvSpPr>
          <p:nvPr>
            <p:ph type="sldNum" sz="quarter" idx="4"/>
          </p:nvPr>
        </p:nvSpPr>
        <p:spPr>
          <a:xfrm>
            <a:off x="8763170" y="5875867"/>
            <a:ext cx="2927351" cy="1397000"/>
          </a:xfrm>
          <a:prstGeom prst="rect">
            <a:avLst/>
          </a:prstGeom>
        </p:spPr>
        <p:txBody>
          <a:bodyPr vert="horz" wrap="square" lIns="121896" tIns="60948" rIns="121896" bIns="60948" numCol="1" anchor="b" anchorCtr="0" compatLnSpc="1">
            <a:prstTxWarp prst="textNoShape">
              <a:avLst/>
            </a:prstTxWarp>
          </a:bodyPr>
          <a:lstStyle>
            <a:lvl1pPr algn="r">
              <a:defRPr sz="10300" smtClean="0">
                <a:solidFill>
                  <a:srgbClr val="F0A22E"/>
                </a:solidFill>
                <a:latin typeface="Calibri Light" pitchFamily="34" charset="0"/>
              </a:defRPr>
            </a:lvl1pPr>
          </a:lstStyle>
          <a:p>
            <a:pPr defTabSz="914218" eaLnBrk="0" fontAlgn="base" hangingPunct="0">
              <a:spcBef>
                <a:spcPct val="0"/>
              </a:spcBef>
              <a:spcAft>
                <a:spcPct val="0"/>
              </a:spcAft>
              <a:defRPr/>
            </a:pPr>
            <a:fld id="{36827BE1-DE0A-4A10-B091-EB6833B85359}" type="slidenum">
              <a:rPr lang="en-US" altLang="vi-VN">
                <a:cs typeface="Arial"/>
                <a:sym typeface="Arial"/>
              </a:rPr>
              <a:pPr defTabSz="914218" eaLnBrk="0" fontAlgn="base" hangingPunct="0">
                <a:spcBef>
                  <a:spcPct val="0"/>
                </a:spcBef>
                <a:spcAft>
                  <a:spcPct val="0"/>
                </a:spcAft>
                <a:defRPr/>
              </a:pPr>
              <a:t>‹#›</a:t>
            </a:fld>
            <a:endParaRPr lang="en-US" altLang="vi-VN">
              <a:cs typeface="Arial"/>
              <a:sym typeface="Arial"/>
            </a:endParaRPr>
          </a:p>
        </p:txBody>
      </p:sp>
    </p:spTree>
    <p:extLst>
      <p:ext uri="{BB962C8B-B14F-4D97-AF65-F5344CB8AC3E}">
        <p14:creationId xmlns:p14="http://schemas.microsoft.com/office/powerpoint/2010/main" val="388756400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xStyles>
    <p:titleStyle>
      <a:lvl1pPr algn="l" defTabSz="914196" rtl="0" eaLnBrk="0" fontAlgn="base" hangingPunct="0">
        <a:lnSpc>
          <a:spcPct val="85000"/>
        </a:lnSpc>
        <a:spcBef>
          <a:spcPct val="0"/>
        </a:spcBef>
        <a:spcAft>
          <a:spcPct val="0"/>
        </a:spcAft>
        <a:defRPr sz="5300" kern="1200" spc="-120">
          <a:solidFill>
            <a:schemeClr val="accent1"/>
          </a:solidFill>
          <a:latin typeface="+mj-lt"/>
          <a:ea typeface="+mj-ea"/>
          <a:cs typeface="+mj-cs"/>
        </a:defRPr>
      </a:lvl1pPr>
      <a:lvl2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2pPr>
      <a:lvl3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3pPr>
      <a:lvl4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4pPr>
      <a:lvl5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5pPr>
      <a:lvl6pPr marL="609459" algn="l" defTabSz="914196" rtl="0" fontAlgn="base">
        <a:lnSpc>
          <a:spcPct val="85000"/>
        </a:lnSpc>
        <a:spcBef>
          <a:spcPct val="0"/>
        </a:spcBef>
        <a:spcAft>
          <a:spcPct val="0"/>
        </a:spcAft>
        <a:defRPr sz="5300">
          <a:solidFill>
            <a:schemeClr val="accent1"/>
          </a:solidFill>
          <a:latin typeface="Calibri Light" panose="020F0302020204030204" pitchFamily="34" charset="0"/>
        </a:defRPr>
      </a:lvl6pPr>
      <a:lvl7pPr marL="1218930" algn="l" defTabSz="914196" rtl="0" fontAlgn="base">
        <a:lnSpc>
          <a:spcPct val="85000"/>
        </a:lnSpc>
        <a:spcBef>
          <a:spcPct val="0"/>
        </a:spcBef>
        <a:spcAft>
          <a:spcPct val="0"/>
        </a:spcAft>
        <a:defRPr sz="5300">
          <a:solidFill>
            <a:schemeClr val="accent1"/>
          </a:solidFill>
          <a:latin typeface="Calibri Light" panose="020F0302020204030204" pitchFamily="34" charset="0"/>
        </a:defRPr>
      </a:lvl7pPr>
      <a:lvl8pPr marL="1828392" algn="l" defTabSz="914196" rtl="0" fontAlgn="base">
        <a:lnSpc>
          <a:spcPct val="85000"/>
        </a:lnSpc>
        <a:spcBef>
          <a:spcPct val="0"/>
        </a:spcBef>
        <a:spcAft>
          <a:spcPct val="0"/>
        </a:spcAft>
        <a:defRPr sz="5300">
          <a:solidFill>
            <a:schemeClr val="accent1"/>
          </a:solidFill>
          <a:latin typeface="Calibri Light" panose="020F0302020204030204" pitchFamily="34" charset="0"/>
        </a:defRPr>
      </a:lvl8pPr>
      <a:lvl9pPr marL="2437858" algn="l" defTabSz="914196" rtl="0" fontAlgn="base">
        <a:lnSpc>
          <a:spcPct val="85000"/>
        </a:lnSpc>
        <a:spcBef>
          <a:spcPct val="0"/>
        </a:spcBef>
        <a:spcAft>
          <a:spcPct val="0"/>
        </a:spcAft>
        <a:defRPr sz="5300">
          <a:solidFill>
            <a:schemeClr val="accent1"/>
          </a:solidFill>
          <a:latin typeface="Calibri Light" panose="020F0302020204030204" pitchFamily="34" charset="0"/>
        </a:defRPr>
      </a:lvl9pPr>
    </p:titleStyle>
    <p:bodyStyle>
      <a:lvl1pPr marL="90998" indent="-90998" algn="l" defTabSz="914196" rtl="0" eaLnBrk="0" fontAlgn="base" hangingPunct="0">
        <a:lnSpc>
          <a:spcPct val="85000"/>
        </a:lnSpc>
        <a:spcBef>
          <a:spcPts val="1300"/>
        </a:spcBef>
        <a:spcAft>
          <a:spcPct val="0"/>
        </a:spcAft>
        <a:buFont typeface="Arial" pitchFamily="34" charset="0"/>
        <a:buChar char=" "/>
        <a:defRPr kern="1200">
          <a:solidFill>
            <a:srgbClr val="262626"/>
          </a:solidFill>
          <a:latin typeface="+mn-lt"/>
          <a:ea typeface="+mn-ea"/>
          <a:cs typeface="+mn-cs"/>
        </a:defRPr>
      </a:lvl1pPr>
      <a:lvl2pPr marL="347061" indent="-342826" algn="l" defTabSz="914196" rtl="0" eaLnBrk="0" fontAlgn="base" hangingPunct="0">
        <a:lnSpc>
          <a:spcPct val="85000"/>
        </a:lnSpc>
        <a:spcBef>
          <a:spcPts val="600"/>
        </a:spcBef>
        <a:spcAft>
          <a:spcPct val="0"/>
        </a:spcAft>
        <a:buFont typeface="Arial" pitchFamily="34" charset="0"/>
        <a:buChar char=" "/>
        <a:defRPr kern="1200">
          <a:solidFill>
            <a:srgbClr val="262626"/>
          </a:solidFill>
          <a:latin typeface="+mn-lt"/>
          <a:ea typeface="+mn-ea"/>
          <a:cs typeface="+mn-cs"/>
        </a:defRPr>
      </a:lvl2pPr>
      <a:lvl3pPr marL="548097" indent="-548097" algn="l" defTabSz="914196" rtl="0" eaLnBrk="0" fontAlgn="base" hangingPunct="0">
        <a:lnSpc>
          <a:spcPct val="85000"/>
        </a:lnSpc>
        <a:spcBef>
          <a:spcPts val="600"/>
        </a:spcBef>
        <a:spcAft>
          <a:spcPct val="0"/>
        </a:spcAft>
        <a:buFont typeface="Arial" pitchFamily="34" charset="0"/>
        <a:buChar char=" "/>
        <a:defRPr sz="2000" i="1" kern="1200">
          <a:solidFill>
            <a:srgbClr val="262626"/>
          </a:solidFill>
          <a:latin typeface="+mn-lt"/>
          <a:ea typeface="+mn-ea"/>
          <a:cs typeface="+mn-cs"/>
        </a:defRPr>
      </a:lvl3pPr>
      <a:lvl4pPr marL="821086" indent="-821086"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4pPr>
      <a:lvl5pPr marL="1096183" indent="-1096183"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5pPr>
      <a:lvl6pPr marL="1199731"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6pPr>
      <a:lvl7pPr marL="1399688"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7pPr>
      <a:lvl8pPr marL="1599640"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8pPr>
      <a:lvl9pPr marL="1799602"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9pPr>
    </p:bodyStyle>
    <p:otherStyle>
      <a:defPPr>
        <a:defRPr lang="en-US"/>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CB98D360-B5BA-4FF4-8074-5195C40D3FB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ctr" anchorCtr="0" compatLnSpc="1">
            <a:prstTxWarp prst="textNoShape">
              <a:avLst/>
            </a:prstTxWarp>
          </a:bodyPr>
          <a:lstStyle/>
          <a:p>
            <a:pPr lvl="0"/>
            <a:r>
              <a:rPr lang="en-US" altLang="en-US"/>
              <a:t>Click to edit Master title style</a:t>
            </a:r>
            <a:endParaRPr lang="vi-VN" altLang="en-US"/>
          </a:p>
        </p:txBody>
      </p:sp>
      <p:sp>
        <p:nvSpPr>
          <p:cNvPr id="6147" name="Text Placeholder 2">
            <a:extLst>
              <a:ext uri="{FF2B5EF4-FFF2-40B4-BE49-F238E27FC236}">
                <a16:creationId xmlns:a16="http://schemas.microsoft.com/office/drawing/2014/main" id="{5413C69F-11A5-42DA-BFA3-F41266713C53}"/>
              </a:ext>
            </a:extLst>
          </p:cNvPr>
          <p:cNvSpPr>
            <a:spLocks noGrp="1" noChangeArrowheads="1"/>
          </p:cNvSpPr>
          <p:nvPr>
            <p:ph type="body" idx="1"/>
          </p:nvPr>
        </p:nvSpPr>
        <p:spPr bwMode="auto">
          <a:xfrm>
            <a:off x="609600" y="160021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EBF85782-4F67-4624-84F3-962840D588C3}"/>
              </a:ext>
            </a:extLst>
          </p:cNvPr>
          <p:cNvSpPr>
            <a:spLocks noGrp="1"/>
          </p:cNvSpPr>
          <p:nvPr>
            <p:ph type="dt" sz="half" idx="2"/>
          </p:nvPr>
        </p:nvSpPr>
        <p:spPr>
          <a:xfrm>
            <a:off x="609600" y="6357030"/>
            <a:ext cx="2844800" cy="365125"/>
          </a:xfrm>
          <a:prstGeom prst="rect">
            <a:avLst/>
          </a:prstGeom>
        </p:spPr>
        <p:txBody>
          <a:bodyPr vert="horz" lIns="91368" tIns="45687" rIns="91368" bIns="45687" rtlCol="0" anchor="ctr"/>
          <a:lstStyle>
            <a:lvl1pPr algn="l">
              <a:defRPr sz="1600">
                <a:solidFill>
                  <a:schemeClr val="tx1">
                    <a:tint val="75000"/>
                  </a:schemeClr>
                </a:solidFill>
              </a:defRPr>
            </a:lvl1pPr>
          </a:lstStyle>
          <a:p>
            <a:pPr defTabSz="913672">
              <a:defRPr/>
            </a:pPr>
            <a:fld id="{07F2AC82-3D77-42E1-AEB1-5F06AAD8AC68}" type="datetimeFigureOut">
              <a:rPr lang="vi-VN" smtClean="0">
                <a:solidFill>
                  <a:prstClr val="black">
                    <a:tint val="75000"/>
                  </a:prstClr>
                </a:solidFill>
              </a:rPr>
              <a:pPr defTabSz="913672">
                <a:defRPr/>
              </a:pPr>
              <a:t>16/04/2022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5CCFE92-8F15-4D4D-B260-985561E6341A}"/>
              </a:ext>
            </a:extLst>
          </p:cNvPr>
          <p:cNvSpPr>
            <a:spLocks noGrp="1"/>
          </p:cNvSpPr>
          <p:nvPr>
            <p:ph type="ftr" sz="quarter" idx="3"/>
          </p:nvPr>
        </p:nvSpPr>
        <p:spPr>
          <a:xfrm>
            <a:off x="4165600" y="6357030"/>
            <a:ext cx="3860800" cy="365125"/>
          </a:xfrm>
          <a:prstGeom prst="rect">
            <a:avLst/>
          </a:prstGeom>
        </p:spPr>
        <p:txBody>
          <a:bodyPr vert="horz" lIns="91368" tIns="45687" rIns="91368" bIns="45687" rtlCol="0" anchor="ctr"/>
          <a:lstStyle>
            <a:lvl1pPr algn="ctr">
              <a:defRPr sz="1600">
                <a:solidFill>
                  <a:schemeClr val="tx1">
                    <a:tint val="75000"/>
                  </a:schemeClr>
                </a:solidFill>
              </a:defRPr>
            </a:lvl1pPr>
          </a:lstStyle>
          <a:p>
            <a:pPr defTabSz="913672">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682D3E7-48EF-44A6-978E-DCC397ACCD00}"/>
              </a:ext>
            </a:extLst>
          </p:cNvPr>
          <p:cNvSpPr>
            <a:spLocks noGrp="1"/>
          </p:cNvSpPr>
          <p:nvPr>
            <p:ph type="sldNum" sz="quarter" idx="4"/>
          </p:nvPr>
        </p:nvSpPr>
        <p:spPr>
          <a:xfrm>
            <a:off x="8737600" y="6357030"/>
            <a:ext cx="2844800" cy="365125"/>
          </a:xfrm>
          <a:prstGeom prst="rect">
            <a:avLst/>
          </a:prstGeom>
        </p:spPr>
        <p:txBody>
          <a:bodyPr vert="horz" lIns="91368" tIns="45687" rIns="91368" bIns="45687" rtlCol="0" anchor="ctr"/>
          <a:lstStyle>
            <a:lvl1pPr algn="r">
              <a:defRPr sz="1600">
                <a:solidFill>
                  <a:schemeClr val="tx1">
                    <a:tint val="75000"/>
                  </a:schemeClr>
                </a:solidFill>
              </a:defRPr>
            </a:lvl1pPr>
          </a:lstStyle>
          <a:p>
            <a:pPr defTabSz="913672">
              <a:defRPr/>
            </a:pPr>
            <a:fld id="{999BD3B9-6599-4BB2-B156-B183687A654C}" type="slidenum">
              <a:rPr lang="vi-VN" smtClean="0">
                <a:solidFill>
                  <a:prstClr val="black">
                    <a:tint val="75000"/>
                  </a:prstClr>
                </a:solidFill>
              </a:rPr>
              <a:pPr defTabSz="913672">
                <a:defRPr/>
              </a:pPr>
              <a:t>‹#›</a:t>
            </a:fld>
            <a:endParaRPr lang="vi-VN">
              <a:solidFill>
                <a:prstClr val="black">
                  <a:tint val="75000"/>
                </a:prstClr>
              </a:solidFill>
            </a:endParaRPr>
          </a:p>
        </p:txBody>
      </p:sp>
    </p:spTree>
    <p:extLst>
      <p:ext uri="{BB962C8B-B14F-4D97-AF65-F5344CB8AC3E}">
        <p14:creationId xmlns:p14="http://schemas.microsoft.com/office/powerpoint/2010/main" val="284648862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1216638" rtl="0" eaLnBrk="0" fontAlgn="base" hangingPunct="0">
        <a:spcBef>
          <a:spcPct val="0"/>
        </a:spcBef>
        <a:spcAft>
          <a:spcPct val="0"/>
        </a:spcAft>
        <a:defRPr sz="5800" kern="1200">
          <a:solidFill>
            <a:schemeClr val="tx1"/>
          </a:solidFill>
          <a:latin typeface="+mj-lt"/>
          <a:ea typeface="+mj-ea"/>
          <a:cs typeface="+mj-cs"/>
        </a:defRPr>
      </a:lvl1pPr>
      <a:lvl2pPr algn="ctr" defTabSz="1216638" rtl="0" eaLnBrk="0" fontAlgn="base" hangingPunct="0">
        <a:spcBef>
          <a:spcPct val="0"/>
        </a:spcBef>
        <a:spcAft>
          <a:spcPct val="0"/>
        </a:spcAft>
        <a:defRPr sz="5800">
          <a:solidFill>
            <a:schemeClr val="tx1"/>
          </a:solidFill>
          <a:latin typeface="Calibri" panose="020F0502020204030204" pitchFamily="34" charset="0"/>
        </a:defRPr>
      </a:lvl2pPr>
      <a:lvl3pPr algn="ctr" defTabSz="1216638" rtl="0" eaLnBrk="0" fontAlgn="base" hangingPunct="0">
        <a:spcBef>
          <a:spcPct val="0"/>
        </a:spcBef>
        <a:spcAft>
          <a:spcPct val="0"/>
        </a:spcAft>
        <a:defRPr sz="5800">
          <a:solidFill>
            <a:schemeClr val="tx1"/>
          </a:solidFill>
          <a:latin typeface="Calibri" panose="020F0502020204030204" pitchFamily="34" charset="0"/>
        </a:defRPr>
      </a:lvl3pPr>
      <a:lvl4pPr algn="ctr" defTabSz="1216638" rtl="0" eaLnBrk="0" fontAlgn="base" hangingPunct="0">
        <a:spcBef>
          <a:spcPct val="0"/>
        </a:spcBef>
        <a:spcAft>
          <a:spcPct val="0"/>
        </a:spcAft>
        <a:defRPr sz="5800">
          <a:solidFill>
            <a:schemeClr val="tx1"/>
          </a:solidFill>
          <a:latin typeface="Calibri" panose="020F0502020204030204" pitchFamily="34" charset="0"/>
        </a:defRPr>
      </a:lvl4pPr>
      <a:lvl5pPr algn="ctr" defTabSz="1216638" rtl="0" eaLnBrk="0" fontAlgn="base" hangingPunct="0">
        <a:spcBef>
          <a:spcPct val="0"/>
        </a:spcBef>
        <a:spcAft>
          <a:spcPct val="0"/>
        </a:spcAft>
        <a:defRPr sz="5800">
          <a:solidFill>
            <a:schemeClr val="tx1"/>
          </a:solidFill>
          <a:latin typeface="Calibri" panose="020F0502020204030204" pitchFamily="34" charset="0"/>
        </a:defRPr>
      </a:lvl5pPr>
      <a:lvl6pPr marL="456832" algn="ctr" defTabSz="1216638" rtl="0" fontAlgn="base">
        <a:spcBef>
          <a:spcPct val="0"/>
        </a:spcBef>
        <a:spcAft>
          <a:spcPct val="0"/>
        </a:spcAft>
        <a:defRPr sz="5800">
          <a:solidFill>
            <a:schemeClr val="tx1"/>
          </a:solidFill>
          <a:latin typeface="Calibri" panose="020F0502020204030204" pitchFamily="34" charset="0"/>
        </a:defRPr>
      </a:lvl6pPr>
      <a:lvl7pPr marL="913672" algn="ctr" defTabSz="1216638" rtl="0" fontAlgn="base">
        <a:spcBef>
          <a:spcPct val="0"/>
        </a:spcBef>
        <a:spcAft>
          <a:spcPct val="0"/>
        </a:spcAft>
        <a:defRPr sz="5800">
          <a:solidFill>
            <a:schemeClr val="tx1"/>
          </a:solidFill>
          <a:latin typeface="Calibri" panose="020F0502020204030204" pitchFamily="34" charset="0"/>
        </a:defRPr>
      </a:lvl7pPr>
      <a:lvl8pPr marL="1370504" algn="ctr" defTabSz="1216638" rtl="0" fontAlgn="base">
        <a:spcBef>
          <a:spcPct val="0"/>
        </a:spcBef>
        <a:spcAft>
          <a:spcPct val="0"/>
        </a:spcAft>
        <a:defRPr sz="5800">
          <a:solidFill>
            <a:schemeClr val="tx1"/>
          </a:solidFill>
          <a:latin typeface="Calibri" panose="020F0502020204030204" pitchFamily="34" charset="0"/>
        </a:defRPr>
      </a:lvl8pPr>
      <a:lvl9pPr marL="1827341" algn="ctr" defTabSz="1216638" rtl="0" fontAlgn="base">
        <a:spcBef>
          <a:spcPct val="0"/>
        </a:spcBef>
        <a:spcAft>
          <a:spcPct val="0"/>
        </a:spcAft>
        <a:defRPr sz="5800">
          <a:solidFill>
            <a:schemeClr val="tx1"/>
          </a:solidFill>
          <a:latin typeface="Calibri" panose="020F0502020204030204" pitchFamily="34" charset="0"/>
        </a:defRPr>
      </a:lvl9pPr>
    </p:titleStyle>
    <p:bodyStyle>
      <a:lvl1pPr marL="455246" indent="-455246" algn="l" defTabSz="121663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8221" indent="-379109" algn="l" defTabSz="121663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1197" indent="-302973" algn="l" defTabSz="121663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309"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39421"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003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133"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230"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32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vi-VN"/>
      </a:defPPr>
      <a:lvl1pPr marL="0" algn="l" defTabSz="1218194" rtl="0" eaLnBrk="1" latinLnBrk="0" hangingPunct="1">
        <a:defRPr sz="2400" kern="1200">
          <a:solidFill>
            <a:schemeClr val="tx1"/>
          </a:solidFill>
          <a:latin typeface="+mn-lt"/>
          <a:ea typeface="+mn-ea"/>
          <a:cs typeface="+mn-cs"/>
        </a:defRPr>
      </a:lvl1pPr>
      <a:lvl2pPr marL="609097" algn="l" defTabSz="1218194" rtl="0" eaLnBrk="1" latinLnBrk="0" hangingPunct="1">
        <a:defRPr sz="2400" kern="1200">
          <a:solidFill>
            <a:schemeClr val="tx1"/>
          </a:solidFill>
          <a:latin typeface="+mn-lt"/>
          <a:ea typeface="+mn-ea"/>
          <a:cs typeface="+mn-cs"/>
        </a:defRPr>
      </a:lvl2pPr>
      <a:lvl3pPr marL="1218194" algn="l" defTabSz="1218194" rtl="0" eaLnBrk="1" latinLnBrk="0" hangingPunct="1">
        <a:defRPr sz="2400" kern="1200">
          <a:solidFill>
            <a:schemeClr val="tx1"/>
          </a:solidFill>
          <a:latin typeface="+mn-lt"/>
          <a:ea typeface="+mn-ea"/>
          <a:cs typeface="+mn-cs"/>
        </a:defRPr>
      </a:lvl3pPr>
      <a:lvl4pPr marL="1827295" algn="l" defTabSz="1218194" rtl="0" eaLnBrk="1" latinLnBrk="0" hangingPunct="1">
        <a:defRPr sz="2400" kern="1200">
          <a:solidFill>
            <a:schemeClr val="tx1"/>
          </a:solidFill>
          <a:latin typeface="+mn-lt"/>
          <a:ea typeface="+mn-ea"/>
          <a:cs typeface="+mn-cs"/>
        </a:defRPr>
      </a:lvl4pPr>
      <a:lvl5pPr marL="2436388" algn="l" defTabSz="1218194" rtl="0" eaLnBrk="1" latinLnBrk="0" hangingPunct="1">
        <a:defRPr sz="2400" kern="1200">
          <a:solidFill>
            <a:schemeClr val="tx1"/>
          </a:solidFill>
          <a:latin typeface="+mn-lt"/>
          <a:ea typeface="+mn-ea"/>
          <a:cs typeface="+mn-cs"/>
        </a:defRPr>
      </a:lvl5pPr>
      <a:lvl6pPr marL="3045491" algn="l" defTabSz="1218194" rtl="0" eaLnBrk="1" latinLnBrk="0" hangingPunct="1">
        <a:defRPr sz="2400" kern="1200">
          <a:solidFill>
            <a:schemeClr val="tx1"/>
          </a:solidFill>
          <a:latin typeface="+mn-lt"/>
          <a:ea typeface="+mn-ea"/>
          <a:cs typeface="+mn-cs"/>
        </a:defRPr>
      </a:lvl6pPr>
      <a:lvl7pPr marL="3654583" algn="l" defTabSz="1218194" rtl="0" eaLnBrk="1" latinLnBrk="0" hangingPunct="1">
        <a:defRPr sz="2400" kern="1200">
          <a:solidFill>
            <a:schemeClr val="tx1"/>
          </a:solidFill>
          <a:latin typeface="+mn-lt"/>
          <a:ea typeface="+mn-ea"/>
          <a:cs typeface="+mn-cs"/>
        </a:defRPr>
      </a:lvl7pPr>
      <a:lvl8pPr marL="4263685" algn="l" defTabSz="1218194" rtl="0" eaLnBrk="1" latinLnBrk="0" hangingPunct="1">
        <a:defRPr sz="2400" kern="1200">
          <a:solidFill>
            <a:schemeClr val="tx1"/>
          </a:solidFill>
          <a:latin typeface="+mn-lt"/>
          <a:ea typeface="+mn-ea"/>
          <a:cs typeface="+mn-cs"/>
        </a:defRPr>
      </a:lvl8pPr>
      <a:lvl9pPr marL="4872778" algn="l" defTabSz="121819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4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4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4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5446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3039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8375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pattFill prst="pct20">
          <a:fgClr>
            <a:srgbClr val="0070C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1063238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pattFill prst="pct20">
          <a:fgClr>
            <a:srgbClr val="0070C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30715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638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82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1381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560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21547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5087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9079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9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0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1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4.xml"/><Relationship Id="rId5" Type="http://schemas.openxmlformats.org/officeDocument/2006/relationships/image" Target="../media/image26.jpe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jpg"/><Relationship Id="rId2" Type="http://schemas.openxmlformats.org/officeDocument/2006/relationships/image" Target="../media/image21.jpeg"/><Relationship Id="rId1" Type="http://schemas.openxmlformats.org/officeDocument/2006/relationships/slideLayout" Target="../slideLayouts/slideLayout135.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6.xml"/><Relationship Id="rId1" Type="http://schemas.openxmlformats.org/officeDocument/2006/relationships/slideLayout" Target="../slideLayouts/slideLayout168.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39.xml"/><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1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28.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jpg"/><Relationship Id="rId1" Type="http://schemas.openxmlformats.org/officeDocument/2006/relationships/slideLayout" Target="../slideLayouts/slideLayout250.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9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9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2.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39.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5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10372967" y="-25400"/>
            <a:ext cx="1752600" cy="130107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239349" y="51097"/>
            <a:ext cx="3276600" cy="1892300"/>
          </a:xfrm>
          <a:prstGeom prst="rect">
            <a:avLst/>
          </a:prstGeom>
        </p:spPr>
      </p:pic>
      <p:sp>
        <p:nvSpPr>
          <p:cNvPr id="12" name="TextBox 11"/>
          <p:cNvSpPr txBox="1"/>
          <p:nvPr/>
        </p:nvSpPr>
        <p:spPr>
          <a:xfrm>
            <a:off x="16764000" y="4286275"/>
            <a:ext cx="203200" cy="10926068"/>
          </a:xfrm>
          <a:prstGeom prst="rect">
            <a:avLst/>
          </a:prstGeom>
          <a:noFill/>
        </p:spPr>
        <p:txBody>
          <a:bodyPr wrap="square" rtlCol="0">
            <a:spAutoFit/>
          </a:bodyPr>
          <a:lstStyle/>
          <a:p>
            <a:pPr algn="ctr"/>
            <a:r>
              <a:rPr lang="vi-VN"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Tiết:</a:t>
            </a:r>
            <a:r>
              <a:rPr lang="en-US"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4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Toán</a:t>
            </a:r>
            <a:endParaRPr lang="vi-VN"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Lớp</a:t>
            </a:r>
            <a:r>
              <a:rPr lang="en-US"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3</a:t>
            </a:r>
            <a:r>
              <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B </a:t>
            </a:r>
          </a:p>
        </p:txBody>
      </p:sp>
      <p:pic>
        <p:nvPicPr>
          <p:cNvPr id="19" name="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527040"/>
            <a:ext cx="12192000" cy="1330960"/>
          </a:xfrm>
          <a:prstGeom prst="rect">
            <a:avLst/>
          </a:prstGeom>
        </p:spPr>
      </p:pic>
      <p:grpSp>
        <p:nvGrpSpPr>
          <p:cNvPr id="3" name="2 2"/>
          <p:cNvGrpSpPr/>
          <p:nvPr/>
        </p:nvGrpSpPr>
        <p:grpSpPr>
          <a:xfrm>
            <a:off x="1828800" y="3962954"/>
            <a:ext cx="4038600" cy="2559387"/>
            <a:chOff x="-4212976" y="2200858"/>
            <a:chExt cx="4086225" cy="2609267"/>
          </a:xfrm>
        </p:grpSpPr>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8" y="3691077"/>
              <a:ext cx="186909" cy="470662"/>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1275523"/>
            <a:ext cx="812800" cy="812800"/>
          </a:xfrm>
          <a:prstGeom prst="rect">
            <a:avLst/>
          </a:prstGeom>
        </p:spPr>
      </p:pic>
      <p:pic>
        <p:nvPicPr>
          <p:cNvPr id="18" name="Picture 20" descr="Blue_rose"/>
          <p:cNvPicPr>
            <a:picLocks noChangeAspect="1" noChangeArrowheads="1" noCrop="1"/>
          </p:cNvPicPr>
          <p:nvPr/>
        </p:nvPicPr>
        <p:blipFill>
          <a:blip r:embed="rId10"/>
          <a:srcRect/>
          <a:stretch>
            <a:fillRect/>
          </a:stretch>
        </p:blipFill>
        <p:spPr bwMode="auto">
          <a:xfrm>
            <a:off x="228970" y="4191000"/>
            <a:ext cx="1022351" cy="1371600"/>
          </a:xfrm>
          <a:prstGeom prst="rect">
            <a:avLst/>
          </a:prstGeom>
          <a:noFill/>
          <a:ln w="9525">
            <a:noFill/>
            <a:miter lim="800000"/>
            <a:headEnd/>
            <a:tailEnd/>
          </a:ln>
        </p:spPr>
      </p:pic>
      <p:sp>
        <p:nvSpPr>
          <p:cNvPr id="21" name="Rectangle 20"/>
          <p:cNvSpPr/>
          <p:nvPr/>
        </p:nvSpPr>
        <p:spPr>
          <a:xfrm>
            <a:off x="16052800" y="2716627"/>
            <a:ext cx="304800" cy="27669113"/>
          </a:xfrm>
          <a:prstGeom prst="rect">
            <a:avLst/>
          </a:prstGeom>
        </p:spPr>
        <p:txBody>
          <a:bodyPr wrap="square">
            <a:spAutoFit/>
          </a:bodyPr>
          <a:lstStyle/>
          <a:p>
            <a:pPr algn="ctr">
              <a:defRPr/>
            </a:pPr>
            <a:r>
              <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p>
        </p:txBody>
      </p:sp>
      <p:sp>
        <p:nvSpPr>
          <p:cNvPr id="20" name="Title 11"/>
          <p:cNvSpPr txBox="1">
            <a:spLocks/>
          </p:cNvSpPr>
          <p:nvPr/>
        </p:nvSpPr>
        <p:spPr bwMode="auto">
          <a:xfrm>
            <a:off x="2209800" y="1372154"/>
            <a:ext cx="8610600" cy="177887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prstTxWarp prst="textDeflateBottom">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Chào</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mừng</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các</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em</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đến</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với</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tiết</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học</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hôm</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nay</a:t>
            </a:r>
          </a:p>
        </p:txBody>
      </p:sp>
      <p:sp>
        <p:nvSpPr>
          <p:cNvPr id="23" name="WordArt 5"/>
          <p:cNvSpPr>
            <a:spLocks noChangeArrowheads="1" noChangeShapeType="1" noTextEdit="1"/>
          </p:cNvSpPr>
          <p:nvPr/>
        </p:nvSpPr>
        <p:spPr bwMode="auto">
          <a:xfrm>
            <a:off x="4254248" y="2665362"/>
            <a:ext cx="2853119" cy="693026"/>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6600" b="1" i="0" u="none" strike="noStrike" kern="0" cap="none" spc="0" normalizeH="0" baseline="0" noProof="0" dirty="0">
                <a:ln>
                  <a:noFill/>
                </a:ln>
                <a:solidFill>
                  <a:srgbClr val="660066"/>
                </a:solidFill>
                <a:effectLst/>
                <a:uLnTx/>
                <a:uFillTx/>
              </a:rPr>
              <a:t>   </a:t>
            </a:r>
            <a:r>
              <a:rPr kumimoji="0" lang="en-US" altLang="en-US" sz="10400" b="1" i="0" u="none" strike="noStrike" kern="0" cap="none" spc="0" normalizeH="0" baseline="0" noProof="0" dirty="0">
                <a:ln w="11430"/>
                <a:solidFill>
                  <a:srgbClr val="00B050"/>
                </a:solidFill>
                <a:effectLst>
                  <a:outerShdw blurRad="50800" dist="39000" dir="5460000" algn="tl">
                    <a:srgbClr val="000000">
                      <a:alpha val="38000"/>
                    </a:srgbClr>
                  </a:outerShdw>
                </a:effectLst>
                <a:uLnTx/>
                <a:uFillTx/>
                <a:cs typeface="Arial" pitchFamily="34" charset="0"/>
              </a:rPr>
              <a:t>TOÁN </a:t>
            </a:r>
            <a:r>
              <a:rPr lang="en-US" altLang="en-US" sz="10400" b="1" kern="0" dirty="0">
                <a:ln w="11430"/>
                <a:solidFill>
                  <a:srgbClr val="00B050"/>
                </a:solidFill>
                <a:effectLst>
                  <a:outerShdw blurRad="50800" dist="39000" dir="5460000" algn="tl">
                    <a:srgbClr val="000000">
                      <a:alpha val="38000"/>
                    </a:srgbClr>
                  </a:outerShdw>
                </a:effectLst>
                <a:cs typeface="Arial" pitchFamily="34" charset="0"/>
              </a:rPr>
              <a:t>3</a:t>
            </a:r>
            <a:endParaRPr kumimoji="0" lang="en-US" sz="10400" b="1" i="0" u="none" strike="noStrike" kern="0" cap="none" spc="0" normalizeH="0" baseline="0" noProof="0" dirty="0">
              <a:ln w="11430"/>
              <a:solidFill>
                <a:srgbClr val="00B050"/>
              </a:solidFill>
              <a:effectLst>
                <a:outerShdw blurRad="50800" dist="39000" dir="5460000" algn="tl">
                  <a:srgbClr val="000000">
                    <a:alpha val="38000"/>
                  </a:srgbClr>
                </a:outerShdw>
              </a:effectLst>
              <a:uLnTx/>
              <a:uFillTx/>
              <a:cs typeface="Arial" pitchFamily="34" charset="0"/>
            </a:endParaRPr>
          </a:p>
        </p:txBody>
      </p:sp>
      <p:sp>
        <p:nvSpPr>
          <p:cNvPr id="24" name="WordArt 12"/>
          <p:cNvSpPr>
            <a:spLocks noChangeArrowheads="1" noChangeShapeType="1" noTextEdit="1"/>
          </p:cNvSpPr>
          <p:nvPr/>
        </p:nvSpPr>
        <p:spPr bwMode="auto">
          <a:xfrm>
            <a:off x="4372708" y="246186"/>
            <a:ext cx="3798277" cy="43082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14" tIns="60957" rIns="121914" bIns="60957" fromWordArt="1">
            <a:prstTxWarp prst="textPlain">
              <a:avLst>
                <a:gd name="adj" fmla="val 50000"/>
              </a:avLst>
            </a:prstTxWarp>
          </a:bodyPr>
          <a:lstStyle/>
          <a:p>
            <a:pPr algn="ctr" defTabSz="1219170" eaLnBrk="0" fontAlgn="base" hangingPunct="0">
              <a:spcBef>
                <a:spcPct val="0"/>
              </a:spcBef>
              <a:spcAft>
                <a:spcPct val="0"/>
              </a:spcAft>
            </a:pPr>
            <a:r>
              <a:rPr lang="vi-VN" sz="4800" b="1" kern="10" dirty="0">
                <a:solidFill>
                  <a:srgbClr val="FF0000"/>
                </a:solidFill>
                <a:effectLst>
                  <a:outerShdw dist="45791" dir="2021404" algn="ctr" rotWithShape="0">
                    <a:srgbClr val="B2B2B2">
                      <a:alpha val="79999"/>
                    </a:srgbClr>
                  </a:outerShdw>
                </a:effectLst>
                <a:latin typeface="Times New Roman"/>
                <a:cs typeface="Times New Roman"/>
              </a:rPr>
              <a:t>TRƯỜNG TIỂU </a:t>
            </a:r>
            <a:r>
              <a:rPr lang="vi-VN" sz="4800" b="1" kern="10">
                <a:solidFill>
                  <a:srgbClr val="FF0000"/>
                </a:solidFill>
                <a:effectLst>
                  <a:outerShdw dist="45791" dir="2021404" algn="ctr" rotWithShape="0">
                    <a:srgbClr val="B2B2B2">
                      <a:alpha val="79999"/>
                    </a:srgbClr>
                  </a:outerShdw>
                </a:effectLst>
                <a:latin typeface="Times New Roman"/>
                <a:cs typeface="Times New Roman"/>
              </a:rPr>
              <a:t>HỌC </a:t>
            </a:r>
            <a:r>
              <a:rPr lang="en-US" sz="4800" b="1" kern="10">
                <a:solidFill>
                  <a:srgbClr val="FF0000"/>
                </a:solidFill>
                <a:effectLst>
                  <a:outerShdw dist="45791" dir="2021404" algn="ctr" rotWithShape="0">
                    <a:srgbClr val="B2B2B2">
                      <a:alpha val="79999"/>
                    </a:srgbClr>
                  </a:outerShdw>
                </a:effectLst>
                <a:latin typeface="Times New Roman"/>
                <a:cs typeface="Times New Roman"/>
              </a:rPr>
              <a:t>CỰ KHỐI</a:t>
            </a:r>
            <a:endParaRPr lang="en-US" sz="4800" b="1" kern="10" dirty="0">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7"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873" y="316523"/>
            <a:ext cx="1641720" cy="2453618"/>
          </a:xfrm>
          <a:prstGeom prst="rect">
            <a:avLst/>
          </a:prstGeom>
        </p:spPr>
      </p:pic>
      <p:pic>
        <p:nvPicPr>
          <p:cNvPr id="28"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64480" y="0"/>
            <a:ext cx="1641720" cy="2453618"/>
          </a:xfrm>
          <a:prstGeom prst="rect">
            <a:avLst/>
          </a:prstGeom>
        </p:spPr>
      </p:pic>
      <p:pic>
        <p:nvPicPr>
          <p:cNvPr id="2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808" y="4039154"/>
            <a:ext cx="6432059" cy="2175375"/>
          </a:xfrm>
          <a:prstGeom prst="rect">
            <a:avLst/>
          </a:prstGeom>
        </p:spPr>
      </p:pic>
      <p:pic>
        <p:nvPicPr>
          <p:cNvPr id="30" name="7"/>
          <p:cNvPicPr>
            <a:picLocks noChangeAspect="1"/>
          </p:cNvPicPr>
          <p:nvPr/>
        </p:nvPicPr>
        <p:blipFill rotWithShape="1">
          <a:blip r:embed="rId13">
            <a:extLst>
              <a:ext uri="{28A0092B-C50C-407E-A947-70E740481C1C}">
                <a14:useLocalDpi xmlns:a14="http://schemas.microsoft.com/office/drawing/2010/main" val="0"/>
              </a:ext>
            </a:extLst>
          </a:blip>
          <a:srcRect t="71667" r="82708" b="15370"/>
          <a:stretch/>
        </p:blipFill>
        <p:spPr>
          <a:xfrm>
            <a:off x="-57607" y="5588000"/>
            <a:ext cx="2108200" cy="889000"/>
          </a:xfrm>
          <a:prstGeom prst="rect">
            <a:avLst/>
          </a:prstGeom>
        </p:spPr>
      </p:pic>
    </p:spTree>
    <p:extLst>
      <p:ext uri="{BB962C8B-B14F-4D97-AF65-F5344CB8AC3E}">
        <p14:creationId xmlns:p14="http://schemas.microsoft.com/office/powerpoint/2010/main" val="33819289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0" fill="hold"/>
                                        <p:tgtEl>
                                          <p:spTgt spid="3"/>
                                        </p:tgtEl>
                                        <p:attrNameLst>
                                          <p:attrName>ppt_x</p:attrName>
                                        </p:attrNameLst>
                                      </p:cBhvr>
                                      <p:tavLst>
                                        <p:tav tm="0">
                                          <p:val>
                                            <p:strVal val="1+#ppt_w/2"/>
                                          </p:val>
                                        </p:tav>
                                        <p:tav tm="100000">
                                          <p:val>
                                            <p:strVal val="#ppt_x"/>
                                          </p:val>
                                        </p:tav>
                                      </p:tavLst>
                                    </p:anim>
                                    <p:anim calcmode="lin" valueType="num">
                                      <p:cBhvr additive="base">
                                        <p:cTn id="8" dur="4000" fill="hold"/>
                                        <p:tgtEl>
                                          <p:spTgt spid="3"/>
                                        </p:tgtEl>
                                        <p:attrNameLst>
                                          <p:attrName>ppt_y</p:attrName>
                                        </p:attrNameLst>
                                      </p:cBhvr>
                                      <p:tavLst>
                                        <p:tav tm="0">
                                          <p:val>
                                            <p:strVal val="#ppt_y"/>
                                          </p:val>
                                        </p:tav>
                                        <p:tav tm="100000">
                                          <p:val>
                                            <p:strVal val="#ppt_y"/>
                                          </p:val>
                                        </p:tav>
                                      </p:tavLst>
                                    </p:anim>
                                  </p:childTnLst>
                                </p:cTn>
                              </p:par>
                              <p:par>
                                <p:cTn id="9" presetID="30" presetClass="entr" presetSubtype="0" fill="hold" grpId="0" nodeType="withEffect">
                                  <p:stCondLst>
                                    <p:cond delay="3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800" decel="100000"/>
                                        <p:tgtEl>
                                          <p:spTgt spid="12"/>
                                        </p:tgtEl>
                                      </p:cBhvr>
                                    </p:animEffect>
                                    <p:anim calcmode="lin" valueType="num">
                                      <p:cBhvr>
                                        <p:cTn id="12" dur="800" decel="100000" fill="hold"/>
                                        <p:tgtEl>
                                          <p:spTgt spid="12"/>
                                        </p:tgtEl>
                                        <p:attrNameLst>
                                          <p:attrName>style.rotation</p:attrName>
                                        </p:attrNameLst>
                                      </p:cBhvr>
                                      <p:tavLst>
                                        <p:tav tm="0">
                                          <p:val>
                                            <p:fltVal val="-90"/>
                                          </p:val>
                                        </p:tav>
                                        <p:tav tm="100000">
                                          <p:val>
                                            <p:fltVal val="0"/>
                                          </p:val>
                                        </p:tav>
                                      </p:tavLst>
                                    </p:anim>
                                    <p:anim calcmode="lin" valueType="num">
                                      <p:cBhvr>
                                        <p:cTn id="13" dur="800" decel="100000" fill="hold"/>
                                        <p:tgtEl>
                                          <p:spTgt spid="12"/>
                                        </p:tgtEl>
                                        <p:attrNameLst>
                                          <p:attrName>ppt_x</p:attrName>
                                        </p:attrNameLst>
                                      </p:cBhvr>
                                      <p:tavLst>
                                        <p:tav tm="0">
                                          <p:val>
                                            <p:strVal val="#ppt_x+0.4"/>
                                          </p:val>
                                        </p:tav>
                                        <p:tav tm="100000">
                                          <p:val>
                                            <p:strVal val="#ppt_x-0.05"/>
                                          </p:val>
                                        </p:tav>
                                      </p:tavLst>
                                    </p:anim>
                                    <p:anim calcmode="lin" valueType="num">
                                      <p:cBhvr>
                                        <p:cTn id="14" dur="800" decel="100000" fill="hold"/>
                                        <p:tgtEl>
                                          <p:spTgt spid="1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7" fill="hold">
                            <p:stCondLst>
                              <p:cond delay="4250"/>
                            </p:stCondLst>
                            <p:childTnLst>
                              <p:par>
                                <p:cTn id="18" presetID="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30" fill="hold" display="0">
                  <p:stCondLst>
                    <p:cond delay="indefinite"/>
                  </p:stCondLst>
                  <p:endCondLst>
                    <p:cond evt="onStopAudio" delay="0">
                      <p:tgtEl>
                        <p:sldTgt/>
                      </p:tgtEl>
                    </p:cond>
                  </p:endCondLst>
                </p:cTn>
                <p:tgtEl>
                  <p:spTgt spid="14"/>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2468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33"/>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8418491" y="20928"/>
            <a:ext cx="28448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7924800" y="2317269"/>
            <a:ext cx="2641600" cy="3286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7924800" y="4604133"/>
            <a:ext cx="3338491"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 name="Straight Connector 37"/>
          <p:cNvCxnSpPr/>
          <p:nvPr/>
        </p:nvCxnSpPr>
        <p:spPr>
          <a:xfrm flipH="1">
            <a:off x="7064780" y="478128"/>
            <a:ext cx="2079221" cy="2441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060485" y="2645880"/>
            <a:ext cx="2083515" cy="2738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065077" y="2940803"/>
            <a:ext cx="2776111" cy="166333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283200" y="1448245"/>
            <a:ext cx="1781581" cy="2395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itchFamily="18" charset="0"/>
                <a:cs typeface="Times New Roman" pitchFamily="18" charset="0"/>
              </a:rPr>
              <a:t>Nơi</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phát</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hành</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8126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07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1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86003"/>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686873" y="1067218"/>
            <a:ext cx="2946400" cy="11358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686873" y="3276601"/>
            <a:ext cx="2946400" cy="12771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86873" y="5715001"/>
            <a:ext cx="31496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endCxn id="29" idx="2"/>
          </p:cNvCxnSpPr>
          <p:nvPr/>
        </p:nvCxnSpPr>
        <p:spPr>
          <a:xfrm>
            <a:off x="2032000" y="2202656"/>
            <a:ext cx="2438400" cy="17597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a:endCxn id="29" idx="2"/>
          </p:cNvCxnSpPr>
          <p:nvPr/>
        </p:nvCxnSpPr>
        <p:spPr>
          <a:xfrm>
            <a:off x="3633280" y="3915178"/>
            <a:ext cx="837127" cy="472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9" idx="2"/>
          </p:cNvCxnSpPr>
          <p:nvPr/>
        </p:nvCxnSpPr>
        <p:spPr>
          <a:xfrm flipV="1">
            <a:off x="2743200" y="3962819"/>
            <a:ext cx="1727200" cy="17531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470400" y="3505200"/>
            <a:ext cx="279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Mệnh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011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87" y="1828800"/>
            <a:ext cx="8570175" cy="2587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125" y="1825580"/>
            <a:ext cx="8103675" cy="2590800"/>
          </a:xfrm>
          <a:prstGeom prst="rect">
            <a:avLst/>
          </a:prstGeom>
        </p:spPr>
      </p:pic>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Kích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thước</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45125" y="1828800"/>
            <a:ext cx="7595675" cy="2587580"/>
          </a:xfrm>
        </p:spPr>
      </p:pic>
    </p:spTree>
    <p:extLst>
      <p:ext uri="{BB962C8B-B14F-4D97-AF65-F5344CB8AC3E}">
        <p14:creationId xmlns:p14="http://schemas.microsoft.com/office/powerpoint/2010/main" val="255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0" y="4419600"/>
            <a:ext cx="6532629"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3424170" y="369"/>
            <a:ext cx="6461259" cy="2098719"/>
            <a:chOff x="457200" y="4542486"/>
            <a:chExt cx="4845944" cy="2286000"/>
          </a:xfrm>
        </p:grpSpPr>
        <p:sp>
          <p:nvSpPr>
            <p:cNvPr id="8" name="Rectangle 7"/>
            <p:cNvSpPr/>
            <p:nvPr/>
          </p:nvSpPr>
          <p:spPr>
            <a:xfrm>
              <a:off x="457200" y="4542486"/>
              <a:ext cx="484594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48200"/>
              <a:ext cx="4648200" cy="2052280"/>
            </a:xfrm>
            <a:prstGeom prst="rect">
              <a:avLst/>
            </a:prstGeom>
          </p:spPr>
        </p:pic>
      </p:grpSp>
      <p:grpSp>
        <p:nvGrpSpPr>
          <p:cNvPr id="10" name="Group 9"/>
          <p:cNvGrpSpPr/>
          <p:nvPr/>
        </p:nvGrpSpPr>
        <p:grpSpPr>
          <a:xfrm>
            <a:off x="3393941" y="2133969"/>
            <a:ext cx="6461259" cy="2167407"/>
            <a:chOff x="-205928" y="4014989"/>
            <a:chExt cx="4533900" cy="2286000"/>
          </a:xfrm>
        </p:grpSpPr>
        <p:sp>
          <p:nvSpPr>
            <p:cNvPr id="3" name="Rectangle 2"/>
            <p:cNvSpPr/>
            <p:nvPr/>
          </p:nvSpPr>
          <p:spPr>
            <a:xfrm>
              <a:off x="-205928" y="4014989"/>
              <a:ext cx="4533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28216"/>
              <a:ext cx="4104069" cy="2057400"/>
            </a:xfrm>
            <a:prstGeom prst="rect">
              <a:avLst/>
            </a:prstGeom>
          </p:spPr>
        </p:pic>
      </p:grpSp>
      <p:sp>
        <p:nvSpPr>
          <p:cNvPr id="2" name="Title 1"/>
          <p:cNvSpPr>
            <a:spLocks noGrp="1"/>
          </p:cNvSpPr>
          <p:nvPr>
            <p:ph type="title"/>
          </p:nvPr>
        </p:nvSpPr>
        <p:spPr>
          <a:xfrm>
            <a:off x="203200" y="930498"/>
            <a:ext cx="2235200" cy="2908590"/>
          </a:xfrm>
        </p:spPr>
        <p:txBody>
          <a:bodyPr>
            <a:normAutofit/>
          </a:bodyPr>
          <a:lstStyle/>
          <a:p>
            <a:r>
              <a:rPr lang="en-US" b="1" dirty="0" err="1">
                <a:latin typeface="Times New Roman" pitchFamily="18" charset="0"/>
                <a:cs typeface="Times New Roman" pitchFamily="18" charset="0"/>
              </a:rPr>
              <a:t>Màu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p>
        </p:txBody>
      </p:sp>
      <p:pic>
        <p:nvPicPr>
          <p:cNvPr id="4" name="Content Placeholder 3">
            <a:hlinkClick r:id="rId4" action="ppaction://hlinksldjump"/>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77380" y="4533900"/>
            <a:ext cx="5361821" cy="2019300"/>
          </a:xfrm>
        </p:spPr>
      </p:pic>
    </p:spTree>
    <p:extLst>
      <p:ext uri="{BB962C8B-B14F-4D97-AF65-F5344CB8AC3E}">
        <p14:creationId xmlns:p14="http://schemas.microsoft.com/office/powerpoint/2010/main" val="35223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p:cNvPicPr>
            <a:picLocks noChangeAspect="1" noChangeArrowheads="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6400800" y="34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6400800" y="227205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213600" y="228600"/>
            <a:ext cx="37592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7416800" y="2514600"/>
            <a:ext cx="39624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416800" y="4876800"/>
            <a:ext cx="39624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flipH="1">
            <a:off x="4775200" y="1295400"/>
            <a:ext cx="2540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03200" y="457200"/>
            <a:ext cx="4572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Chùa</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Cầu</a:t>
            </a:r>
            <a:r>
              <a:rPr lang="en-US" sz="3200" b="1" dirty="0">
                <a:solidFill>
                  <a:prstClr val="white"/>
                </a:solidFill>
                <a:latin typeface="Times New Roman" pitchFamily="18" charset="0"/>
                <a:cs typeface="Times New Roman" pitchFamily="18" charset="0"/>
              </a:rPr>
              <a:t> – </a:t>
            </a:r>
            <a:r>
              <a:rPr lang="en-US" sz="3200" b="1" dirty="0" err="1">
                <a:solidFill>
                  <a:prstClr val="white"/>
                </a:solidFill>
                <a:latin typeface="Times New Roman" pitchFamily="18" charset="0"/>
                <a:cs typeface="Times New Roman" pitchFamily="18" charset="0"/>
              </a:rPr>
              <a:t>Hội</a:t>
            </a:r>
            <a:r>
              <a:rPr lang="en-US" sz="3200" b="1" dirty="0">
                <a:solidFill>
                  <a:prstClr val="white"/>
                </a:solidFill>
                <a:latin typeface="Times New Roman" pitchFamily="18" charset="0"/>
                <a:cs typeface="Times New Roman" pitchFamily="18" charset="0"/>
              </a:rPr>
              <a:t> An</a:t>
            </a:r>
          </a:p>
        </p:txBody>
      </p:sp>
      <p:cxnSp>
        <p:nvCxnSpPr>
          <p:cNvPr id="22" name="Straight Connector 21"/>
          <p:cNvCxnSpPr>
            <a:stCxn id="10" idx="2"/>
          </p:cNvCxnSpPr>
          <p:nvPr/>
        </p:nvCxnSpPr>
        <p:spPr>
          <a:xfrm flipH="1" flipV="1">
            <a:off x="4572000" y="3421856"/>
            <a:ext cx="2844800" cy="7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4800" y="2719589"/>
            <a:ext cx="436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Phu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Văn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Lâu</a:t>
            </a:r>
            <a:endParaRPr lang="en-US" sz="3200" b="1" dirty="0">
              <a:solidFill>
                <a:prstClr val="white"/>
              </a:solidFill>
              <a:latin typeface="Times New Roman" pitchFamily="18" charset="0"/>
              <a:cs typeface="Times New Roman" pitchFamily="18" charset="0"/>
            </a:endParaRPr>
          </a:p>
        </p:txBody>
      </p:sp>
      <p:cxnSp>
        <p:nvCxnSpPr>
          <p:cNvPr id="25" name="Straight Connector 24"/>
          <p:cNvCxnSpPr/>
          <p:nvPr/>
        </p:nvCxnSpPr>
        <p:spPr>
          <a:xfrm flipH="1">
            <a:off x="4318000" y="5715000"/>
            <a:ext cx="3098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06400" y="4648200"/>
            <a:ext cx="3911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Văn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Quốc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Giám</a:t>
            </a:r>
            <a:endParaRPr lang="en-US" sz="2800" b="1" dirty="0">
              <a:solidFill>
                <a:prstClr val="white"/>
              </a:solidFill>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 y="-21465"/>
            <a:ext cx="5075853" cy="24384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10299"/>
            <a:ext cx="5080000" cy="1926465"/>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 y="4247882"/>
            <a:ext cx="5075853" cy="2482402"/>
          </a:xfrm>
          <a:prstGeom prst="rect">
            <a:avLst/>
          </a:prstGeom>
        </p:spPr>
      </p:pic>
    </p:spTree>
    <p:extLst>
      <p:ext uri="{BB962C8B-B14F-4D97-AF65-F5344CB8AC3E}">
        <p14:creationId xmlns:p14="http://schemas.microsoft.com/office/powerpoint/2010/main" val="27422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20" grpId="0" animBg="1"/>
      <p:bldP spid="2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52400"/>
            <a:ext cx="4481971" cy="5334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117792"/>
            <a:ext cx="1715285" cy="1768339"/>
          </a:xfrm>
        </p:spPr>
      </p:pic>
      <p:sp>
        <p:nvSpPr>
          <p:cNvPr id="4" name="Rectangle 3"/>
          <p:cNvSpPr/>
          <p:nvPr/>
        </p:nvSpPr>
        <p:spPr>
          <a:xfrm>
            <a:off x="60460" y="2743201"/>
            <a:ext cx="2149341" cy="17462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2929" y="2918565"/>
            <a:ext cx="2325352" cy="1323439"/>
          </a:xfrm>
          <a:prstGeom prst="rect">
            <a:avLst/>
          </a:prstGeom>
          <a:noFill/>
        </p:spPr>
        <p:txBody>
          <a:bodyPr wrap="square" rtlCol="0">
            <a:spAutoFit/>
          </a:bodyPr>
          <a:lstStyle/>
          <a:p>
            <a:pPr algn="ctr"/>
            <a:r>
              <a:rPr lang="en-US" sz="4000" b="1" dirty="0" err="1">
                <a:solidFill>
                  <a:schemeClr val="bg1"/>
                </a:solidFill>
                <a:latin typeface="Times New Roman" pitchFamily="18" charset="0"/>
                <a:cs typeface="Times New Roman" pitchFamily="18" charset="0"/>
              </a:rPr>
              <a:t>Giống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endParaRPr lang="en-US" sz="4000" b="1" dirty="0">
              <a:solidFill>
                <a:schemeClr val="bg1"/>
              </a:solidFill>
              <a:latin typeface="Times New Roman" pitchFamily="18" charset="0"/>
              <a:cs typeface="Times New Roman" pitchFamily="18" charset="0"/>
            </a:endParaRPr>
          </a:p>
        </p:txBody>
      </p:sp>
      <p:sp>
        <p:nvSpPr>
          <p:cNvPr id="11" name="TextBox 10"/>
          <p:cNvSpPr txBox="1"/>
          <p:nvPr/>
        </p:nvSpPr>
        <p:spPr>
          <a:xfrm>
            <a:off x="2819538" y="984853"/>
            <a:ext cx="3710471"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Chân</a:t>
            </a:r>
            <a:r>
              <a:rPr lang="en-US" sz="3400" b="1" dirty="0">
                <a:solidFill>
                  <a:prstClr val="black"/>
                </a:solidFill>
                <a:latin typeface="Times New Roman" pitchFamily="18" charset="0"/>
                <a:cs typeface="Times New Roman" pitchFamily="18" charset="0"/>
              </a:rPr>
              <a:t> dung </a:t>
            </a:r>
            <a:r>
              <a:rPr lang="en-US" sz="3400" b="1" dirty="0" err="1">
                <a:solidFill>
                  <a:prstClr val="black"/>
                </a:solidFill>
                <a:latin typeface="Times New Roman" pitchFamily="18" charset="0"/>
                <a:cs typeface="Times New Roman" pitchFamily="18" charset="0"/>
              </a:rPr>
              <a:t>Bác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Hồ</a:t>
            </a:r>
            <a:endParaRPr lang="en-US" sz="3400" b="1" dirty="0">
              <a:solidFill>
                <a:prstClr val="black"/>
              </a:solidFill>
              <a:latin typeface="Times New Roman" pitchFamily="18" charset="0"/>
              <a:cs typeface="Times New Roman" pitchFamily="18" charset="0"/>
            </a:endParaRPr>
          </a:p>
        </p:txBody>
      </p:sp>
      <p:cxnSp>
        <p:nvCxnSpPr>
          <p:cNvPr id="15" name="Straight Arrow Connector 14"/>
          <p:cNvCxnSpPr/>
          <p:nvPr/>
        </p:nvCxnSpPr>
        <p:spPr>
          <a:xfrm flipV="1">
            <a:off x="2133808" y="1410771"/>
            <a:ext cx="662473" cy="206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71448" y="2667311"/>
            <a:ext cx="978152" cy="80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44083" y="2120105"/>
            <a:ext cx="198964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huy</a:t>
            </a:r>
            <a:endParaRPr lang="en-US" sz="3400" b="1" dirty="0">
              <a:solidFill>
                <a:prstClr val="black"/>
              </a:solidFill>
              <a:latin typeface="Times New Roman" pitchFamily="18" charset="0"/>
              <a:cs typeface="Times New Roman" pitchFamily="18"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1957050"/>
            <a:ext cx="1673251" cy="1518723"/>
          </a:xfrm>
          <a:prstGeom prst="rect">
            <a:avLst/>
          </a:prstGeom>
        </p:spPr>
      </p:pic>
      <p:cxnSp>
        <p:nvCxnSpPr>
          <p:cNvPr id="35" name="Straight Arrow Connector 34"/>
          <p:cNvCxnSpPr/>
          <p:nvPr/>
        </p:nvCxnSpPr>
        <p:spPr>
          <a:xfrm>
            <a:off x="2133808" y="3513031"/>
            <a:ext cx="1424473" cy="296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58073" y="3505200"/>
            <a:ext cx="3048000"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hiệu</a:t>
            </a:r>
            <a:endParaRPr lang="en-US" sz="3400" b="1" dirty="0">
              <a:solidFill>
                <a:prstClr val="black"/>
              </a:solidFill>
              <a:latin typeface="Times New Roman" pitchFamily="18" charset="0"/>
              <a:cs typeface="Times New Roman" pitchFamily="18" charset="0"/>
            </a:endParaRPr>
          </a:p>
        </p:txBody>
      </p:sp>
      <p:sp>
        <p:nvSpPr>
          <p:cNvPr id="38" name="TextBox 37"/>
          <p:cNvSpPr txBox="1"/>
          <p:nvPr/>
        </p:nvSpPr>
        <p:spPr>
          <a:xfrm>
            <a:off x="5791337" y="3581400"/>
            <a:ext cx="5995831" cy="415498"/>
          </a:xfrm>
          <a:prstGeom prst="rect">
            <a:avLst/>
          </a:prstGeom>
          <a:noFill/>
        </p:spPr>
        <p:txBody>
          <a:bodyPr wrap="square" rtlCol="0">
            <a:spAutoFit/>
          </a:bodyPr>
          <a:lstStyle/>
          <a:p>
            <a:pPr algn="ctr"/>
            <a:r>
              <a:rPr lang="en-US" sz="21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CỘNG HÒA XÃ HỘI CHỦ NGHĨA VIỆT NAM</a:t>
            </a:r>
          </a:p>
        </p:txBody>
      </p:sp>
      <p:cxnSp>
        <p:nvCxnSpPr>
          <p:cNvPr id="41" name="Straight Arrow Connector 40"/>
          <p:cNvCxnSpPr/>
          <p:nvPr/>
        </p:nvCxnSpPr>
        <p:spPr>
          <a:xfrm>
            <a:off x="2151549" y="3539472"/>
            <a:ext cx="1252185" cy="113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37869" y="4419806"/>
            <a:ext cx="2872902"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Nơi</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phát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hành</a:t>
            </a:r>
            <a:endParaRPr lang="en-US" sz="3400" b="1" dirty="0">
              <a:solidFill>
                <a:prstClr val="black"/>
              </a:solidFill>
              <a:latin typeface="Times New Roman" pitchFamily="18" charset="0"/>
              <a:cs typeface="Times New Roman" pitchFamily="18" charset="0"/>
            </a:endParaRPr>
          </a:p>
        </p:txBody>
      </p:sp>
      <p:sp>
        <p:nvSpPr>
          <p:cNvPr id="45" name="TextBox 44"/>
          <p:cNvSpPr txBox="1"/>
          <p:nvPr/>
        </p:nvSpPr>
        <p:spPr>
          <a:xfrm>
            <a:off x="6477000" y="4522319"/>
            <a:ext cx="5334000" cy="430887"/>
          </a:xfrm>
          <a:prstGeom prst="rect">
            <a:avLst/>
          </a:prstGeom>
          <a:noFill/>
        </p:spPr>
        <p:txBody>
          <a:bodyPr wrap="square" rtlCol="0">
            <a:spAutoFit/>
          </a:bodyPr>
          <a:lstStyle/>
          <a:p>
            <a:r>
              <a:rPr lang="en-US" sz="2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NGÂN HÀNG NHÀ NƯỚC VIỆT NAM</a:t>
            </a:r>
          </a:p>
        </p:txBody>
      </p:sp>
      <p:sp>
        <p:nvSpPr>
          <p:cNvPr id="59" name="TextBox 58"/>
          <p:cNvSpPr txBox="1"/>
          <p:nvPr/>
        </p:nvSpPr>
        <p:spPr>
          <a:xfrm>
            <a:off x="3962538" y="5486606"/>
            <a:ext cx="189346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Chất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liệu</a:t>
            </a:r>
            <a:endParaRPr lang="en-US" sz="3400" b="1" dirty="0">
              <a:solidFill>
                <a:prstClr val="black"/>
              </a:solidFill>
              <a:latin typeface="Times New Roman" pitchFamily="18" charset="0"/>
              <a:cs typeface="Times New Roman" pitchFamily="18" charset="0"/>
            </a:endParaRPr>
          </a:p>
        </p:txBody>
      </p:sp>
      <p:cxnSp>
        <p:nvCxnSpPr>
          <p:cNvPr id="61" name="Straight Arrow Connector 60"/>
          <p:cNvCxnSpPr/>
          <p:nvPr/>
        </p:nvCxnSpPr>
        <p:spPr>
          <a:xfrm>
            <a:off x="2133600" y="3539783"/>
            <a:ext cx="1815336" cy="226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81851" y="5410406"/>
            <a:ext cx="1736373" cy="615553"/>
          </a:xfrm>
          <a:prstGeom prst="rect">
            <a:avLst/>
          </a:prstGeom>
          <a:noFill/>
        </p:spPr>
        <p:txBody>
          <a:bodyPr wrap="none" rtlCol="0">
            <a:spAutoFit/>
          </a:bodyPr>
          <a:lstStyle/>
          <a:p>
            <a:r>
              <a:rPr lang="en-US" sz="34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polymer</a:t>
            </a:r>
          </a:p>
        </p:txBody>
      </p:sp>
    </p:spTree>
    <p:extLst>
      <p:ext uri="{BB962C8B-B14F-4D97-AF65-F5344CB8AC3E}">
        <p14:creationId xmlns:p14="http://schemas.microsoft.com/office/powerpoint/2010/main" val="39506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ppt_x"/>
                                          </p:val>
                                        </p:tav>
                                        <p:tav tm="100000">
                                          <p:val>
                                            <p:strVal val="#ppt_x"/>
                                          </p:val>
                                        </p:tav>
                                      </p:tavLst>
                                    </p:anim>
                                    <p:anim calcmode="lin" valueType="num">
                                      <p:cBhvr additive="base">
                                        <p:cTn id="60" dur="500" fill="hold"/>
                                        <p:tgtEl>
                                          <p:spTgt spid="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6" grpId="0"/>
      <p:bldP spid="38" grpId="0"/>
      <p:bldP spid="42" grpId="0"/>
      <p:bldP spid="45" grpId="0"/>
      <p:bldP spid="59"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667" y="609603"/>
            <a:ext cx="269016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Giống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Box 5"/>
          <p:cNvSpPr txBox="1"/>
          <p:nvPr/>
        </p:nvSpPr>
        <p:spPr>
          <a:xfrm>
            <a:off x="278578" y="3055204"/>
            <a:ext cx="11588321" cy="830997"/>
          </a:xfrm>
          <a:prstGeom prst="rect">
            <a:avLst/>
          </a:prstGeom>
          <a:noFill/>
        </p:spPr>
        <p:txBody>
          <a:bodyPr wrap="square" rtlCol="0">
            <a:spAutoFit/>
          </a:bodyPr>
          <a:lstStyle/>
          <a:p>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Cộng</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hòa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 </a:t>
            </a:r>
            <a:b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huy</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Bác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mệnh</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giá</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tờ</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bạc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seri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Box 6"/>
          <p:cNvSpPr txBox="1"/>
          <p:nvPr/>
        </p:nvSpPr>
        <p:spPr>
          <a:xfrm>
            <a:off x="1796991" y="5943600"/>
            <a:ext cx="8458790" cy="523220"/>
          </a:xfrm>
          <a:prstGeom prst="rect">
            <a:avLst/>
          </a:prstGeom>
          <a:noFill/>
        </p:spPr>
        <p:txBody>
          <a:bodyPr wrap="none" rtlCol="0">
            <a:spAutoFit/>
          </a:bodyPr>
          <a:lstStyle/>
          <a:p>
            <a:pPr algn="just"/>
            <a:r>
              <a:rPr lang="en-US"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trái</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Ngân</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hàng</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a:t>
            </a:r>
            <a:r>
              <a:rPr lang="en-US" sz="2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8" y="1682589"/>
            <a:ext cx="3599765" cy="12959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1" y="1682589"/>
            <a:ext cx="3625947" cy="12959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916" y="1708908"/>
            <a:ext cx="3736985" cy="12935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85" y="4619677"/>
            <a:ext cx="3590387" cy="13313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6960" y="4645661"/>
            <a:ext cx="3733521" cy="130486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5026" y="4632404"/>
            <a:ext cx="3877039" cy="1304866"/>
          </a:xfrm>
          <a:prstGeom prst="rect">
            <a:avLst/>
          </a:prstGeom>
        </p:spPr>
      </p:pic>
    </p:spTree>
    <p:extLst>
      <p:ext uri="{BB962C8B-B14F-4D97-AF65-F5344CB8AC3E}">
        <p14:creationId xmlns:p14="http://schemas.microsoft.com/office/powerpoint/2010/main" val="8147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00" y="152400"/>
            <a:ext cx="5511800" cy="792162"/>
          </a:xfrm>
        </p:spPr>
        <p:txBody>
          <a:bodyPr>
            <a:normAutofit/>
          </a:bodyPr>
          <a:lstStyle/>
          <a:p>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sp>
        <p:nvSpPr>
          <p:cNvPr id="4" name="Rectangle 3"/>
          <p:cNvSpPr/>
          <p:nvPr/>
        </p:nvSpPr>
        <p:spPr>
          <a:xfrm>
            <a:off x="177443" y="3124200"/>
            <a:ext cx="1930400" cy="1504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Straight Arrow Connector 5"/>
          <p:cNvCxnSpPr/>
          <p:nvPr/>
        </p:nvCxnSpPr>
        <p:spPr>
          <a:xfrm flipV="1">
            <a:off x="2107844" y="1524000"/>
            <a:ext cx="838557"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2" action="ppaction://hlinksldjump"/>
          </p:cNvPr>
          <p:cNvSpPr txBox="1"/>
          <p:nvPr/>
        </p:nvSpPr>
        <p:spPr>
          <a:xfrm>
            <a:off x="2973589" y="990879"/>
            <a:ext cx="3630411" cy="646331"/>
          </a:xfrm>
          <a:prstGeom prst="rect">
            <a:avLst/>
          </a:prstGeom>
          <a:noFill/>
        </p:spPr>
        <p:txBody>
          <a:bodyPr wrap="square" rtlCol="0">
            <a:spAutoFit/>
          </a:bodyPr>
          <a:lstStyle/>
          <a:p>
            <a:r>
              <a:rPr lang="en-US" sz="3600" b="1" dirty="0" err="1">
                <a:solidFill>
                  <a:prstClr val="black"/>
                </a:solidFill>
                <a:latin typeface="Times New Roman" pitchFamily="18" charset="0"/>
                <a:cs typeface="Times New Roman" pitchFamily="18" charset="0"/>
              </a:rPr>
              <a:t>Mệnh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giá</a:t>
            </a:r>
            <a:endParaRPr lang="en-US" sz="3600" b="1" dirty="0">
              <a:solidFill>
                <a:prstClr val="black"/>
              </a:solidFill>
              <a:latin typeface="Times New Roman" pitchFamily="18" charset="0"/>
              <a:cs typeface="Times New Roman" pitchFamily="18" charset="0"/>
            </a:endParaRPr>
          </a:p>
        </p:txBody>
      </p:sp>
      <p:cxnSp>
        <p:nvCxnSpPr>
          <p:cNvPr id="13" name="Straight Arrow Connector 12"/>
          <p:cNvCxnSpPr/>
          <p:nvPr/>
        </p:nvCxnSpPr>
        <p:spPr>
          <a:xfrm flipV="1">
            <a:off x="2107845" y="2705100"/>
            <a:ext cx="865747"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a:hlinkClick r:id="rId2" action="ppaction://hlinksldjump"/>
          </p:cNvPr>
          <p:cNvSpPr txBox="1"/>
          <p:nvPr/>
        </p:nvSpPr>
        <p:spPr>
          <a:xfrm>
            <a:off x="2946400" y="2210079"/>
            <a:ext cx="2396810"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Kích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thước</a:t>
            </a:r>
            <a:endParaRPr lang="en-US" sz="3600" b="1" dirty="0">
              <a:solidFill>
                <a:prstClr val="black"/>
              </a:solidFill>
              <a:latin typeface="Times New Roman" pitchFamily="18" charset="0"/>
              <a:cs typeface="Times New Roman" pitchFamily="18" charset="0"/>
            </a:endParaRPr>
          </a:p>
        </p:txBody>
      </p:sp>
      <p:cxnSp>
        <p:nvCxnSpPr>
          <p:cNvPr id="17" name="Straight Arrow Connector 16"/>
          <p:cNvCxnSpPr/>
          <p:nvPr/>
        </p:nvCxnSpPr>
        <p:spPr>
          <a:xfrm>
            <a:off x="2107844" y="3886200"/>
            <a:ext cx="10417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3809" y="3561964"/>
            <a:ext cx="1838965"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Màu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sắc</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5638800" y="3193704"/>
            <a:ext cx="5832024" cy="1384995"/>
          </a:xfrm>
          <a:prstGeom prst="rect">
            <a:avLst/>
          </a:prstGeom>
          <a:noFill/>
        </p:spPr>
        <p:txBody>
          <a:bodyPr wrap="square" rtlCol="0">
            <a:spAutoFit/>
          </a:bodyPr>
          <a:lstStyle/>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100 000: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lá</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cây</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2" name="Straight Arrow Connector 21"/>
          <p:cNvCxnSpPr>
            <a:stCxn id="4" idx="3"/>
          </p:cNvCxnSpPr>
          <p:nvPr/>
        </p:nvCxnSpPr>
        <p:spPr>
          <a:xfrm>
            <a:off x="2107844" y="3876881"/>
            <a:ext cx="865749"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p:cNvPr>
          <p:cNvSpPr txBox="1"/>
          <p:nvPr/>
        </p:nvSpPr>
        <p:spPr>
          <a:xfrm>
            <a:off x="2973623" y="4783707"/>
            <a:ext cx="2044149"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ảnh</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131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075" y="78861"/>
            <a:ext cx="2553904" cy="584775"/>
          </a:xfrm>
          <a:prstGeom prst="rect">
            <a:avLst/>
          </a:prstGeom>
          <a:noFill/>
        </p:spPr>
        <p:txBody>
          <a:bodyPr wrap="none" rtlCol="0">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 y="724948"/>
            <a:ext cx="3251200" cy="36627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360" y="724949"/>
            <a:ext cx="3581065" cy="36547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409" y="724949"/>
            <a:ext cx="3661009" cy="3654794"/>
          </a:xfrm>
          <a:prstGeom prst="rect">
            <a:avLst/>
          </a:prstGeom>
        </p:spPr>
      </p:pic>
      <p:sp>
        <p:nvSpPr>
          <p:cNvPr id="8" name="TextBox 7"/>
          <p:cNvSpPr txBox="1"/>
          <p:nvPr/>
        </p:nvSpPr>
        <p:spPr>
          <a:xfrm>
            <a:off x="514915" y="4419636"/>
            <a:ext cx="3183884" cy="892552"/>
          </a:xfrm>
          <a:prstGeom prst="rect">
            <a:avLst/>
          </a:prstGeom>
          <a:noFill/>
        </p:spPr>
        <p:txBody>
          <a:bodyPr wrap="none" rtlCol="0">
            <a:spAutoFit/>
          </a:bodyPr>
          <a:lstStyle/>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Chùa</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An</a:t>
            </a:r>
          </a:p>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 name="TextBox 8"/>
          <p:cNvSpPr txBox="1"/>
          <p:nvPr/>
        </p:nvSpPr>
        <p:spPr>
          <a:xfrm>
            <a:off x="4114800" y="4343400"/>
            <a:ext cx="3921048" cy="892552"/>
          </a:xfrm>
          <a:prstGeom prst="rect">
            <a:avLst/>
          </a:prstGeom>
          <a:noFill/>
        </p:spPr>
        <p:txBody>
          <a:bodyPr wrap="square" rtlCol="0">
            <a:spAutoFit/>
          </a:bodyPr>
          <a:lstStyle/>
          <a:p>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Nghênh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Lương</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Đình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Phu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Lâu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Huế</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7924800" y="4350809"/>
            <a:ext cx="4264168" cy="830997"/>
          </a:xfrm>
          <a:prstGeom prst="rect">
            <a:avLst/>
          </a:prstGeom>
          <a:noFill/>
        </p:spPr>
        <p:txBody>
          <a:bodyPr wrap="square" rtlCol="0">
            <a:spAutoFit/>
          </a:bodyPr>
          <a:lstStyle/>
          <a:p>
            <a:pPr algn="ct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miếu</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Tử</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Giám</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xanh lá cây</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38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68" y="2238657"/>
            <a:ext cx="2133600" cy="12003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58987" y="2246346"/>
            <a:ext cx="1855100" cy="1200329"/>
          </a:xfrm>
          <a:prstGeom prst="rect">
            <a:avLst/>
          </a:prstGeom>
          <a:noFill/>
        </p:spPr>
        <p:txBody>
          <a:bodyPr wrap="square" rtlCol="0">
            <a:spAutoFit/>
          </a:bodyPr>
          <a:lstStyle/>
          <a:p>
            <a:pPr algn="ctr"/>
            <a:r>
              <a:rPr lang="en-US" sz="3600" b="1" dirty="0" err="1">
                <a:solidFill>
                  <a:prstClr val="black"/>
                </a:solidFill>
                <a:latin typeface="Times New Roman" pitchFamily="18" charset="0"/>
                <a:cs typeface="Times New Roman" pitchFamily="18" charset="0"/>
              </a:rPr>
              <a:t>Giống</a:t>
            </a:r>
            <a:endParaRPr lang="en-US" sz="3600" b="1" dirty="0">
              <a:solidFill>
                <a:prstClr val="black"/>
              </a:solidFill>
              <a:latin typeface="Times New Roman" pitchFamily="18" charset="0"/>
              <a:cs typeface="Times New Roman" pitchFamily="18" charset="0"/>
            </a:endParaRPr>
          </a:p>
          <a:p>
            <a:pPr algn="ct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nhau</a:t>
            </a:r>
            <a:endParaRPr lang="en-US" sz="3600" b="1" dirty="0">
              <a:solidFill>
                <a:prstClr val="black"/>
              </a:solidFill>
              <a:latin typeface="Times New Roman" pitchFamily="18" charset="0"/>
              <a:cs typeface="Times New Roman" pitchFamily="18" charset="0"/>
            </a:endParaRPr>
          </a:p>
        </p:txBody>
      </p:sp>
      <p:sp>
        <p:nvSpPr>
          <p:cNvPr id="4" name="Rounded Rectangle 3"/>
          <p:cNvSpPr/>
          <p:nvPr/>
        </p:nvSpPr>
        <p:spPr>
          <a:xfrm>
            <a:off x="4114084" y="533400"/>
            <a:ext cx="4165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p:cNvSpPr txBox="1"/>
          <p:nvPr/>
        </p:nvSpPr>
        <p:spPr>
          <a:xfrm>
            <a:off x="4723296" y="609600"/>
            <a:ext cx="3049104"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Tiền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Việt</a:t>
            </a:r>
            <a:r>
              <a:rPr lang="en-US" sz="3600" b="1" dirty="0">
                <a:solidFill>
                  <a:prstClr val="black"/>
                </a:solidFill>
                <a:latin typeface="Times New Roman" pitchFamily="18" charset="0"/>
                <a:cs typeface="Times New Roman" pitchFamily="18" charset="0"/>
              </a:rPr>
              <a:t> Nam</a:t>
            </a:r>
          </a:p>
        </p:txBody>
      </p:sp>
      <p:cxnSp>
        <p:nvCxnSpPr>
          <p:cNvPr id="9" name="Straight Arrow Connector 8"/>
          <p:cNvCxnSpPr>
            <a:endCxn id="2" idx="0"/>
          </p:cNvCxnSpPr>
          <p:nvPr/>
        </p:nvCxnSpPr>
        <p:spPr>
          <a:xfrm flipH="1">
            <a:off x="3145068" y="1430631"/>
            <a:ext cx="2533117" cy="80802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7339" y="2246346"/>
            <a:ext cx="3406660" cy="1206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9042400" y="2538647"/>
            <a:ext cx="2311400" cy="58477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Khác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nhau</a:t>
            </a:r>
            <a:endParaRPr lang="en-US" sz="3200" b="1" dirty="0">
              <a:solidFill>
                <a:prstClr val="black"/>
              </a:solidFill>
              <a:latin typeface="Times New Roman" pitchFamily="18" charset="0"/>
              <a:cs typeface="Times New Roman" pitchFamily="18" charset="0"/>
            </a:endParaRPr>
          </a:p>
        </p:txBody>
      </p:sp>
      <p:cxnSp>
        <p:nvCxnSpPr>
          <p:cNvPr id="15" name="Straight Arrow Connector 14"/>
          <p:cNvCxnSpPr/>
          <p:nvPr/>
        </p:nvCxnSpPr>
        <p:spPr>
          <a:xfrm>
            <a:off x="7213611" y="1447804"/>
            <a:ext cx="2307721" cy="798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22403" y="3438991"/>
            <a:ext cx="655868" cy="5996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015" y="4038600"/>
            <a:ext cx="1489180" cy="2286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51251" y="4274575"/>
            <a:ext cx="1625149" cy="830997"/>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Chân</a:t>
            </a:r>
            <a:r>
              <a:rPr lang="en-US" sz="2400" dirty="0">
                <a:solidFill>
                  <a:prstClr val="black"/>
                </a:solidFill>
                <a:latin typeface="Times New Roman" pitchFamily="18" charset="0"/>
                <a:cs typeface="Times New Roman" pitchFamily="18" charset="0"/>
              </a:rPr>
              <a:t> dung </a:t>
            </a:r>
          </a:p>
          <a:p>
            <a:pPr algn="ctr"/>
            <a:r>
              <a:rPr lang="en-US" sz="2400" dirty="0" err="1">
                <a:solidFill>
                  <a:prstClr val="black"/>
                </a:solidFill>
                <a:latin typeface="Times New Roman" pitchFamily="18" charset="0"/>
                <a:cs typeface="Times New Roman" pitchFamily="18" charset="0"/>
              </a:rPr>
              <a:t>Bác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Hồ</a:t>
            </a:r>
            <a:endParaRPr lang="en-US" sz="2400" dirty="0">
              <a:solidFill>
                <a:prstClr val="black"/>
              </a:solidFill>
              <a:latin typeface="Times New Roman" pitchFamily="18" charset="0"/>
              <a:cs typeface="Times New Roman" pitchFamily="18" charset="0"/>
            </a:endParaRPr>
          </a:p>
        </p:txBody>
      </p:sp>
      <p:sp>
        <p:nvSpPr>
          <p:cNvPr id="24" name="Rectangle 23"/>
          <p:cNvSpPr/>
          <p:nvPr/>
        </p:nvSpPr>
        <p:spPr>
          <a:xfrm>
            <a:off x="1695669" y="4045195"/>
            <a:ext cx="1574083" cy="2279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676515" y="4252896"/>
            <a:ext cx="1532631" cy="830997"/>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Quốc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huy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hiệu</a:t>
            </a:r>
            <a:endParaRPr lang="en-US" sz="2400" dirty="0">
              <a:solidFill>
                <a:prstClr val="black"/>
              </a:solidFill>
              <a:latin typeface="Times New Roman" pitchFamily="18" charset="0"/>
              <a:cs typeface="Times New Roman" pitchFamily="18" charset="0"/>
            </a:endParaRPr>
          </a:p>
        </p:txBody>
      </p:sp>
      <p:sp>
        <p:nvSpPr>
          <p:cNvPr id="27" name="Rectangle 26"/>
          <p:cNvSpPr/>
          <p:nvPr/>
        </p:nvSpPr>
        <p:spPr>
          <a:xfrm>
            <a:off x="3367223" y="4032142"/>
            <a:ext cx="1515568" cy="22924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401216" y="4343573"/>
            <a:ext cx="1519517"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Nơi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phát</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hành</a:t>
            </a:r>
            <a:endParaRPr lang="en-US" sz="2800" dirty="0">
              <a:solidFill>
                <a:prstClr val="black"/>
              </a:solidFill>
              <a:latin typeface="Times New Roman" pitchFamily="18" charset="0"/>
              <a:cs typeface="Times New Roman" pitchFamily="18" charset="0"/>
            </a:endParaRPr>
          </a:p>
        </p:txBody>
      </p:sp>
      <p:sp>
        <p:nvSpPr>
          <p:cNvPr id="31" name="Rectangle 30"/>
          <p:cNvSpPr/>
          <p:nvPr/>
        </p:nvSpPr>
        <p:spPr>
          <a:xfrm>
            <a:off x="4920845" y="4029113"/>
            <a:ext cx="1433815" cy="22956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876800" y="4506066"/>
            <a:ext cx="1603360" cy="523220"/>
          </a:xfrm>
          <a:prstGeom prst="rect">
            <a:avLst/>
          </a:prstGeom>
          <a:noFill/>
        </p:spPr>
        <p:txBody>
          <a:bodyPr wrap="square" rtlCol="0">
            <a:spAutoFit/>
          </a:bodyPr>
          <a:lstStyle/>
          <a:p>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liệu</a:t>
            </a:r>
            <a:endParaRPr lang="en-US" sz="2800" dirty="0">
              <a:solidFill>
                <a:prstClr val="black"/>
              </a:solidFill>
              <a:latin typeface="Times New Roman" pitchFamily="18" charset="0"/>
              <a:cs typeface="Times New Roman" pitchFamily="18" charset="0"/>
            </a:endParaRPr>
          </a:p>
        </p:txBody>
      </p:sp>
      <p:cxnSp>
        <p:nvCxnSpPr>
          <p:cNvPr id="34" name="Straight Connector 33"/>
          <p:cNvCxnSpPr/>
          <p:nvPr/>
        </p:nvCxnSpPr>
        <p:spPr>
          <a:xfrm flipH="1">
            <a:off x="2831936" y="3415728"/>
            <a:ext cx="1" cy="62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0"/>
          </p:cNvCxnSpPr>
          <p:nvPr/>
        </p:nvCxnSpPr>
        <p:spPr>
          <a:xfrm>
            <a:off x="3189195" y="3452864"/>
            <a:ext cx="935812"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11871" y="3415721"/>
            <a:ext cx="1680932" cy="6132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542401" y="4045020"/>
            <a:ext cx="1342403" cy="22795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6477027" y="4495972"/>
            <a:ext cx="1564649"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Kích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thước</a:t>
            </a:r>
            <a:endParaRPr lang="en-US" sz="2800" dirty="0">
              <a:solidFill>
                <a:prstClr val="black"/>
              </a:solidFill>
              <a:latin typeface="Times New Roman" pitchFamily="18" charset="0"/>
              <a:cs typeface="Times New Roman" pitchFamily="18" charset="0"/>
            </a:endParaRPr>
          </a:p>
        </p:txBody>
      </p:sp>
      <p:sp>
        <p:nvSpPr>
          <p:cNvPr id="43" name="Rectangle 42"/>
          <p:cNvSpPr/>
          <p:nvPr/>
        </p:nvSpPr>
        <p:spPr>
          <a:xfrm>
            <a:off x="8066250" y="4032142"/>
            <a:ext cx="1284540" cy="22924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8055773" y="4613845"/>
            <a:ext cx="1455072" cy="963619"/>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Mệnh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giá</a:t>
            </a:r>
            <a:endParaRPr lang="en-US" sz="2800" dirty="0">
              <a:solidFill>
                <a:prstClr val="black"/>
              </a:solidFill>
              <a:latin typeface="Times New Roman" pitchFamily="18" charset="0"/>
              <a:cs typeface="Times New Roman" pitchFamily="18" charset="0"/>
            </a:endParaRPr>
          </a:p>
        </p:txBody>
      </p:sp>
      <p:sp>
        <p:nvSpPr>
          <p:cNvPr id="45" name="Rectangle 44"/>
          <p:cNvSpPr/>
          <p:nvPr/>
        </p:nvSpPr>
        <p:spPr>
          <a:xfrm>
            <a:off x="9466611" y="4029115"/>
            <a:ext cx="1296932" cy="229565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9504904" y="4625969"/>
            <a:ext cx="931665" cy="954107"/>
          </a:xfrm>
          <a:prstGeom prst="rect">
            <a:avLst/>
          </a:prstGeom>
          <a:noFill/>
        </p:spPr>
        <p:txBody>
          <a:bodyPr wrap="none" rtlCol="0">
            <a:spAutoFit/>
          </a:bodyPr>
          <a:lstStyle/>
          <a:p>
            <a:pPr algn="ct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sắc</a:t>
            </a:r>
            <a:endParaRPr lang="en-US" sz="2800" dirty="0">
              <a:solidFill>
                <a:prstClr val="black"/>
              </a:solidFill>
              <a:latin typeface="Times New Roman" pitchFamily="18" charset="0"/>
              <a:cs typeface="Times New Roman" pitchFamily="18" charset="0"/>
            </a:endParaRPr>
          </a:p>
        </p:txBody>
      </p:sp>
      <p:sp>
        <p:nvSpPr>
          <p:cNvPr id="47" name="Rectangle 46"/>
          <p:cNvSpPr/>
          <p:nvPr/>
        </p:nvSpPr>
        <p:spPr>
          <a:xfrm>
            <a:off x="10879423" y="4040185"/>
            <a:ext cx="1181519" cy="22844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10763543" y="4495800"/>
            <a:ext cx="1297284" cy="1569660"/>
          </a:xfrm>
          <a:prstGeom prst="rect">
            <a:avLst/>
          </a:prstGeom>
          <a:noFill/>
        </p:spPr>
        <p:txBody>
          <a:bodyPr wrap="square" rtlCol="0">
            <a:spAutoFit/>
          </a:bodyPr>
          <a:lstStyle/>
          <a:p>
            <a:pPr algn="ctr"/>
            <a:r>
              <a:rPr lang="en-US" sz="2400" dirty="0" err="1">
                <a:solidFill>
                  <a:prstClr val="black"/>
                </a:solidFill>
                <a:latin typeface="Times New Roman" pitchFamily="18" charset="0"/>
                <a:cs typeface="Times New Roman" pitchFamily="18" charset="0"/>
              </a:rPr>
              <a:t>Hình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ảnh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Trang</a:t>
            </a:r>
            <a:endParaRPr lang="en-US" sz="2400" dirty="0">
              <a:solidFill>
                <a:prstClr val="black"/>
              </a:solidFill>
              <a:latin typeface="Times New Roman" pitchFamily="18" charset="0"/>
              <a:cs typeface="Times New Roman" pitchFamily="18" charset="0"/>
            </a:endParaRPr>
          </a:p>
          <a:p>
            <a:pPr algn="ct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trí</a:t>
            </a:r>
            <a:endParaRPr lang="en-US" sz="2400" dirty="0">
              <a:solidFill>
                <a:prstClr val="black"/>
              </a:solidFill>
              <a:latin typeface="Times New Roman" pitchFamily="18" charset="0"/>
              <a:cs typeface="Times New Roman" pitchFamily="18" charset="0"/>
            </a:endParaRPr>
          </a:p>
        </p:txBody>
      </p:sp>
      <p:cxnSp>
        <p:nvCxnSpPr>
          <p:cNvPr id="50" name="Straight Connector 49"/>
          <p:cNvCxnSpPr>
            <a:endCxn id="41" idx="0"/>
          </p:cNvCxnSpPr>
          <p:nvPr/>
        </p:nvCxnSpPr>
        <p:spPr>
          <a:xfrm flipH="1">
            <a:off x="7213603" y="3415724"/>
            <a:ext cx="1063740" cy="629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3" idx="0"/>
          </p:cNvCxnSpPr>
          <p:nvPr/>
        </p:nvCxnSpPr>
        <p:spPr>
          <a:xfrm flipH="1">
            <a:off x="8708520" y="3452864"/>
            <a:ext cx="943480"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652000" y="3452864"/>
            <a:ext cx="914400" cy="57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412300" y="3452864"/>
            <a:ext cx="475017" cy="5921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0"/>
                                        <p:tgtEl>
                                          <p:spTgt spid="45"/>
                                        </p:tgtEl>
                                      </p:cBhvr>
                                    </p:animEffect>
                                    <p:anim calcmode="lin" valueType="num">
                                      <p:cBhvr>
                                        <p:cTn id="92" dur="1000" fill="hold"/>
                                        <p:tgtEl>
                                          <p:spTgt spid="45"/>
                                        </p:tgtEl>
                                        <p:attrNameLst>
                                          <p:attrName>ppt_x</p:attrName>
                                        </p:attrNameLst>
                                      </p:cBhvr>
                                      <p:tavLst>
                                        <p:tav tm="0">
                                          <p:val>
                                            <p:strVal val="#ppt_x"/>
                                          </p:val>
                                        </p:tav>
                                        <p:tav tm="100000">
                                          <p:val>
                                            <p:strVal val="#ppt_x"/>
                                          </p:val>
                                        </p:tav>
                                      </p:tavLst>
                                    </p:anim>
                                    <p:anim calcmode="lin" valueType="num">
                                      <p:cBhvr>
                                        <p:cTn id="93" dur="1000" fill="hold"/>
                                        <p:tgtEl>
                                          <p:spTgt spid="45"/>
                                        </p:tgtEl>
                                        <p:attrNameLst>
                                          <p:attrName>ppt_y</p:attrName>
                                        </p:attrNameLst>
                                      </p:cBhvr>
                                      <p:tavLst>
                                        <p:tav tm="0">
                                          <p:val>
                                            <p:strVal val="#ppt_y+.1"/>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2" presetClass="entr" presetSubtype="4"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7" grpId="0" animBg="1"/>
      <p:bldP spid="29" grpId="0"/>
      <p:bldP spid="31" grpId="0" animBg="1"/>
      <p:bldP spid="32" grpId="0"/>
      <p:bldP spid="41" grpId="0" animBg="1"/>
      <p:bldP spid="42" grpId="0"/>
      <p:bldP spid="43" grpId="0" animBg="1"/>
      <p:bldP spid="44" grpId="0"/>
      <p:bldP spid="45" grpId="0" animBg="1"/>
      <p:bldP spid="46" grpId="0"/>
      <p:bldP spid="47"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76402" y="2590800"/>
            <a:ext cx="1033713"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Cambria" panose="02040503050406030204" pitchFamily="18" charset="0"/>
              <a:ea typeface="Cambria" panose="02040503050406030204" pitchFamily="18" charset="0"/>
              <a:cs typeface="Times New Roman" pitchFamily="18" charset="0"/>
            </a:endParaRPr>
          </a:p>
        </p:txBody>
      </p:sp>
      <p:pic>
        <p:nvPicPr>
          <p:cNvPr id="7" name="Picture 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1208236"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901702" y="1295400"/>
            <a:ext cx="1129029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Kết</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quả</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của</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phép</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trừ</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a:solidFill>
                  <a:srgbClr val="FF0000"/>
                </a:solidFill>
                <a:latin typeface="Cambria" panose="02040503050406030204" pitchFamily="18" charset="0"/>
                <a:ea typeface="Cambria" panose="02040503050406030204" pitchFamily="18" charset="0"/>
                <a:cs typeface="Times New Roman" pitchFamily="18" charset="0"/>
              </a:rPr>
              <a:t>93628 - 71353 </a:t>
            </a:r>
            <a:r>
              <a:rPr lang="en-US" sz="4800" b="1" dirty="0" err="1">
                <a:solidFill>
                  <a:srgbClr val="000000"/>
                </a:solidFill>
                <a:latin typeface="Cambria" panose="02040503050406030204" pitchFamily="18" charset="0"/>
                <a:ea typeface="Cambria" panose="02040503050406030204" pitchFamily="18" charset="0"/>
                <a:cs typeface="Times New Roman" pitchFamily="18" charset="0"/>
              </a:rPr>
              <a:t>là</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latin typeface="Cambria" panose="02040503050406030204" pitchFamily="18" charset="0"/>
              <a:ea typeface="Cambria" panose="02040503050406030204"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latin typeface="Cambria" panose="02040503050406030204" pitchFamily="18" charset="0"/>
                <a:ea typeface="Cambria" panose="02040503050406030204" pitchFamily="18" charset="0"/>
                <a:cs typeface="Times New Roman" pitchFamily="18" charset="0"/>
              </a:rPr>
              <a:t>	A. 	22275</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B</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22265</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C</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22375</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D</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22365</a:t>
            </a:r>
          </a:p>
        </p:txBody>
      </p:sp>
      <p:sp>
        <p:nvSpPr>
          <p:cNvPr id="10" name="Rectangle 9"/>
          <p:cNvSpPr/>
          <p:nvPr/>
        </p:nvSpPr>
        <p:spPr>
          <a:xfrm>
            <a:off x="1676399" y="237172"/>
            <a:ext cx="3946905"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a:ln w="11430"/>
                <a:solidFill>
                  <a:srgbClr val="009900"/>
                </a:solidFill>
                <a:latin typeface="Cambria" panose="02040503050406030204" pitchFamily="18" charset="0"/>
                <a:ea typeface="Cambria" panose="02040503050406030204" pitchFamily="18" charset="0"/>
                <a:cs typeface="Arial" pitchFamily="34" charset="0"/>
              </a:rPr>
              <a:t>KHỞI ĐỘNG</a:t>
            </a:r>
          </a:p>
        </p:txBody>
      </p:sp>
    </p:spTree>
    <p:extLst>
      <p:ext uri="{BB962C8B-B14F-4D97-AF65-F5344CB8AC3E}">
        <p14:creationId xmlns:p14="http://schemas.microsoft.com/office/powerpoint/2010/main" val="425179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3913"/>
            <a:ext cx="53848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794413"/>
            <a:ext cx="5842000" cy="2971800"/>
          </a:xfrm>
          <a:prstGeom prst="rect">
            <a:avLst/>
          </a:prstGeom>
        </p:spPr>
      </p:pic>
      <p:sp>
        <p:nvSpPr>
          <p:cNvPr id="6" name="TextBox 5"/>
          <p:cNvSpPr txBox="1"/>
          <p:nvPr/>
        </p:nvSpPr>
        <p:spPr>
          <a:xfrm>
            <a:off x="304800" y="3956744"/>
            <a:ext cx="11531600" cy="1569660"/>
          </a:xfrm>
          <a:prstGeom prst="rect">
            <a:avLst/>
          </a:prstGeom>
          <a:noFill/>
        </p:spPr>
        <p:txBody>
          <a:bodyPr wrap="square" rtlCol="0">
            <a:spAutoFit/>
          </a:bodyPr>
          <a:lstStyle/>
          <a:p>
            <a:r>
              <a:rPr lang="vi-VN" sz="3200" b="1" dirty="0">
                <a:solidFill>
                  <a:prstClr val="black"/>
                </a:solidFill>
                <a:latin typeface="Times New Roman"/>
              </a:rPr>
              <a:t>Trên tờ 200.000 đồng là hòn Đỉnh Hương thuộc Vịnh Hạ Long (Quảng Ninh). Phiến đá có hình một lư hương khổng lồ đứng giữa biển khơi như một vật thiêng cúng tế trời đất.</a:t>
            </a:r>
            <a:endParaRPr lang="en-US" sz="3200" b="1" dirty="0">
              <a:solidFill>
                <a:prstClr val="black"/>
              </a:solidFill>
            </a:endParaRPr>
          </a:p>
        </p:txBody>
      </p:sp>
    </p:spTree>
    <p:extLst>
      <p:ext uri="{BB962C8B-B14F-4D97-AF65-F5344CB8AC3E}">
        <p14:creationId xmlns:p14="http://schemas.microsoft.com/office/powerpoint/2010/main" val="314898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725"/>
            <a:ext cx="46736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90600"/>
            <a:ext cx="5715000" cy="2762250"/>
          </a:xfrm>
          <a:prstGeom prst="rect">
            <a:avLst/>
          </a:prstGeom>
        </p:spPr>
      </p:pic>
      <p:sp>
        <p:nvSpPr>
          <p:cNvPr id="6" name="TextBox 5"/>
          <p:cNvSpPr txBox="1"/>
          <p:nvPr/>
        </p:nvSpPr>
        <p:spPr>
          <a:xfrm>
            <a:off x="711200" y="4419600"/>
            <a:ext cx="11176000" cy="1569660"/>
          </a:xfrm>
          <a:prstGeom prst="rect">
            <a:avLst/>
          </a:prstGeom>
          <a:noFill/>
        </p:spPr>
        <p:txBody>
          <a:bodyPr wrap="square" rtlCol="0">
            <a:spAutoFit/>
          </a:bodyPr>
          <a:lstStyle/>
          <a:p>
            <a:r>
              <a:rPr lang="vi-VN" sz="3200" b="1" dirty="0">
                <a:solidFill>
                  <a:prstClr val="black"/>
                </a:solidFill>
                <a:latin typeface="Times New Roman"/>
              </a:rPr>
              <a:t>Tờ 500.000 đồng là hình ảnh ngôi nhà tranh 5 gian tại Làng Sen, Nam Đàn, Nghệ An. Đây là quê hương của Chủ tịch Hồ Chí Minh. </a:t>
            </a:r>
            <a:endParaRPr lang="en-US" sz="3200" b="1" dirty="0">
              <a:solidFill>
                <a:prstClr val="black"/>
              </a:solidFill>
            </a:endParaRPr>
          </a:p>
        </p:txBody>
      </p:sp>
    </p:spTree>
    <p:extLst>
      <p:ext uri="{BB962C8B-B14F-4D97-AF65-F5344CB8AC3E}">
        <p14:creationId xmlns:p14="http://schemas.microsoft.com/office/powerpoint/2010/main" val="277651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1850271" y="1838346"/>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a:ln w="11430"/>
                <a:solidFill>
                  <a:prstClr val="white"/>
                </a:solidFill>
                <a:effectLst>
                  <a:outerShdw blurRad="50800" dist="39000" dir="5460000" algn="tl">
                    <a:srgbClr val="000000">
                      <a:alpha val="38000"/>
                    </a:srgbClr>
                  </a:outerShdw>
                </a:effectLst>
                <a:cs typeface="Arial" pitchFamily="34" charset="0"/>
              </a:rPr>
              <a:t>LUYỆN TẬP</a:t>
            </a:r>
          </a:p>
        </p:txBody>
      </p:sp>
    </p:spTree>
    <p:extLst>
      <p:ext uri="{BB962C8B-B14F-4D97-AF65-F5344CB8AC3E}">
        <p14:creationId xmlns:p14="http://schemas.microsoft.com/office/powerpoint/2010/main" val="347076076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6" name="Rectangle 18"/>
          <p:cNvSpPr>
            <a:spLocks noChangeArrowheads="1"/>
          </p:cNvSpPr>
          <p:nvPr/>
        </p:nvSpPr>
        <p:spPr bwMode="auto">
          <a:xfrm>
            <a:off x="1295400" y="762000"/>
            <a:ext cx="7805737"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Mỗi</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ví</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đựng</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bao</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nhiêu</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00CC"/>
                </a:solidFill>
                <a:uLnTx/>
                <a:uFillTx/>
                <a:latin typeface="Cambria" panose="02040503050406030204" pitchFamily="18" charset="0"/>
                <a:ea typeface="Cambria" panose="02040503050406030204" pitchFamily="18" charset="0"/>
                <a:cs typeface="Times New Roman" pitchFamily="18" charset="0"/>
              </a:rPr>
              <a:t>tiền</a:t>
            </a:r>
            <a:r>
              <a:rPr kumimoji="0" lang="en-US" sz="3200" b="1" i="0" u="none" strike="noStrike" kern="0" cap="none" spc="0" normalizeH="0" baseline="0" noProof="0" dirty="0">
                <a:ln>
                  <a:noFill/>
                </a:ln>
                <a:solidFill>
                  <a:srgbClr val="0000CC"/>
                </a:solidFill>
                <a:uLnTx/>
                <a:uFillTx/>
                <a:latin typeface="Cambria" panose="02040503050406030204" pitchFamily="18" charset="0"/>
                <a:ea typeface="Cambria" panose="02040503050406030204" pitchFamily="18" charset="0"/>
                <a:cs typeface="Times New Roman" pitchFamily="18" charset="0"/>
              </a:rPr>
              <a:t>?</a:t>
            </a:r>
          </a:p>
        </p:txBody>
      </p:sp>
      <p:sp>
        <p:nvSpPr>
          <p:cNvPr id="7" name="Oval 6"/>
          <p:cNvSpPr/>
          <p:nvPr/>
        </p:nvSpPr>
        <p:spPr>
          <a:xfrm>
            <a:off x="414326" y="508571"/>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latin typeface="Times New Roman" panose="02020603050405020304" pitchFamily="18" charset="0"/>
                <a:cs typeface="Times New Roman" panose="02020603050405020304" pitchFamily="18" charset="0"/>
              </a:rPr>
              <a:t>1</a:t>
            </a:r>
          </a:p>
        </p:txBody>
      </p:sp>
      <p:pic>
        <p:nvPicPr>
          <p:cNvPr id="8" name="Picture 18" descr="Description: Mỗi ví đựng bao nhiêu tiền trang 158 sgk Toán 3 | Để học tốt Toá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29" y="1270571"/>
            <a:ext cx="552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947727" y="1956372"/>
            <a:ext cx="4191000" cy="1143001"/>
            <a:chOff x="988348" y="1935088"/>
            <a:chExt cx="4191630" cy="1142768"/>
          </a:xfrm>
        </p:grpSpPr>
        <p:sp>
          <p:nvSpPr>
            <p:cNvPr id="10" name="TextBox 9"/>
            <p:cNvSpPr txBox="1"/>
            <p:nvPr/>
          </p:nvSpPr>
          <p:spPr>
            <a:xfrm>
              <a:off x="988348" y="1935088"/>
              <a:ext cx="1828766"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sp>
          <p:nvSpPr>
            <p:cNvPr id="11" name="TextBox 10"/>
            <p:cNvSpPr txBox="1"/>
            <p:nvPr/>
          </p:nvSpPr>
          <p:spPr>
            <a:xfrm>
              <a:off x="3329469" y="1935088"/>
              <a:ext cx="1850509"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sp>
          <p:nvSpPr>
            <p:cNvPr id="12" name="TextBox 11"/>
            <p:cNvSpPr txBox="1"/>
            <p:nvPr/>
          </p:nvSpPr>
          <p:spPr>
            <a:xfrm>
              <a:off x="2207731" y="2668858"/>
              <a:ext cx="1829075"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grpSp>
      <p:pic>
        <p:nvPicPr>
          <p:cNvPr id="13" name="Picture 17" descr="Description: Mỗi ví đựng bao nhiêu tiền trang 158 sgk Toán 3 | Để học tốt Toán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26" y="3556571"/>
            <a:ext cx="563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098847" y="4246599"/>
            <a:ext cx="4116080" cy="1014381"/>
            <a:chOff x="1064845" y="4954954"/>
            <a:chExt cx="4116743" cy="1014393"/>
          </a:xfrm>
        </p:grpSpPr>
        <p:sp>
          <p:nvSpPr>
            <p:cNvPr id="17" name="TextBox 16"/>
            <p:cNvSpPr txBox="1"/>
            <p:nvPr/>
          </p:nvSpPr>
          <p:spPr>
            <a:xfrm>
              <a:off x="1064845" y="4998950"/>
              <a:ext cx="1754161"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sp>
          <p:nvSpPr>
            <p:cNvPr id="19" name="TextBox 18"/>
            <p:cNvSpPr txBox="1"/>
            <p:nvPr/>
          </p:nvSpPr>
          <p:spPr>
            <a:xfrm>
              <a:off x="1109768" y="5560349"/>
              <a:ext cx="1709238"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50 000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sp>
          <p:nvSpPr>
            <p:cNvPr id="20" name="TextBox 19"/>
            <p:cNvSpPr txBox="1"/>
            <p:nvPr/>
          </p:nvSpPr>
          <p:spPr>
            <a:xfrm>
              <a:off x="3296391" y="4954954"/>
              <a:ext cx="1885197"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sp>
          <p:nvSpPr>
            <p:cNvPr id="21" name="TextBox 20"/>
            <p:cNvSpPr txBox="1"/>
            <p:nvPr/>
          </p:nvSpPr>
          <p:spPr>
            <a:xfrm>
              <a:off x="3368153" y="5560349"/>
              <a:ext cx="1796762"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uLnTx/>
                <a:uFillTx/>
                <a:latin typeface="Times New Roman" pitchFamily="18" charset="0"/>
                <a:cs typeface="Times New Roman" pitchFamily="18" charset="0"/>
              </a:endParaRPr>
            </a:p>
          </p:txBody>
        </p:sp>
      </p:grpSp>
      <p:sp>
        <p:nvSpPr>
          <p:cNvPr id="2" name="TextBox 1"/>
          <p:cNvSpPr txBox="1"/>
          <p:nvPr/>
        </p:nvSpPr>
        <p:spPr>
          <a:xfrm>
            <a:off x="7196140" y="1651587"/>
            <a:ext cx="3514680" cy="584775"/>
          </a:xfrm>
          <a:prstGeom prst="rect">
            <a:avLst/>
          </a:prstGeom>
          <a:solidFill>
            <a:schemeClr val="accent6">
              <a:lumMod val="20000"/>
              <a:lumOff val="80000"/>
            </a:schemeClr>
          </a:solidFill>
        </p:spPr>
        <p:txBody>
          <a:bodyPr wrap="none" rtlCol="0">
            <a:spAutoFit/>
          </a:bodyPr>
          <a:lstStyle/>
          <a:p>
            <a:r>
              <a:rPr lang="en-US" sz="3200" b="1" dirty="0">
                <a:solidFill>
                  <a:srgbClr val="009900"/>
                </a:solidFill>
                <a:latin typeface="Cambria" panose="02040503050406030204" pitchFamily="18" charset="0"/>
                <a:ea typeface="Cambria" panose="02040503050406030204" pitchFamily="18" charset="0"/>
              </a:rPr>
              <a:t>a) </a:t>
            </a:r>
            <a:r>
              <a:rPr lang="en-US" sz="3200" b="1" dirty="0" err="1">
                <a:solidFill>
                  <a:srgbClr val="009900"/>
                </a:solidFill>
                <a:latin typeface="Cambria" panose="02040503050406030204" pitchFamily="18" charset="0"/>
                <a:ea typeface="Cambria" panose="02040503050406030204" pitchFamily="18" charset="0"/>
              </a:rPr>
              <a:t>có</a:t>
            </a:r>
            <a:r>
              <a:rPr lang="en-US" sz="3200" b="1" dirty="0">
                <a:solidFill>
                  <a:srgbClr val="009900"/>
                </a:solidFill>
                <a:latin typeface="Cambria" panose="02040503050406030204" pitchFamily="18" charset="0"/>
                <a:ea typeface="Cambria" panose="02040503050406030204" pitchFamily="18" charset="0"/>
              </a:rPr>
              <a:t> 50 000 </a:t>
            </a:r>
            <a:r>
              <a:rPr lang="en-US" sz="3200" b="1" dirty="0" err="1">
                <a:solidFill>
                  <a:srgbClr val="009900"/>
                </a:solidFill>
                <a:latin typeface="Cambria" panose="02040503050406030204" pitchFamily="18" charset="0"/>
                <a:ea typeface="Cambria" panose="02040503050406030204" pitchFamily="18" charset="0"/>
              </a:rPr>
              <a:t>đồng</a:t>
            </a:r>
            <a:endParaRPr lang="en-US" sz="3200" b="1" dirty="0">
              <a:solidFill>
                <a:srgbClr val="009900"/>
              </a:solidFill>
              <a:latin typeface="Cambria" panose="02040503050406030204" pitchFamily="18" charset="0"/>
              <a:ea typeface="Cambria" panose="02040503050406030204" pitchFamily="18" charset="0"/>
            </a:endParaRPr>
          </a:p>
        </p:txBody>
      </p:sp>
      <p:sp>
        <p:nvSpPr>
          <p:cNvPr id="23" name="TextBox 22"/>
          <p:cNvSpPr txBox="1"/>
          <p:nvPr/>
        </p:nvSpPr>
        <p:spPr>
          <a:xfrm>
            <a:off x="7043726" y="3937587"/>
            <a:ext cx="3537122" cy="584775"/>
          </a:xfrm>
          <a:prstGeom prst="rect">
            <a:avLst/>
          </a:prstGeom>
          <a:solidFill>
            <a:schemeClr val="accent6">
              <a:lumMod val="20000"/>
              <a:lumOff val="80000"/>
            </a:schemeClr>
          </a:solidFill>
        </p:spPr>
        <p:txBody>
          <a:bodyPr wrap="none" rtlCol="0">
            <a:spAutoFit/>
          </a:bodyPr>
          <a:lstStyle/>
          <a:p>
            <a:r>
              <a:rPr lang="en-US" sz="3200" b="1" dirty="0">
                <a:solidFill>
                  <a:srgbClr val="009900"/>
                </a:solidFill>
                <a:latin typeface="Cambria" panose="02040503050406030204" pitchFamily="18" charset="0"/>
                <a:ea typeface="Cambria" panose="02040503050406030204" pitchFamily="18" charset="0"/>
              </a:rPr>
              <a:t>b) </a:t>
            </a:r>
            <a:r>
              <a:rPr lang="en-US" sz="3200" b="1" dirty="0" err="1">
                <a:solidFill>
                  <a:srgbClr val="009900"/>
                </a:solidFill>
                <a:latin typeface="Cambria" panose="02040503050406030204" pitchFamily="18" charset="0"/>
                <a:ea typeface="Cambria" panose="02040503050406030204" pitchFamily="18" charset="0"/>
              </a:rPr>
              <a:t>có</a:t>
            </a:r>
            <a:r>
              <a:rPr lang="en-US" sz="3200" b="1" dirty="0">
                <a:solidFill>
                  <a:srgbClr val="009900"/>
                </a:solidFill>
                <a:latin typeface="Cambria" panose="02040503050406030204" pitchFamily="18" charset="0"/>
                <a:ea typeface="Cambria" panose="02040503050406030204" pitchFamily="18" charset="0"/>
              </a:rPr>
              <a:t> 90 000 </a:t>
            </a:r>
            <a:r>
              <a:rPr lang="en-US" sz="3200" b="1" dirty="0" err="1">
                <a:solidFill>
                  <a:srgbClr val="009900"/>
                </a:solidFill>
                <a:latin typeface="Cambria" panose="02040503050406030204" pitchFamily="18" charset="0"/>
                <a:ea typeface="Cambria" panose="02040503050406030204" pitchFamily="18" charset="0"/>
              </a:rPr>
              <a:t>đồng</a:t>
            </a:r>
            <a:endParaRPr lang="en-US" sz="3200" b="1" dirty="0">
              <a:solidFill>
                <a:srgbClr val="009900"/>
              </a:solidFill>
              <a:latin typeface="Cambria" panose="02040503050406030204" pitchFamily="18" charset="0"/>
              <a:ea typeface="Cambria" panose="02040503050406030204" pitchFamily="18" charset="0"/>
            </a:endParaRPr>
          </a:p>
        </p:txBody>
      </p:sp>
      <p:sp>
        <p:nvSpPr>
          <p:cNvPr id="24" name="TextBox 23"/>
          <p:cNvSpPr txBox="1"/>
          <p:nvPr/>
        </p:nvSpPr>
        <p:spPr>
          <a:xfrm>
            <a:off x="5858507" y="2337371"/>
            <a:ext cx="6138219" cy="523220"/>
          </a:xfrm>
          <a:prstGeom prst="rect">
            <a:avLst/>
          </a:prstGeom>
          <a:noFill/>
        </p:spPr>
        <p:txBody>
          <a:bodyPr wrap="none" rtlCol="0">
            <a:spAutoFit/>
          </a:bodyPr>
          <a:lstStyle/>
          <a:p>
            <a:pPr algn="ctr"/>
            <a:r>
              <a:rPr lang="en-US" sz="2800" b="1" dirty="0">
                <a:latin typeface="Times New Roman" pitchFamily="18" charset="0"/>
                <a:cs typeface="Times New Roman" pitchFamily="18" charset="0"/>
              </a:rPr>
              <a:t>10 000 + 20 000 + 20 000 = 50 000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p:txBody>
      </p:sp>
      <p:sp>
        <p:nvSpPr>
          <p:cNvPr id="26" name="TextBox 25"/>
          <p:cNvSpPr txBox="1"/>
          <p:nvPr/>
        </p:nvSpPr>
        <p:spPr>
          <a:xfrm>
            <a:off x="6141818" y="4623387"/>
            <a:ext cx="5854909" cy="954107"/>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10 000 + 20 000 + 50 000 + 10 000 </a:t>
            </a:r>
          </a:p>
          <a:p>
            <a:pPr algn="ctr"/>
            <a:r>
              <a:rPr lang="en-US" sz="2800" b="1" dirty="0">
                <a:latin typeface="Times New Roman" pitchFamily="18" charset="0"/>
                <a:cs typeface="Times New Roman" pitchFamily="18" charset="0"/>
              </a:rPr>
              <a:t>= 90 000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110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16" descr="Description: Mỗi ví đựng bao nhiêu tiền trang 158 sgk Toán 3 | Để học tốt Toá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400"/>
            <a:ext cx="634810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Description: Mỗi ví đựng bao nhiêu tiền trang 158 sgk Toán 3 | Để học tốt Toá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638184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Description: Mỗi ví đựng bao nhiêu tiền trang 158 sgk Toán 3 | Để học tốt Toá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4532313"/>
            <a:ext cx="634810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43008" y="1447800"/>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10 000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0" name="TextBox 9"/>
          <p:cNvSpPr txBox="1"/>
          <p:nvPr/>
        </p:nvSpPr>
        <p:spPr>
          <a:xfrm>
            <a:off x="3810007" y="801817"/>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50 000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1" name="TextBox 10"/>
          <p:cNvSpPr txBox="1"/>
          <p:nvPr/>
        </p:nvSpPr>
        <p:spPr>
          <a:xfrm>
            <a:off x="1143001" y="801103"/>
            <a:ext cx="2057400"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20 000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2" name="TextBox 11"/>
          <p:cNvSpPr txBox="1"/>
          <p:nvPr/>
        </p:nvSpPr>
        <p:spPr>
          <a:xfrm>
            <a:off x="3810007" y="1412761"/>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10 000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402684" y="5181600"/>
            <a:ext cx="1873917"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50 000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5" name="TextBox 14"/>
          <p:cNvSpPr txBox="1"/>
          <p:nvPr/>
        </p:nvSpPr>
        <p:spPr>
          <a:xfrm>
            <a:off x="3962400" y="5177167"/>
            <a:ext cx="171696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500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6" name="TextBox 15"/>
          <p:cNvSpPr txBox="1"/>
          <p:nvPr/>
        </p:nvSpPr>
        <p:spPr>
          <a:xfrm>
            <a:off x="2795713" y="5867400"/>
            <a:ext cx="154769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200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7" name="TextBox 16"/>
          <p:cNvSpPr txBox="1"/>
          <p:nvPr/>
        </p:nvSpPr>
        <p:spPr>
          <a:xfrm>
            <a:off x="1143008" y="3042966"/>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10 000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8" name="TextBox 17"/>
          <p:cNvSpPr txBox="1"/>
          <p:nvPr/>
        </p:nvSpPr>
        <p:spPr>
          <a:xfrm>
            <a:off x="3886200" y="3062250"/>
            <a:ext cx="188718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2000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9" name="TextBox 18"/>
          <p:cNvSpPr txBox="1"/>
          <p:nvPr/>
        </p:nvSpPr>
        <p:spPr>
          <a:xfrm>
            <a:off x="3824415" y="3716739"/>
            <a:ext cx="194897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2000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20" name="TextBox 19"/>
          <p:cNvSpPr txBox="1"/>
          <p:nvPr/>
        </p:nvSpPr>
        <p:spPr>
          <a:xfrm>
            <a:off x="1219201" y="3706148"/>
            <a:ext cx="189741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latin typeface="Cambria" panose="02040503050406030204" pitchFamily="18" charset="0"/>
                <a:ea typeface="Cambria" panose="02040503050406030204" pitchFamily="18" charset="0"/>
                <a:cs typeface="Times New Roman" pitchFamily="18" charset="0"/>
              </a:rPr>
              <a:t>500 </a:t>
            </a:r>
            <a:r>
              <a:rPr lang="en-US" sz="900" b="1" dirty="0" err="1">
                <a:solidFill>
                  <a:srgbClr val="FF0000"/>
                </a:solidFill>
                <a:latin typeface="Cambria" panose="02040503050406030204" pitchFamily="18" charset="0"/>
                <a:ea typeface="Cambria" panose="02040503050406030204" pitchFamily="18" charset="0"/>
                <a:cs typeface="Times New Roman" pitchFamily="18" charset="0"/>
              </a:rPr>
              <a:t>đồng</a:t>
            </a:r>
            <a:endParaRPr lang="en-US" sz="9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23" name="TextBox 22"/>
          <p:cNvSpPr txBox="1"/>
          <p:nvPr/>
        </p:nvSpPr>
        <p:spPr>
          <a:xfrm>
            <a:off x="7352897" y="35927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latin typeface="Cambria" panose="02040503050406030204" pitchFamily="18" charset="0"/>
                <a:ea typeface="Cambria" panose="02040503050406030204" pitchFamily="18" charset="0"/>
              </a:rPr>
              <a:t>c</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có</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90 000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đồng</a:t>
            </a:r>
            <a:endPar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endParaRPr>
          </a:p>
        </p:txBody>
      </p:sp>
      <p:sp>
        <p:nvSpPr>
          <p:cNvPr id="24" name="TextBox 23"/>
          <p:cNvSpPr txBox="1"/>
          <p:nvPr/>
        </p:nvSpPr>
        <p:spPr>
          <a:xfrm>
            <a:off x="6652908" y="1253644"/>
            <a:ext cx="5486400" cy="892552"/>
          </a:xfrm>
          <a:prstGeom prst="rect">
            <a:avLst/>
          </a:prstGeom>
          <a:noFill/>
        </p:spPr>
        <p:txBody>
          <a:bodyPr wrap="square" rtlCol="0">
            <a:spAutoFit/>
          </a:bodyPr>
          <a:lstStyle/>
          <a:p>
            <a:pPr algn="ctr"/>
            <a:r>
              <a:rPr lang="en-US" sz="2600" b="1" dirty="0">
                <a:solidFill>
                  <a:srgbClr val="009900"/>
                </a:solidFill>
                <a:latin typeface="Cambria" panose="02040503050406030204" pitchFamily="18" charset="0"/>
                <a:ea typeface="Cambria" panose="02040503050406030204" pitchFamily="18" charset="0"/>
                <a:cs typeface="Times New Roman" pitchFamily="18" charset="0"/>
              </a:rPr>
              <a:t>20 000 + 10 000 + 50 </a:t>
            </a:r>
            <a:r>
              <a:rPr lang="en-US" sz="2600" b="1">
                <a:solidFill>
                  <a:srgbClr val="009900"/>
                </a:solidFill>
                <a:latin typeface="Cambria" panose="02040503050406030204" pitchFamily="18" charset="0"/>
                <a:ea typeface="Cambria" panose="02040503050406030204" pitchFamily="18" charset="0"/>
                <a:cs typeface="Times New Roman" pitchFamily="18" charset="0"/>
              </a:rPr>
              <a:t>000 + </a:t>
            </a:r>
            <a:r>
              <a:rPr lang="en-US" sz="2600" b="1" dirty="0">
                <a:solidFill>
                  <a:srgbClr val="009900"/>
                </a:solidFill>
                <a:latin typeface="Cambria" panose="02040503050406030204" pitchFamily="18" charset="0"/>
                <a:ea typeface="Cambria" panose="02040503050406030204" pitchFamily="18" charset="0"/>
                <a:cs typeface="Times New Roman" pitchFamily="18" charset="0"/>
              </a:rPr>
              <a:t>10 000 </a:t>
            </a:r>
            <a:br>
              <a:rPr lang="en-US" sz="2600" b="1" dirty="0">
                <a:solidFill>
                  <a:srgbClr val="009900"/>
                </a:solidFill>
                <a:latin typeface="Cambria" panose="02040503050406030204" pitchFamily="18" charset="0"/>
                <a:ea typeface="Cambria" panose="02040503050406030204" pitchFamily="18" charset="0"/>
                <a:cs typeface="Times New Roman" pitchFamily="18" charset="0"/>
              </a:rPr>
            </a:br>
            <a:r>
              <a:rPr lang="en-US" sz="2600" b="1" dirty="0">
                <a:solidFill>
                  <a:srgbClr val="009900"/>
                </a:solidFill>
                <a:latin typeface="Cambria" panose="02040503050406030204" pitchFamily="18" charset="0"/>
                <a:ea typeface="Cambria" panose="02040503050406030204" pitchFamily="18" charset="0"/>
                <a:cs typeface="Times New Roman" pitchFamily="18" charset="0"/>
              </a:rPr>
              <a:t>= 90 000 </a:t>
            </a:r>
            <a:r>
              <a:rPr lang="en-US" sz="2600" b="1" dirty="0" err="1">
                <a:solidFill>
                  <a:srgbClr val="009900"/>
                </a:solidFill>
                <a:latin typeface="Cambria" panose="02040503050406030204" pitchFamily="18" charset="0"/>
                <a:ea typeface="Cambria" panose="02040503050406030204" pitchFamily="18" charset="0"/>
                <a:cs typeface="Times New Roman" pitchFamily="18" charset="0"/>
              </a:rPr>
              <a:t>đồng</a:t>
            </a:r>
            <a:endParaRPr lang="en-US" sz="2600" b="1" dirty="0">
              <a:solidFill>
                <a:srgbClr val="009900"/>
              </a:solidFill>
              <a:latin typeface="Cambria" panose="02040503050406030204" pitchFamily="18" charset="0"/>
              <a:ea typeface="Cambria" panose="02040503050406030204" pitchFamily="18" charset="0"/>
              <a:cs typeface="Times New Roman" pitchFamily="18" charset="0"/>
            </a:endParaRPr>
          </a:p>
        </p:txBody>
      </p:sp>
      <p:sp>
        <p:nvSpPr>
          <p:cNvPr id="25" name="TextBox 24"/>
          <p:cNvSpPr txBox="1"/>
          <p:nvPr/>
        </p:nvSpPr>
        <p:spPr>
          <a:xfrm>
            <a:off x="7315200" y="2590800"/>
            <a:ext cx="3435556"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latin typeface="Cambria" panose="02040503050406030204" pitchFamily="18" charset="0"/>
                <a:ea typeface="Cambria" panose="02040503050406030204" pitchFamily="18" charset="0"/>
              </a:rPr>
              <a:t>d</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có</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14 </a:t>
            </a:r>
            <a:r>
              <a:rPr lang="en-US" sz="3000" b="1" kern="0" dirty="0">
                <a:solidFill>
                  <a:srgbClr val="C00000"/>
                </a:solidFill>
                <a:latin typeface="Cambria" panose="02040503050406030204" pitchFamily="18" charset="0"/>
                <a:ea typeface="Cambria" panose="02040503050406030204" pitchFamily="18" charset="0"/>
              </a:rPr>
              <a:t>5</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00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đồng</a:t>
            </a:r>
            <a:endPar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endParaRPr>
          </a:p>
        </p:txBody>
      </p:sp>
      <p:sp>
        <p:nvSpPr>
          <p:cNvPr id="26" name="TextBox 25"/>
          <p:cNvSpPr txBox="1"/>
          <p:nvPr/>
        </p:nvSpPr>
        <p:spPr>
          <a:xfrm>
            <a:off x="6686648" y="3188283"/>
            <a:ext cx="5257800" cy="954107"/>
          </a:xfrm>
          <a:prstGeom prst="rect">
            <a:avLst/>
          </a:prstGeom>
          <a:noFill/>
        </p:spPr>
        <p:txBody>
          <a:bodyPr wrap="square" rtlCol="0">
            <a:spAutoFit/>
          </a:bodyPr>
          <a:lstStyle/>
          <a:p>
            <a:pPr algn="ctr"/>
            <a:r>
              <a:rPr lang="en-US" sz="2800" b="1" dirty="0">
                <a:solidFill>
                  <a:srgbClr val="009900"/>
                </a:solidFill>
                <a:latin typeface="Cambria" panose="02040503050406030204" pitchFamily="18" charset="0"/>
                <a:ea typeface="Cambria" panose="02040503050406030204" pitchFamily="18" charset="0"/>
                <a:cs typeface="Times New Roman" pitchFamily="18" charset="0"/>
              </a:rPr>
              <a:t>10 000 +  500 + 2000 + 2000 </a:t>
            </a:r>
            <a:br>
              <a:rPr lang="en-US" sz="2800" b="1" dirty="0">
                <a:solidFill>
                  <a:srgbClr val="009900"/>
                </a:solidFill>
                <a:latin typeface="Cambria" panose="02040503050406030204" pitchFamily="18" charset="0"/>
                <a:ea typeface="Cambria" panose="02040503050406030204" pitchFamily="18" charset="0"/>
                <a:cs typeface="Times New Roman" pitchFamily="18" charset="0"/>
              </a:rPr>
            </a:br>
            <a:r>
              <a:rPr lang="en-US" sz="2800" b="1" dirty="0">
                <a:solidFill>
                  <a:srgbClr val="009900"/>
                </a:solidFill>
                <a:latin typeface="Cambria" panose="02040503050406030204" pitchFamily="18" charset="0"/>
                <a:ea typeface="Cambria" panose="02040503050406030204" pitchFamily="18" charset="0"/>
                <a:cs typeface="Times New Roman" pitchFamily="18" charset="0"/>
              </a:rPr>
              <a:t>= 14 500 </a:t>
            </a:r>
            <a:r>
              <a:rPr lang="en-US" sz="2800" b="1" dirty="0" err="1">
                <a:solidFill>
                  <a:srgbClr val="009900"/>
                </a:solidFill>
                <a:latin typeface="Cambria" panose="02040503050406030204" pitchFamily="18" charset="0"/>
                <a:ea typeface="Cambria" panose="02040503050406030204" pitchFamily="18" charset="0"/>
                <a:cs typeface="Times New Roman" pitchFamily="18" charset="0"/>
              </a:rPr>
              <a:t>đồng</a:t>
            </a:r>
            <a:endParaRPr lang="en-US" sz="2800" b="1" dirty="0">
              <a:solidFill>
                <a:srgbClr val="009900"/>
              </a:solidFill>
              <a:latin typeface="Cambria" panose="02040503050406030204" pitchFamily="18" charset="0"/>
              <a:ea typeface="Cambria" panose="02040503050406030204" pitchFamily="18" charset="0"/>
              <a:cs typeface="Times New Roman" pitchFamily="18" charset="0"/>
            </a:endParaRPr>
          </a:p>
        </p:txBody>
      </p:sp>
      <p:sp>
        <p:nvSpPr>
          <p:cNvPr id="27" name="TextBox 26"/>
          <p:cNvSpPr txBox="1"/>
          <p:nvPr/>
        </p:nvSpPr>
        <p:spPr>
          <a:xfrm>
            <a:off x="7331084" y="478419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noProof="0" dirty="0">
                <a:solidFill>
                  <a:srgbClr val="C00000"/>
                </a:solidFill>
                <a:latin typeface="Cambria" panose="02040503050406030204" pitchFamily="18" charset="0"/>
                <a:ea typeface="Cambria" panose="02040503050406030204" pitchFamily="18" charset="0"/>
              </a:rPr>
              <a:t>e</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có</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 50 </a:t>
            </a:r>
            <a:r>
              <a:rPr lang="en-US" sz="3000" b="1" kern="0" dirty="0">
                <a:solidFill>
                  <a:srgbClr val="C00000"/>
                </a:solidFill>
                <a:latin typeface="Cambria" panose="02040503050406030204" pitchFamily="18" charset="0"/>
                <a:ea typeface="Cambria" panose="02040503050406030204" pitchFamily="18" charset="0"/>
              </a:rPr>
              <a:t>7</a:t>
            </a:r>
            <a:r>
              <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rPr>
              <a:t>00 </a:t>
            </a:r>
            <a:r>
              <a:rPr kumimoji="0" lang="en-US" sz="3000" b="1" i="0" u="none" strike="noStrike" kern="0" cap="none" spc="0" normalizeH="0" baseline="0" noProof="0" dirty="0" err="1">
                <a:ln>
                  <a:noFill/>
                </a:ln>
                <a:solidFill>
                  <a:srgbClr val="C00000"/>
                </a:solidFill>
                <a:uLnTx/>
                <a:uFillTx/>
                <a:latin typeface="Cambria" panose="02040503050406030204" pitchFamily="18" charset="0"/>
                <a:ea typeface="Cambria" panose="02040503050406030204" pitchFamily="18" charset="0"/>
              </a:rPr>
              <a:t>đồng</a:t>
            </a:r>
            <a:endParaRPr kumimoji="0" lang="en-US" sz="3000" b="1" i="0" u="none" strike="noStrike" kern="0" cap="none" spc="0" normalizeH="0" baseline="0" noProof="0" dirty="0">
              <a:ln>
                <a:noFill/>
              </a:ln>
              <a:solidFill>
                <a:srgbClr val="C00000"/>
              </a:solidFill>
              <a:uLnTx/>
              <a:uFillTx/>
              <a:latin typeface="Cambria" panose="02040503050406030204" pitchFamily="18" charset="0"/>
              <a:ea typeface="Cambria" panose="02040503050406030204" pitchFamily="18" charset="0"/>
            </a:endParaRPr>
          </a:p>
        </p:txBody>
      </p:sp>
      <p:sp>
        <p:nvSpPr>
          <p:cNvPr id="28" name="TextBox 27"/>
          <p:cNvSpPr txBox="1"/>
          <p:nvPr/>
        </p:nvSpPr>
        <p:spPr>
          <a:xfrm>
            <a:off x="6934200" y="5334012"/>
            <a:ext cx="3962400" cy="954107"/>
          </a:xfrm>
          <a:prstGeom prst="rect">
            <a:avLst/>
          </a:prstGeom>
          <a:noFill/>
        </p:spPr>
        <p:txBody>
          <a:bodyPr wrap="square" rtlCol="0">
            <a:spAutoFit/>
          </a:bodyPr>
          <a:lstStyle/>
          <a:p>
            <a:pPr algn="ctr"/>
            <a:r>
              <a:rPr lang="en-US" sz="2800" b="1" dirty="0">
                <a:solidFill>
                  <a:srgbClr val="009900"/>
                </a:solidFill>
                <a:latin typeface="Cambria" panose="02040503050406030204" pitchFamily="18" charset="0"/>
                <a:ea typeface="Cambria" panose="02040503050406030204" pitchFamily="18" charset="0"/>
                <a:cs typeface="Times New Roman" pitchFamily="18" charset="0"/>
              </a:rPr>
              <a:t>50 000 +  500 + 200 </a:t>
            </a:r>
          </a:p>
          <a:p>
            <a:pPr algn="ctr"/>
            <a:r>
              <a:rPr lang="en-US" sz="2800" b="1" dirty="0">
                <a:solidFill>
                  <a:srgbClr val="009900"/>
                </a:solidFill>
                <a:latin typeface="Cambria" panose="02040503050406030204" pitchFamily="18" charset="0"/>
                <a:ea typeface="Cambria" panose="02040503050406030204" pitchFamily="18" charset="0"/>
                <a:cs typeface="Times New Roman" pitchFamily="18" charset="0"/>
              </a:rPr>
              <a:t>= 14 500 </a:t>
            </a:r>
            <a:r>
              <a:rPr lang="en-US" sz="2800" b="1" dirty="0" err="1">
                <a:solidFill>
                  <a:srgbClr val="009900"/>
                </a:solidFill>
                <a:latin typeface="Cambria" panose="02040503050406030204" pitchFamily="18" charset="0"/>
                <a:ea typeface="Cambria" panose="02040503050406030204" pitchFamily="18" charset="0"/>
                <a:cs typeface="Times New Roman" pitchFamily="18" charset="0"/>
              </a:rPr>
              <a:t>đồng</a:t>
            </a:r>
            <a:endParaRPr lang="en-US" sz="2800" b="1" dirty="0">
              <a:solidFill>
                <a:srgbClr val="009900"/>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596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 name="Text Box 25"/>
          <p:cNvSpPr txBox="1">
            <a:spLocks noChangeArrowheads="1"/>
          </p:cNvSpPr>
          <p:nvPr/>
        </p:nvSpPr>
        <p:spPr bwMode="auto">
          <a:xfrm>
            <a:off x="1627944" y="2448628"/>
            <a:ext cx="1761451"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8" tIns="60944" rIns="121888" bIns="60944">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defTabSz="1218870" fontAlgn="base">
              <a:spcBef>
                <a:spcPct val="50000"/>
              </a:spcBef>
              <a:spcAft>
                <a:spcPct val="0"/>
              </a:spcAft>
            </a:pPr>
            <a:r>
              <a:rPr lang="en-US" altLang="en-US" b="1" u="sng" dirty="0" err="1">
                <a:solidFill>
                  <a:prstClr val="black"/>
                </a:solidFill>
                <a:latin typeface="Cambria" panose="02040503050406030204" pitchFamily="18" charset="0"/>
                <a:ea typeface="Cambria" panose="02040503050406030204" pitchFamily="18" charset="0"/>
                <a:cs typeface="Arial"/>
                <a:sym typeface="Arial"/>
              </a:rPr>
              <a:t>Tóm</a:t>
            </a:r>
            <a:r>
              <a:rPr lang="en-US" altLang="en-US" b="1" u="sng" dirty="0">
                <a:solidFill>
                  <a:prstClr val="black"/>
                </a:solidFill>
                <a:latin typeface="Cambria" panose="02040503050406030204" pitchFamily="18" charset="0"/>
                <a:ea typeface="Cambria" panose="02040503050406030204" pitchFamily="18" charset="0"/>
                <a:cs typeface="Arial"/>
                <a:sym typeface="Arial"/>
              </a:rPr>
              <a:t> </a:t>
            </a:r>
            <a:r>
              <a:rPr lang="en-US" altLang="en-US" b="1" u="sng" dirty="0" err="1">
                <a:solidFill>
                  <a:prstClr val="black"/>
                </a:solidFill>
                <a:latin typeface="Cambria" panose="02040503050406030204" pitchFamily="18" charset="0"/>
                <a:ea typeface="Cambria" panose="02040503050406030204" pitchFamily="18" charset="0"/>
                <a:cs typeface="Arial"/>
                <a:sym typeface="Arial"/>
              </a:rPr>
              <a:t>tắt</a:t>
            </a:r>
            <a:endParaRPr lang="en-US" altLang="en-US" b="1" dirty="0">
              <a:solidFill>
                <a:prstClr val="black"/>
              </a:solidFill>
              <a:latin typeface="Cambria" panose="02040503050406030204" pitchFamily="18" charset="0"/>
              <a:ea typeface="Cambria" panose="02040503050406030204" pitchFamily="18" charset="0"/>
              <a:cs typeface="Times New Roman" pitchFamily="18" charset="0"/>
              <a:sym typeface="Arial"/>
            </a:endParaRPr>
          </a:p>
        </p:txBody>
      </p:sp>
      <p:sp>
        <p:nvSpPr>
          <p:cNvPr id="2" name="Rectangle 1"/>
          <p:cNvSpPr>
            <a:spLocks noChangeArrowheads="1"/>
          </p:cNvSpPr>
          <p:nvPr/>
        </p:nvSpPr>
        <p:spPr bwMode="auto">
          <a:xfrm>
            <a:off x="7093873" y="2341877"/>
            <a:ext cx="1466042"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8" tIns="60944" rIns="121888" bIns="60944">
            <a:spAutoFit/>
          </a:bodyPr>
          <a:lstStyle/>
          <a:p>
            <a:pPr algn="ctr" defTabSz="1218870" fontAlgn="base">
              <a:spcBef>
                <a:spcPct val="50000"/>
              </a:spcBef>
              <a:spcAft>
                <a:spcPct val="0"/>
              </a:spcAft>
            </a:pPr>
            <a:r>
              <a:rPr lang="en-US" altLang="en-US" sz="2800" b="1" dirty="0" err="1">
                <a:solidFill>
                  <a:srgbClr val="FF0000"/>
                </a:solidFill>
                <a:latin typeface="Cambria" panose="02040503050406030204" pitchFamily="18" charset="0"/>
                <a:ea typeface="Cambria" panose="02040503050406030204" pitchFamily="18" charset="0"/>
                <a:cs typeface="Arial"/>
                <a:sym typeface="Arial"/>
              </a:rPr>
              <a:t>B</a:t>
            </a:r>
            <a:r>
              <a:rPr lang="en-US" altLang="en-US" sz="2800" b="1" dirty="0" err="1">
                <a:solidFill>
                  <a:srgbClr val="FF0000"/>
                </a:solidFill>
                <a:latin typeface="Cambria" panose="02040503050406030204" pitchFamily="18" charset="0"/>
                <a:ea typeface="Cambria" panose="02040503050406030204" pitchFamily="18" charset="0"/>
                <a:cs typeface="Times New Roman" pitchFamily="18" charset="0"/>
                <a:sym typeface="Arial"/>
              </a:rPr>
              <a:t>à</a:t>
            </a:r>
            <a:r>
              <a:rPr lang="en-US" altLang="en-US" sz="2800" b="1" dirty="0" err="1">
                <a:solidFill>
                  <a:srgbClr val="FF0000"/>
                </a:solidFill>
                <a:latin typeface="Cambria" panose="02040503050406030204" pitchFamily="18" charset="0"/>
                <a:ea typeface="Cambria" panose="02040503050406030204" pitchFamily="18" charset="0"/>
                <a:cs typeface="Arial"/>
                <a:sym typeface="Arial"/>
              </a:rPr>
              <a:t>i</a:t>
            </a:r>
            <a:r>
              <a:rPr lang="en-US" altLang="en-US" sz="2800" b="1" dirty="0">
                <a:solidFill>
                  <a:srgbClr val="FF0000"/>
                </a:solidFill>
                <a:latin typeface="Cambria" panose="02040503050406030204" pitchFamily="18" charset="0"/>
                <a:ea typeface="Cambria" panose="02040503050406030204" pitchFamily="18" charset="0"/>
                <a:cs typeface="Arial"/>
                <a:sym typeface="Arial"/>
              </a:rPr>
              <a:t> </a:t>
            </a:r>
            <a:r>
              <a:rPr lang="en-US" altLang="en-US" sz="2800" b="1" dirty="0" err="1">
                <a:solidFill>
                  <a:srgbClr val="FF0000"/>
                </a:solidFill>
                <a:latin typeface="Cambria" panose="02040503050406030204" pitchFamily="18" charset="0"/>
                <a:ea typeface="Cambria" panose="02040503050406030204" pitchFamily="18" charset="0"/>
                <a:cs typeface="Arial"/>
                <a:sym typeface="Arial"/>
              </a:rPr>
              <a:t>giải</a:t>
            </a:r>
            <a:endParaRPr lang="en-US" altLang="en-US" sz="2800" b="1" dirty="0">
              <a:solidFill>
                <a:srgbClr val="FF0000"/>
              </a:solidFill>
              <a:latin typeface="Cambria" panose="02040503050406030204" pitchFamily="18" charset="0"/>
              <a:ea typeface="Cambria" panose="02040503050406030204" pitchFamily="18" charset="0"/>
              <a:cs typeface="Times New Roman" pitchFamily="18" charset="0"/>
              <a:sym typeface="Arial"/>
            </a:endParaRPr>
          </a:p>
        </p:txBody>
      </p:sp>
      <p:cxnSp>
        <p:nvCxnSpPr>
          <p:cNvPr id="15" name="Straight Connector 14"/>
          <p:cNvCxnSpPr/>
          <p:nvPr/>
        </p:nvCxnSpPr>
        <p:spPr>
          <a:xfrm>
            <a:off x="4365107" y="2677276"/>
            <a:ext cx="0" cy="2449563"/>
          </a:xfrm>
          <a:prstGeom prst="line">
            <a:avLst/>
          </a:prstGeom>
          <a:noFill/>
          <a:ln w="38100" cap="flat" cmpd="sng" algn="ctr">
            <a:solidFill>
              <a:srgbClr val="ED7D31"/>
            </a:solidFill>
            <a:prstDash val="solid"/>
            <a:miter lim="800000"/>
          </a:ln>
          <a:effectLst/>
        </p:spPr>
      </p:cxnSp>
      <p:sp>
        <p:nvSpPr>
          <p:cNvPr id="18" name="Text Box 2"/>
          <p:cNvSpPr txBox="1">
            <a:spLocks noChangeArrowheads="1"/>
          </p:cNvSpPr>
          <p:nvPr/>
        </p:nvSpPr>
        <p:spPr bwMode="auto">
          <a:xfrm>
            <a:off x="1012371" y="533400"/>
            <a:ext cx="10648473" cy="14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0" tIns="54425" rIns="108850" bIns="54425">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defTabSz="914150" eaLnBrk="1" hangingPunct="1">
              <a:spcBef>
                <a:spcPct val="50000"/>
              </a:spcBef>
            </a:pP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Mẹ</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mua</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cho</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Lan</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một</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chiếc</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cặp</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sách</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giá</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15000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đồng</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và</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một</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bộ</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quần</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áo</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mùa</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hè</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giá</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25000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đồng</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Mẹ</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đưa</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cô</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bán</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hàng</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50000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đồng</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Hỏi</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cô</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bán</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hàng</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phải</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trả</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lại</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mẹ</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bao</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nhiêu</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33CC"/>
                </a:solidFill>
                <a:latin typeface="Cambria" panose="02040503050406030204" pitchFamily="18" charset="0"/>
                <a:ea typeface="Cambria" panose="02040503050406030204" pitchFamily="18" charset="0"/>
                <a:cs typeface="Times New Roman" pitchFamily="18" charset="0"/>
              </a:rPr>
              <a:t>tiền</a:t>
            </a:r>
            <a:r>
              <a:rPr lang="en-US" sz="2800" b="1" dirty="0">
                <a:solidFill>
                  <a:srgbClr val="0033CC"/>
                </a:solidFill>
                <a:latin typeface="Cambria" panose="02040503050406030204" pitchFamily="18" charset="0"/>
                <a:ea typeface="Cambria" panose="02040503050406030204" pitchFamily="18" charset="0"/>
                <a:cs typeface="Times New Roman" pitchFamily="18" charset="0"/>
              </a:rPr>
              <a:t> ? </a:t>
            </a:r>
            <a:endParaRPr lang="en-US" sz="2800" b="1" dirty="0">
              <a:solidFill>
                <a:srgbClr val="0033CC"/>
              </a:solidFill>
              <a:latin typeface="Cambria" panose="02040503050406030204" pitchFamily="18" charset="0"/>
              <a:ea typeface="Cambria" panose="02040503050406030204" pitchFamily="18" charset="0"/>
            </a:endParaRPr>
          </a:p>
        </p:txBody>
      </p:sp>
      <p:sp>
        <p:nvSpPr>
          <p:cNvPr id="42" name="Oval 41"/>
          <p:cNvSpPr/>
          <p:nvPr/>
        </p:nvSpPr>
        <p:spPr>
          <a:xfrm>
            <a:off x="174107" y="77373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2</a:t>
            </a:r>
          </a:p>
        </p:txBody>
      </p:sp>
      <p:sp>
        <p:nvSpPr>
          <p:cNvPr id="6" name="Rectangle 5"/>
          <p:cNvSpPr/>
          <p:nvPr/>
        </p:nvSpPr>
        <p:spPr>
          <a:xfrm>
            <a:off x="226745" y="2905780"/>
            <a:ext cx="4076757" cy="523220"/>
          </a:xfrm>
          <a:prstGeom prst="rect">
            <a:avLst/>
          </a:prstGeom>
        </p:spPr>
        <p:txBody>
          <a:bodyPr wrap="none">
            <a:spAutoFit/>
          </a:bodyPr>
          <a:lstStyle/>
          <a:p>
            <a:pPr lvl="0" algn="just">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Cặp</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sách</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15 000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endParaRPr lang="en-US" sz="2800" b="1" dirty="0">
              <a:solidFill>
                <a:prstClr val="black"/>
              </a:solidFill>
              <a:latin typeface="Cambria" panose="02040503050406030204" pitchFamily="18" charset="0"/>
              <a:ea typeface="Cambria" panose="02040503050406030204" pitchFamily="18" charset="0"/>
              <a:cs typeface="Times New Roman" pitchFamily="18" charset="0"/>
            </a:endParaRPr>
          </a:p>
        </p:txBody>
      </p:sp>
      <p:sp>
        <p:nvSpPr>
          <p:cNvPr id="7" name="Rectangle 6"/>
          <p:cNvSpPr/>
          <p:nvPr/>
        </p:nvSpPr>
        <p:spPr>
          <a:xfrm>
            <a:off x="277558" y="3362980"/>
            <a:ext cx="3837910" cy="523220"/>
          </a:xfrm>
          <a:prstGeom prst="rect">
            <a:avLst/>
          </a:prstGeom>
        </p:spPr>
        <p:txBody>
          <a:bodyPr wrap="none">
            <a:spAutoFit/>
          </a:bodyPr>
          <a:lstStyle/>
          <a:p>
            <a:pPr lvl="0" algn="just">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Quần</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áo</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25 000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endParaRPr lang="en-US" sz="2800" b="1" dirty="0">
              <a:solidFill>
                <a:prstClr val="black"/>
              </a:solidFill>
              <a:latin typeface="Cambria" panose="02040503050406030204" pitchFamily="18" charset="0"/>
              <a:ea typeface="Cambria" panose="02040503050406030204" pitchFamily="18" charset="0"/>
              <a:cs typeface="Times New Roman" pitchFamily="18" charset="0"/>
            </a:endParaRPr>
          </a:p>
        </p:txBody>
      </p:sp>
      <p:sp>
        <p:nvSpPr>
          <p:cNvPr id="8" name="Rectangle 7"/>
          <p:cNvSpPr/>
          <p:nvPr/>
        </p:nvSpPr>
        <p:spPr>
          <a:xfrm>
            <a:off x="676160" y="3820180"/>
            <a:ext cx="3536546" cy="523220"/>
          </a:xfrm>
          <a:prstGeom prst="rect">
            <a:avLst/>
          </a:prstGeom>
        </p:spPr>
        <p:txBody>
          <a:bodyPr wrap="none">
            <a:spAutoFit/>
          </a:bodyPr>
          <a:lstStyle/>
          <a:p>
            <a:pPr lvl="0" algn="just">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Đưa</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  50 000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endParaRPr lang="en-US" sz="2800" b="1" dirty="0">
              <a:solidFill>
                <a:prstClr val="black"/>
              </a:solidFill>
              <a:latin typeface="Cambria" panose="02040503050406030204" pitchFamily="18" charset="0"/>
              <a:ea typeface="Cambria" panose="02040503050406030204" pitchFamily="18" charset="0"/>
              <a:cs typeface="Times New Roman" pitchFamily="18" charset="0"/>
            </a:endParaRPr>
          </a:p>
        </p:txBody>
      </p:sp>
      <p:sp>
        <p:nvSpPr>
          <p:cNvPr id="9" name="Rectangle 8"/>
          <p:cNvSpPr/>
          <p:nvPr/>
        </p:nvSpPr>
        <p:spPr>
          <a:xfrm>
            <a:off x="416276" y="4277380"/>
            <a:ext cx="3937296" cy="523220"/>
          </a:xfrm>
          <a:prstGeom prst="rect">
            <a:avLst/>
          </a:prstGeom>
        </p:spPr>
        <p:txBody>
          <a:bodyPr wrap="none">
            <a:spAutoFit/>
          </a:bodyPr>
          <a:lstStyle/>
          <a:p>
            <a:pPr lvl="0" algn="just">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Trả</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lại</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a:t>
            </a:r>
            <a:endParaRPr lang="en-US" sz="3200" b="1" dirty="0">
              <a:solidFill>
                <a:prstClr val="black"/>
              </a:solidFill>
              <a:latin typeface="Cambria" panose="02040503050406030204" pitchFamily="18" charset="0"/>
              <a:ea typeface="Cambria" panose="02040503050406030204" pitchFamily="18" charset="0"/>
              <a:cs typeface="Times New Roman" pitchFamily="18" charset="0"/>
            </a:endParaRPr>
          </a:p>
        </p:txBody>
      </p:sp>
      <p:sp>
        <p:nvSpPr>
          <p:cNvPr id="10" name="Rectangle 9"/>
          <p:cNvSpPr/>
          <p:nvPr/>
        </p:nvSpPr>
        <p:spPr>
          <a:xfrm>
            <a:off x="4441372" y="3018473"/>
            <a:ext cx="7772399" cy="523220"/>
          </a:xfrm>
          <a:prstGeom prst="rect">
            <a:avLst/>
          </a:prstGeom>
        </p:spPr>
        <p:txBody>
          <a:bodyPr wrap="square">
            <a:spAutoFit/>
          </a:bodyPr>
          <a:lstStyle/>
          <a:p>
            <a:pPr lvl="0">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Số</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tiền</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mẹ</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mua</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chiếc</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cặp</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và</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một</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bộ</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quần</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áo</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là</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a:t>
            </a:r>
          </a:p>
        </p:txBody>
      </p:sp>
      <p:sp>
        <p:nvSpPr>
          <p:cNvPr id="12" name="Rectangle 11"/>
          <p:cNvSpPr/>
          <p:nvPr/>
        </p:nvSpPr>
        <p:spPr>
          <a:xfrm>
            <a:off x="5292389" y="3494782"/>
            <a:ext cx="5472973" cy="523220"/>
          </a:xfrm>
          <a:prstGeom prst="rect">
            <a:avLst/>
          </a:prstGeom>
        </p:spPr>
        <p:txBody>
          <a:bodyPr wrap="none">
            <a:spAutoFit/>
          </a:bodyPr>
          <a:lstStyle/>
          <a:p>
            <a:pPr lvl="0" algn="just">
              <a:defRPr/>
            </a:pPr>
            <a:r>
              <a:rPr lang="en-US" sz="2800" b="1" dirty="0">
                <a:solidFill>
                  <a:prstClr val="black"/>
                </a:solidFill>
                <a:latin typeface="Cambria" panose="02040503050406030204" pitchFamily="18" charset="0"/>
                <a:ea typeface="Cambria" panose="02040503050406030204" pitchFamily="18" charset="0"/>
                <a:cs typeface="Times New Roman" pitchFamily="18" charset="0"/>
              </a:rPr>
              <a:t>15 000 + 25 000 = 40 000(</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a:t>
            </a:r>
          </a:p>
        </p:txBody>
      </p:sp>
      <p:sp>
        <p:nvSpPr>
          <p:cNvPr id="14" name="Rectangle 13"/>
          <p:cNvSpPr/>
          <p:nvPr/>
        </p:nvSpPr>
        <p:spPr>
          <a:xfrm>
            <a:off x="4517571" y="4059008"/>
            <a:ext cx="6858001" cy="523220"/>
          </a:xfrm>
          <a:prstGeom prst="rect">
            <a:avLst/>
          </a:prstGeom>
        </p:spPr>
        <p:txBody>
          <a:bodyPr wrap="square">
            <a:spAutoFit/>
          </a:bodyPr>
          <a:lstStyle/>
          <a:p>
            <a:pPr lvl="0">
              <a:defRPr/>
            </a:pP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Số</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tiền</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cô</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bán</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hàng</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phải</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trả</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lại</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mẹ</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là</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a:t>
            </a:r>
          </a:p>
        </p:txBody>
      </p:sp>
      <p:sp>
        <p:nvSpPr>
          <p:cNvPr id="19" name="Rectangle 18"/>
          <p:cNvSpPr/>
          <p:nvPr/>
        </p:nvSpPr>
        <p:spPr>
          <a:xfrm>
            <a:off x="5069238" y="4582180"/>
            <a:ext cx="5617243" cy="523220"/>
          </a:xfrm>
          <a:prstGeom prst="rect">
            <a:avLst/>
          </a:prstGeom>
        </p:spPr>
        <p:txBody>
          <a:bodyPr wrap="none">
            <a:spAutoFit/>
          </a:bodyPr>
          <a:lstStyle/>
          <a:p>
            <a:pPr lvl="0" algn="just">
              <a:defRPr/>
            </a:pPr>
            <a:r>
              <a:rPr lang="en-US" sz="2800" b="1" dirty="0">
                <a:solidFill>
                  <a:prstClr val="black"/>
                </a:solidFill>
                <a:latin typeface="Cambria" panose="02040503050406030204" pitchFamily="18" charset="0"/>
                <a:ea typeface="Cambria" panose="02040503050406030204" pitchFamily="18" charset="0"/>
                <a:cs typeface="Times New Roman" pitchFamily="18" charset="0"/>
              </a:rPr>
              <a:t>50 000 – 40 000 = 10 000(</a:t>
            </a:r>
            <a:r>
              <a:rPr lang="en-US" sz="2800" b="1" dirty="0" err="1">
                <a:solidFill>
                  <a:prstClr val="black"/>
                </a:solidFill>
                <a:latin typeface="Cambria" panose="02040503050406030204" pitchFamily="18" charset="0"/>
                <a:ea typeface="Cambria" panose="02040503050406030204" pitchFamily="18" charset="0"/>
                <a:cs typeface="Times New Roman" pitchFamily="18" charset="0"/>
              </a:rPr>
              <a:t>đồng</a:t>
            </a:r>
            <a:r>
              <a:rPr lang="en-US" sz="2800" b="1" dirty="0">
                <a:solidFill>
                  <a:prstClr val="black"/>
                </a:solidFill>
                <a:latin typeface="Cambria" panose="02040503050406030204" pitchFamily="18" charset="0"/>
                <a:ea typeface="Cambria" panose="02040503050406030204" pitchFamily="18" charset="0"/>
                <a:cs typeface="Times New Roman" pitchFamily="18" charset="0"/>
              </a:rPr>
              <a:t>)</a:t>
            </a:r>
          </a:p>
        </p:txBody>
      </p:sp>
      <p:sp>
        <p:nvSpPr>
          <p:cNvPr id="20" name="Rectangle 19"/>
          <p:cNvSpPr/>
          <p:nvPr/>
        </p:nvSpPr>
        <p:spPr>
          <a:xfrm>
            <a:off x="7620000" y="5159496"/>
            <a:ext cx="3609130" cy="523220"/>
          </a:xfrm>
          <a:prstGeom prst="rect">
            <a:avLst/>
          </a:prstGeom>
        </p:spPr>
        <p:txBody>
          <a:bodyPr wrap="none">
            <a:spAutoFit/>
          </a:bodyPr>
          <a:lstStyle/>
          <a:p>
            <a:pPr lvl="0" algn="just">
              <a:defRPr/>
            </a:pPr>
            <a:r>
              <a:rPr lang="en-US" sz="2800" b="1" dirty="0" err="1">
                <a:latin typeface="Cambria" panose="02040503050406030204" pitchFamily="18" charset="0"/>
                <a:ea typeface="Cambria" panose="02040503050406030204" pitchFamily="18" charset="0"/>
                <a:cs typeface="Times New Roman" pitchFamily="18" charset="0"/>
              </a:rPr>
              <a:t>Đáp</a:t>
            </a:r>
            <a:r>
              <a:rPr lang="en-US" sz="2800" b="1" dirty="0">
                <a:latin typeface="Cambria" panose="02040503050406030204" pitchFamily="18" charset="0"/>
                <a:ea typeface="Cambria" panose="02040503050406030204" pitchFamily="18" charset="0"/>
                <a:cs typeface="Times New Roman" pitchFamily="18" charset="0"/>
              </a:rPr>
              <a:t> </a:t>
            </a:r>
            <a:r>
              <a:rPr lang="en-US" sz="2800" b="1" dirty="0" err="1">
                <a:latin typeface="Cambria" panose="02040503050406030204" pitchFamily="18" charset="0"/>
                <a:ea typeface="Cambria" panose="02040503050406030204" pitchFamily="18" charset="0"/>
                <a:cs typeface="Times New Roman" pitchFamily="18" charset="0"/>
              </a:rPr>
              <a:t>số</a:t>
            </a:r>
            <a:r>
              <a:rPr lang="en-US" sz="2800" b="1" dirty="0">
                <a:latin typeface="Cambria" panose="02040503050406030204" pitchFamily="18" charset="0"/>
                <a:ea typeface="Cambria" panose="02040503050406030204" pitchFamily="18" charset="0"/>
                <a:cs typeface="Times New Roman" pitchFamily="18" charset="0"/>
              </a:rPr>
              <a:t>: 10 000 </a:t>
            </a:r>
            <a:r>
              <a:rPr lang="en-US" sz="2800" b="1" dirty="0" err="1">
                <a:latin typeface="Cambria" panose="02040503050406030204" pitchFamily="18" charset="0"/>
                <a:ea typeface="Cambria" panose="02040503050406030204" pitchFamily="18" charset="0"/>
                <a:cs typeface="Times New Roman" pitchFamily="18" charset="0"/>
              </a:rPr>
              <a:t>đồng</a:t>
            </a:r>
            <a:r>
              <a:rPr lang="en-US" sz="2800" b="1" dirty="0">
                <a:latin typeface="Cambria" panose="02040503050406030204"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294311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6" name="Rectangle 18"/>
          <p:cNvSpPr>
            <a:spLocks noChangeArrowheads="1"/>
          </p:cNvSpPr>
          <p:nvPr/>
        </p:nvSpPr>
        <p:spPr bwMode="auto">
          <a:xfrm>
            <a:off x="1143000" y="590833"/>
            <a:ext cx="10472731" cy="1077218"/>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defRPr/>
            </a:pPr>
            <a:r>
              <a:rPr lang="en-US" sz="3200" b="1" dirty="0">
                <a:solidFill>
                  <a:srgbClr val="00000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Mỗi</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cuốn</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vở</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giá</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1200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đồng</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Viết</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số</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tiền</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thích</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hợp</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vào</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ô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trống</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trong</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33CC"/>
                </a:solidFill>
                <a:latin typeface="Cambria" panose="02040503050406030204" pitchFamily="18" charset="0"/>
                <a:ea typeface="Cambria" panose="02040503050406030204" pitchFamily="18" charset="0"/>
                <a:cs typeface="Times New Roman" pitchFamily="18" charset="0"/>
              </a:rPr>
              <a:t>bảng</a:t>
            </a:r>
            <a:r>
              <a:rPr lang="en-US" sz="3200" b="1" dirty="0">
                <a:solidFill>
                  <a:srgbClr val="0033CC"/>
                </a:solidFill>
                <a:latin typeface="Cambria" panose="02040503050406030204" pitchFamily="18" charset="0"/>
                <a:ea typeface="Cambria" panose="02040503050406030204" pitchFamily="18" charset="0"/>
                <a:cs typeface="Times New Roman" pitchFamily="18" charset="0"/>
              </a:rPr>
              <a:t>:</a:t>
            </a:r>
            <a:endParaRPr lang="en-US" sz="3200" b="1" kern="0" dirty="0">
              <a:solidFill>
                <a:srgbClr val="0033CC"/>
              </a:solidFill>
              <a:latin typeface="Cambria" panose="02040503050406030204" pitchFamily="18" charset="0"/>
              <a:ea typeface="Cambria" panose="02040503050406030204" pitchFamily="18" charset="0"/>
              <a:cs typeface="Times New Roman" pitchFamily="18" charset="0"/>
            </a:endParaRPr>
          </a:p>
        </p:txBody>
      </p:sp>
      <p:sp>
        <p:nvSpPr>
          <p:cNvPr id="7" name="Oval 6"/>
          <p:cNvSpPr/>
          <p:nvPr/>
        </p:nvSpPr>
        <p:spPr>
          <a:xfrm>
            <a:off x="304800" y="5334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3</a:t>
            </a:r>
          </a:p>
        </p:txBody>
      </p:sp>
      <p:graphicFrame>
        <p:nvGraphicFramePr>
          <p:cNvPr id="22" name="Table 21"/>
          <p:cNvGraphicFramePr>
            <a:graphicFrameLocks noGrp="1"/>
          </p:cNvGraphicFramePr>
          <p:nvPr>
            <p:extLst>
              <p:ext uri="{D42A27DB-BD31-4B8C-83A1-F6EECF244321}">
                <p14:modId xmlns:p14="http://schemas.microsoft.com/office/powerpoint/2010/main" val="2993668046"/>
              </p:ext>
            </p:extLst>
          </p:nvPr>
        </p:nvGraphicFramePr>
        <p:xfrm>
          <a:off x="427031" y="2282860"/>
          <a:ext cx="11480801" cy="2992416"/>
        </p:xfrm>
        <a:graphic>
          <a:graphicData uri="http://schemas.openxmlformats.org/drawingml/2006/table">
            <a:tbl>
              <a:tblPr/>
              <a:tblGrid>
                <a:gridCol w="1987551">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2421467">
                  <a:extLst>
                    <a:ext uri="{9D8B030D-6E8A-4147-A177-3AD203B41FA5}">
                      <a16:colId xmlns:a16="http://schemas.microsoft.com/office/drawing/2014/main" val="20003"/>
                    </a:ext>
                  </a:extLst>
                </a:gridCol>
                <a:gridCol w="2296583">
                  <a:extLst>
                    <a:ext uri="{9D8B030D-6E8A-4147-A177-3AD203B41FA5}">
                      <a16:colId xmlns:a16="http://schemas.microsoft.com/office/drawing/2014/main" val="20004"/>
                    </a:ext>
                  </a:extLst>
                </a:gridCol>
              </a:tblGrid>
              <a:tr h="15114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600"/>
                        </a:spcBef>
                        <a:spcAft>
                          <a:spcPts val="0"/>
                        </a:spcAft>
                        <a:buClrTx/>
                        <a:buSzTx/>
                        <a:buFontTx/>
                        <a:buNone/>
                        <a:tabLst/>
                      </a:pP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p>
                      <a:pPr marL="0" marR="0" lvl="0" indent="0" algn="ctr" defTabSz="914400" rtl="0" eaLnBrk="1" fontAlgn="base" latinLnBrk="0" hangingPunct="1">
                        <a:lnSpc>
                          <a:spcPct val="100000"/>
                        </a:lnSpc>
                        <a:spcBef>
                          <a:spcPts val="600"/>
                        </a:spcBef>
                        <a:spcAft>
                          <a:spcPts val="0"/>
                        </a:spcAft>
                        <a:buClrTx/>
                        <a:buSzTx/>
                        <a:buFontTx/>
                        <a:buNone/>
                        <a:tabLst/>
                      </a:pP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Số</a:t>
                      </a: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cuốn</a:t>
                      </a: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vở</a:t>
                      </a: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1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cuốn</a:t>
                      </a: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2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cuốn</a:t>
                      </a: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3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cuốn</a:t>
                      </a: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rPr>
                        <a:t>4 </a:t>
                      </a:r>
                      <a:r>
                        <a:rPr kumimoji="0" lang="en-US" sz="3200" b="1" i="0" u="none" strike="noStrike" cap="none" normalizeH="0" baseline="0" dirty="0" err="1">
                          <a:ln>
                            <a:noFill/>
                          </a:ln>
                          <a:solidFill>
                            <a:srgbClr val="003300"/>
                          </a:solidFill>
                          <a:effectLst/>
                          <a:latin typeface="Cambria" panose="02040503050406030204" pitchFamily="18" charset="0"/>
                          <a:ea typeface="Cambria" panose="02040503050406030204" pitchFamily="18" charset="0"/>
                          <a:cs typeface="Times New Roman" pitchFamily="18" charset="0"/>
                        </a:rPr>
                        <a:t>cuốn</a:t>
                      </a:r>
                      <a:endParaRPr kumimoji="0" lang="en-US" sz="3200" b="1" i="0" u="none" strike="noStrike" cap="none" normalizeH="0" baseline="0" dirty="0">
                        <a:ln>
                          <a:noFill/>
                        </a:ln>
                        <a:solidFill>
                          <a:srgbClr val="0033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135792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cs typeface="Times New Roman" pitchFamily="18" charset="0"/>
                        </a:rPr>
                        <a:t>Thành</a:t>
                      </a: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cs typeface="Times New Roman" pitchFamily="18" charset="0"/>
                        </a:rPr>
                        <a:t>tiền</a:t>
                      </a:r>
                      <a:endPar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0033CC"/>
                          </a:solidFill>
                          <a:effectLst/>
                          <a:latin typeface="Cambria" panose="02040503050406030204" pitchFamily="18" charset="0"/>
                          <a:ea typeface="Cambria" panose="02040503050406030204" pitchFamily="18" charset="0"/>
                          <a:cs typeface="Times New Roman" pitchFamily="18" charset="0"/>
                        </a:rPr>
                        <a:t>1200 </a:t>
                      </a:r>
                      <a:r>
                        <a:rPr kumimoji="0" lang="en-US" sz="3200" b="1" i="0" u="none" strike="noStrike" cap="none" normalizeH="0" baseline="0" dirty="0" err="1">
                          <a:ln>
                            <a:noFill/>
                          </a:ln>
                          <a:solidFill>
                            <a:srgbClr val="0033CC"/>
                          </a:solidFill>
                          <a:effectLst/>
                          <a:latin typeface="Cambria" panose="02040503050406030204" pitchFamily="18" charset="0"/>
                          <a:ea typeface="Cambria" panose="02040503050406030204" pitchFamily="18" charset="0"/>
                          <a:cs typeface="Times New Roman" pitchFamily="18" charset="0"/>
                        </a:rPr>
                        <a:t>đồng</a:t>
                      </a:r>
                      <a:endParaRPr kumimoji="0" lang="en-US" sz="3200" b="1" i="0" u="none" strike="noStrike" cap="none" normalizeH="0" baseline="0" dirty="0">
                        <a:ln>
                          <a:noFill/>
                        </a:ln>
                        <a:solidFill>
                          <a:srgbClr val="0033CC"/>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934716" y="4187860"/>
            <a:ext cx="2185214" cy="584775"/>
          </a:xfrm>
          <a:prstGeom prst="rect">
            <a:avLst/>
          </a:prstGeom>
          <a:noFill/>
        </p:spPr>
        <p:txBody>
          <a:bodyPr wrap="none" rtlCol="0">
            <a:spAutoFit/>
          </a:bodyPr>
          <a:lstStyle/>
          <a:p>
            <a:r>
              <a:rPr lang="en-US" sz="3200" b="1" dirty="0">
                <a:solidFill>
                  <a:srgbClr val="FF0000"/>
                </a:solidFill>
                <a:latin typeface="Cambria" panose="02040503050406030204" pitchFamily="18" charset="0"/>
                <a:ea typeface="Cambria" panose="02040503050406030204" pitchFamily="18" charset="0"/>
              </a:rPr>
              <a:t>2400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27" name="TextBox 26"/>
          <p:cNvSpPr txBox="1"/>
          <p:nvPr/>
        </p:nvSpPr>
        <p:spPr>
          <a:xfrm>
            <a:off x="7272336" y="4212685"/>
            <a:ext cx="2190023" cy="584775"/>
          </a:xfrm>
          <a:prstGeom prst="rect">
            <a:avLst/>
          </a:prstGeom>
          <a:noFill/>
        </p:spPr>
        <p:txBody>
          <a:bodyPr wrap="none" rtlCol="0">
            <a:spAutoFit/>
          </a:bodyPr>
          <a:lstStyle/>
          <a:p>
            <a:r>
              <a:rPr lang="en-US" sz="3200" b="1" dirty="0">
                <a:solidFill>
                  <a:srgbClr val="0033CC"/>
                </a:solidFill>
                <a:latin typeface="Cambria" panose="02040503050406030204" pitchFamily="18" charset="0"/>
                <a:ea typeface="Cambria" panose="02040503050406030204" pitchFamily="18" charset="0"/>
              </a:rPr>
              <a:t>3600 </a:t>
            </a:r>
            <a:r>
              <a:rPr lang="en-US" sz="3200" b="1" dirty="0" err="1">
                <a:solidFill>
                  <a:srgbClr val="0033CC"/>
                </a:solidFill>
                <a:latin typeface="Cambria" panose="02040503050406030204" pitchFamily="18" charset="0"/>
                <a:ea typeface="Cambria" panose="02040503050406030204" pitchFamily="18" charset="0"/>
              </a:rPr>
              <a:t>đồng</a:t>
            </a:r>
            <a:endParaRPr lang="en-US" sz="3200" b="1" dirty="0">
              <a:solidFill>
                <a:srgbClr val="0033CC"/>
              </a:solidFill>
              <a:latin typeface="Cambria" panose="02040503050406030204" pitchFamily="18" charset="0"/>
              <a:ea typeface="Cambria" panose="02040503050406030204" pitchFamily="18" charset="0"/>
            </a:endParaRPr>
          </a:p>
        </p:txBody>
      </p:sp>
      <p:sp>
        <p:nvSpPr>
          <p:cNvPr id="28" name="TextBox 27"/>
          <p:cNvSpPr txBox="1"/>
          <p:nvPr/>
        </p:nvSpPr>
        <p:spPr>
          <a:xfrm>
            <a:off x="9710731" y="4264060"/>
            <a:ext cx="2190023" cy="584775"/>
          </a:xfrm>
          <a:prstGeom prst="rect">
            <a:avLst/>
          </a:prstGeom>
          <a:noFill/>
        </p:spPr>
        <p:txBody>
          <a:bodyPr wrap="none" rtlCol="0">
            <a:spAutoFit/>
          </a:bodyPr>
          <a:lstStyle/>
          <a:p>
            <a:r>
              <a:rPr lang="en-US" sz="3200" b="1" dirty="0">
                <a:solidFill>
                  <a:srgbClr val="FF0000"/>
                </a:solidFill>
                <a:latin typeface="Cambria" panose="02040503050406030204" pitchFamily="18" charset="0"/>
                <a:ea typeface="Cambria" panose="02040503050406030204" pitchFamily="18" charset="0"/>
              </a:rPr>
              <a:t>4800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5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 name="Oval 41"/>
          <p:cNvSpPr/>
          <p:nvPr/>
        </p:nvSpPr>
        <p:spPr>
          <a:xfrm>
            <a:off x="685800" y="3048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latin typeface="Times New Roman" panose="02020603050405020304" pitchFamily="18" charset="0"/>
                <a:cs typeface="Times New Roman" panose="02020603050405020304" pitchFamily="18" charset="0"/>
              </a:rPr>
              <a:t>4</a:t>
            </a:r>
          </a:p>
        </p:txBody>
      </p:sp>
      <p:sp>
        <p:nvSpPr>
          <p:cNvPr id="21" name="Rectangle 4"/>
          <p:cNvSpPr>
            <a:spLocks noChangeArrowheads="1"/>
          </p:cNvSpPr>
          <p:nvPr/>
        </p:nvSpPr>
        <p:spPr bwMode="auto">
          <a:xfrm>
            <a:off x="1676400" y="528607"/>
            <a:ext cx="7773282"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Viết</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số</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thích</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hợp</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vào</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ô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trống</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theo</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 </a:t>
            </a:r>
            <a:r>
              <a:rPr kumimoji="0" lang="en-US" sz="3200" b="1" i="0" u="none" strike="noStrike" kern="0" cap="none" spc="0" normalizeH="0" baseline="0" noProof="0" dirty="0" err="1">
                <a:ln>
                  <a:noFill/>
                </a:ln>
                <a:solidFill>
                  <a:srgbClr val="0033CC"/>
                </a:solidFill>
                <a:uLnTx/>
                <a:uFillTx/>
                <a:latin typeface="Cambria" panose="02040503050406030204" pitchFamily="18" charset="0"/>
                <a:ea typeface="Cambria" panose="02040503050406030204" pitchFamily="18" charset="0"/>
                <a:cs typeface="Times New Roman" pitchFamily="18" charset="0"/>
              </a:rPr>
              <a:t>mẫu</a:t>
            </a:r>
            <a:r>
              <a:rPr kumimoji="0" lang="en-US" sz="3200" b="1" i="0" u="none" strike="noStrike" kern="0" cap="none" spc="0" normalizeH="0" baseline="0" noProof="0" dirty="0">
                <a:ln>
                  <a:noFill/>
                </a:ln>
                <a:solidFill>
                  <a:srgbClr val="0033CC"/>
                </a:solidFill>
                <a:uLnTx/>
                <a:uFillTx/>
                <a:latin typeface="Cambria" panose="02040503050406030204" pitchFamily="18" charset="0"/>
                <a:ea typeface="Cambria" panose="02040503050406030204" pitchFamily="18" charset="0"/>
                <a:cs typeface="Times New Roman" pitchFamily="18"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3977958375"/>
              </p:ext>
            </p:extLst>
          </p:nvPr>
        </p:nvGraphicFramePr>
        <p:xfrm>
          <a:off x="228600" y="1455420"/>
          <a:ext cx="11480800" cy="4458083"/>
        </p:xfrm>
        <a:graphic>
          <a:graphicData uri="http://schemas.openxmlformats.org/drawingml/2006/table">
            <a:tbl>
              <a:tblPr/>
              <a:tblGrid>
                <a:gridCol w="46736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184400">
                  <a:extLst>
                    <a:ext uri="{9D8B030D-6E8A-4147-A177-3AD203B41FA5}">
                      <a16:colId xmlns:a16="http://schemas.microsoft.com/office/drawing/2014/main" val="20003"/>
                    </a:ext>
                  </a:extLst>
                </a:gridCol>
              </a:tblGrid>
              <a:tr h="491490">
                <a:tc rowSpan="2">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Tổng</a:t>
                      </a:r>
                      <a:r>
                        <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số</a:t>
                      </a:r>
                      <a:r>
                        <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tiền</a:t>
                      </a:r>
                      <a:endPar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gridSpan="3">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Times New Roman" pitchFamily="18" charset="0"/>
                        </a:rPr>
                        <a:t>Số</a:t>
                      </a:r>
                      <a:r>
                        <a:rPr kumimoji="0" lang="en-US" sz="32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Times New Roman" pitchFamily="18" charset="0"/>
                        </a:rPr>
                        <a:t>các</a:t>
                      </a:r>
                      <a:r>
                        <a:rPr kumimoji="0" lang="en-US" sz="32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Times New Roman" pitchFamily="18" charset="0"/>
                        </a:rPr>
                        <a:t>tờ</a:t>
                      </a:r>
                      <a:r>
                        <a:rPr kumimoji="0" lang="en-US" sz="32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Times New Roman" pitchFamily="18" charset="0"/>
                        </a:rPr>
                        <a:t>giấy</a:t>
                      </a:r>
                      <a:r>
                        <a:rPr kumimoji="0" lang="en-US" sz="32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Times New Roman" pitchFamily="18" charset="0"/>
                        </a:rPr>
                        <a:t> </a:t>
                      </a:r>
                      <a:r>
                        <a:rPr kumimoji="0" lang="en-US" sz="32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Times New Roman" pitchFamily="18" charset="0"/>
                        </a:rPr>
                        <a:t>bạc</a:t>
                      </a:r>
                      <a:endParaRPr kumimoji="0" lang="en-US" sz="32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10 000 </a:t>
                      </a: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20 000 </a:t>
                      </a: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50 000 </a:t>
                      </a:r>
                      <a:r>
                        <a:rPr kumimoji="0" lang="en-US" sz="28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80 000 </a:t>
                      </a:r>
                      <a:r>
                        <a:rPr kumimoji="0" 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752221">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009900"/>
                          </a:solidFill>
                          <a:effectLst/>
                          <a:latin typeface="Cambria" panose="02040503050406030204" pitchFamily="18" charset="0"/>
                          <a:ea typeface="Cambria" panose="02040503050406030204" pitchFamily="18" charset="0"/>
                          <a:cs typeface="Times New Roman" pitchFamily="18" charset="0"/>
                        </a:rPr>
                        <a:t>90 000 </a:t>
                      </a:r>
                      <a:r>
                        <a:rPr kumimoji="0" lang="en-US" sz="2800" b="1" i="0" u="none" strike="noStrike" cap="none" normalizeH="0" baseline="0" dirty="0" err="1">
                          <a:ln>
                            <a:noFill/>
                          </a:ln>
                          <a:solidFill>
                            <a:srgbClr val="009900"/>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rgbClr val="0099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734822">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0033CC"/>
                          </a:solidFill>
                          <a:effectLst/>
                          <a:latin typeface="Cambria" panose="02040503050406030204" pitchFamily="18" charset="0"/>
                          <a:ea typeface="Cambria" panose="02040503050406030204" pitchFamily="18" charset="0"/>
                          <a:cs typeface="Times New Roman" pitchFamily="18" charset="0"/>
                        </a:rPr>
                        <a:t>100 000 </a:t>
                      </a:r>
                      <a:r>
                        <a:rPr kumimoji="0" lang="en-US" sz="2800" b="1" i="0" u="none" strike="noStrike" cap="none" normalizeH="0" baseline="0" dirty="0" err="1">
                          <a:ln>
                            <a:noFill/>
                          </a:ln>
                          <a:solidFill>
                            <a:srgbClr val="0033CC"/>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rgbClr val="0033CC"/>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rPr>
                        <a:t>70 000 </a:t>
                      </a:r>
                      <a:r>
                        <a:rPr kumimoji="0" 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cs typeface="Times New Roman" pitchFamily="18" charset="0"/>
                        </a:rPr>
                        <a:t>đồng</a:t>
                      </a:r>
                      <a:endParaRPr kumimoji="0" 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5856202" y="3733800"/>
            <a:ext cx="428322" cy="584775"/>
          </a:xfrm>
          <a:prstGeom prst="rect">
            <a:avLst/>
          </a:prstGeom>
          <a:noFill/>
        </p:spPr>
        <p:txBody>
          <a:bodyPr wrap="none" rtlCol="0">
            <a:spAutoFit/>
          </a:bodyPr>
          <a:lstStyle/>
          <a:p>
            <a:r>
              <a:rPr lang="en-US" sz="3200" b="1" dirty="0">
                <a:solidFill>
                  <a:srgbClr val="009900"/>
                </a:solidFill>
                <a:latin typeface="Cambria" panose="02040503050406030204" pitchFamily="18" charset="0"/>
                <a:ea typeface="Cambria" panose="02040503050406030204" pitchFamily="18" charset="0"/>
              </a:rPr>
              <a:t>2</a:t>
            </a:r>
          </a:p>
        </p:txBody>
      </p:sp>
      <p:sp>
        <p:nvSpPr>
          <p:cNvPr id="23" name="TextBox 22"/>
          <p:cNvSpPr txBox="1"/>
          <p:nvPr/>
        </p:nvSpPr>
        <p:spPr>
          <a:xfrm>
            <a:off x="8126058" y="3733800"/>
            <a:ext cx="428322" cy="584775"/>
          </a:xfrm>
          <a:prstGeom prst="rect">
            <a:avLst/>
          </a:prstGeom>
          <a:noFill/>
        </p:spPr>
        <p:txBody>
          <a:bodyPr wrap="none" rtlCol="0">
            <a:spAutoFit/>
          </a:bodyPr>
          <a:lstStyle/>
          <a:p>
            <a:r>
              <a:rPr lang="en-US" sz="3200" b="1" dirty="0">
                <a:solidFill>
                  <a:srgbClr val="009900"/>
                </a:solidFill>
                <a:latin typeface="Cambria" panose="02040503050406030204" pitchFamily="18" charset="0"/>
                <a:ea typeface="Cambria" panose="02040503050406030204" pitchFamily="18" charset="0"/>
              </a:rPr>
              <a:t>1</a:t>
            </a:r>
          </a:p>
        </p:txBody>
      </p:sp>
      <p:sp>
        <p:nvSpPr>
          <p:cNvPr id="24" name="TextBox 23"/>
          <p:cNvSpPr txBox="1"/>
          <p:nvPr/>
        </p:nvSpPr>
        <p:spPr>
          <a:xfrm>
            <a:off x="10353827" y="3733800"/>
            <a:ext cx="428322" cy="584775"/>
          </a:xfrm>
          <a:prstGeom prst="rect">
            <a:avLst/>
          </a:prstGeom>
          <a:noFill/>
        </p:spPr>
        <p:txBody>
          <a:bodyPr wrap="none" rtlCol="0">
            <a:spAutoFit/>
          </a:bodyPr>
          <a:lstStyle/>
          <a:p>
            <a:r>
              <a:rPr lang="en-US" sz="3200" b="1" dirty="0">
                <a:solidFill>
                  <a:srgbClr val="009900"/>
                </a:solidFill>
                <a:latin typeface="Cambria" panose="02040503050406030204" pitchFamily="18" charset="0"/>
                <a:ea typeface="Cambria" panose="02040503050406030204" pitchFamily="18" charset="0"/>
              </a:rPr>
              <a:t>1</a:t>
            </a:r>
          </a:p>
        </p:txBody>
      </p:sp>
      <p:sp>
        <p:nvSpPr>
          <p:cNvPr id="25" name="TextBox 24"/>
          <p:cNvSpPr txBox="1"/>
          <p:nvPr/>
        </p:nvSpPr>
        <p:spPr>
          <a:xfrm>
            <a:off x="5867400" y="4495800"/>
            <a:ext cx="428322" cy="584775"/>
          </a:xfrm>
          <a:prstGeom prst="rect">
            <a:avLst/>
          </a:prstGeom>
          <a:noFill/>
        </p:spPr>
        <p:txBody>
          <a:bodyPr wrap="none" rtlCol="0">
            <a:spAutoFit/>
          </a:bodyPr>
          <a:lstStyle/>
          <a:p>
            <a:r>
              <a:rPr lang="en-US" sz="3200" b="1" dirty="0">
                <a:solidFill>
                  <a:srgbClr val="0033CC"/>
                </a:solidFill>
                <a:latin typeface="Cambria" panose="02040503050406030204" pitchFamily="18" charset="0"/>
                <a:ea typeface="Cambria" panose="02040503050406030204" pitchFamily="18" charset="0"/>
              </a:rPr>
              <a:t>1</a:t>
            </a:r>
          </a:p>
        </p:txBody>
      </p:sp>
      <p:sp>
        <p:nvSpPr>
          <p:cNvPr id="26" name="TextBox 25"/>
          <p:cNvSpPr txBox="1"/>
          <p:nvPr/>
        </p:nvSpPr>
        <p:spPr>
          <a:xfrm>
            <a:off x="8058873" y="4495800"/>
            <a:ext cx="428322" cy="584775"/>
          </a:xfrm>
          <a:prstGeom prst="rect">
            <a:avLst/>
          </a:prstGeom>
          <a:noFill/>
        </p:spPr>
        <p:txBody>
          <a:bodyPr wrap="none" rtlCol="0">
            <a:spAutoFit/>
          </a:bodyPr>
          <a:lstStyle/>
          <a:p>
            <a:r>
              <a:rPr lang="en-US" sz="3200" b="1" dirty="0">
                <a:solidFill>
                  <a:srgbClr val="0033CC"/>
                </a:solidFill>
                <a:latin typeface="Cambria" panose="02040503050406030204" pitchFamily="18" charset="0"/>
                <a:ea typeface="Cambria" panose="02040503050406030204" pitchFamily="18" charset="0"/>
              </a:rPr>
              <a:t>2</a:t>
            </a:r>
          </a:p>
        </p:txBody>
      </p:sp>
      <p:sp>
        <p:nvSpPr>
          <p:cNvPr id="27" name="TextBox 26"/>
          <p:cNvSpPr txBox="1"/>
          <p:nvPr/>
        </p:nvSpPr>
        <p:spPr>
          <a:xfrm>
            <a:off x="10363199" y="4495800"/>
            <a:ext cx="609601" cy="584775"/>
          </a:xfrm>
          <a:prstGeom prst="rect">
            <a:avLst/>
          </a:prstGeom>
          <a:noFill/>
        </p:spPr>
        <p:txBody>
          <a:bodyPr wrap="square" rtlCol="0">
            <a:spAutoFit/>
          </a:bodyPr>
          <a:lstStyle/>
          <a:p>
            <a:r>
              <a:rPr lang="en-US" sz="3200" b="1" dirty="0">
                <a:solidFill>
                  <a:srgbClr val="0033CC"/>
                </a:solidFill>
                <a:latin typeface="Cambria" panose="02040503050406030204" pitchFamily="18" charset="0"/>
                <a:ea typeface="Cambria" panose="02040503050406030204" pitchFamily="18" charset="0"/>
              </a:rPr>
              <a:t>1</a:t>
            </a:r>
          </a:p>
        </p:txBody>
      </p:sp>
      <p:sp>
        <p:nvSpPr>
          <p:cNvPr id="28" name="TextBox 27"/>
          <p:cNvSpPr txBox="1"/>
          <p:nvPr/>
        </p:nvSpPr>
        <p:spPr>
          <a:xfrm>
            <a:off x="5898624" y="5334000"/>
            <a:ext cx="434734" cy="584775"/>
          </a:xfrm>
          <a:prstGeom prst="rect">
            <a:avLst/>
          </a:prstGeom>
          <a:noFill/>
        </p:spPr>
        <p:txBody>
          <a:bodyPr wrap="none" rtlCol="0">
            <a:spAutoFit/>
          </a:bodyPr>
          <a:lstStyle/>
          <a:p>
            <a:r>
              <a:rPr lang="en-US" sz="3200" b="1" dirty="0">
                <a:solidFill>
                  <a:srgbClr val="FF0000"/>
                </a:solidFill>
                <a:latin typeface="Cambria" panose="02040503050406030204" pitchFamily="18" charset="0"/>
                <a:ea typeface="Cambria" panose="02040503050406030204" pitchFamily="18" charset="0"/>
              </a:rPr>
              <a:t>0</a:t>
            </a:r>
          </a:p>
        </p:txBody>
      </p:sp>
      <p:sp>
        <p:nvSpPr>
          <p:cNvPr id="29" name="TextBox 28"/>
          <p:cNvSpPr txBox="1"/>
          <p:nvPr/>
        </p:nvSpPr>
        <p:spPr>
          <a:xfrm>
            <a:off x="8153400" y="5334000"/>
            <a:ext cx="428322" cy="584775"/>
          </a:xfrm>
          <a:prstGeom prst="rect">
            <a:avLst/>
          </a:prstGeom>
          <a:noFill/>
        </p:spPr>
        <p:txBody>
          <a:bodyPr wrap="none" rtlCol="0">
            <a:spAutoFit/>
          </a:bodyPr>
          <a:lstStyle/>
          <a:p>
            <a:r>
              <a:rPr lang="en-US" sz="3200" b="1" dirty="0">
                <a:solidFill>
                  <a:srgbClr val="FF0000"/>
                </a:solidFill>
                <a:latin typeface="Cambria" panose="02040503050406030204" pitchFamily="18" charset="0"/>
                <a:ea typeface="Cambria" panose="02040503050406030204" pitchFamily="18" charset="0"/>
              </a:rPr>
              <a:t>1</a:t>
            </a:r>
          </a:p>
        </p:txBody>
      </p:sp>
      <p:sp>
        <p:nvSpPr>
          <p:cNvPr id="30" name="TextBox 29"/>
          <p:cNvSpPr txBox="1"/>
          <p:nvPr/>
        </p:nvSpPr>
        <p:spPr>
          <a:xfrm>
            <a:off x="10363199" y="5257800"/>
            <a:ext cx="428322" cy="584775"/>
          </a:xfrm>
          <a:prstGeom prst="rect">
            <a:avLst/>
          </a:prstGeom>
          <a:noFill/>
        </p:spPr>
        <p:txBody>
          <a:bodyPr wrap="none" rtlCol="0">
            <a:spAutoFit/>
          </a:bodyPr>
          <a:lstStyle/>
          <a:p>
            <a:r>
              <a:rPr lang="en-US" sz="3200" b="1" dirty="0">
                <a:solidFill>
                  <a:srgbClr val="FF0000"/>
                </a:solidFill>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37191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1" grpId="0"/>
      <p:bldP spid="3"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b="-11000"/>
          </a:stretch>
        </a:blipFill>
        <a:effectLst/>
      </p:bgPr>
    </p:bg>
    <p:spTree>
      <p:nvGrpSpPr>
        <p:cNvPr id="1" name=""/>
        <p:cNvGrpSpPr/>
        <p:nvPr/>
      </p:nvGrpSpPr>
      <p:grpSpPr>
        <a:xfrm>
          <a:off x="0" y="0"/>
          <a:ext cx="0" cy="0"/>
          <a:chOff x="0" y="0"/>
          <a:chExt cx="0" cy="0"/>
        </a:xfrm>
      </p:grpSpPr>
      <p:sp>
        <p:nvSpPr>
          <p:cNvPr id="2" name="WordArt 10"/>
          <p:cNvSpPr>
            <a:spLocks noChangeArrowheads="1" noChangeShapeType="1" noTextEdit="1"/>
          </p:cNvSpPr>
          <p:nvPr/>
        </p:nvSpPr>
        <p:spPr bwMode="auto">
          <a:xfrm>
            <a:off x="2667000" y="1676400"/>
            <a:ext cx="6858000" cy="3048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CHÀO TẠM</a:t>
            </a:r>
            <a:r>
              <a:rPr kumimoji="0" lang="en-US" sz="3600" b="1" i="0" u="none" strike="noStrike" kern="10" cap="none" spc="0" normalizeH="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 BIỆT </a:t>
            </a: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CÁC EM !</a:t>
            </a:r>
          </a:p>
        </p:txBody>
      </p:sp>
      <p:pic>
        <p:nvPicPr>
          <p:cNvPr id="3" name="图片 4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6019800"/>
            <a:ext cx="812800" cy="609600"/>
          </a:xfrm>
          <a:prstGeom prst="rect">
            <a:avLst/>
          </a:prstGeom>
        </p:spPr>
      </p:pic>
    </p:spTree>
    <p:extLst>
      <p:ext uri="{BB962C8B-B14F-4D97-AF65-F5344CB8AC3E}">
        <p14:creationId xmlns:p14="http://schemas.microsoft.com/office/powerpoint/2010/main" val="4116478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530350" y="4038600"/>
            <a:ext cx="901700"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Cambria" panose="02040503050406030204" pitchFamily="18" charset="0"/>
              <a:ea typeface="Cambria" panose="02040503050406030204" pitchFamily="18" charset="0"/>
              <a:cs typeface="Times New Roman" pitchFamily="18" charset="0"/>
            </a:endParaRPr>
          </a:p>
        </p:txBody>
      </p:sp>
      <p:pic>
        <p:nvPicPr>
          <p:cNvPr id="7" name="Picture 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1143000"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685800" y="1371600"/>
            <a:ext cx="115062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Kết</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quả</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của</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phép</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err="1">
                <a:solidFill>
                  <a:srgbClr val="003300"/>
                </a:solidFill>
                <a:latin typeface="Cambria" panose="02040503050406030204" pitchFamily="18" charset="0"/>
                <a:ea typeface="Cambria" panose="02040503050406030204" pitchFamily="18" charset="0"/>
                <a:cs typeface="Times New Roman" pitchFamily="18" charset="0"/>
              </a:rPr>
              <a:t>trừ</a:t>
            </a:r>
            <a:r>
              <a:rPr lang="en-US" sz="4800" b="1" dirty="0">
                <a:solidFill>
                  <a:srgbClr val="003300"/>
                </a:solidFill>
                <a:latin typeface="Cambria" panose="02040503050406030204" pitchFamily="18" charset="0"/>
                <a:ea typeface="Cambria" panose="02040503050406030204" pitchFamily="18" charset="0"/>
                <a:cs typeface="Times New Roman" pitchFamily="18" charset="0"/>
              </a:rPr>
              <a:t> </a:t>
            </a:r>
            <a:r>
              <a:rPr lang="en-US" sz="4800" b="1" dirty="0">
                <a:solidFill>
                  <a:srgbClr val="FF0000"/>
                </a:solidFill>
                <a:latin typeface="Cambria" panose="02040503050406030204" pitchFamily="18" charset="0"/>
                <a:ea typeface="Cambria" panose="02040503050406030204" pitchFamily="18" charset="0"/>
                <a:cs typeface="Times New Roman" pitchFamily="18" charset="0"/>
              </a:rPr>
              <a:t>96 520 – 41 500 </a:t>
            </a:r>
            <a:r>
              <a:rPr lang="en-US" sz="4800" b="1" dirty="0" err="1">
                <a:solidFill>
                  <a:srgbClr val="000000"/>
                </a:solidFill>
                <a:latin typeface="Cambria" panose="02040503050406030204" pitchFamily="18" charset="0"/>
                <a:ea typeface="Cambria" panose="02040503050406030204" pitchFamily="18" charset="0"/>
                <a:cs typeface="Times New Roman" pitchFamily="18" charset="0"/>
              </a:rPr>
              <a:t>là</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latin typeface="Cambria" panose="02040503050406030204" pitchFamily="18" charset="0"/>
              <a:ea typeface="Cambria" panose="02040503050406030204"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latin typeface="Cambria" panose="02040503050406030204" pitchFamily="18" charset="0"/>
                <a:ea typeface="Cambria" panose="02040503050406030204" pitchFamily="18" charset="0"/>
                <a:cs typeface="Times New Roman" pitchFamily="18" charset="0"/>
              </a:rPr>
              <a:t>	A. 	42 285</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B</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25 665</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C</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55 020</a:t>
            </a:r>
          </a:p>
          <a:p>
            <a:pPr lvl="1" eaLnBrk="0" fontAlgn="base" hangingPunct="0">
              <a:spcBef>
                <a:spcPct val="0"/>
              </a:spcBef>
              <a:spcAft>
                <a:spcPct val="0"/>
              </a:spcAft>
              <a:defRPr/>
            </a:pPr>
            <a:r>
              <a:rPr lang="en-US" sz="4800" b="1">
                <a:solidFill>
                  <a:srgbClr val="000000"/>
                </a:solidFill>
                <a:latin typeface="Cambria" panose="02040503050406030204" pitchFamily="18" charset="0"/>
                <a:ea typeface="Cambria" panose="02040503050406030204" pitchFamily="18" charset="0"/>
                <a:cs typeface="Times New Roman" pitchFamily="18" charset="0"/>
              </a:rPr>
              <a:t>	D</a:t>
            </a:r>
            <a:r>
              <a:rPr lang="en-US" sz="4800" b="1" dirty="0">
                <a:solidFill>
                  <a:srgbClr val="000000"/>
                </a:solidFill>
                <a:latin typeface="Cambria" panose="02040503050406030204" pitchFamily="18" charset="0"/>
                <a:ea typeface="Cambria" panose="02040503050406030204" pitchFamily="18" charset="0"/>
                <a:cs typeface="Times New Roman" pitchFamily="18" charset="0"/>
              </a:rPr>
              <a:t>. 	45 520</a:t>
            </a:r>
          </a:p>
        </p:txBody>
      </p:sp>
      <p:sp>
        <p:nvSpPr>
          <p:cNvPr id="10" name="Rectangle 9"/>
          <p:cNvSpPr/>
          <p:nvPr/>
        </p:nvSpPr>
        <p:spPr>
          <a:xfrm>
            <a:off x="1676400" y="237172"/>
            <a:ext cx="3733800"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a:ln w="11430"/>
                <a:solidFill>
                  <a:srgbClr val="009900"/>
                </a:solidFill>
                <a:latin typeface="Cambria" panose="02040503050406030204" pitchFamily="18" charset="0"/>
                <a:ea typeface="Cambria" panose="02040503050406030204" pitchFamily="18" charset="0"/>
                <a:cs typeface="Arial" pitchFamily="34" charset="0"/>
              </a:rPr>
              <a:t>KHỞI ĐỘNG</a:t>
            </a:r>
          </a:p>
        </p:txBody>
      </p:sp>
    </p:spTree>
    <p:extLst>
      <p:ext uri="{BB962C8B-B14F-4D97-AF65-F5344CB8AC3E}">
        <p14:creationId xmlns:p14="http://schemas.microsoft.com/office/powerpoint/2010/main" val="332721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b="-11000"/>
          </a:stretch>
        </a:blipFill>
        <a:effectLst/>
      </p:bgPr>
    </p:bg>
    <p:spTree>
      <p:nvGrpSpPr>
        <p:cNvPr id="1" name=""/>
        <p:cNvGrpSpPr/>
        <p:nvPr/>
      </p:nvGrpSpPr>
      <p:grpSpPr>
        <a:xfrm>
          <a:off x="0" y="0"/>
          <a:ext cx="0" cy="0"/>
          <a:chOff x="0" y="0"/>
          <a:chExt cx="0" cy="0"/>
        </a:xfrm>
      </p:grpSpPr>
      <p:pic>
        <p:nvPicPr>
          <p:cNvPr id="3" name="图片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90803" y="2164213"/>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a:ln w="11430"/>
                <a:solidFill>
                  <a:srgbClr val="FF0000"/>
                </a:solidFill>
                <a:effectLst>
                  <a:outerShdw blurRad="50800" dist="39000" dir="5460000" algn="tl">
                    <a:srgbClr val="000000">
                      <a:alpha val="38000"/>
                    </a:srgbClr>
                  </a:outerShdw>
                </a:effectLst>
                <a:cs typeface="Arial" pitchFamily="34" charset="0"/>
              </a:rPr>
              <a:t>KHÁM PHÁ</a:t>
            </a:r>
          </a:p>
        </p:txBody>
      </p:sp>
    </p:spTree>
    <p:extLst>
      <p:ext uri="{BB962C8B-B14F-4D97-AF65-F5344CB8AC3E}">
        <p14:creationId xmlns:p14="http://schemas.microsoft.com/office/powerpoint/2010/main" val="27942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pic>
        <p:nvPicPr>
          <p:cNvPr id="25" name="图片 5"/>
          <p:cNvPicPr>
            <a:picLocks noChangeAspect="1"/>
          </p:cNvPicPr>
          <p:nvPr/>
        </p:nvPicPr>
        <p:blipFill>
          <a:blip r:embed="rId4"/>
          <a:srcRect/>
          <a:stretch>
            <a:fillRect/>
          </a:stretch>
        </p:blipFill>
        <p:spPr bwMode="auto">
          <a:xfrm>
            <a:off x="11232243" y="5239432"/>
            <a:ext cx="1205399" cy="993601"/>
          </a:xfrm>
          <a:prstGeom prst="rect">
            <a:avLst/>
          </a:prstGeom>
          <a:noFill/>
          <a:ln w="9525">
            <a:noFill/>
            <a:miter lim="800000"/>
            <a:headEnd/>
            <a:tailEnd/>
          </a:ln>
        </p:spPr>
      </p:pic>
      <p:pic>
        <p:nvPicPr>
          <p:cNvPr id="19" name="Picture 86" descr="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99977"/>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7" descr="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725895"/>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8" desc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819400"/>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91886" y="4984860"/>
            <a:ext cx="1021080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Quan</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sát</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mặt</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trước</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và</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mặt</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sau</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nêu</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các</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điểm</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giống</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nhau</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và</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khác</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nhau</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giữa</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các</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tờ</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giấy</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 </a:t>
            </a:r>
            <a:r>
              <a:rPr kumimoji="0" lang="en-US" sz="2800" b="1" i="0" u="none" strike="noStrike" kern="0" cap="none" spc="0" normalizeH="0" baseline="0" noProof="0" dirty="0" err="1">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bạc</a:t>
            </a:r>
            <a:r>
              <a:rPr kumimoji="0" lang="en-US" sz="2800" b="1"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cs typeface="Times New Roman" pitchFamily="18" charset="0"/>
              </a:rPr>
              <a:t>.</a:t>
            </a:r>
            <a:endParaRPr kumimoji="0" lang="en-US" sz="2800" b="0" i="0" u="none" strike="noStrike" kern="0" cap="none" spc="0" normalizeH="0" baseline="0" noProof="0" dirty="0">
              <a:ln>
                <a:noFill/>
              </a:ln>
              <a:solidFill>
                <a:sysClr val="windowText" lastClr="000000"/>
              </a:solidFill>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12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2258"/>
            <a:ext cx="642831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4495800"/>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28319" y="2272258"/>
            <a:ext cx="5839884"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352119" y="4572000"/>
            <a:ext cx="58398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9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3264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99"/>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 y="4553755"/>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1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946400" y="2338900"/>
            <a:ext cx="2336800" cy="1852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946471" y="114300"/>
            <a:ext cx="2153633"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184653" y="4553755"/>
            <a:ext cx="2098547"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a:stCxn id="11" idx="4"/>
          </p:cNvCxnSpPr>
          <p:nvPr/>
        </p:nvCxnSpPr>
        <p:spPr>
          <a:xfrm flipH="1">
            <a:off x="2025793" y="2019811"/>
            <a:ext cx="1997424" cy="81558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010055" y="2835392"/>
            <a:ext cx="992624" cy="21184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001719" y="2834882"/>
            <a:ext cx="1452684" cy="188951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8684" y="1447800"/>
            <a:ext cx="1959941" cy="19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Ảnh</a:t>
            </a:r>
            <a:endParaRPr lang="en-US" sz="2800" b="1" dirty="0">
              <a:solidFill>
                <a:prstClr val="white"/>
              </a:solidFill>
              <a:latin typeface="Times New Roman" pitchFamily="18" charset="0"/>
              <a:cs typeface="Times New Roman" pitchFamily="18" charset="0"/>
            </a:endParaRPr>
          </a:p>
          <a:p>
            <a:pPr algn="ctr"/>
            <a:r>
              <a:rPr lang="en-US" sz="2800" b="1" dirty="0" err="1">
                <a:solidFill>
                  <a:prstClr val="white"/>
                </a:solidFill>
                <a:latin typeface="Times New Roman" pitchFamily="18" charset="0"/>
                <a:cs typeface="Times New Roman" pitchFamily="18" charset="0"/>
              </a:rPr>
              <a:t>chân</a:t>
            </a:r>
            <a:r>
              <a:rPr lang="en-US" sz="2800" b="1" dirty="0">
                <a:solidFill>
                  <a:prstClr val="white"/>
                </a:solidFill>
                <a:latin typeface="Times New Roman" pitchFamily="18" charset="0"/>
                <a:cs typeface="Times New Roman" pitchFamily="18" charset="0"/>
              </a:rPr>
              <a:t> dung </a:t>
            </a:r>
            <a:r>
              <a:rPr lang="en-US" sz="2800" b="1" dirty="0" err="1">
                <a:solidFill>
                  <a:prstClr val="white"/>
                </a:solidFill>
                <a:latin typeface="Times New Roman" pitchFamily="18" charset="0"/>
                <a:cs typeface="Times New Roman" pitchFamily="18" charset="0"/>
              </a:rPr>
              <a:t>Bác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Hồ</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897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9" y="-30687"/>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2284247"/>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9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20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812800" y="0"/>
            <a:ext cx="2743200" cy="45720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11200" y="2271713"/>
            <a:ext cx="2844800" cy="4572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1016000" y="4572000"/>
            <a:ext cx="2540000" cy="45720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 name="Straight Connector 22"/>
          <p:cNvCxnSpPr/>
          <p:nvPr/>
        </p:nvCxnSpPr>
        <p:spPr>
          <a:xfrm>
            <a:off x="2328196" y="457691"/>
            <a:ext cx="2955005" cy="204311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556000" y="2241026"/>
            <a:ext cx="1727200" cy="27397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90344" y="1995860"/>
            <a:ext cx="1875552" cy="30333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6764" y="1321022"/>
            <a:ext cx="3826748" cy="16545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hiệu</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12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6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182"/>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1524000" y="254794"/>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524000" y="2507456"/>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1524000" y="4800600"/>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a:off x="2653925" y="866685"/>
            <a:ext cx="3243867" cy="158812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23168" y="2122630"/>
            <a:ext cx="2805285" cy="6712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54238" y="2454351"/>
            <a:ext cx="3243865" cy="295585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3200" y="1604166"/>
            <a:ext cx="4368800" cy="1189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huy</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591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4&quot;/&gt;&lt;property id=&quot;20307&quot; value=&quot;260&quot;/&gt;&lt;/object&gt;&lt;object type=&quot;3&quot; unique_id=&quot;10006&quot;&gt;&lt;property id=&quot;20148&quot; value=&quot;5&quot;/&gt;&lt;property id=&quot;20300&quot; value=&quot;Slide 5&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7&quot;/&gt;&lt;property id=&quot;20307&quot; value=&quot;262&quot;/&gt;&lt;/object&gt;&lt;object type=&quot;3&quot; unique_id=&quot;10033&quot;&gt;&lt;property id=&quot;20148&quot; value=&quot;5&quot;/&gt;&lt;property id=&quot;20300&quot; value=&quot;Slide 3 - &amp;quot;LUYỆN TẬP&amp;quot;&quot;/&gt;&lt;property id=&quot;20307&quot; value=&quot;263&quot;/&gt;&lt;/object&gt;&lt;object type=&quot;3&quot; unique_id=&quot;12486&quot;&gt;&lt;property id=&quot;20148&quot; value=&quot;5&quot;/&gt;&lt;property id=&quot;20300&quot; value=&quot;Slide 1&quot;/&gt;&lt;property id=&quot;20307&quot; value=&quot;264&quot;/&gt;&lt;/object&gt;&lt;object type=&quot;3&quot; unique_id=&quot;12487&quot;&gt;&lt;property id=&quot;20148&quot; value=&quot;5&quot;/&gt;&lt;property id=&quot;20300&quot; value=&quot;Slide 2&quot;/&gt;&lt;property id=&quot;20307&quot; value=&quot;265&quot;/&gt;&lt;/object&gt;&lt;/object&gt;&lt;object type=&quot;8&quot; unique_id=&quot;10016&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820</Words>
  <Application>Microsoft Office PowerPoint</Application>
  <PresentationFormat>Widescreen</PresentationFormat>
  <Paragraphs>183</Paragraphs>
  <Slides>28</Slides>
  <Notes>6</Notes>
  <HiddenSlides>0</HiddenSlides>
  <MMClips>2</MMClips>
  <ScaleCrop>false</ScaleCrop>
  <HeadingPairs>
    <vt:vector size="6" baseType="variant">
      <vt:variant>
        <vt:lpstr>Fonts Used</vt:lpstr>
      </vt:variant>
      <vt:variant>
        <vt:i4>7</vt:i4>
      </vt:variant>
      <vt:variant>
        <vt:lpstr>Theme</vt:lpstr>
      </vt:variant>
      <vt:variant>
        <vt:i4>23</vt:i4>
      </vt:variant>
      <vt:variant>
        <vt:lpstr>Slide Titles</vt:lpstr>
      </vt:variant>
      <vt:variant>
        <vt:i4>28</vt:i4>
      </vt:variant>
    </vt:vector>
  </HeadingPairs>
  <TitlesOfParts>
    <vt:vector size="58" baseType="lpstr">
      <vt:lpstr>Arial</vt:lpstr>
      <vt:lpstr>Calibri</vt:lpstr>
      <vt:lpstr>Calibri Light</vt:lpstr>
      <vt:lpstr>Cambria</vt:lpstr>
      <vt:lpstr>Times</vt:lpstr>
      <vt:lpstr>Times New Roman</vt:lpstr>
      <vt:lpstr>VNI-Times</vt:lpstr>
      <vt:lpstr>3_Office Theme</vt:lpstr>
      <vt:lpstr>4_Office Theme</vt:lpstr>
      <vt:lpstr>Office Theme</vt:lpstr>
      <vt:lpstr>1_Office Theme</vt:lpstr>
      <vt:lpstr>2_Office Theme</vt:lpstr>
      <vt:lpstr>8_Office Theme</vt:lpstr>
      <vt:lpstr>9_Office Theme</vt:lpstr>
      <vt:lpstr>10_Office Theme</vt:lpstr>
      <vt:lpstr>11_Office Theme</vt:lpstr>
      <vt:lpstr>12_Office Theme</vt:lpstr>
      <vt:lpstr>5_Office Theme</vt:lpstr>
      <vt:lpstr>6_Office Theme</vt:lpstr>
      <vt:lpstr>13_Office Theme</vt:lpstr>
      <vt:lpstr>14_Office Theme</vt:lpstr>
      <vt:lpstr>15_Office Theme</vt:lpstr>
      <vt:lpstr>16_Office Theme</vt:lpstr>
      <vt:lpstr>17_Office Theme</vt:lpstr>
      <vt:lpstr>2_Metropolitan</vt:lpstr>
      <vt:lpstr>7_Office Theme</vt:lpstr>
      <vt:lpstr>18_Office Theme</vt:lpstr>
      <vt:lpstr>19_Office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Kích thước</vt:lpstr>
      <vt:lpstr>Màu sắc  </vt:lpstr>
      <vt:lpstr>PowerPoint Presentation</vt:lpstr>
      <vt:lpstr>TIỀN VIỆT NAM</vt:lpstr>
      <vt:lpstr>PowerPoint Presentation</vt:lpstr>
      <vt:lpstr>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Case</dc:creator>
  <cp:lastModifiedBy>B00987 Đoàn Thị Minh Ánh</cp:lastModifiedBy>
  <cp:revision>114</cp:revision>
  <dcterms:created xsi:type="dcterms:W3CDTF">2016-08-18T08:40:43Z</dcterms:created>
  <dcterms:modified xsi:type="dcterms:W3CDTF">2022-04-16T14:08:28Z</dcterms:modified>
</cp:coreProperties>
</file>