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jpeg" ContentType="image/jpeg"/>
  <Default Extension="mp4" ContentType="video/mp4"/>
  <Default Extension="png" ContentType="image/png"/>
  <Default Extension="rels" ContentType="application/vnd.openxmlformats-package.relationships+xml"/>
  <Default Extension="wav" ContentType="audio/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841" r:id="rId1"/>
    <p:sldMasterId id="2147483855" r:id="rId2"/>
  </p:sldMasterIdLst>
  <p:notesMasterIdLst>
    <p:notesMasterId r:id="rId18"/>
  </p:notesMasterIdLst>
  <p:sldIdLst>
    <p:sldId id="258" r:id="rId3"/>
    <p:sldId id="403" r:id="rId4"/>
    <p:sldId id="386" r:id="rId5"/>
    <p:sldId id="413" r:id="rId6"/>
    <p:sldId id="414" r:id="rId7"/>
    <p:sldId id="390" r:id="rId8"/>
    <p:sldId id="418" r:id="rId9"/>
    <p:sldId id="374" r:id="rId10"/>
    <p:sldId id="400" r:id="rId11"/>
    <p:sldId id="381" r:id="rId12"/>
    <p:sldId id="397" r:id="rId13"/>
    <p:sldId id="416" r:id="rId14"/>
    <p:sldId id="415" r:id="rId15"/>
    <p:sldId id="419" r:id="rId16"/>
    <p:sldId id="421" r:id="rId17"/>
  </p:sldIdLst>
  <p:sldSz cx="12192000" cy="6858000"/>
  <p:notesSz cx="6858000" cy="9144000"/>
  <p:embeddedFontLst>
    <p:embeddedFont>
      <p:font typeface=".VnAristote" panose="020B7200000000000000" pitchFamily="34" charset="0"/>
      <p:regular r:id="rId19"/>
    </p:embeddedFont>
    <p:embeddedFont>
      <p:font typeface="Calibri" panose="020F0502020204030204" pitchFamily="34" charset="0"/>
      <p:regular r:id="rId20"/>
      <p:bold r:id="rId21"/>
      <p:italic r:id="rId22"/>
      <p:boldItalic r:id="rId23"/>
    </p:embeddedFont>
    <p:embeddedFont>
      <p:font typeface="Calibri Light" panose="020F0302020204030204" pitchFamily="34" charset="0"/>
      <p:regular r:id="rId24"/>
      <p:italic r:id="rId25"/>
    </p:embeddedFont>
    <p:embeddedFont>
      <p:font typeface="Cambria" panose="02040503050406030204" pitchFamily="18" charset="0"/>
      <p:regular r:id="rId26"/>
      <p:bold r:id="rId27"/>
      <p:italic r:id="rId28"/>
      <p:boldItalic r:id="rId29"/>
    </p:embeddedFont>
    <p:embeddedFont>
      <p:font typeface="HP001" panose="020B0604020202020204" charset="0"/>
      <p:regular r:id="rId30"/>
    </p:embeddedFont>
    <p:embeddedFont>
      <p:font typeface="HP001 4 hàng" panose="020B0603050302020204" pitchFamily="34" charset="0"/>
      <p:regular r:id="rId31"/>
      <p:bold r:id="rId32"/>
    </p:embeddedFont>
    <p:embeddedFont>
      <p:font typeface="HP001 4H" panose="020B0603050302020204" pitchFamily="34" charset="0"/>
      <p:regular r:id="rId33"/>
      <p:bold r:id="rId34"/>
    </p:embeddedFont>
    <p:embeddedFont>
      <p:font typeface="HP001 5 hàng 1 ô ly" panose="020B0603050302020204" pitchFamily="34" charset="0"/>
      <p:bold r:id="rId35"/>
    </p:embeddedFont>
    <p:embeddedFont>
      <p:font typeface="HP001 5H" panose="020B0603050302020204" pitchFamily="34" charset="0"/>
      <p:regular r:id="rId36"/>
      <p:bold r:id="rId37"/>
    </p:embeddedFont>
    <p:embeddedFont>
      <p:font typeface="VNI-Times" panose="020B0604020202020204"/>
      <p:regular r:id="rId38"/>
      <p:bold r:id="rId39"/>
      <p:italic r:id="rId40"/>
      <p:boldItalic r:id="rId41"/>
    </p:embeddedFont>
  </p:embeddedFont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0066FF"/>
    <a:srgbClr val="005696"/>
    <a:srgbClr val="FF0000"/>
    <a:srgbClr val="FF0066"/>
    <a:srgbClr val="990099"/>
    <a:srgbClr val="FFFF99"/>
    <a:srgbClr val="006600"/>
    <a:srgbClr val="FFCCFF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247" autoAdjust="0"/>
    <p:restoredTop sz="91313" autoAdjust="0"/>
  </p:normalViewPr>
  <p:slideViewPr>
    <p:cSldViewPr>
      <p:cViewPr varScale="1">
        <p:scale>
          <a:sx n="54" d="100"/>
          <a:sy n="54" d="100"/>
        </p:scale>
        <p:origin x="1100" y="40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notesMaster" Target="notesMasters/notesMaster1.xml"/><Relationship Id="rId26" Type="http://schemas.openxmlformats.org/officeDocument/2006/relationships/font" Target="fonts/font8.fntdata"/><Relationship Id="rId39" Type="http://schemas.openxmlformats.org/officeDocument/2006/relationships/font" Target="fonts/font21.fntdata"/><Relationship Id="rId3" Type="http://schemas.openxmlformats.org/officeDocument/2006/relationships/slide" Target="slides/slide1.xml"/><Relationship Id="rId21" Type="http://schemas.openxmlformats.org/officeDocument/2006/relationships/font" Target="fonts/font3.fntdata"/><Relationship Id="rId34" Type="http://schemas.openxmlformats.org/officeDocument/2006/relationships/font" Target="fonts/font16.fntdata"/><Relationship Id="rId42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font" Target="fonts/font7.fntdata"/><Relationship Id="rId33" Type="http://schemas.openxmlformats.org/officeDocument/2006/relationships/font" Target="fonts/font15.fntdata"/><Relationship Id="rId38" Type="http://schemas.openxmlformats.org/officeDocument/2006/relationships/font" Target="fonts/font20.fntdata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font" Target="fonts/font2.fntdata"/><Relationship Id="rId29" Type="http://schemas.openxmlformats.org/officeDocument/2006/relationships/font" Target="fonts/font11.fntdata"/><Relationship Id="rId41" Type="http://schemas.openxmlformats.org/officeDocument/2006/relationships/font" Target="fonts/font23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font" Target="fonts/font6.fntdata"/><Relationship Id="rId32" Type="http://schemas.openxmlformats.org/officeDocument/2006/relationships/font" Target="fonts/font14.fntdata"/><Relationship Id="rId37" Type="http://schemas.openxmlformats.org/officeDocument/2006/relationships/font" Target="fonts/font19.fntdata"/><Relationship Id="rId40" Type="http://schemas.openxmlformats.org/officeDocument/2006/relationships/font" Target="fonts/font22.fntdata"/><Relationship Id="rId45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font" Target="fonts/font5.fntdata"/><Relationship Id="rId28" Type="http://schemas.openxmlformats.org/officeDocument/2006/relationships/font" Target="fonts/font10.fntdata"/><Relationship Id="rId36" Type="http://schemas.openxmlformats.org/officeDocument/2006/relationships/font" Target="fonts/font18.fntdata"/><Relationship Id="rId10" Type="http://schemas.openxmlformats.org/officeDocument/2006/relationships/slide" Target="slides/slide8.xml"/><Relationship Id="rId19" Type="http://schemas.openxmlformats.org/officeDocument/2006/relationships/font" Target="fonts/font1.fntdata"/><Relationship Id="rId31" Type="http://schemas.openxmlformats.org/officeDocument/2006/relationships/font" Target="fonts/font13.fntdata"/><Relationship Id="rId44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font" Target="fonts/font4.fntdata"/><Relationship Id="rId27" Type="http://schemas.openxmlformats.org/officeDocument/2006/relationships/font" Target="fonts/font9.fntdata"/><Relationship Id="rId30" Type="http://schemas.openxmlformats.org/officeDocument/2006/relationships/font" Target="fonts/font12.fntdata"/><Relationship Id="rId35" Type="http://schemas.openxmlformats.org/officeDocument/2006/relationships/font" Target="fonts/font17.fntdata"/><Relationship Id="rId43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ơi giữ chỗ cho Đầu trang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Nơi giữ chỗ cho Ngày tháng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fld id="{A17F829F-A3E9-4440-94A6-0A8C70D21960}" type="datetimeFigureOut">
              <a:rPr lang="en-US"/>
              <a:pPr>
                <a:defRPr/>
              </a:pPr>
              <a:t>4/23/2022</a:t>
            </a:fld>
            <a:endParaRPr lang="en-US"/>
          </a:p>
        </p:txBody>
      </p:sp>
      <p:sp>
        <p:nvSpPr>
          <p:cNvPr id="4" name="Nơi giữ chỗ cho Hình ảnh của Bản chiếu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ơi giữ chỗ cho Ghi chú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vi-VN" noProof="0"/>
              <a:t>Bấm &amp; sửa kiểu tiêu đề</a:t>
            </a:r>
          </a:p>
          <a:p>
            <a:pPr lvl="1"/>
            <a:r>
              <a:rPr lang="vi-VN" noProof="0"/>
              <a:t>Mức hai</a:t>
            </a:r>
          </a:p>
          <a:p>
            <a:pPr lvl="2"/>
            <a:r>
              <a:rPr lang="vi-VN" noProof="0"/>
              <a:t>Mức ba</a:t>
            </a:r>
          </a:p>
          <a:p>
            <a:pPr lvl="3"/>
            <a:r>
              <a:rPr lang="vi-VN" noProof="0"/>
              <a:t>Mức bốn</a:t>
            </a:r>
          </a:p>
          <a:p>
            <a:pPr lvl="4"/>
            <a:r>
              <a:rPr lang="vi-VN" noProof="0"/>
              <a:t>Mức năm</a:t>
            </a:r>
            <a:endParaRPr lang="en-US" noProof="0"/>
          </a:p>
        </p:txBody>
      </p:sp>
      <p:sp>
        <p:nvSpPr>
          <p:cNvPr id="6" name="Nơi giữ chỗ cho Chân trang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Nơi giữ chỗ cho Số hiệu Bản chiế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fld id="{4F56F91D-935B-49BD-B146-8702E0FB09D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659781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Arial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Arial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Arial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Arial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F56F91D-935B-49BD-B146-8702E0FB09DD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331865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685800" y="1143000"/>
            <a:ext cx="5486400" cy="30861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315" name="Notes Placeholder 2"/>
          <p:cNvSpPr>
            <a:spLocks noGrp="1"/>
          </p:cNvSpPr>
          <p:nvPr>
            <p:ph type="body" idx="1"/>
          </p:nvPr>
        </p:nvSpPr>
        <p:spPr bwMode="auto">
          <a:xfrm>
            <a:off x="685800" y="4400550"/>
            <a:ext cx="5486400" cy="36004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vi-VN"/>
          </a:p>
        </p:txBody>
      </p:sp>
      <p:sp>
        <p:nvSpPr>
          <p:cNvPr id="13316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/>
            <a:fld id="{EDACE217-A5CA-4166-9639-BC4788651A99}" type="slidenum">
              <a:rPr lang="en-US" sz="1200">
                <a:latin typeface=".VnAristote" pitchFamily="34" charset="0"/>
              </a:rPr>
              <a:pPr algn="r"/>
              <a:t>12</a:t>
            </a:fld>
            <a:endParaRPr lang="en-US" sz="1200">
              <a:latin typeface=".VnAristote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êu đề bản chiế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iêu đề phụ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Nơi giữ chỗ cho Ngày tháng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Nơi giữ chỗ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Nơi giữ chỗ cho Số hiệu Bản chiế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1BFD33-4D49-4C9F-A434-61F629CE326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94444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êu đề và Văn bản dọ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Nơi giữ chỗ cho Văn bản Dọc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Nơi giữ chỗ cho Ngày tháng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Nơi giữ chỗ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Nơi giữ chỗ cho Số hiệu Bản chiế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7231E2-13D5-4335-90D2-9E7D5076A82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32055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êu đề dọc và Văn bả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Dọc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Nơi giữ chỗ cho Văn bản Dọc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Nơi giữ chỗ cho Ngày tháng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Nơi giữ chỗ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Nơi giữ chỗ cho Số hiệu Bản chiế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7D423C-32E3-4AB1-8FFC-5ABE0268D77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967044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09600" y="274639"/>
            <a:ext cx="10972800" cy="58515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Nơi giữ chỗ cho Ngày tháng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Nơi giữ chỗ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Nơi giữ chỗ cho Số hiệu Bản chiế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8F6771-5617-488B-8EF8-038F5470ABB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41653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609600" y="1600201"/>
            <a:ext cx="10972800" cy="4525963"/>
          </a:xfrm>
        </p:spPr>
        <p:txBody>
          <a:bodyPr/>
          <a:lstStyle/>
          <a:p>
            <a:pPr lvl="0"/>
            <a:r>
              <a:rPr lang="en-US" noProof="0"/>
              <a:t>Click icon to add table</a:t>
            </a:r>
          </a:p>
        </p:txBody>
      </p:sp>
      <p:sp>
        <p:nvSpPr>
          <p:cNvPr id="4" name="Nơi giữ chỗ cho Ngày tháng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Nơi giữ chỗ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Nơi giữ chỗ cho Số hiệu Bản chiế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447B5A-8B47-4767-86D7-E035C230D64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557153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4/23/2022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76074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4/23/2022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934814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4/23/2022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285454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4/23/2022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080271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4/23/2022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62909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4/23/2022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67548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êu đề và Nộ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Nơi giữ chỗ cho Nội dung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Nơi giữ chỗ cho Ngày tháng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Nơi giữ chỗ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Nơi giữ chỗ cho Số hiệu Bản chiế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EF953D-6796-41F2-8AB6-1D0E67FA25D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547540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4/23/2022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560558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4/23/2022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894562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4/23/2022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913278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4/23/2022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507058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4/23/2022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77429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Đầu trang của Phầ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Nơi giữ chỗ cho Văn bản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Nơi giữ chỗ cho Ngày tháng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Nơi giữ chỗ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Nơi giữ chỗ cho Số hiệu Bản chiế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37E72C-3BDF-48B3-932B-21167C78CDA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39152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Hai Nộ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Nơi giữ chỗ cho Nội dung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Nơi giữ chỗ cho Nội dung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Nơi giữ chỗ cho Ngày tháng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Nơi giữ chỗ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Nơi giữ chỗ cho Số hiệu Bản chiế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7D348C-D12D-4486-9D2F-8F5F43A09A6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09237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hép so sán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Nơi giữ chỗ cho Văn bản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Nơi giữ chỗ cho Nội dung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Nơi giữ chỗ cho Văn bản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Nơi giữ chỗ cho Nội dung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Nơi giữ chỗ cho Ngày tháng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Nơi giữ chỗ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Nơi giữ chỗ cho Số hiệu Bản chiế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05E72A-882D-44CA-8123-F40FB52DBDE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31002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hỉ Tiêu đ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Nơi giữ chỗ cho Ngày tháng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Nơi giữ chỗ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Nơi giữ chỗ cho Số hiệu Bản chiế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2E29C4-B87C-4ACB-8589-9622A85DFAF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15678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rố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ơi giữ chỗ cho Ngày tháng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Nơi giữ chỗ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Nơi giữ chỗ cho Số hiệu Bản chiế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25D9AE-6DF9-40BD-AD43-4DB744C7A60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50005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Nội dung với Phụ đ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Nơi giữ chỗ cho Nội dung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Nơi giữ chỗ cho Văn bản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Nơi giữ chỗ cho Ngày tháng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Nơi giữ chỗ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Nơi giữ chỗ cho Số hiệu Bản chiế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BCCA00-A111-40AE-8E01-2F8784A44A8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53810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Ảnh với Phụ đ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Nơi giữ chỗ cho Hình ảnh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4" name="Nơi giữ chỗ cho Văn bản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Nơi giữ chỗ cho Ngày tháng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Nơi giữ chỗ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Nơi giữ chỗ cho Số hiệu Bản chiế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10C8C7-88E5-431A-A56A-1D58E3EA717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30089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Nơi giữ chỗ cho Tiêu đề 1"/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vi-VN"/>
              <a:t>Bấm &amp; sửa kiểu tiêu đề</a:t>
            </a:r>
            <a:endParaRPr lang="en-US"/>
          </a:p>
        </p:txBody>
      </p:sp>
      <p:sp>
        <p:nvSpPr>
          <p:cNvPr id="1027" name="Nơi giữ chỗ cho Văn bản 2"/>
          <p:cNvSpPr>
            <a:spLocks noGrp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vi-VN"/>
              <a:t>Bấm &amp; sửa kiểu tiêu đề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Nơi giữ chỗ cho Ngày tháng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hangingPunct="1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Nơi giữ chỗ cho Chân trang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hangingPunct="1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Nơi giữ chỗ cho Số hiệu Bản chiếu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fld id="{D555F1CD-7C7C-4380-A892-50302B9F763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2" r:id="rId1"/>
    <p:sldLayoutId id="2147483843" r:id="rId2"/>
    <p:sldLayoutId id="2147483844" r:id="rId3"/>
    <p:sldLayoutId id="2147483845" r:id="rId4"/>
    <p:sldLayoutId id="2147483846" r:id="rId5"/>
    <p:sldLayoutId id="2147483847" r:id="rId6"/>
    <p:sldLayoutId id="2147483848" r:id="rId7"/>
    <p:sldLayoutId id="2147483849" r:id="rId8"/>
    <p:sldLayoutId id="2147483850" r:id="rId9"/>
    <p:sldLayoutId id="2147483851" r:id="rId10"/>
    <p:sldLayoutId id="2147483852" r:id="rId11"/>
    <p:sldLayoutId id="2147483853" r:id="rId12"/>
    <p:sldLayoutId id="2147483854" r:id="rId13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A1C593-65D0-4073-BCC9-577B9352EA97}" type="datetimeFigureOut">
              <a:rPr lang="en-US" smtClean="0"/>
              <a:t>4/23/2022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84302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6" r:id="rId1"/>
    <p:sldLayoutId id="2147483857" r:id="rId2"/>
    <p:sldLayoutId id="2147483858" r:id="rId3"/>
    <p:sldLayoutId id="2147483859" r:id="rId4"/>
    <p:sldLayoutId id="2147483860" r:id="rId5"/>
    <p:sldLayoutId id="2147483861" r:id="rId6"/>
    <p:sldLayoutId id="2147483862" r:id="rId7"/>
    <p:sldLayoutId id="2147483863" r:id="rId8"/>
    <p:sldLayoutId id="2147483864" r:id="rId9"/>
    <p:sldLayoutId id="2147483865" r:id="rId10"/>
    <p:sldLayoutId id="2147483866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7" Type="http://schemas.openxmlformats.org/officeDocument/2006/relationships/image" Target="../media/image6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0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emf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8A30FB06-489D-4DAB-842C-29D606790435}"/>
              </a:ext>
            </a:extLst>
          </p:cNvPr>
          <p:cNvGrpSpPr/>
          <p:nvPr/>
        </p:nvGrpSpPr>
        <p:grpSpPr>
          <a:xfrm>
            <a:off x="2146018" y="930819"/>
            <a:ext cx="7879644" cy="5242106"/>
            <a:chOff x="2156178" y="2103034"/>
            <a:chExt cx="7879644" cy="5242106"/>
          </a:xfrm>
        </p:grpSpPr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1A31E615-37C6-4327-91C7-AB9CCEEF806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156178" y="2103034"/>
              <a:ext cx="7879644" cy="5242106"/>
            </a:xfrm>
            <a:prstGeom prst="rect">
              <a:avLst/>
            </a:prstGeom>
          </p:spPr>
        </p:pic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69F22094-D239-4432-BD24-3C8887FE899C}"/>
                </a:ext>
              </a:extLst>
            </p:cNvPr>
            <p:cNvSpPr txBox="1"/>
            <p:nvPr/>
          </p:nvSpPr>
          <p:spPr>
            <a:xfrm>
              <a:off x="3655083" y="3966673"/>
              <a:ext cx="5316455" cy="1902316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19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srgbClr val="70AD47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ÔN CHỮ HOA</a:t>
              </a:r>
              <a:r>
                <a:rPr kumimoji="0" lang="en-US" sz="4800" b="1" i="0" u="none" strike="noStrike" kern="1200" cap="none" spc="0" normalizeH="0" baseline="0" noProof="0">
                  <a:ln>
                    <a:noFill/>
                  </a:ln>
                  <a:solidFill>
                    <a:srgbClr val="70AD47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: </a:t>
              </a:r>
              <a:r>
                <a:rPr kumimoji="0" lang="en-US" sz="6000" b="1" i="0" u="none" strike="noStrike" kern="1200" cap="none" spc="0" normalizeH="0" baseline="0" noProof="0">
                  <a:ln>
                    <a:noFill/>
                  </a:ln>
                  <a:solidFill>
                    <a:srgbClr val="70AD47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HP001 4 hàng" panose="020B0603050302020204" pitchFamily="34" charset="0"/>
                  <a:ea typeface="+mn-ea"/>
                  <a:cs typeface="+mn-cs"/>
                </a:rPr>
                <a:t> V</a:t>
              </a:r>
              <a:endPara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srgbClr val="70AD4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HP001 4 hàng" panose="020B0603050302020204" pitchFamily="34" charset="0"/>
                <a:ea typeface="+mn-ea"/>
                <a:cs typeface="+mn-cs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19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70AD4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</p:txBody>
        </p:sp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id="{BAFFDF94-F6D9-468E-9542-7968DF5B4D1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308013" y="2615598"/>
              <a:ext cx="3596294" cy="853268"/>
            </a:xfrm>
            <a:prstGeom prst="rect">
              <a:avLst/>
            </a:prstGeom>
          </p:spPr>
        </p:pic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830AB0ED-660B-4572-A1A5-739F1782566B}"/>
                </a:ext>
              </a:extLst>
            </p:cNvPr>
            <p:cNvSpPr txBox="1"/>
            <p:nvPr/>
          </p:nvSpPr>
          <p:spPr>
            <a:xfrm>
              <a:off x="4921893" y="2741402"/>
              <a:ext cx="2368534" cy="615553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ED7D31">
                      <a:lumMod val="50000"/>
                    </a:srgb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TẬP VIẾT</a:t>
              </a:r>
            </a:p>
          </p:txBody>
        </p:sp>
      </p:grpSp>
      <p:pic>
        <p:nvPicPr>
          <p:cNvPr id="13" name="Picture 12">
            <a:extLst>
              <a:ext uri="{FF2B5EF4-FFF2-40B4-BE49-F238E27FC236}">
                <a16:creationId xmlns:a16="http://schemas.microsoft.com/office/drawing/2014/main" id="{8BBF6EBD-27D1-4BB2-A077-F677EC8132FA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240" y="199385"/>
            <a:ext cx="2057400" cy="5303433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56B2FC77-A32C-400C-A08A-7EBB808D9C6C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9870" y="2932479"/>
            <a:ext cx="4069644" cy="3554240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5BF3FAE5-B532-41BA-9D18-3D1A4D3C1B3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431203" y="770431"/>
            <a:ext cx="598311" cy="587022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5E4E18C5-F4F8-43E4-BB6C-405B4F382A3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2640825">
            <a:off x="1321552" y="5716178"/>
            <a:ext cx="1111380" cy="1090410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BCC8876F-153D-4CD1-B4C1-BB0FB5C7AB5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20806844">
            <a:off x="9264705" y="346266"/>
            <a:ext cx="1825909" cy="1791457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B1840D1B-370F-4C06-A86F-763293F8CD9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1629158">
            <a:off x="10227629" y="6161544"/>
            <a:ext cx="518668" cy="508882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E24777A4-5717-4B3F-A48D-3684E31BAAF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1629158">
            <a:off x="-143017" y="4662310"/>
            <a:ext cx="518668" cy="5088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0530015"/>
      </p:ext>
    </p:extLst>
  </p:cSld>
  <p:clrMapOvr>
    <a:masterClrMapping/>
  </p:clrMapOvr>
  <p:transition spd="slow">
    <p:push dir="u"/>
  </p:transition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2" fill="hold" nodeType="withEffect" p14:presetBounceEnd="62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2000">
                                          <p:cBhvr additive="base">
                                            <p:cTn id="7" dur="1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2000">
                                          <p:cBhvr additive="base">
                                            <p:cTn id="8" dur="1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12" fill="hold" nodeType="withEffect" p14:presetBounceEnd="62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2000">
                                          <p:cBhvr additive="base">
                                            <p:cTn id="11" dur="1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2000">
                                          <p:cBhvr additive="base">
                                            <p:cTn id="12" dur="1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12" fill="hold" nodeType="withEffect" p14:presetBounceEnd="62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2000">
                                          <p:cBhvr additive="base">
                                            <p:cTn id="15" dur="15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2000">
                                          <p:cBhvr additive="base">
                                            <p:cTn id="16" dur="15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12" fill="hold" nodeType="withEffect" p14:presetBounceEnd="62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2000">
                                          <p:cBhvr additive="base">
                                            <p:cTn id="19" dur="15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2000">
                                          <p:cBhvr additive="base">
                                            <p:cTn id="20" dur="15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1" presetID="2" presetClass="entr" presetSubtype="6" fill="hold" nodeType="withEffect" p14:presetBounceEnd="62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2000">
                                          <p:cBhvr additive="base">
                                            <p:cTn id="23" dur="1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2000">
                                          <p:cBhvr additive="base">
                                            <p:cTn id="24" dur="1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5" presetID="2" presetClass="entr" presetSubtype="6" fill="hold" nodeType="withEffect" p14:presetBounceEnd="62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2000">
                                          <p:cBhvr additive="base">
                                            <p:cTn id="27" dur="15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2000">
                                          <p:cBhvr additive="base">
                                            <p:cTn id="28" dur="15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9" presetID="2" presetClass="entr" presetSubtype="6" fill="hold" nodeType="withEffect" p14:presetBounceEnd="62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2000">
                                          <p:cBhvr additive="base">
                                            <p:cTn id="31" dur="15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2000">
                                          <p:cBhvr additive="base">
                                            <p:cTn id="32" dur="15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3" presetID="2" presetClass="entr" presetSubtype="4" fill="hold" nodeType="withEffect" p14:presetBounceEnd="62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2000">
                                          <p:cBhvr additive="base">
                                            <p:cTn id="35" dur="1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2000">
                                          <p:cBhvr additive="base">
                                            <p:cTn id="36" dur="1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1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1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1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1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15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15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1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9" dur="15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0" dur="15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1" presetID="2" presetClass="entr" presetSubtype="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3" dur="1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4" dur="1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5" presetID="2" presetClass="entr" presetSubtype="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7" dur="15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8" dur="15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9" presetID="2" presetClass="entr" presetSubtype="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1" dur="15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2" dur="15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3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5" dur="1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6" dur="1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203" name="Group 11"/>
          <p:cNvGraphicFramePr>
            <a:graphicFrameLocks noGrp="1"/>
          </p:cNvGraphicFramePr>
          <p:nvPr/>
        </p:nvGraphicFramePr>
        <p:xfrm>
          <a:off x="1692275" y="2532063"/>
          <a:ext cx="8807446" cy="1511300"/>
        </p:xfrm>
        <a:graphic>
          <a:graphicData uri="http://schemas.openxmlformats.org/drawingml/2006/table">
            <a:tbl>
              <a:tblPr/>
              <a:tblGrid>
                <a:gridCol w="5863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6101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1725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8772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9053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587724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58632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58632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58632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586320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586320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586320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586320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  <a:gridCol w="586320">
                  <a:extLst>
                    <a:ext uri="{9D8B030D-6E8A-4147-A177-3AD203B41FA5}">
                      <a16:colId xmlns:a16="http://schemas.microsoft.com/office/drawing/2014/main" val="20013"/>
                    </a:ext>
                  </a:extLst>
                </a:gridCol>
                <a:gridCol w="586320">
                  <a:extLst>
                    <a:ext uri="{9D8B030D-6E8A-4147-A177-3AD203B41FA5}">
                      <a16:colId xmlns:a16="http://schemas.microsoft.com/office/drawing/2014/main" val="20014"/>
                    </a:ext>
                  </a:extLst>
                </a:gridCol>
              </a:tblGrid>
              <a:tr h="2286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809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841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825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825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825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825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841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16532" name="Rectangle 104"/>
          <p:cNvSpPr>
            <a:spLocks noChangeArrowheads="1"/>
          </p:cNvSpPr>
          <p:nvPr/>
        </p:nvSpPr>
        <p:spPr bwMode="auto">
          <a:xfrm>
            <a:off x="3215366" y="2636913"/>
            <a:ext cx="4536819" cy="9294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1" hangingPunct="1">
              <a:lnSpc>
                <a:spcPct val="180000"/>
              </a:lnSpc>
              <a:spcBef>
                <a:spcPct val="50000"/>
              </a:spcBef>
            </a:pPr>
            <a:r>
              <a:rPr lang="en-US" sz="3400" b="1" dirty="0" err="1">
                <a:solidFill>
                  <a:srgbClr val="FF0000"/>
                </a:solidFill>
                <a:latin typeface="HP001 4 hàng" charset="0"/>
              </a:rPr>
              <a:t>Vỗ</a:t>
            </a:r>
            <a:r>
              <a:rPr lang="en-US" sz="3400" b="1" dirty="0">
                <a:solidFill>
                  <a:srgbClr val="FF0000"/>
                </a:solidFill>
                <a:latin typeface="HP001 4 hàng" charset="0"/>
              </a:rPr>
              <a:t> </a:t>
            </a:r>
            <a:r>
              <a:rPr lang="en-US" sz="3400" b="1" dirty="0" err="1">
                <a:solidFill>
                  <a:srgbClr val="FF0000"/>
                </a:solidFill>
                <a:latin typeface="HP001 4 hàng" charset="0"/>
              </a:rPr>
              <a:t>tay</a:t>
            </a:r>
            <a:r>
              <a:rPr lang="en-US" sz="3400" b="1" dirty="0">
                <a:solidFill>
                  <a:srgbClr val="FF0000"/>
                </a:solidFill>
                <a:latin typeface="HP001 4 hàng" charset="0"/>
              </a:rPr>
              <a:t> </a:t>
            </a:r>
            <a:r>
              <a:rPr lang="en-US" sz="3400" b="1" dirty="0" err="1">
                <a:solidFill>
                  <a:srgbClr val="FF0000"/>
                </a:solidFill>
                <a:latin typeface="HP001 4 hàng" charset="0"/>
              </a:rPr>
              <a:t>cần</a:t>
            </a:r>
            <a:r>
              <a:rPr lang="en-US" sz="3400" b="1" dirty="0">
                <a:solidFill>
                  <a:srgbClr val="FF0000"/>
                </a:solidFill>
                <a:latin typeface="HP001 4 hàng" charset="0"/>
              </a:rPr>
              <a:t> </a:t>
            </a:r>
            <a:r>
              <a:rPr lang="en-US" sz="3400" b="1" dirty="0" err="1">
                <a:solidFill>
                  <a:srgbClr val="FF0000"/>
                </a:solidFill>
                <a:latin typeface="HP001 4 hàng" charset="0"/>
              </a:rPr>
              <a:t>nhiều</a:t>
            </a:r>
            <a:r>
              <a:rPr lang="en-US" sz="3400" b="1" dirty="0">
                <a:solidFill>
                  <a:srgbClr val="FF0000"/>
                </a:solidFill>
                <a:latin typeface="HP001 4 hàng" charset="0"/>
              </a:rPr>
              <a:t> </a:t>
            </a:r>
            <a:r>
              <a:rPr lang="en-US" sz="3400" b="1" dirty="0" err="1">
                <a:solidFill>
                  <a:srgbClr val="FF0000"/>
                </a:solidFill>
                <a:latin typeface="HP001 4 hàng" charset="0"/>
              </a:rPr>
              <a:t>ngón</a:t>
            </a:r>
            <a:endParaRPr lang="en-US" sz="3400" b="1" dirty="0">
              <a:solidFill>
                <a:srgbClr val="FF0000"/>
              </a:solidFill>
              <a:latin typeface="HP001 4 hàng" charset="0"/>
            </a:endParaRPr>
          </a:p>
        </p:txBody>
      </p:sp>
      <p:sp>
        <p:nvSpPr>
          <p:cNvPr id="16533" name="Rectangle 104"/>
          <p:cNvSpPr>
            <a:spLocks noChangeArrowheads="1"/>
          </p:cNvSpPr>
          <p:nvPr/>
        </p:nvSpPr>
        <p:spPr bwMode="auto">
          <a:xfrm>
            <a:off x="3143673" y="3387726"/>
            <a:ext cx="7215187" cy="8802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 hangingPunct="1">
              <a:lnSpc>
                <a:spcPct val="180000"/>
              </a:lnSpc>
              <a:spcBef>
                <a:spcPct val="50000"/>
              </a:spcBef>
            </a:pPr>
            <a:r>
              <a:rPr lang="en-US" sz="3200" b="1" dirty="0" err="1">
                <a:solidFill>
                  <a:srgbClr val="FF0000"/>
                </a:solidFill>
                <a:latin typeface="HP001 4 hàng" charset="0"/>
              </a:rPr>
              <a:t>Bàn</a:t>
            </a:r>
            <a:r>
              <a:rPr lang="en-US" sz="3200" b="1" dirty="0">
                <a:solidFill>
                  <a:srgbClr val="FF0000"/>
                </a:solidFill>
                <a:latin typeface="HP001 4 hàng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HP001 4 hàng" charset="0"/>
              </a:rPr>
              <a:t>kĩ</a:t>
            </a:r>
            <a:r>
              <a:rPr lang="en-US" sz="3200" b="1" dirty="0">
                <a:solidFill>
                  <a:srgbClr val="FF0000"/>
                </a:solidFill>
                <a:latin typeface="HP001 4 hàng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HP001 4 hàng" charset="0"/>
              </a:rPr>
              <a:t>cần</a:t>
            </a:r>
            <a:r>
              <a:rPr lang="en-US" sz="3200" b="1" dirty="0">
                <a:solidFill>
                  <a:srgbClr val="FF0000"/>
                </a:solidFill>
                <a:latin typeface="HP001 4 hàng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HP001 4 hàng" charset="0"/>
              </a:rPr>
              <a:t>nhiều</a:t>
            </a:r>
            <a:r>
              <a:rPr lang="en-US" sz="3200" b="1" dirty="0">
                <a:solidFill>
                  <a:srgbClr val="FF0000"/>
                </a:solidFill>
                <a:latin typeface="HP001 4 hàng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HP001 4 hàng" charset="0"/>
              </a:rPr>
              <a:t>người</a:t>
            </a:r>
            <a:endParaRPr lang="en-US" sz="3200" b="1" dirty="0">
              <a:solidFill>
                <a:srgbClr val="FF0000"/>
              </a:solidFill>
              <a:latin typeface="HP001 4 hàng" charset="0"/>
            </a:endParaRPr>
          </a:p>
        </p:txBody>
      </p:sp>
      <p:sp>
        <p:nvSpPr>
          <p:cNvPr id="12" name="Rectangle 15"/>
          <p:cNvSpPr>
            <a:spLocks noChangeArrowheads="1"/>
          </p:cNvSpPr>
          <p:nvPr/>
        </p:nvSpPr>
        <p:spPr bwMode="auto">
          <a:xfrm>
            <a:off x="1524000" y="4581129"/>
            <a:ext cx="9144000" cy="1307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indent="457200" algn="just" eaLnBrk="1" hangingPunct="1">
              <a:lnSpc>
                <a:spcPct val="150000"/>
              </a:lnSpc>
              <a:spcBef>
                <a:spcPct val="50000"/>
              </a:spcBef>
            </a:pP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Nộ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dung: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Vỗ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tay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cần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vỗ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nhiều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ngón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mới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vỗ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vang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;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muốn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ý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kiến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hay,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đúng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cần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nhiều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bàn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bạc</a:t>
            </a:r>
            <a:endParaRPr 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Rectangle 6"/>
          <p:cNvSpPr>
            <a:spLocks noChangeArrowheads="1"/>
          </p:cNvSpPr>
          <p:nvPr/>
        </p:nvSpPr>
        <p:spPr bwMode="auto">
          <a:xfrm>
            <a:off x="1524000" y="4656038"/>
            <a:ext cx="9144000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indent="457200" algn="just" eaLnBrk="1" hangingPunct="1"/>
            <a:r>
              <a:rPr lang="en-US" sz="3200" b="1" dirty="0">
                <a:solidFill>
                  <a:srgbClr val="990099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3200" b="1" dirty="0" err="1">
                <a:solidFill>
                  <a:srgbClr val="990099"/>
                </a:solidFill>
                <a:latin typeface="Times New Roman" pitchFamily="18" charset="0"/>
                <a:cs typeface="Times New Roman" pitchFamily="18" charset="0"/>
              </a:rPr>
              <a:t>Nội</a:t>
            </a:r>
            <a:r>
              <a:rPr lang="en-US" sz="3200" b="1" dirty="0">
                <a:solidFill>
                  <a:srgbClr val="990099"/>
                </a:solidFill>
                <a:latin typeface="Times New Roman" pitchFamily="18" charset="0"/>
                <a:cs typeface="Times New Roman" pitchFamily="18" charset="0"/>
              </a:rPr>
              <a:t> dung </a:t>
            </a:r>
            <a:r>
              <a:rPr lang="en-US" sz="3200" b="1" dirty="0" err="1">
                <a:solidFill>
                  <a:srgbClr val="990099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200" b="1" dirty="0">
                <a:solidFill>
                  <a:srgbClr val="99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990099"/>
                </a:solidFill>
                <a:latin typeface="Times New Roman" pitchFamily="18" charset="0"/>
                <a:cs typeface="Times New Roman" pitchFamily="18" charset="0"/>
              </a:rPr>
              <a:t>ứng</a:t>
            </a:r>
            <a:r>
              <a:rPr lang="en-US" sz="3200" b="1" dirty="0">
                <a:solidFill>
                  <a:srgbClr val="99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990099"/>
                </a:solidFill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sz="3200" b="1" dirty="0">
                <a:solidFill>
                  <a:srgbClr val="99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990099"/>
                </a:solidFill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3200" b="1" dirty="0">
                <a:solidFill>
                  <a:srgbClr val="99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990099"/>
                </a:solidFill>
                <a:latin typeface="Times New Roman" pitchFamily="18" charset="0"/>
                <a:cs typeface="Times New Roman" pitchFamily="18" charset="0"/>
              </a:rPr>
              <a:t>giúp</a:t>
            </a:r>
            <a:r>
              <a:rPr lang="en-US" sz="3200" b="1" dirty="0">
                <a:solidFill>
                  <a:srgbClr val="99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990099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3200" b="1" dirty="0">
                <a:solidFill>
                  <a:srgbClr val="99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990099"/>
                </a:solidFill>
                <a:latin typeface="Times New Roman" pitchFamily="18" charset="0"/>
                <a:cs typeface="Times New Roman" pitchFamily="18" charset="0"/>
              </a:rPr>
              <a:t>hiểu</a:t>
            </a:r>
            <a:r>
              <a:rPr lang="en-US" sz="3200" b="1" dirty="0">
                <a:solidFill>
                  <a:srgbClr val="99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990099"/>
                </a:solidFill>
                <a:latin typeface="Times New Roman" pitchFamily="18" charset="0"/>
                <a:cs typeface="Times New Roman" pitchFamily="18" charset="0"/>
              </a:rPr>
              <a:t>điều</a:t>
            </a:r>
            <a:r>
              <a:rPr lang="en-US" sz="3200" b="1" dirty="0">
                <a:solidFill>
                  <a:srgbClr val="99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990099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3200" b="1" dirty="0">
                <a:solidFill>
                  <a:srgbClr val="990099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16536" name="Text Box 2"/>
          <p:cNvSpPr txBox="1">
            <a:spLocks noChangeArrowheads="1"/>
          </p:cNvSpPr>
          <p:nvPr/>
        </p:nvSpPr>
        <p:spPr bwMode="auto">
          <a:xfrm>
            <a:off x="1524000" y="1546225"/>
            <a:ext cx="67818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600" b="1" dirty="0">
                <a:solidFill>
                  <a:srgbClr val="000099"/>
                </a:solidFill>
                <a:latin typeface="VNI-Times" pitchFamily="2" charset="0"/>
              </a:rPr>
              <a:t>c) </a:t>
            </a:r>
            <a:r>
              <a:rPr lang="en-US" sz="3600" b="1" dirty="0" err="1">
                <a:solidFill>
                  <a:srgbClr val="000099"/>
                </a:solidFill>
                <a:latin typeface="VNI-Times" pitchFamily="2" charset="0"/>
              </a:rPr>
              <a:t>Vieát</a:t>
            </a:r>
            <a:r>
              <a:rPr lang="en-US" sz="3600" b="1" dirty="0">
                <a:solidFill>
                  <a:srgbClr val="000099"/>
                </a:solidFill>
                <a:latin typeface="VNI-Times" pitchFamily="2" charset="0"/>
              </a:rPr>
              <a:t> </a:t>
            </a:r>
            <a:r>
              <a:rPr lang="en-US" sz="3600" b="1" dirty="0" err="1">
                <a:solidFill>
                  <a:srgbClr val="000099"/>
                </a:solidFill>
                <a:latin typeface="VNI-Times" pitchFamily="2" charset="0"/>
              </a:rPr>
              <a:t>caâu</a:t>
            </a:r>
            <a:r>
              <a:rPr lang="en-US" sz="3600" b="1" dirty="0">
                <a:solidFill>
                  <a:srgbClr val="000099"/>
                </a:solidFill>
                <a:latin typeface="VNI-Times" pitchFamily="2" charset="0"/>
              </a:rPr>
              <a:t> </a:t>
            </a:r>
            <a:r>
              <a:rPr lang="en-US" sz="3600" b="1" dirty="0" err="1">
                <a:solidFill>
                  <a:srgbClr val="000099"/>
                </a:solidFill>
                <a:latin typeface="VNI-Times" pitchFamily="2" charset="0"/>
              </a:rPr>
              <a:t>öùng</a:t>
            </a:r>
            <a:r>
              <a:rPr lang="en-US" sz="3600" b="1" dirty="0">
                <a:solidFill>
                  <a:srgbClr val="000099"/>
                </a:solidFill>
                <a:latin typeface="VNI-Times" pitchFamily="2" charset="0"/>
              </a:rPr>
              <a:t> </a:t>
            </a:r>
            <a:r>
              <a:rPr lang="en-US" sz="3600" b="1" dirty="0" err="1">
                <a:solidFill>
                  <a:srgbClr val="000099"/>
                </a:solidFill>
                <a:latin typeface="VNI-Times" pitchFamily="2" charset="0"/>
              </a:rPr>
              <a:t>duïng</a:t>
            </a:r>
            <a:r>
              <a:rPr lang="en-US" sz="3600" b="1" dirty="0">
                <a:solidFill>
                  <a:srgbClr val="000099"/>
                </a:solidFill>
                <a:latin typeface="VNI-Times" pitchFamily="2" charset="0"/>
              </a:rPr>
              <a:t> :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6" grpId="0"/>
      <p:bldP spid="16" grpId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7"/>
          <p:cNvSpPr>
            <a:spLocks noChangeArrowheads="1"/>
          </p:cNvSpPr>
          <p:nvPr/>
        </p:nvSpPr>
        <p:spPr bwMode="auto">
          <a:xfrm>
            <a:off x="1504950" y="3658344"/>
            <a:ext cx="91440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indent="457200" algn="just" eaLnBrk="1" hangingPunct="1"/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ca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dao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viết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hoa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Vì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sao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11" name="Text Box 1725"/>
          <p:cNvSpPr txBox="1">
            <a:spLocks noChangeArrowheads="1"/>
          </p:cNvSpPr>
          <p:nvPr/>
        </p:nvSpPr>
        <p:spPr bwMode="auto">
          <a:xfrm>
            <a:off x="1557297" y="3586336"/>
            <a:ext cx="91440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200" b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3200" b="1" dirty="0" err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3200" b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3200" b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sz="3200" b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sát</a:t>
            </a:r>
            <a:r>
              <a:rPr lang="en-US" sz="3200" b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200" b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nêu</a:t>
            </a:r>
            <a:r>
              <a:rPr lang="en-US" sz="3200" b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sz="3200" b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cao</a:t>
            </a:r>
            <a:r>
              <a:rPr lang="en-US" sz="3200" b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200" b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200" b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sz="3200" b="1" dirty="0" err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sz="3200" b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200" b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200" b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200" b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ứng</a:t>
            </a:r>
            <a:r>
              <a:rPr lang="en-US" sz="3200" b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sz="3200" b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14" name="Text Box 7"/>
          <p:cNvSpPr txBox="1">
            <a:spLocks noChangeArrowheads="1"/>
          </p:cNvSpPr>
          <p:nvPr/>
        </p:nvSpPr>
        <p:spPr bwMode="auto">
          <a:xfrm>
            <a:off x="1526604" y="3717033"/>
            <a:ext cx="9105900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en-US" sz="2800" b="1" dirty="0">
                <a:solidFill>
                  <a:srgbClr val="FF0000"/>
                </a:solidFill>
                <a:latin typeface="VNI-Times" pitchFamily="2" charset="0"/>
              </a:rPr>
              <a:t>      - </a:t>
            </a:r>
            <a:r>
              <a:rPr lang="en-US" sz="2800" b="1" dirty="0" err="1">
                <a:solidFill>
                  <a:srgbClr val="FF0000"/>
                </a:solidFill>
                <a:latin typeface="VNI-Times" pitchFamily="2" charset="0"/>
              </a:rPr>
              <a:t>Chữ</a:t>
            </a:r>
            <a:r>
              <a:rPr lang="en-US" sz="2800" b="1" dirty="0">
                <a:solidFill>
                  <a:srgbClr val="FF0000"/>
                </a:solidFill>
                <a:latin typeface="VNI-Times" pitchFamily="2" charset="0"/>
              </a:rPr>
              <a:t> V, B, h, g, k  </a:t>
            </a:r>
            <a:r>
              <a:rPr lang="en-US" sz="2800" b="1" dirty="0" err="1">
                <a:solidFill>
                  <a:srgbClr val="FF0000"/>
                </a:solidFill>
                <a:latin typeface="VNI-Times" pitchFamily="2" charset="0"/>
              </a:rPr>
              <a:t>cao</a:t>
            </a:r>
            <a:r>
              <a:rPr lang="en-US" sz="2800" b="1" dirty="0">
                <a:solidFill>
                  <a:srgbClr val="FF0000"/>
                </a:solidFill>
                <a:latin typeface="VNI-Times" pitchFamily="2" charset="0"/>
              </a:rPr>
              <a:t> 2 </a:t>
            </a:r>
            <a:r>
              <a:rPr lang="en-US" sz="2800" b="1" dirty="0">
                <a:solidFill>
                  <a:srgbClr val="FF0000"/>
                </a:solidFill>
                <a:cs typeface="Arial" charset="0"/>
              </a:rPr>
              <a:t>ô</a:t>
            </a:r>
            <a:r>
              <a:rPr lang="en-US" sz="2800" b="1" dirty="0">
                <a:solidFill>
                  <a:srgbClr val="FF0000"/>
                </a:solidFill>
                <a:latin typeface="VNI-Times" pitchFamily="2" charset="0"/>
              </a:rPr>
              <a:t> li </a:t>
            </a:r>
            <a:r>
              <a:rPr lang="en-US" sz="2800" b="1" dirty="0" err="1">
                <a:solidFill>
                  <a:srgbClr val="FF0000"/>
                </a:solidFill>
                <a:latin typeface="VNI-Times" pitchFamily="2" charset="0"/>
              </a:rPr>
              <a:t>röôõi</a:t>
            </a:r>
            <a:r>
              <a:rPr lang="en-US" sz="2800" b="1" dirty="0">
                <a:solidFill>
                  <a:srgbClr val="FF0000"/>
                </a:solidFill>
                <a:latin typeface="VNI-Times" pitchFamily="2" charset="0"/>
              </a:rPr>
              <a:t>, </a:t>
            </a:r>
            <a:r>
              <a:rPr lang="en-US" sz="2800" b="1" dirty="0" err="1">
                <a:solidFill>
                  <a:srgbClr val="FF0000"/>
                </a:solidFill>
                <a:latin typeface="VNI-Times" pitchFamily="2" charset="0"/>
              </a:rPr>
              <a:t>chữ</a:t>
            </a:r>
            <a:r>
              <a:rPr lang="en-US" sz="2800" b="1" dirty="0">
                <a:solidFill>
                  <a:srgbClr val="FF0000"/>
                </a:solidFill>
                <a:latin typeface="VNI-Times" pitchFamily="2" charset="0"/>
              </a:rPr>
              <a:t> t </a:t>
            </a:r>
            <a:r>
              <a:rPr lang="en-US" sz="2800" b="1" dirty="0" err="1">
                <a:solidFill>
                  <a:srgbClr val="FF0000"/>
                </a:solidFill>
                <a:latin typeface="VNI-Times" pitchFamily="2" charset="0"/>
              </a:rPr>
              <a:t>cao</a:t>
            </a:r>
            <a:r>
              <a:rPr lang="en-US" sz="2800" b="1" dirty="0">
                <a:solidFill>
                  <a:srgbClr val="FF0000"/>
                </a:solidFill>
                <a:latin typeface="VNI-Times" pitchFamily="2" charset="0"/>
              </a:rPr>
              <a:t> 1 </a:t>
            </a:r>
            <a:r>
              <a:rPr lang="en-US" sz="2800" b="1" dirty="0">
                <a:solidFill>
                  <a:srgbClr val="FF0000"/>
                </a:solidFill>
                <a:cs typeface="Arial" charset="0"/>
              </a:rPr>
              <a:t>ô</a:t>
            </a:r>
            <a:r>
              <a:rPr lang="en-US" sz="2800" b="1" dirty="0">
                <a:solidFill>
                  <a:srgbClr val="FF0000"/>
                </a:solidFill>
                <a:latin typeface="VNI-Times" pitchFamily="2" charset="0"/>
              </a:rPr>
              <a:t> li </a:t>
            </a:r>
            <a:r>
              <a:rPr lang="en-US" sz="2800" b="1" dirty="0" err="1">
                <a:solidFill>
                  <a:srgbClr val="FF0000"/>
                </a:solidFill>
                <a:latin typeface="VNI-Times" pitchFamily="2" charset="0"/>
              </a:rPr>
              <a:t>rưỡi</a:t>
            </a:r>
            <a:r>
              <a:rPr lang="en-US" sz="2800" b="1" dirty="0">
                <a:solidFill>
                  <a:srgbClr val="FF0000"/>
                </a:solidFill>
                <a:latin typeface="VNI-Times" pitchFamily="2" charset="0"/>
              </a:rPr>
              <a:t>, </a:t>
            </a:r>
            <a:r>
              <a:rPr lang="en-US" sz="2800" b="1" dirty="0" err="1">
                <a:solidFill>
                  <a:srgbClr val="FF0000"/>
                </a:solidFill>
                <a:latin typeface="VNI-Times" pitchFamily="2" charset="0"/>
              </a:rPr>
              <a:t>caùc</a:t>
            </a:r>
            <a:r>
              <a:rPr lang="en-US" sz="2800" b="1" dirty="0">
                <a:solidFill>
                  <a:srgbClr val="FF0000"/>
                </a:solidFill>
                <a:latin typeface="VNI-Times" pitchFamily="2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VNI-Times" pitchFamily="2" charset="0"/>
              </a:rPr>
              <a:t>chöõ</a:t>
            </a:r>
            <a:r>
              <a:rPr lang="en-US" sz="2800" b="1" dirty="0">
                <a:solidFill>
                  <a:srgbClr val="FF0000"/>
                </a:solidFill>
                <a:latin typeface="VNI-Times" pitchFamily="2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VNI-Times" pitchFamily="2" charset="0"/>
              </a:rPr>
              <a:t>coøn</a:t>
            </a:r>
            <a:r>
              <a:rPr lang="en-US" sz="2800" b="1" dirty="0">
                <a:solidFill>
                  <a:srgbClr val="FF0000"/>
                </a:solidFill>
                <a:latin typeface="VNI-Times" pitchFamily="2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VNI-Times" pitchFamily="2" charset="0"/>
              </a:rPr>
              <a:t>laïi</a:t>
            </a:r>
            <a:r>
              <a:rPr lang="en-US" sz="2800" b="1" dirty="0">
                <a:solidFill>
                  <a:srgbClr val="FF0000"/>
                </a:solidFill>
                <a:latin typeface="VNI-Times" pitchFamily="2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VNI-Times" pitchFamily="2" charset="0"/>
              </a:rPr>
              <a:t>cao</a:t>
            </a:r>
            <a:r>
              <a:rPr lang="en-US" sz="2800" b="1" dirty="0">
                <a:solidFill>
                  <a:srgbClr val="FF0000"/>
                </a:solidFill>
                <a:latin typeface="VNI-Times" pitchFamily="2" charset="0"/>
              </a:rPr>
              <a:t> 1 </a:t>
            </a:r>
            <a:r>
              <a:rPr lang="en-US" sz="2800" b="1" dirty="0">
                <a:solidFill>
                  <a:srgbClr val="FF0000"/>
                </a:solidFill>
                <a:cs typeface="Arial" charset="0"/>
              </a:rPr>
              <a:t>ô</a:t>
            </a:r>
            <a:r>
              <a:rPr lang="en-US" sz="2800" b="1" dirty="0">
                <a:solidFill>
                  <a:srgbClr val="FF0000"/>
                </a:solidFill>
                <a:latin typeface="VNI-Times" pitchFamily="2" charset="0"/>
              </a:rPr>
              <a:t> li.</a:t>
            </a:r>
            <a:endParaRPr lang="en-US" sz="2800" b="1" u="sng" dirty="0">
              <a:solidFill>
                <a:srgbClr val="FF0000"/>
              </a:solidFill>
              <a:latin typeface="VNI-Times" pitchFamily="2" charset="0"/>
            </a:endParaRPr>
          </a:p>
        </p:txBody>
      </p:sp>
      <p:graphicFrame>
        <p:nvGraphicFramePr>
          <p:cNvPr id="13" name="Group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97503613"/>
              </p:ext>
            </p:extLst>
          </p:nvPr>
        </p:nvGraphicFramePr>
        <p:xfrm>
          <a:off x="1708150" y="1737792"/>
          <a:ext cx="8807446" cy="1511300"/>
        </p:xfrm>
        <a:graphic>
          <a:graphicData uri="http://schemas.openxmlformats.org/drawingml/2006/table">
            <a:tbl>
              <a:tblPr/>
              <a:tblGrid>
                <a:gridCol w="5863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6101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1725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8772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9053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587724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58632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58632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58632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586320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586320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586320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586320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  <a:gridCol w="586320">
                  <a:extLst>
                    <a:ext uri="{9D8B030D-6E8A-4147-A177-3AD203B41FA5}">
                      <a16:colId xmlns:a16="http://schemas.microsoft.com/office/drawing/2014/main" val="20013"/>
                    </a:ext>
                  </a:extLst>
                </a:gridCol>
                <a:gridCol w="586320">
                  <a:extLst>
                    <a:ext uri="{9D8B030D-6E8A-4147-A177-3AD203B41FA5}">
                      <a16:colId xmlns:a16="http://schemas.microsoft.com/office/drawing/2014/main" val="20014"/>
                    </a:ext>
                  </a:extLst>
                </a:gridCol>
              </a:tblGrid>
              <a:tr h="2286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809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841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825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825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825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825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841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17559" name="Rectangle 104"/>
          <p:cNvSpPr>
            <a:spLocks noChangeArrowheads="1"/>
          </p:cNvSpPr>
          <p:nvPr/>
        </p:nvSpPr>
        <p:spPr bwMode="auto">
          <a:xfrm>
            <a:off x="3215680" y="1799706"/>
            <a:ext cx="4804520" cy="9787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1" hangingPunct="1">
              <a:lnSpc>
                <a:spcPct val="180000"/>
              </a:lnSpc>
              <a:spcBef>
                <a:spcPct val="50000"/>
              </a:spcBef>
            </a:pPr>
            <a:r>
              <a:rPr lang="en-US" sz="3600" b="1" dirty="0" err="1">
                <a:solidFill>
                  <a:schemeClr val="hlink"/>
                </a:solidFill>
                <a:latin typeface="HP001 4 hàng" charset="0"/>
              </a:rPr>
              <a:t>Vỗ</a:t>
            </a:r>
            <a:r>
              <a:rPr lang="en-US" sz="3600" b="1" dirty="0">
                <a:solidFill>
                  <a:schemeClr val="hlink"/>
                </a:solidFill>
                <a:latin typeface="HP001 4 hàng" charset="0"/>
              </a:rPr>
              <a:t> </a:t>
            </a:r>
            <a:r>
              <a:rPr lang="en-US" sz="3600" b="1" dirty="0" err="1">
                <a:solidFill>
                  <a:schemeClr val="hlink"/>
                </a:solidFill>
                <a:latin typeface="HP001 4 hàng" charset="0"/>
              </a:rPr>
              <a:t>tay</a:t>
            </a:r>
            <a:r>
              <a:rPr lang="en-US" sz="3600" b="1" dirty="0">
                <a:solidFill>
                  <a:schemeClr val="hlink"/>
                </a:solidFill>
                <a:latin typeface="HP001 4 hàng" charset="0"/>
              </a:rPr>
              <a:t> </a:t>
            </a:r>
            <a:r>
              <a:rPr lang="en-US" sz="3600" b="1" dirty="0" err="1">
                <a:solidFill>
                  <a:schemeClr val="hlink"/>
                </a:solidFill>
                <a:latin typeface="HP001 4 hàng" charset="0"/>
              </a:rPr>
              <a:t>cần</a:t>
            </a:r>
            <a:r>
              <a:rPr lang="en-US" sz="3600" b="1" dirty="0">
                <a:solidFill>
                  <a:schemeClr val="hlink"/>
                </a:solidFill>
                <a:latin typeface="HP001 4 hàng" charset="0"/>
              </a:rPr>
              <a:t> </a:t>
            </a:r>
            <a:r>
              <a:rPr lang="en-US" sz="3600" b="1" dirty="0" err="1">
                <a:solidFill>
                  <a:schemeClr val="hlink"/>
                </a:solidFill>
                <a:latin typeface="HP001 4 hàng" charset="0"/>
              </a:rPr>
              <a:t>nhiều</a:t>
            </a:r>
            <a:r>
              <a:rPr lang="en-US" sz="3600" b="1" dirty="0">
                <a:solidFill>
                  <a:schemeClr val="hlink"/>
                </a:solidFill>
                <a:latin typeface="HP001 4 hàng" charset="0"/>
              </a:rPr>
              <a:t> </a:t>
            </a:r>
            <a:r>
              <a:rPr lang="en-US" sz="3600" b="1" dirty="0" err="1">
                <a:solidFill>
                  <a:schemeClr val="hlink"/>
                </a:solidFill>
                <a:latin typeface="HP001 4 hàng" charset="0"/>
              </a:rPr>
              <a:t>ngón</a:t>
            </a:r>
            <a:endParaRPr lang="en-US" sz="3600" b="1" dirty="0">
              <a:solidFill>
                <a:schemeClr val="hlink"/>
              </a:solidFill>
              <a:latin typeface="HP001 4 hàng" charset="0"/>
            </a:endParaRPr>
          </a:p>
        </p:txBody>
      </p:sp>
      <p:sp>
        <p:nvSpPr>
          <p:cNvPr id="17560" name="Rectangle 104"/>
          <p:cNvSpPr>
            <a:spLocks noChangeArrowheads="1"/>
          </p:cNvSpPr>
          <p:nvPr/>
        </p:nvSpPr>
        <p:spPr bwMode="auto">
          <a:xfrm>
            <a:off x="3143673" y="2528368"/>
            <a:ext cx="5201195" cy="9787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eaLnBrk="1" hangingPunct="1">
              <a:lnSpc>
                <a:spcPct val="180000"/>
              </a:lnSpc>
              <a:spcBef>
                <a:spcPct val="50000"/>
              </a:spcBef>
            </a:pPr>
            <a:r>
              <a:rPr lang="en-US" sz="3600" b="1" dirty="0" err="1">
                <a:solidFill>
                  <a:schemeClr val="hlink"/>
                </a:solidFill>
                <a:latin typeface="HP001 4 hàng" charset="0"/>
              </a:rPr>
              <a:t>Bàn</a:t>
            </a:r>
            <a:r>
              <a:rPr lang="en-US" sz="3600" b="1" dirty="0">
                <a:solidFill>
                  <a:schemeClr val="hlink"/>
                </a:solidFill>
                <a:latin typeface="HP001 4 hàng" charset="0"/>
              </a:rPr>
              <a:t> </a:t>
            </a:r>
            <a:r>
              <a:rPr lang="en-US" sz="3600" b="1" dirty="0" err="1">
                <a:solidFill>
                  <a:schemeClr val="hlink"/>
                </a:solidFill>
                <a:latin typeface="HP001 4 hàng" charset="0"/>
              </a:rPr>
              <a:t>kĩ</a:t>
            </a:r>
            <a:r>
              <a:rPr lang="en-US" sz="3600" b="1" dirty="0">
                <a:solidFill>
                  <a:schemeClr val="hlink"/>
                </a:solidFill>
                <a:latin typeface="HP001 4 hàng" charset="0"/>
              </a:rPr>
              <a:t> </a:t>
            </a:r>
            <a:r>
              <a:rPr lang="en-US" sz="3600" b="1" dirty="0" err="1">
                <a:solidFill>
                  <a:schemeClr val="hlink"/>
                </a:solidFill>
                <a:latin typeface="HP001 4 hàng" charset="0"/>
              </a:rPr>
              <a:t>cần</a:t>
            </a:r>
            <a:r>
              <a:rPr lang="en-US" sz="3600" b="1" dirty="0">
                <a:solidFill>
                  <a:schemeClr val="hlink"/>
                </a:solidFill>
                <a:latin typeface="HP001 4 hàng" charset="0"/>
              </a:rPr>
              <a:t> </a:t>
            </a:r>
            <a:r>
              <a:rPr lang="en-US" sz="3600" b="1" dirty="0" err="1">
                <a:solidFill>
                  <a:schemeClr val="hlink"/>
                </a:solidFill>
                <a:latin typeface="HP001 4 hàng" charset="0"/>
              </a:rPr>
              <a:t>nhiều</a:t>
            </a:r>
            <a:r>
              <a:rPr lang="en-US" sz="3600" b="1" dirty="0">
                <a:solidFill>
                  <a:schemeClr val="hlink"/>
                </a:solidFill>
                <a:latin typeface="HP001 4 hàng" charset="0"/>
              </a:rPr>
              <a:t> </a:t>
            </a:r>
            <a:r>
              <a:rPr lang="en-US" sz="3600" b="1" dirty="0" err="1">
                <a:solidFill>
                  <a:schemeClr val="hlink"/>
                </a:solidFill>
                <a:latin typeface="HP001 4 hàng" charset="0"/>
              </a:rPr>
              <a:t>người</a:t>
            </a:r>
            <a:endParaRPr lang="en-US" sz="3600" b="1" dirty="0">
              <a:solidFill>
                <a:schemeClr val="hlink"/>
              </a:solidFill>
              <a:latin typeface="HP001 4 hàng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0" grpId="1"/>
      <p:bldP spid="11" grpId="0"/>
      <p:bldP spid="11" grpId="1"/>
      <p:bldP spid="1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60" name="Text Box 4"/>
          <p:cNvSpPr txBox="1">
            <a:spLocks noChangeArrowheads="1"/>
          </p:cNvSpPr>
          <p:nvPr/>
        </p:nvSpPr>
        <p:spPr bwMode="auto">
          <a:xfrm>
            <a:off x="1828800" y="457200"/>
            <a:ext cx="5029200" cy="3046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2400" b="1" u="sng">
                <a:latin typeface="Times New Roman" pitchFamily="18" charset="0"/>
              </a:rPr>
              <a:t>1- Tư thế ngồi viết:</a:t>
            </a:r>
          </a:p>
          <a:p>
            <a:r>
              <a:rPr lang="en-US" sz="2400">
                <a:latin typeface="Times New Roman" pitchFamily="18" charset="0"/>
              </a:rPr>
              <a:t>- Lưng thẳng, không tì ngực vào bàn.</a:t>
            </a:r>
          </a:p>
          <a:p>
            <a:r>
              <a:rPr lang="en-US" sz="2400">
                <a:latin typeface="Times New Roman" pitchFamily="18" charset="0"/>
              </a:rPr>
              <a:t>- Đầu hơi cúi.</a:t>
            </a:r>
          </a:p>
          <a:p>
            <a:r>
              <a:rPr lang="en-US" sz="2400">
                <a:latin typeface="Times New Roman" pitchFamily="18" charset="0"/>
              </a:rPr>
              <a:t>- Mắt cách vở khoảng 25 đến 30 cm.</a:t>
            </a:r>
          </a:p>
          <a:p>
            <a:r>
              <a:rPr lang="en-US" sz="2400">
                <a:latin typeface="Times New Roman" pitchFamily="18" charset="0"/>
              </a:rPr>
              <a:t>- Tay phải cầm bút.</a:t>
            </a:r>
          </a:p>
          <a:p>
            <a:r>
              <a:rPr lang="en-US" sz="2400">
                <a:latin typeface="Times New Roman" pitchFamily="18" charset="0"/>
              </a:rPr>
              <a:t>- Tay trái tì nhẹ lên mép vở để giữ.</a:t>
            </a:r>
          </a:p>
          <a:p>
            <a:r>
              <a:rPr lang="en-US" sz="2400">
                <a:latin typeface="Times New Roman" pitchFamily="18" charset="0"/>
              </a:rPr>
              <a:t>- Hai chân để song song thoải mái.</a:t>
            </a:r>
          </a:p>
          <a:p>
            <a:pPr algn="just"/>
            <a:endParaRPr lang="en-US" sz="2400">
              <a:solidFill>
                <a:srgbClr val="FF0000"/>
              </a:solidFill>
              <a:latin typeface="Times New Roman" pitchFamily="18" charset="0"/>
            </a:endParaRPr>
          </a:p>
        </p:txBody>
      </p:sp>
      <p:sp>
        <p:nvSpPr>
          <p:cNvPr id="19462" name="Text Box 6"/>
          <p:cNvSpPr txBox="1">
            <a:spLocks noChangeArrowheads="1"/>
          </p:cNvSpPr>
          <p:nvPr/>
        </p:nvSpPr>
        <p:spPr bwMode="auto">
          <a:xfrm>
            <a:off x="1828800" y="3479800"/>
            <a:ext cx="5562600" cy="3046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2400" b="1" u="sng">
                <a:latin typeface="Times New Roman" pitchFamily="18" charset="0"/>
              </a:rPr>
              <a:t>2-Cách cầm bút:</a:t>
            </a:r>
          </a:p>
          <a:p>
            <a:r>
              <a:rPr lang="en-US" sz="2400">
                <a:latin typeface="Times New Roman" pitchFamily="18" charset="0"/>
              </a:rPr>
              <a:t>- Cầm bút bằng 3 ngón tay: ngón cái, ngón trỏ, ngón giữa.</a:t>
            </a:r>
          </a:p>
          <a:p>
            <a:r>
              <a:rPr lang="en-US" sz="2400">
                <a:latin typeface="Times New Roman" pitchFamily="18" charset="0"/>
              </a:rPr>
              <a:t>- Khi viết, dùng 3 ngón tay di chuyển bút từ trái sang phải, cán bút nghiêng về phía bên phải, cổ tay, khuỷu tay và cánh tay cử động mềm mại, thoải mái;</a:t>
            </a:r>
          </a:p>
          <a:p>
            <a:r>
              <a:rPr lang="en-US" sz="2400">
                <a:latin typeface="Times New Roman" pitchFamily="18" charset="0"/>
              </a:rPr>
              <a:t>- Không nên cầm bút tay trái.</a:t>
            </a:r>
          </a:p>
        </p:txBody>
      </p:sp>
      <p:pic>
        <p:nvPicPr>
          <p:cNvPr id="19463" name="Picture 7" descr="Cam bu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97763" y="3649663"/>
            <a:ext cx="2895600" cy="2825750"/>
          </a:xfrm>
          <a:prstGeom prst="rect">
            <a:avLst/>
          </a:prstGeom>
          <a:noFill/>
          <a:ln w="9525">
            <a:solidFill>
              <a:schemeClr val="hlink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467" name="Picture 11" descr="chu hoa0005"/>
          <p:cNvPicPr>
            <a:picLocks noChangeAspect="1" noChangeArrowheads="1"/>
          </p:cNvPicPr>
          <p:nvPr/>
        </p:nvPicPr>
        <p:blipFill>
          <a:blip r:embed="rId4">
            <a:lum bright="-32000" contrast="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860" t="39471" r="21571" b="43802"/>
          <a:stretch>
            <a:fillRect/>
          </a:stretch>
        </p:blipFill>
        <p:spPr bwMode="auto">
          <a:xfrm>
            <a:off x="7543800" y="457200"/>
            <a:ext cx="2819400" cy="2667000"/>
          </a:xfrm>
          <a:prstGeom prst="rect">
            <a:avLst/>
          </a:prstGeom>
          <a:noFill/>
          <a:ln w="9525">
            <a:solidFill>
              <a:schemeClr val="hlink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729518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94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94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94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94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94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58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94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94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94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94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94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94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94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94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94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94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58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94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94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94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94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94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60" grpId="0"/>
      <p:bldP spid="1946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9144000" cy="87575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8546771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442775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Pupils awards poster background materia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"/>
            <a:ext cx="12192000" cy="68594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WordArt 5"/>
          <p:cNvSpPr>
            <a:spLocks noChangeArrowheads="1" noChangeShapeType="1" noTextEdit="1"/>
          </p:cNvSpPr>
          <p:nvPr/>
        </p:nvSpPr>
        <p:spPr bwMode="auto">
          <a:xfrm>
            <a:off x="3338388" y="2339391"/>
            <a:ext cx="5507831" cy="3048000"/>
          </a:xfrm>
          <a:prstGeom prst="rect">
            <a:avLst/>
          </a:prstGeom>
        </p:spPr>
        <p:txBody>
          <a:bodyPr spcFirstLastPara="1" wrap="none" fromWordArt="1">
            <a:prstTxWarp prst="textArchUp">
              <a:avLst>
                <a:gd name="adj" fmla="val 10800004"/>
              </a:avLst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600" b="1" i="1" kern="10" dirty="0" err="1">
                <a:ln w="9525">
                  <a:solidFill>
                    <a:srgbClr val="000000"/>
                  </a:solidFill>
                  <a:round/>
                </a:ln>
                <a:solidFill>
                  <a:srgbClr val="FFFF66"/>
                </a:solidFill>
                <a:latin typeface="Arial" pitchFamily="34" charset="0"/>
                <a:ea typeface="+mn-lt"/>
                <a:cs typeface="Arial" pitchFamily="34" charset="0"/>
              </a:rPr>
              <a:t>Tiết</a:t>
            </a:r>
            <a:r>
              <a:rPr lang="en-US" sz="3600" b="1" i="1" kern="10" dirty="0">
                <a:ln w="9525">
                  <a:solidFill>
                    <a:srgbClr val="000000"/>
                  </a:solidFill>
                  <a:round/>
                </a:ln>
                <a:solidFill>
                  <a:srgbClr val="FFFF66"/>
                </a:solidFill>
                <a:latin typeface="Arial" pitchFamily="34" charset="0"/>
                <a:ea typeface="+mn-lt"/>
                <a:cs typeface="Arial" pitchFamily="34" charset="0"/>
              </a:rPr>
              <a:t> </a:t>
            </a:r>
            <a:r>
              <a:rPr lang="en-US" sz="3600" b="1" i="1" kern="10" dirty="0" err="1">
                <a:ln w="9525">
                  <a:solidFill>
                    <a:srgbClr val="000000"/>
                  </a:solidFill>
                  <a:round/>
                </a:ln>
                <a:solidFill>
                  <a:srgbClr val="FFFF66"/>
                </a:solidFill>
                <a:latin typeface="Arial" pitchFamily="34" charset="0"/>
                <a:ea typeface="+mn-lt"/>
                <a:cs typeface="Arial" pitchFamily="34" charset="0"/>
              </a:rPr>
              <a:t>học</a:t>
            </a:r>
            <a:r>
              <a:rPr lang="en-US" sz="3600" b="1" i="1" kern="10" dirty="0">
                <a:ln w="9525">
                  <a:solidFill>
                    <a:srgbClr val="000000"/>
                  </a:solidFill>
                  <a:round/>
                </a:ln>
                <a:solidFill>
                  <a:srgbClr val="FFFF66"/>
                </a:solidFill>
                <a:latin typeface="Arial" pitchFamily="34" charset="0"/>
                <a:ea typeface="+mn-lt"/>
                <a:cs typeface="Arial" pitchFamily="34" charset="0"/>
              </a:rPr>
              <a:t> </a:t>
            </a:r>
            <a:r>
              <a:rPr lang="en-US" sz="3600" b="1" i="1" kern="10" dirty="0" err="1">
                <a:ln w="9525">
                  <a:solidFill>
                    <a:srgbClr val="000000"/>
                  </a:solidFill>
                  <a:round/>
                </a:ln>
                <a:solidFill>
                  <a:srgbClr val="FFFF66"/>
                </a:solidFill>
                <a:latin typeface="Arial" pitchFamily="34" charset="0"/>
                <a:ea typeface="+mn-lt"/>
                <a:cs typeface="Arial" pitchFamily="34" charset="0"/>
              </a:rPr>
              <a:t>đến</a:t>
            </a:r>
            <a:r>
              <a:rPr lang="en-US" sz="3600" b="1" i="1" kern="10" dirty="0">
                <a:ln w="9525">
                  <a:solidFill>
                    <a:srgbClr val="000000"/>
                  </a:solidFill>
                  <a:round/>
                </a:ln>
                <a:solidFill>
                  <a:srgbClr val="FFFF66"/>
                </a:solidFill>
                <a:latin typeface="Arial" pitchFamily="34" charset="0"/>
                <a:ea typeface="+mn-lt"/>
                <a:cs typeface="Arial" pitchFamily="34" charset="0"/>
              </a:rPr>
              <a:t> </a:t>
            </a:r>
            <a:r>
              <a:rPr lang="en-US" sz="3600" b="1" i="1" kern="10" dirty="0" err="1">
                <a:ln w="9525">
                  <a:solidFill>
                    <a:srgbClr val="000000"/>
                  </a:solidFill>
                  <a:round/>
                </a:ln>
                <a:solidFill>
                  <a:srgbClr val="FFFF66"/>
                </a:solidFill>
                <a:latin typeface="Arial" pitchFamily="34" charset="0"/>
                <a:ea typeface="+mn-lt"/>
                <a:cs typeface="Arial" pitchFamily="34" charset="0"/>
              </a:rPr>
              <a:t>đây</a:t>
            </a:r>
            <a:r>
              <a:rPr lang="en-US" sz="3600" b="1" i="1" kern="10" dirty="0">
                <a:ln w="9525">
                  <a:solidFill>
                    <a:srgbClr val="000000"/>
                  </a:solidFill>
                  <a:round/>
                </a:ln>
                <a:solidFill>
                  <a:srgbClr val="FFFF66"/>
                </a:solidFill>
                <a:latin typeface="Arial" pitchFamily="34" charset="0"/>
                <a:ea typeface="+mn-lt"/>
                <a:cs typeface="Arial" pitchFamily="34" charset="0"/>
              </a:rPr>
              <a:t> </a:t>
            </a:r>
            <a:r>
              <a:rPr lang="en-US" sz="3600" b="1" i="1" kern="10" dirty="0" err="1">
                <a:ln w="9525">
                  <a:solidFill>
                    <a:srgbClr val="000000"/>
                  </a:solidFill>
                  <a:round/>
                </a:ln>
                <a:solidFill>
                  <a:srgbClr val="FFFF66"/>
                </a:solidFill>
                <a:latin typeface="Arial" pitchFamily="34" charset="0"/>
                <a:ea typeface="+mn-lt"/>
                <a:cs typeface="Arial" pitchFamily="34" charset="0"/>
              </a:rPr>
              <a:t>là</a:t>
            </a:r>
            <a:r>
              <a:rPr lang="en-US" sz="3600" b="1" i="1" kern="10" dirty="0">
                <a:ln w="9525">
                  <a:solidFill>
                    <a:srgbClr val="000000"/>
                  </a:solidFill>
                  <a:round/>
                </a:ln>
                <a:solidFill>
                  <a:srgbClr val="FFFF66"/>
                </a:solidFill>
                <a:latin typeface="Arial" pitchFamily="34" charset="0"/>
                <a:ea typeface="+mn-lt"/>
                <a:cs typeface="Arial" pitchFamily="34" charset="0"/>
              </a:rPr>
              <a:t> </a:t>
            </a:r>
            <a:r>
              <a:rPr lang="en-US" sz="3600" b="1" i="1" kern="10" dirty="0" err="1">
                <a:ln w="9525">
                  <a:solidFill>
                    <a:srgbClr val="000000"/>
                  </a:solidFill>
                  <a:round/>
                </a:ln>
                <a:solidFill>
                  <a:srgbClr val="FFFF66"/>
                </a:solidFill>
                <a:latin typeface="Arial" pitchFamily="34" charset="0"/>
                <a:ea typeface="+mn-lt"/>
                <a:cs typeface="Arial" pitchFamily="34" charset="0"/>
              </a:rPr>
              <a:t>kết</a:t>
            </a:r>
            <a:r>
              <a:rPr lang="en-US" sz="3600" b="1" i="1" kern="10" dirty="0">
                <a:ln w="9525">
                  <a:solidFill>
                    <a:srgbClr val="000000"/>
                  </a:solidFill>
                  <a:round/>
                </a:ln>
                <a:solidFill>
                  <a:srgbClr val="FFFF66"/>
                </a:solidFill>
                <a:latin typeface="Arial" pitchFamily="34" charset="0"/>
                <a:ea typeface="+mn-lt"/>
                <a:cs typeface="Arial" pitchFamily="34" charset="0"/>
              </a:rPr>
              <a:t> </a:t>
            </a:r>
            <a:r>
              <a:rPr lang="en-US" sz="3600" b="1" i="1" kern="10" dirty="0" err="1">
                <a:ln w="9525">
                  <a:solidFill>
                    <a:srgbClr val="000000"/>
                  </a:solidFill>
                  <a:round/>
                </a:ln>
                <a:solidFill>
                  <a:srgbClr val="FFFF66"/>
                </a:solidFill>
                <a:latin typeface="Arial" pitchFamily="34" charset="0"/>
                <a:ea typeface="+mn-lt"/>
                <a:cs typeface="Arial" pitchFamily="34" charset="0"/>
              </a:rPr>
              <a:t>thúc</a:t>
            </a:r>
            <a:endParaRPr lang="en-US" sz="3600" b="1" i="1" kern="10" dirty="0">
              <a:ln w="9525">
                <a:solidFill>
                  <a:srgbClr val="000000"/>
                </a:solidFill>
                <a:round/>
              </a:ln>
              <a:solidFill>
                <a:srgbClr val="FFFF66"/>
              </a:solidFill>
              <a:latin typeface="Arial" pitchFamily="34" charset="0"/>
              <a:ea typeface="+mn-lt"/>
              <a:cs typeface="Arial" pitchFamily="34" charset="0"/>
            </a:endParaRPr>
          </a:p>
        </p:txBody>
      </p:sp>
      <p:sp>
        <p:nvSpPr>
          <p:cNvPr id="4" name="Rectangle 19"/>
          <p:cNvSpPr txBox="1">
            <a:spLocks noChangeArrowheads="1"/>
          </p:cNvSpPr>
          <p:nvPr/>
        </p:nvSpPr>
        <p:spPr>
          <a:xfrm>
            <a:off x="2495600" y="3859942"/>
            <a:ext cx="7086600" cy="73501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defRPr/>
            </a:pPr>
            <a:r>
              <a:rPr lang="en-US" altLang="en-US" sz="4800" b="1" dirty="0" err="1">
                <a:solidFill>
                  <a:srgbClr val="FF0000"/>
                </a:solidFill>
                <a:latin typeface="HP001" charset="0"/>
                <a:ea typeface="HP001" charset="0"/>
              </a:rPr>
              <a:t>Chào</a:t>
            </a:r>
            <a:r>
              <a:rPr lang="en-US" altLang="en-US" sz="4800" b="1" dirty="0">
                <a:solidFill>
                  <a:srgbClr val="FF0000"/>
                </a:solidFill>
                <a:latin typeface="HP001" charset="0"/>
                <a:ea typeface="HP001" charset="0"/>
              </a:rPr>
              <a:t> </a:t>
            </a:r>
            <a:r>
              <a:rPr lang="en-US" altLang="en-US" sz="4800" b="1" dirty="0" err="1">
                <a:solidFill>
                  <a:srgbClr val="FF0000"/>
                </a:solidFill>
                <a:latin typeface="HP001" charset="0"/>
                <a:ea typeface="HP001" charset="0"/>
              </a:rPr>
              <a:t>tạm</a:t>
            </a:r>
            <a:r>
              <a:rPr lang="en-US" altLang="en-US" sz="4800" b="1" dirty="0">
                <a:solidFill>
                  <a:srgbClr val="FF0000"/>
                </a:solidFill>
                <a:latin typeface="HP001" charset="0"/>
                <a:ea typeface="HP001" charset="0"/>
              </a:rPr>
              <a:t> </a:t>
            </a:r>
            <a:r>
              <a:rPr lang="en-US" altLang="en-US" sz="4800" b="1" dirty="0" err="1">
                <a:solidFill>
                  <a:srgbClr val="FF0000"/>
                </a:solidFill>
                <a:latin typeface="HP001" charset="0"/>
                <a:ea typeface="HP001" charset="0"/>
              </a:rPr>
              <a:t>biệt</a:t>
            </a:r>
            <a:endParaRPr lang="en-US" altLang="en-US" sz="4800" b="1" dirty="0">
              <a:solidFill>
                <a:srgbClr val="FF0000"/>
              </a:solidFill>
              <a:latin typeface="HP001" charset="0"/>
              <a:ea typeface="HP001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486653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" grpId="1"/>
      <p:bldP spid="4" grpId="0"/>
      <p:bldP spid="4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Group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71435242"/>
              </p:ext>
            </p:extLst>
          </p:nvPr>
        </p:nvGraphicFramePr>
        <p:xfrm>
          <a:off x="1447230" y="4002683"/>
          <a:ext cx="8807446" cy="1511300"/>
        </p:xfrm>
        <a:graphic>
          <a:graphicData uri="http://schemas.openxmlformats.org/drawingml/2006/table">
            <a:tbl>
              <a:tblPr/>
              <a:tblGrid>
                <a:gridCol w="5863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6101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1725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8772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9053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587724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58632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58632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58632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586320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586320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586320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586320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  <a:gridCol w="586320">
                  <a:extLst>
                    <a:ext uri="{9D8B030D-6E8A-4147-A177-3AD203B41FA5}">
                      <a16:colId xmlns:a16="http://schemas.microsoft.com/office/drawing/2014/main" val="20013"/>
                    </a:ext>
                  </a:extLst>
                </a:gridCol>
                <a:gridCol w="586320">
                  <a:extLst>
                    <a:ext uri="{9D8B030D-6E8A-4147-A177-3AD203B41FA5}">
                      <a16:colId xmlns:a16="http://schemas.microsoft.com/office/drawing/2014/main" val="20014"/>
                    </a:ext>
                  </a:extLst>
                </a:gridCol>
              </a:tblGrid>
              <a:tr h="2286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Arial" charset="0"/>
                        </a:rPr>
                        <a:t>v</a:t>
                      </a: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809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841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825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825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825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825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841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4244" name="Rectangle 104"/>
          <p:cNvSpPr>
            <a:spLocks noChangeArrowheads="1"/>
          </p:cNvSpPr>
          <p:nvPr/>
        </p:nvSpPr>
        <p:spPr bwMode="auto">
          <a:xfrm>
            <a:off x="2954760" y="4063009"/>
            <a:ext cx="4804520" cy="9787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1" hangingPunct="1">
              <a:lnSpc>
                <a:spcPct val="180000"/>
              </a:lnSpc>
              <a:spcBef>
                <a:spcPct val="50000"/>
              </a:spcBef>
            </a:pPr>
            <a:r>
              <a:rPr lang="en-US" sz="3600" b="1" dirty="0" err="1">
                <a:solidFill>
                  <a:srgbClr val="FF0000"/>
                </a:solidFill>
                <a:latin typeface="HP001 4 hàng" charset="0"/>
              </a:rPr>
              <a:t>Vỗ</a:t>
            </a:r>
            <a:r>
              <a:rPr lang="en-US" sz="3600" b="1" dirty="0">
                <a:solidFill>
                  <a:srgbClr val="FF0000"/>
                </a:solidFill>
                <a:latin typeface="HP001 4 hàng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HP001 4 hàng" charset="0"/>
              </a:rPr>
              <a:t>tay</a:t>
            </a:r>
            <a:r>
              <a:rPr lang="en-US" sz="3600" b="1" dirty="0">
                <a:solidFill>
                  <a:srgbClr val="FF0000"/>
                </a:solidFill>
                <a:latin typeface="HP001 4 hàng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HP001 4 hàng" charset="0"/>
              </a:rPr>
              <a:t>cần</a:t>
            </a:r>
            <a:r>
              <a:rPr lang="en-US" sz="3600" b="1" dirty="0">
                <a:solidFill>
                  <a:srgbClr val="FF0000"/>
                </a:solidFill>
                <a:latin typeface="HP001 4 hàng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HP001 4 hàng" charset="0"/>
              </a:rPr>
              <a:t>nhiều</a:t>
            </a:r>
            <a:r>
              <a:rPr lang="en-US" sz="3600" b="1" dirty="0">
                <a:solidFill>
                  <a:srgbClr val="FF0000"/>
                </a:solidFill>
                <a:latin typeface="HP001 4 hàng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HP001 4 hàng" charset="0"/>
              </a:rPr>
              <a:t>ngón</a:t>
            </a:r>
            <a:endParaRPr lang="en-US" sz="3600" b="1" dirty="0">
              <a:solidFill>
                <a:srgbClr val="FF0000"/>
              </a:solidFill>
              <a:latin typeface="HP001 4 hàng" charset="0"/>
            </a:endParaRPr>
          </a:p>
        </p:txBody>
      </p:sp>
      <p:sp>
        <p:nvSpPr>
          <p:cNvPr id="4245" name="Rectangle 104"/>
          <p:cNvSpPr>
            <a:spLocks noChangeArrowheads="1"/>
          </p:cNvSpPr>
          <p:nvPr/>
        </p:nvSpPr>
        <p:spPr bwMode="auto">
          <a:xfrm>
            <a:off x="2882753" y="4786909"/>
            <a:ext cx="5386387" cy="9787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eaLnBrk="1" hangingPunct="1">
              <a:lnSpc>
                <a:spcPct val="180000"/>
              </a:lnSpc>
              <a:spcBef>
                <a:spcPct val="50000"/>
              </a:spcBef>
            </a:pPr>
            <a:r>
              <a:rPr lang="en-US" sz="3600" b="1" dirty="0" err="1">
                <a:solidFill>
                  <a:srgbClr val="FF0000"/>
                </a:solidFill>
                <a:latin typeface="HP001 4 hàng" charset="0"/>
              </a:rPr>
              <a:t>Bàn</a:t>
            </a:r>
            <a:r>
              <a:rPr lang="en-US" sz="3600" b="1" dirty="0">
                <a:solidFill>
                  <a:srgbClr val="FF0000"/>
                </a:solidFill>
                <a:latin typeface="HP001 4 hàng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HP001 4 hàng" charset="0"/>
              </a:rPr>
              <a:t>kĩ</a:t>
            </a:r>
            <a:r>
              <a:rPr lang="en-US" sz="3600" b="1" dirty="0">
                <a:solidFill>
                  <a:srgbClr val="FF0000"/>
                </a:solidFill>
                <a:latin typeface="HP001 4 hàng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HP001 4 hàng" charset="0"/>
              </a:rPr>
              <a:t>cần</a:t>
            </a:r>
            <a:r>
              <a:rPr lang="en-US" sz="3600" b="1" dirty="0">
                <a:solidFill>
                  <a:srgbClr val="FF0000"/>
                </a:solidFill>
                <a:latin typeface="HP001 4 hàng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HP001 4 hàng" charset="0"/>
              </a:rPr>
              <a:t>nhiều</a:t>
            </a:r>
            <a:r>
              <a:rPr lang="en-US" sz="3600" b="1" dirty="0">
                <a:solidFill>
                  <a:srgbClr val="FF0000"/>
                </a:solidFill>
                <a:latin typeface="HP001 4 hàng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HP001 4 hàng" charset="0"/>
              </a:rPr>
              <a:t>người</a:t>
            </a:r>
            <a:endParaRPr lang="en-US" sz="3600" b="1" dirty="0">
              <a:solidFill>
                <a:srgbClr val="FF0000"/>
              </a:solidFill>
              <a:latin typeface="HP001 4 hàng" charset="0"/>
            </a:endParaRPr>
          </a:p>
        </p:txBody>
      </p:sp>
      <p:graphicFrame>
        <p:nvGraphicFramePr>
          <p:cNvPr id="13" name="Group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72352502"/>
              </p:ext>
            </p:extLst>
          </p:nvPr>
        </p:nvGraphicFramePr>
        <p:xfrm>
          <a:off x="1447230" y="1043583"/>
          <a:ext cx="8807446" cy="1511300"/>
        </p:xfrm>
        <a:graphic>
          <a:graphicData uri="http://schemas.openxmlformats.org/drawingml/2006/table">
            <a:tbl>
              <a:tblPr/>
              <a:tblGrid>
                <a:gridCol w="5863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6101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1725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8772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9053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587724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58632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58632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58632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586320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586320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586320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586320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  <a:gridCol w="586320">
                  <a:extLst>
                    <a:ext uri="{9D8B030D-6E8A-4147-A177-3AD203B41FA5}">
                      <a16:colId xmlns:a16="http://schemas.microsoft.com/office/drawing/2014/main" val="20013"/>
                    </a:ext>
                  </a:extLst>
                </a:gridCol>
                <a:gridCol w="586320">
                  <a:extLst>
                    <a:ext uri="{9D8B030D-6E8A-4147-A177-3AD203B41FA5}">
                      <a16:colId xmlns:a16="http://schemas.microsoft.com/office/drawing/2014/main" val="20014"/>
                    </a:ext>
                  </a:extLst>
                </a:gridCol>
              </a:tblGrid>
              <a:tr h="2286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809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841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825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825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825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825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841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graphicFrame>
        <p:nvGraphicFramePr>
          <p:cNvPr id="14" name="Group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76322836"/>
              </p:ext>
            </p:extLst>
          </p:nvPr>
        </p:nvGraphicFramePr>
        <p:xfrm>
          <a:off x="1447230" y="2491383"/>
          <a:ext cx="8807446" cy="1511300"/>
        </p:xfrm>
        <a:graphic>
          <a:graphicData uri="http://schemas.openxmlformats.org/drawingml/2006/table">
            <a:tbl>
              <a:tblPr/>
              <a:tblGrid>
                <a:gridCol w="5863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6101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1725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8772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9053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587724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58632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58632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58632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586320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586320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586320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586320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  <a:gridCol w="586320">
                  <a:extLst>
                    <a:ext uri="{9D8B030D-6E8A-4147-A177-3AD203B41FA5}">
                      <a16:colId xmlns:a16="http://schemas.microsoft.com/office/drawing/2014/main" val="20013"/>
                    </a:ext>
                  </a:extLst>
                </a:gridCol>
                <a:gridCol w="586320">
                  <a:extLst>
                    <a:ext uri="{9D8B030D-6E8A-4147-A177-3AD203B41FA5}">
                      <a16:colId xmlns:a16="http://schemas.microsoft.com/office/drawing/2014/main" val="20014"/>
                    </a:ext>
                  </a:extLst>
                </a:gridCol>
              </a:tblGrid>
              <a:tr h="2286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809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841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825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825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825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825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841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4538" name="Rectangle 104"/>
          <p:cNvSpPr>
            <a:spLocks noChangeArrowheads="1"/>
          </p:cNvSpPr>
          <p:nvPr/>
        </p:nvSpPr>
        <p:spPr bwMode="auto">
          <a:xfrm>
            <a:off x="1810912" y="1089622"/>
            <a:ext cx="567784" cy="9787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1" hangingPunct="1">
              <a:lnSpc>
                <a:spcPct val="180000"/>
              </a:lnSpc>
              <a:spcBef>
                <a:spcPct val="50000"/>
              </a:spcBef>
            </a:pPr>
            <a:r>
              <a:rPr lang="en-US" sz="3600" b="1" dirty="0">
                <a:solidFill>
                  <a:srgbClr val="FF0000"/>
                </a:solidFill>
                <a:latin typeface="HP001 4 hàng" charset="0"/>
              </a:rPr>
              <a:t>V</a:t>
            </a:r>
          </a:p>
        </p:txBody>
      </p:sp>
      <p:sp>
        <p:nvSpPr>
          <p:cNvPr id="4539" name="Rectangle 104"/>
          <p:cNvSpPr>
            <a:spLocks noChangeArrowheads="1"/>
          </p:cNvSpPr>
          <p:nvPr/>
        </p:nvSpPr>
        <p:spPr bwMode="auto">
          <a:xfrm>
            <a:off x="1793406" y="1843684"/>
            <a:ext cx="513282" cy="8802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1" hangingPunct="1">
              <a:lnSpc>
                <a:spcPct val="180000"/>
              </a:lnSpc>
              <a:spcBef>
                <a:spcPct val="50000"/>
              </a:spcBef>
            </a:pPr>
            <a:r>
              <a:rPr lang="en-US" sz="3200" b="1" dirty="0">
                <a:solidFill>
                  <a:srgbClr val="FF0000"/>
                </a:solidFill>
                <a:latin typeface="HP001 4 hàng" charset="0"/>
              </a:rPr>
              <a:t>L</a:t>
            </a:r>
          </a:p>
        </p:txBody>
      </p:sp>
      <p:sp>
        <p:nvSpPr>
          <p:cNvPr id="4540" name="Rectangle 104"/>
          <p:cNvSpPr>
            <a:spLocks noChangeArrowheads="1"/>
          </p:cNvSpPr>
          <p:nvPr/>
        </p:nvSpPr>
        <p:spPr bwMode="auto">
          <a:xfrm>
            <a:off x="1722748" y="2570759"/>
            <a:ext cx="655949" cy="9787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1" hangingPunct="1">
              <a:lnSpc>
                <a:spcPct val="180000"/>
              </a:lnSpc>
              <a:spcBef>
                <a:spcPct val="50000"/>
              </a:spcBef>
            </a:pPr>
            <a:r>
              <a:rPr lang="en-US" sz="3600" b="1" dirty="0">
                <a:solidFill>
                  <a:srgbClr val="FF0000"/>
                </a:solidFill>
                <a:latin typeface="HP001 4 hàng" charset="0"/>
              </a:rPr>
              <a:t>B</a:t>
            </a:r>
          </a:p>
        </p:txBody>
      </p:sp>
      <p:sp>
        <p:nvSpPr>
          <p:cNvPr id="4541" name="Rectangle 104"/>
          <p:cNvSpPr>
            <a:spLocks noChangeArrowheads="1"/>
          </p:cNvSpPr>
          <p:nvPr/>
        </p:nvSpPr>
        <p:spPr bwMode="auto">
          <a:xfrm>
            <a:off x="1926655" y="3285134"/>
            <a:ext cx="2416046" cy="9787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1" hangingPunct="1">
              <a:lnSpc>
                <a:spcPct val="180000"/>
              </a:lnSpc>
              <a:spcBef>
                <a:spcPct val="50000"/>
              </a:spcBef>
            </a:pPr>
            <a:r>
              <a:rPr lang="en-US" sz="3600" b="1" dirty="0" err="1">
                <a:solidFill>
                  <a:srgbClr val="FF0000"/>
                </a:solidFill>
                <a:latin typeface="HP001 4 hàng" charset="0"/>
              </a:rPr>
              <a:t>Văn</a:t>
            </a:r>
            <a:r>
              <a:rPr lang="en-US" sz="3600" b="1" dirty="0">
                <a:solidFill>
                  <a:srgbClr val="FF0000"/>
                </a:solidFill>
                <a:latin typeface="HP001 4 hàng" charset="0"/>
              </a:rPr>
              <a:t> Lang</a:t>
            </a:r>
          </a:p>
        </p:txBody>
      </p:sp>
      <p:sp>
        <p:nvSpPr>
          <p:cNvPr id="4544" name="Text Box 11"/>
          <p:cNvSpPr txBox="1">
            <a:spLocks noChangeArrowheads="1"/>
          </p:cNvSpPr>
          <p:nvPr/>
        </p:nvSpPr>
        <p:spPr bwMode="auto">
          <a:xfrm>
            <a:off x="1415480" y="404664"/>
            <a:ext cx="64770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600" b="1" dirty="0">
                <a:solidFill>
                  <a:srgbClr val="000099"/>
                </a:solidFill>
                <a:latin typeface="VNI-Times" pitchFamily="2" charset="0"/>
              </a:rPr>
              <a:t>a) </a:t>
            </a:r>
            <a:r>
              <a:rPr lang="en-US" sz="3600" b="1" dirty="0" err="1">
                <a:solidFill>
                  <a:srgbClr val="000099"/>
                </a:solidFill>
                <a:latin typeface="VNI-Times" pitchFamily="2" charset="0"/>
              </a:rPr>
              <a:t>Luyeän</a:t>
            </a:r>
            <a:r>
              <a:rPr lang="en-US" sz="3600" b="1" dirty="0">
                <a:solidFill>
                  <a:srgbClr val="000099"/>
                </a:solidFill>
                <a:latin typeface="VNI-Times" pitchFamily="2" charset="0"/>
              </a:rPr>
              <a:t> </a:t>
            </a:r>
            <a:r>
              <a:rPr lang="en-US" sz="3600" b="1" dirty="0" err="1">
                <a:solidFill>
                  <a:srgbClr val="000099"/>
                </a:solidFill>
                <a:latin typeface="VNI-Times" pitchFamily="2" charset="0"/>
              </a:rPr>
              <a:t>vieát</a:t>
            </a:r>
            <a:r>
              <a:rPr lang="en-US" sz="3600" b="1" dirty="0">
                <a:solidFill>
                  <a:srgbClr val="000099"/>
                </a:solidFill>
                <a:latin typeface="VNI-Times" pitchFamily="2" charset="0"/>
              </a:rPr>
              <a:t> </a:t>
            </a:r>
            <a:r>
              <a:rPr lang="en-US" sz="3600" b="1" dirty="0" err="1">
                <a:solidFill>
                  <a:srgbClr val="000099"/>
                </a:solidFill>
                <a:latin typeface="VNI-Times" pitchFamily="2" charset="0"/>
              </a:rPr>
              <a:t>chöõ</a:t>
            </a:r>
            <a:r>
              <a:rPr lang="en-US" sz="3600" b="1" dirty="0">
                <a:solidFill>
                  <a:srgbClr val="000099"/>
                </a:solidFill>
                <a:latin typeface="VNI-Times" pitchFamily="2" charset="0"/>
              </a:rPr>
              <a:t> </a:t>
            </a:r>
            <a:r>
              <a:rPr lang="en-US" sz="3600" b="1" dirty="0" err="1">
                <a:solidFill>
                  <a:srgbClr val="000099"/>
                </a:solidFill>
                <a:latin typeface="VNI-Times" pitchFamily="2" charset="0"/>
              </a:rPr>
              <a:t>hoa</a:t>
            </a:r>
            <a:r>
              <a:rPr lang="en-US" sz="3600" b="1" dirty="0">
                <a:solidFill>
                  <a:srgbClr val="000099"/>
                </a:solidFill>
                <a:latin typeface="VNI-Times" pitchFamily="2" charset="0"/>
              </a:rPr>
              <a:t> :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70" name="Rectangle 34"/>
          <p:cNvSpPr>
            <a:spLocks noChangeArrowheads="1"/>
          </p:cNvSpPr>
          <p:nvPr/>
        </p:nvSpPr>
        <p:spPr bwMode="auto">
          <a:xfrm>
            <a:off x="1714500" y="3155950"/>
            <a:ext cx="8763000" cy="3702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eaLnBrk="1" hangingPunct="1"/>
            <a:r>
              <a:rPr lang="en-US" sz="9600" b="1" dirty="0">
                <a:solidFill>
                  <a:srgbClr val="FF0000"/>
                </a:solidFill>
                <a:latin typeface="HP001" charset="0"/>
                <a:ea typeface="HP001" charset="0"/>
                <a:cs typeface="HP001" charset="0"/>
              </a:rPr>
              <a:t>V,  L, B</a:t>
            </a:r>
          </a:p>
        </p:txBody>
      </p:sp>
      <p:sp>
        <p:nvSpPr>
          <p:cNvPr id="5125" name="Text Box 11"/>
          <p:cNvSpPr txBox="1">
            <a:spLocks noChangeArrowheads="1"/>
          </p:cNvSpPr>
          <p:nvPr/>
        </p:nvSpPr>
        <p:spPr bwMode="auto">
          <a:xfrm>
            <a:off x="767408" y="764704"/>
            <a:ext cx="64770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600" b="1" dirty="0">
                <a:solidFill>
                  <a:srgbClr val="000099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a</a:t>
            </a:r>
            <a:r>
              <a:rPr lang="en-US" sz="3600" b="1">
                <a:solidFill>
                  <a:srgbClr val="000099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) Luyện viết chữ </a:t>
            </a:r>
            <a:r>
              <a:rPr lang="en-US" sz="3600" b="1" dirty="0" err="1">
                <a:solidFill>
                  <a:srgbClr val="000099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hoa</a:t>
            </a:r>
            <a:r>
              <a:rPr lang="en-US" sz="3600" b="1" dirty="0">
                <a:solidFill>
                  <a:srgbClr val="000099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:</a:t>
            </a:r>
          </a:p>
        </p:txBody>
      </p:sp>
      <p:sp>
        <p:nvSpPr>
          <p:cNvPr id="19" name="Text Box 11"/>
          <p:cNvSpPr txBox="1">
            <a:spLocks noChangeArrowheads="1"/>
          </p:cNvSpPr>
          <p:nvPr/>
        </p:nvSpPr>
        <p:spPr bwMode="auto">
          <a:xfrm>
            <a:off x="623392" y="1933781"/>
            <a:ext cx="10630072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indent="457200" algn="just" eaLnBrk="1" hangingPunct="1">
              <a:spcBef>
                <a:spcPct val="50000"/>
              </a:spcBef>
            </a:pPr>
            <a:r>
              <a:rPr lang="en-US" sz="3600" b="1" dirty="0" err="1">
                <a:solidFill>
                  <a:srgbClr val="000099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itchFamily="34" charset="0"/>
              </a:rPr>
              <a:t>Trong</a:t>
            </a:r>
            <a:r>
              <a:rPr lang="en-US" sz="3600" b="1" dirty="0">
                <a:solidFill>
                  <a:srgbClr val="000099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itchFamily="34" charset="0"/>
              </a:rPr>
              <a:t> </a:t>
            </a:r>
            <a:r>
              <a:rPr lang="en-US" sz="3600" b="1" dirty="0" err="1">
                <a:solidFill>
                  <a:srgbClr val="000099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itchFamily="34" charset="0"/>
              </a:rPr>
              <a:t>bài</a:t>
            </a:r>
            <a:r>
              <a:rPr lang="en-US" sz="3600" b="1" dirty="0">
                <a:solidFill>
                  <a:srgbClr val="000099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itchFamily="34" charset="0"/>
              </a:rPr>
              <a:t> </a:t>
            </a:r>
            <a:r>
              <a:rPr lang="en-US" sz="3600" b="1" dirty="0" err="1">
                <a:solidFill>
                  <a:srgbClr val="000099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itchFamily="34" charset="0"/>
              </a:rPr>
              <a:t>có</a:t>
            </a:r>
            <a:r>
              <a:rPr lang="en-US" sz="3600" b="1" dirty="0">
                <a:solidFill>
                  <a:srgbClr val="000099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itchFamily="34" charset="0"/>
              </a:rPr>
              <a:t> </a:t>
            </a:r>
            <a:r>
              <a:rPr lang="en-US" sz="3600" b="1" dirty="0" err="1">
                <a:solidFill>
                  <a:srgbClr val="000099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itchFamily="34" charset="0"/>
              </a:rPr>
              <a:t>những</a:t>
            </a:r>
            <a:r>
              <a:rPr lang="en-US" sz="3600" b="1" dirty="0">
                <a:solidFill>
                  <a:srgbClr val="000099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itchFamily="34" charset="0"/>
              </a:rPr>
              <a:t> </a:t>
            </a:r>
            <a:r>
              <a:rPr lang="en-US" sz="3600" b="1" dirty="0" err="1">
                <a:solidFill>
                  <a:srgbClr val="000099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itchFamily="34" charset="0"/>
              </a:rPr>
              <a:t>từ</a:t>
            </a:r>
            <a:r>
              <a:rPr lang="en-US" sz="3600" b="1" dirty="0">
                <a:solidFill>
                  <a:srgbClr val="000099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itchFamily="34" charset="0"/>
              </a:rPr>
              <a:t> </a:t>
            </a:r>
            <a:r>
              <a:rPr lang="en-US" sz="3600" b="1" dirty="0" err="1">
                <a:solidFill>
                  <a:srgbClr val="000099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itchFamily="34" charset="0"/>
              </a:rPr>
              <a:t>nào</a:t>
            </a:r>
            <a:r>
              <a:rPr lang="en-US" sz="3600" b="1" dirty="0">
                <a:solidFill>
                  <a:srgbClr val="000099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itchFamily="34" charset="0"/>
              </a:rPr>
              <a:t> </a:t>
            </a:r>
            <a:r>
              <a:rPr lang="en-US" sz="3600" b="1" dirty="0" err="1">
                <a:solidFill>
                  <a:srgbClr val="000099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itchFamily="34" charset="0"/>
              </a:rPr>
              <a:t>được</a:t>
            </a:r>
            <a:r>
              <a:rPr lang="en-US" sz="3600" b="1" dirty="0">
                <a:solidFill>
                  <a:srgbClr val="000099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itchFamily="34" charset="0"/>
              </a:rPr>
              <a:t> </a:t>
            </a:r>
            <a:r>
              <a:rPr lang="en-US" sz="3600" b="1" dirty="0" err="1">
                <a:solidFill>
                  <a:srgbClr val="000099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itchFamily="34" charset="0"/>
              </a:rPr>
              <a:t>viết</a:t>
            </a:r>
            <a:r>
              <a:rPr lang="en-US" sz="3600" b="1" dirty="0">
                <a:solidFill>
                  <a:srgbClr val="000099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itchFamily="34" charset="0"/>
              </a:rPr>
              <a:t> </a:t>
            </a:r>
            <a:r>
              <a:rPr lang="en-US" sz="3600" b="1" dirty="0" err="1">
                <a:solidFill>
                  <a:srgbClr val="000099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itchFamily="34" charset="0"/>
              </a:rPr>
              <a:t>hoa</a:t>
            </a:r>
            <a:r>
              <a:rPr lang="en-US" sz="3600" b="1" dirty="0">
                <a:solidFill>
                  <a:srgbClr val="000099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itchFamily="34" charset="0"/>
              </a:rPr>
              <a:t> ?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55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570" grpId="0"/>
      <p:bldP spid="1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" descr="C:\Users\admin\Downloads\Mẫu chữ\mau-chu-2.5-o-ly-p2\mau chu 2.5 o ly p2\mau chu cao 2.5 o ly (38)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5440" y="-76200"/>
            <a:ext cx="4800600" cy="701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 Box 18"/>
          <p:cNvSpPr txBox="1">
            <a:spLocks noChangeArrowheads="1"/>
          </p:cNvSpPr>
          <p:nvPr/>
        </p:nvSpPr>
        <p:spPr bwMode="auto">
          <a:xfrm>
            <a:off x="293440" y="3301426"/>
            <a:ext cx="1117614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HP001 4H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HP001 4H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HP001 4H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HP001 4H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HP001 4H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P001 4H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P001 4H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P001 4H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P001 4H" pitchFamily="34" charset="0"/>
              </a:defRPr>
            </a:lvl9pPr>
          </a:lstStyle>
          <a:p>
            <a:pPr eaLnBrk="1" hangingPunct="1"/>
            <a:r>
              <a:rPr lang="en-US" sz="32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2,5 ô</a:t>
            </a:r>
          </a:p>
        </p:txBody>
      </p:sp>
      <p:sp>
        <p:nvSpPr>
          <p:cNvPr id="6" name="Text Box 39"/>
          <p:cNvSpPr txBox="1">
            <a:spLocks noChangeArrowheads="1"/>
          </p:cNvSpPr>
          <p:nvPr/>
        </p:nvSpPr>
        <p:spPr bwMode="auto">
          <a:xfrm>
            <a:off x="5611380" y="1052736"/>
            <a:ext cx="6287180" cy="42870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HP001 4H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HP001 4H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HP001 4H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HP001 4H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HP001 4H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P001 4H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P001 4H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P001 4H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P001 4H" pitchFamily="34" charset="0"/>
              </a:defRPr>
            </a:lvl9pPr>
          </a:lstStyle>
          <a:p>
            <a:pPr algn="just" eaLnBrk="1" hangingPunct="1">
              <a:lnSpc>
                <a:spcPct val="150000"/>
              </a:lnSpc>
              <a:spcBef>
                <a:spcPct val="50000"/>
              </a:spcBef>
            </a:pPr>
            <a:r>
              <a:rPr lang="en-US" sz="4000" b="1" dirty="0" err="1">
                <a:latin typeface="Cambria" panose="02040503050406030204" pitchFamily="18" charset="0"/>
                <a:ea typeface="Cambria" panose="02040503050406030204" pitchFamily="18" charset="0"/>
                <a:cs typeface="Arial" pitchFamily="34" charset="0"/>
              </a:rPr>
              <a:t>Nét</a:t>
            </a:r>
            <a:r>
              <a:rPr lang="en-US" sz="4000" b="1" dirty="0">
                <a:latin typeface="Cambria" panose="02040503050406030204" pitchFamily="18" charset="0"/>
                <a:ea typeface="Cambria" panose="02040503050406030204" pitchFamily="18" charset="0"/>
                <a:cs typeface="Arial" pitchFamily="34" charset="0"/>
              </a:rPr>
              <a:t> 1 </a:t>
            </a:r>
            <a:r>
              <a:rPr lang="en-US" sz="40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itchFamily="34" charset="0"/>
              </a:rPr>
              <a:t>là</a:t>
            </a:r>
            <a:r>
              <a:rPr lang="en-US" sz="40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itchFamily="34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itchFamily="34" charset="0"/>
              </a:rPr>
              <a:t>kết</a:t>
            </a:r>
            <a:r>
              <a:rPr lang="en-US" sz="40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itchFamily="34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itchFamily="34" charset="0"/>
              </a:rPr>
              <a:t>hợp</a:t>
            </a:r>
            <a:r>
              <a:rPr lang="en-US" sz="40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itchFamily="34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itchFamily="34" charset="0"/>
              </a:rPr>
              <a:t>nét</a:t>
            </a:r>
            <a:r>
              <a:rPr lang="en-US" sz="40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itchFamily="34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itchFamily="34" charset="0"/>
              </a:rPr>
              <a:t>cong</a:t>
            </a:r>
            <a:r>
              <a:rPr lang="en-US" sz="40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itchFamily="34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itchFamily="34" charset="0"/>
              </a:rPr>
              <a:t>trái</a:t>
            </a:r>
            <a:r>
              <a:rPr lang="en-US" sz="40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itchFamily="34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itchFamily="34" charset="0"/>
              </a:rPr>
              <a:t>và</a:t>
            </a:r>
            <a:r>
              <a:rPr lang="en-US" sz="40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itchFamily="34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itchFamily="34" charset="0"/>
              </a:rPr>
              <a:t>nét</a:t>
            </a:r>
            <a:r>
              <a:rPr lang="en-US" sz="40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itchFamily="34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itchFamily="34" charset="0"/>
              </a:rPr>
              <a:t>lượn</a:t>
            </a:r>
            <a:r>
              <a:rPr lang="en-US" sz="40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itchFamily="34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itchFamily="34" charset="0"/>
              </a:rPr>
              <a:t>ngang</a:t>
            </a:r>
            <a:endParaRPr lang="en-US" sz="4000" b="1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  <a:cs typeface="Arial" pitchFamily="34" charset="0"/>
            </a:endParaRPr>
          </a:p>
          <a:p>
            <a:pPr algn="just" eaLnBrk="1" hangingPunct="1">
              <a:lnSpc>
                <a:spcPct val="150000"/>
              </a:lnSpc>
              <a:spcBef>
                <a:spcPct val="50000"/>
              </a:spcBef>
            </a:pPr>
            <a:r>
              <a:rPr lang="en-US" sz="4000" b="1" dirty="0" err="1">
                <a:latin typeface="Cambria" panose="02040503050406030204" pitchFamily="18" charset="0"/>
                <a:ea typeface="Cambria" panose="02040503050406030204" pitchFamily="18" charset="0"/>
                <a:cs typeface="Arial" pitchFamily="34" charset="0"/>
              </a:rPr>
              <a:t>Nét</a:t>
            </a:r>
            <a:r>
              <a:rPr lang="en-US" sz="4000" b="1" dirty="0">
                <a:latin typeface="Cambria" panose="02040503050406030204" pitchFamily="18" charset="0"/>
                <a:ea typeface="Cambria" panose="02040503050406030204" pitchFamily="18" charset="0"/>
                <a:cs typeface="Arial" pitchFamily="34" charset="0"/>
              </a:rPr>
              <a:t> 2 </a:t>
            </a:r>
            <a:r>
              <a:rPr lang="en-US" sz="40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itchFamily="34" charset="0"/>
              </a:rPr>
              <a:t>là</a:t>
            </a:r>
            <a:r>
              <a:rPr lang="en-US" sz="40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itchFamily="34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itchFamily="34" charset="0"/>
              </a:rPr>
              <a:t>nét</a:t>
            </a:r>
            <a:r>
              <a:rPr lang="en-US" sz="40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itchFamily="34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itchFamily="34" charset="0"/>
              </a:rPr>
              <a:t>lượn</a:t>
            </a:r>
            <a:r>
              <a:rPr lang="en-US" sz="40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itchFamily="34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itchFamily="34" charset="0"/>
              </a:rPr>
              <a:t>dọc</a:t>
            </a:r>
            <a:r>
              <a:rPr lang="en-US" sz="40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itchFamily="34" charset="0"/>
              </a:rPr>
              <a:t>.</a:t>
            </a:r>
          </a:p>
          <a:p>
            <a:pPr algn="just" eaLnBrk="1" hangingPunct="1">
              <a:lnSpc>
                <a:spcPct val="150000"/>
              </a:lnSpc>
              <a:spcBef>
                <a:spcPct val="50000"/>
              </a:spcBef>
            </a:pPr>
            <a:r>
              <a:rPr lang="en-US" sz="4000" b="1" dirty="0" err="1">
                <a:latin typeface="Cambria" panose="02040503050406030204" pitchFamily="18" charset="0"/>
                <a:ea typeface="Cambria" panose="02040503050406030204" pitchFamily="18" charset="0"/>
                <a:cs typeface="Arial" pitchFamily="34" charset="0"/>
              </a:rPr>
              <a:t>Nét</a:t>
            </a:r>
            <a:r>
              <a:rPr lang="en-US" sz="4000" b="1" dirty="0">
                <a:latin typeface="Cambria" panose="02040503050406030204" pitchFamily="18" charset="0"/>
                <a:ea typeface="Cambria" panose="02040503050406030204" pitchFamily="18" charset="0"/>
                <a:cs typeface="Arial" pitchFamily="34" charset="0"/>
              </a:rPr>
              <a:t> 3 </a:t>
            </a:r>
            <a:r>
              <a:rPr lang="en-US" sz="40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itchFamily="34" charset="0"/>
              </a:rPr>
              <a:t>là</a:t>
            </a:r>
            <a:r>
              <a:rPr lang="en-US" sz="40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itchFamily="34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itchFamily="34" charset="0"/>
              </a:rPr>
              <a:t>nét</a:t>
            </a:r>
            <a:r>
              <a:rPr lang="en-US" sz="40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itchFamily="34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itchFamily="34" charset="0"/>
              </a:rPr>
              <a:t>móc</a:t>
            </a:r>
            <a:r>
              <a:rPr lang="en-US" sz="40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itchFamily="34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itchFamily="34" charset="0"/>
              </a:rPr>
              <a:t>xuôi</a:t>
            </a:r>
            <a:r>
              <a:rPr lang="en-US" sz="40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itchFamily="34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itchFamily="34" charset="0"/>
              </a:rPr>
              <a:t>phải</a:t>
            </a:r>
            <a:endParaRPr lang="en-US" sz="4000" b="1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  <a:cs typeface="Arial" pitchFamily="34" charset="0"/>
            </a:endParaRPr>
          </a:p>
        </p:txBody>
      </p:sp>
      <p:sp>
        <p:nvSpPr>
          <p:cNvPr id="8" name="AutoShape 17"/>
          <p:cNvSpPr>
            <a:spLocks/>
          </p:cNvSpPr>
          <p:nvPr/>
        </p:nvSpPr>
        <p:spPr bwMode="auto">
          <a:xfrm>
            <a:off x="1456918" y="2286000"/>
            <a:ext cx="131922" cy="2819400"/>
          </a:xfrm>
          <a:prstGeom prst="leftBrace">
            <a:avLst>
              <a:gd name="adj1" fmla="val 319072"/>
              <a:gd name="adj2" fmla="val 50000"/>
            </a:avLst>
          </a:prstGeom>
          <a:noFill/>
          <a:ln w="28575" cap="sq">
            <a:solidFill>
              <a:srgbClr val="FF0000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24420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HƯỚNG DẪN VIẾT CHỮ HOA V - -KIẾN THỨC TIỂU HỌC-.mp4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91344" y="0"/>
            <a:ext cx="11233247" cy="6453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35122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ext Box 4"/>
          <p:cNvSpPr txBox="1">
            <a:spLocks noChangeArrowheads="1"/>
          </p:cNvSpPr>
          <p:nvPr/>
        </p:nvSpPr>
        <p:spPr bwMode="auto">
          <a:xfrm flipV="1">
            <a:off x="9371384" y="8350424"/>
            <a:ext cx="1600200" cy="668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135000"/>
              </a:lnSpc>
              <a:spcBef>
                <a:spcPct val="50000"/>
              </a:spcBef>
            </a:pPr>
            <a:r>
              <a:rPr lang="en-US" sz="2800" b="1">
                <a:solidFill>
                  <a:srgbClr val="6600CC"/>
                </a:solidFill>
                <a:latin typeface="HP001 4H" pitchFamily="34" charset="-127"/>
              </a:rPr>
              <a:t>   </a:t>
            </a:r>
          </a:p>
        </p:txBody>
      </p:sp>
      <p:sp>
        <p:nvSpPr>
          <p:cNvPr id="8" name="Text Box 22"/>
          <p:cNvSpPr txBox="1">
            <a:spLocks noChangeArrowheads="1"/>
          </p:cNvSpPr>
          <p:nvPr/>
        </p:nvSpPr>
        <p:spPr bwMode="auto">
          <a:xfrm>
            <a:off x="479376" y="909713"/>
            <a:ext cx="5328592" cy="40318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en-US" sz="3200" b="1" dirty="0">
                <a:solidFill>
                  <a:srgbClr val="0066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itchFamily="34" charset="0"/>
              </a:rPr>
              <a:t>Gồm</a:t>
            </a:r>
            <a:r>
              <a:rPr lang="en-US" sz="32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itchFamily="34" charset="0"/>
              </a:rPr>
              <a:t> 2 </a:t>
            </a:r>
            <a:r>
              <a:rPr lang="en-US" sz="32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itchFamily="34" charset="0"/>
              </a:rPr>
              <a:t>nét</a:t>
            </a:r>
            <a:r>
              <a:rPr lang="en-US" sz="32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itchFamily="34" charset="0"/>
              </a:rPr>
              <a:t> : </a:t>
            </a:r>
            <a:r>
              <a:rPr lang="vi-VN" sz="3200" dirty="0">
                <a:latin typeface="Cambria" panose="02040503050406030204" pitchFamily="18" charset="0"/>
                <a:ea typeface="Cambria" panose="02040503050406030204" pitchFamily="18" charset="0"/>
              </a:rPr>
              <a:t>Nét 1 gần giống nét móc ngược trái nhưng phía trên hơi lượn sang phải, đầu móc cong vào phía trong. Nét 2 là kết hợp của 2 nét cơ bản cong trên và cong phải nối liến nhau, tạo vòng xoắn nhỏ giữa thân chữ</a:t>
            </a:r>
            <a:endParaRPr lang="en-US" sz="3200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7" name="Text Box 8"/>
          <p:cNvSpPr txBox="1">
            <a:spLocks noChangeArrowheads="1"/>
          </p:cNvSpPr>
          <p:nvPr/>
        </p:nvSpPr>
        <p:spPr bwMode="auto">
          <a:xfrm>
            <a:off x="7104112" y="1556792"/>
            <a:ext cx="4819650" cy="3170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0000" dirty="0">
                <a:solidFill>
                  <a:schemeClr val="hlink"/>
                </a:solidFill>
                <a:latin typeface="HP001 5 hàng 1 ô ly" pitchFamily="34" charset="0"/>
              </a:rPr>
              <a:t>B</a:t>
            </a:r>
          </a:p>
        </p:txBody>
      </p:sp>
    </p:spTree>
  </p:cSld>
  <p:clrMapOvr>
    <a:masterClrMapping/>
  </p:clrMapOvr>
  <p:transition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ext Box 4"/>
          <p:cNvSpPr txBox="1">
            <a:spLocks noChangeArrowheads="1"/>
          </p:cNvSpPr>
          <p:nvPr/>
        </p:nvSpPr>
        <p:spPr bwMode="auto">
          <a:xfrm flipV="1">
            <a:off x="9371384" y="8350424"/>
            <a:ext cx="1600200" cy="668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135000"/>
              </a:lnSpc>
              <a:spcBef>
                <a:spcPct val="50000"/>
              </a:spcBef>
            </a:pPr>
            <a:r>
              <a:rPr lang="en-US" sz="2800" b="1">
                <a:solidFill>
                  <a:srgbClr val="6600CC"/>
                </a:solidFill>
                <a:latin typeface="HP001 4H" pitchFamily="34" charset="-127"/>
              </a:rPr>
              <a:t>   </a:t>
            </a:r>
          </a:p>
        </p:txBody>
      </p:sp>
      <p:sp>
        <p:nvSpPr>
          <p:cNvPr id="8195" name="Text Box 8"/>
          <p:cNvSpPr txBox="1">
            <a:spLocks noChangeArrowheads="1"/>
          </p:cNvSpPr>
          <p:nvPr/>
        </p:nvSpPr>
        <p:spPr bwMode="auto">
          <a:xfrm>
            <a:off x="7464152" y="1653749"/>
            <a:ext cx="4819650" cy="3170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0000" dirty="0">
                <a:solidFill>
                  <a:schemeClr val="hlink"/>
                </a:solidFill>
                <a:latin typeface="HP001 5 hàng 1 ô ly" pitchFamily="34" charset="0"/>
              </a:rPr>
              <a:t>L</a:t>
            </a:r>
          </a:p>
        </p:txBody>
      </p:sp>
      <p:sp>
        <p:nvSpPr>
          <p:cNvPr id="8" name="Text Box 22"/>
          <p:cNvSpPr txBox="1">
            <a:spLocks noChangeArrowheads="1"/>
          </p:cNvSpPr>
          <p:nvPr/>
        </p:nvSpPr>
        <p:spPr bwMode="auto">
          <a:xfrm>
            <a:off x="335360" y="1346042"/>
            <a:ext cx="5971456" cy="37856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</a:rPr>
              <a:t>Chữ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4000" b="1" dirty="0">
                <a:solidFill>
                  <a:srgbClr val="FF0000"/>
                </a:solidFill>
                <a:latin typeface="HP001 4 hàng" panose="020B0603050302020204" pitchFamily="34" charset="0"/>
              </a:rPr>
              <a:t>L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</a:rPr>
              <a:t>: </a:t>
            </a:r>
            <a:r>
              <a:rPr lang="en-US" sz="4000" dirty="0" err="1">
                <a:latin typeface="Times New Roman" pitchFamily="18" charset="0"/>
              </a:rPr>
              <a:t>Là</a:t>
            </a:r>
            <a:r>
              <a:rPr lang="en-US" sz="4000" dirty="0">
                <a:latin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</a:rPr>
              <a:t>kết</a:t>
            </a:r>
            <a:r>
              <a:rPr lang="en-US" sz="4000" dirty="0">
                <a:latin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</a:rPr>
              <a:t>hợp</a:t>
            </a:r>
            <a:r>
              <a:rPr lang="en-US" sz="4000" dirty="0">
                <a:latin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</a:rPr>
              <a:t>của</a:t>
            </a:r>
            <a:r>
              <a:rPr lang="en-US" sz="4000" dirty="0">
                <a:latin typeface="Times New Roman" pitchFamily="18" charset="0"/>
              </a:rPr>
              <a:t> 3 </a:t>
            </a:r>
            <a:r>
              <a:rPr lang="en-US" sz="4000" dirty="0" err="1">
                <a:latin typeface="Times New Roman" pitchFamily="18" charset="0"/>
              </a:rPr>
              <a:t>nét</a:t>
            </a:r>
            <a:r>
              <a:rPr lang="en-US" sz="4000" dirty="0">
                <a:latin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</a:rPr>
              <a:t>cơ</a:t>
            </a:r>
            <a:r>
              <a:rPr lang="en-US" sz="4000" dirty="0">
                <a:latin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</a:rPr>
              <a:t>bản</a:t>
            </a:r>
            <a:r>
              <a:rPr lang="en-US" sz="4000" dirty="0">
                <a:latin typeface="Times New Roman" pitchFamily="18" charset="0"/>
              </a:rPr>
              <a:t>: </a:t>
            </a:r>
            <a:r>
              <a:rPr lang="en-US" sz="4000" dirty="0" err="1">
                <a:latin typeface="Times New Roman" pitchFamily="18" charset="0"/>
              </a:rPr>
              <a:t>nét</a:t>
            </a:r>
            <a:r>
              <a:rPr lang="en-US" sz="4000" dirty="0">
                <a:latin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</a:rPr>
              <a:t>cong</a:t>
            </a:r>
            <a:r>
              <a:rPr lang="en-US" sz="4000" dirty="0">
                <a:latin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</a:rPr>
              <a:t>dưới</a:t>
            </a:r>
            <a:r>
              <a:rPr lang="en-US" sz="4000" dirty="0">
                <a:latin typeface="Times New Roman" pitchFamily="18" charset="0"/>
              </a:rPr>
              <a:t>, </a:t>
            </a:r>
            <a:r>
              <a:rPr lang="en-US" sz="4000" dirty="0" err="1">
                <a:latin typeface="Times New Roman" pitchFamily="18" charset="0"/>
              </a:rPr>
              <a:t>nét</a:t>
            </a:r>
            <a:r>
              <a:rPr lang="en-US" sz="4000" dirty="0">
                <a:latin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</a:rPr>
              <a:t>lượn</a:t>
            </a:r>
            <a:r>
              <a:rPr lang="en-US" sz="4000" dirty="0">
                <a:latin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</a:rPr>
              <a:t>dọc</a:t>
            </a:r>
            <a:r>
              <a:rPr lang="en-US" sz="4000" dirty="0">
                <a:latin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</a:rPr>
              <a:t>với</a:t>
            </a:r>
            <a:r>
              <a:rPr lang="en-US" sz="4000" dirty="0">
                <a:latin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</a:rPr>
              <a:t>nét</a:t>
            </a:r>
            <a:r>
              <a:rPr lang="en-US" sz="4000" dirty="0">
                <a:latin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</a:rPr>
              <a:t>lượn</a:t>
            </a:r>
            <a:r>
              <a:rPr lang="en-US" sz="4000" dirty="0">
                <a:latin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</a:rPr>
              <a:t>ngang</a:t>
            </a:r>
            <a:r>
              <a:rPr lang="en-US" sz="4000" dirty="0">
                <a:latin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</a:rPr>
              <a:t>nối</a:t>
            </a:r>
            <a:r>
              <a:rPr lang="en-US" sz="4000" dirty="0">
                <a:latin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</a:rPr>
              <a:t>liền</a:t>
            </a:r>
            <a:r>
              <a:rPr lang="en-US" sz="4000" dirty="0">
                <a:latin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</a:rPr>
              <a:t>nhau</a:t>
            </a:r>
            <a:r>
              <a:rPr lang="en-US" sz="4000" dirty="0">
                <a:latin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</a:rPr>
              <a:t>tạo</a:t>
            </a:r>
            <a:r>
              <a:rPr lang="en-US" sz="4000" dirty="0">
                <a:latin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</a:rPr>
              <a:t>vòng</a:t>
            </a:r>
            <a:r>
              <a:rPr lang="en-US" sz="4000" dirty="0">
                <a:latin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</a:rPr>
              <a:t>xoắn</a:t>
            </a:r>
            <a:r>
              <a:rPr lang="en-US" sz="4000" dirty="0">
                <a:latin typeface="Times New Roman" pitchFamily="18" charset="0"/>
              </a:rPr>
              <a:t> to ở </a:t>
            </a:r>
            <a:r>
              <a:rPr lang="en-US" sz="4000" dirty="0" err="1">
                <a:latin typeface="Times New Roman" pitchFamily="18" charset="0"/>
              </a:rPr>
              <a:t>đầu</a:t>
            </a:r>
            <a:r>
              <a:rPr lang="en-US" sz="4000" dirty="0">
                <a:latin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</a:rPr>
              <a:t>chữ</a:t>
            </a:r>
            <a:r>
              <a:rPr lang="en-US" sz="4000" dirty="0">
                <a:latin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</a:rPr>
              <a:t>và</a:t>
            </a:r>
            <a:r>
              <a:rPr lang="en-US" sz="4000" dirty="0">
                <a:latin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</a:rPr>
              <a:t>vòng</a:t>
            </a:r>
            <a:r>
              <a:rPr lang="en-US" sz="4000" dirty="0">
                <a:latin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</a:rPr>
              <a:t>xoắn</a:t>
            </a:r>
            <a:r>
              <a:rPr lang="en-US" sz="4000" dirty="0">
                <a:latin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</a:rPr>
              <a:t>nhỏ</a:t>
            </a:r>
            <a:r>
              <a:rPr lang="en-US" sz="4000" dirty="0">
                <a:latin typeface="Times New Roman" pitchFamily="18" charset="0"/>
              </a:rPr>
              <a:t> ở </a:t>
            </a:r>
            <a:r>
              <a:rPr lang="en-US" sz="4000" dirty="0" err="1">
                <a:latin typeface="Times New Roman" pitchFamily="18" charset="0"/>
              </a:rPr>
              <a:t>chân</a:t>
            </a:r>
            <a:r>
              <a:rPr lang="en-US" sz="4000" dirty="0">
                <a:latin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</a:rPr>
              <a:t>chữ</a:t>
            </a:r>
            <a:r>
              <a:rPr lang="en-US" sz="4000" dirty="0">
                <a:latin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805080537"/>
      </p:ext>
    </p:extLst>
  </p:cSld>
  <p:clrMapOvr>
    <a:masterClrMapping/>
  </p:clrMapOvr>
  <p:transition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203" name="Group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56692857"/>
              </p:ext>
            </p:extLst>
          </p:nvPr>
        </p:nvGraphicFramePr>
        <p:xfrm>
          <a:off x="3483767" y="1415365"/>
          <a:ext cx="5224463" cy="2165352"/>
        </p:xfrm>
        <a:graphic>
          <a:graphicData uri="http://schemas.openxmlformats.org/drawingml/2006/table">
            <a:tbl>
              <a:tblPr/>
              <a:tblGrid>
                <a:gridCol w="74405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1194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8331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4584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49411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45842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744057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32753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6202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6384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6202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6202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6202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6202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6384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347240" name="Rectangle 104"/>
          <p:cNvSpPr>
            <a:spLocks noChangeArrowheads="1"/>
          </p:cNvSpPr>
          <p:nvPr/>
        </p:nvSpPr>
        <p:spPr bwMode="auto">
          <a:xfrm>
            <a:off x="3712366" y="1461403"/>
            <a:ext cx="4191000" cy="14219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 hangingPunct="1">
              <a:lnSpc>
                <a:spcPct val="180000"/>
              </a:lnSpc>
              <a:spcBef>
                <a:spcPct val="50000"/>
              </a:spcBef>
            </a:pPr>
            <a:r>
              <a:rPr lang="en-US" sz="5400" dirty="0">
                <a:solidFill>
                  <a:schemeClr val="hlink"/>
                </a:solidFill>
                <a:latin typeface="HP001 4 hàng" charset="0"/>
              </a:rPr>
              <a:t> </a:t>
            </a:r>
            <a:r>
              <a:rPr lang="en-US" sz="5400" dirty="0" err="1">
                <a:solidFill>
                  <a:schemeClr val="hlink"/>
                </a:solidFill>
                <a:latin typeface="HP001 5 hàng 1 ô ly" pitchFamily="34" charset="0"/>
              </a:rPr>
              <a:t>Văn</a:t>
            </a:r>
            <a:r>
              <a:rPr lang="en-US" sz="5400" dirty="0">
                <a:solidFill>
                  <a:schemeClr val="hlink"/>
                </a:solidFill>
                <a:latin typeface="HP001 5 hàng 1 ô ly" pitchFamily="34" charset="0"/>
              </a:rPr>
              <a:t> Lang</a:t>
            </a:r>
          </a:p>
        </p:txBody>
      </p:sp>
      <p:sp>
        <p:nvSpPr>
          <p:cNvPr id="12367" name="Text Box 7"/>
          <p:cNvSpPr txBox="1">
            <a:spLocks noChangeArrowheads="1"/>
          </p:cNvSpPr>
          <p:nvPr/>
        </p:nvSpPr>
        <p:spPr bwMode="auto">
          <a:xfrm>
            <a:off x="495300" y="476672"/>
            <a:ext cx="55626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200" b="1" dirty="0">
                <a:solidFill>
                  <a:srgbClr val="000099"/>
                </a:solidFill>
                <a:latin typeface="VNI-Times" pitchFamily="2" charset="0"/>
              </a:rPr>
              <a:t>b) </a:t>
            </a:r>
            <a:r>
              <a:rPr lang="en-US" sz="3200" b="1" dirty="0" err="1">
                <a:solidFill>
                  <a:srgbClr val="000099"/>
                </a:solidFill>
                <a:latin typeface="VNI-Times" pitchFamily="2" charset="0"/>
              </a:rPr>
              <a:t>Vieát</a:t>
            </a:r>
            <a:r>
              <a:rPr lang="en-US" sz="3200" b="1" dirty="0">
                <a:solidFill>
                  <a:srgbClr val="000099"/>
                </a:solidFill>
                <a:latin typeface="VNI-Times" pitchFamily="2" charset="0"/>
              </a:rPr>
              <a:t> </a:t>
            </a:r>
            <a:r>
              <a:rPr lang="en-US" sz="3200" b="1" dirty="0" err="1">
                <a:solidFill>
                  <a:srgbClr val="000099"/>
                </a:solidFill>
                <a:latin typeface="VNI-Times" pitchFamily="2" charset="0"/>
              </a:rPr>
              <a:t>töø</a:t>
            </a:r>
            <a:r>
              <a:rPr lang="en-US" sz="3200" b="1" dirty="0">
                <a:solidFill>
                  <a:srgbClr val="000099"/>
                </a:solidFill>
                <a:latin typeface="VNI-Times" pitchFamily="2" charset="0"/>
              </a:rPr>
              <a:t> </a:t>
            </a:r>
            <a:r>
              <a:rPr lang="en-US" sz="3200" b="1" dirty="0" err="1">
                <a:solidFill>
                  <a:srgbClr val="000099"/>
                </a:solidFill>
                <a:latin typeface="VNI-Times" pitchFamily="2" charset="0"/>
              </a:rPr>
              <a:t>öùng</a:t>
            </a:r>
            <a:r>
              <a:rPr lang="en-US" sz="3200" b="1" dirty="0">
                <a:solidFill>
                  <a:srgbClr val="000099"/>
                </a:solidFill>
                <a:latin typeface="VNI-Times" pitchFamily="2" charset="0"/>
              </a:rPr>
              <a:t> </a:t>
            </a:r>
            <a:r>
              <a:rPr lang="en-US" sz="3200" b="1" dirty="0" err="1">
                <a:solidFill>
                  <a:srgbClr val="000099"/>
                </a:solidFill>
                <a:latin typeface="VNI-Times" pitchFamily="2" charset="0"/>
              </a:rPr>
              <a:t>duïng</a:t>
            </a:r>
            <a:endParaRPr lang="en-US" sz="3200" b="1" dirty="0">
              <a:solidFill>
                <a:srgbClr val="000099"/>
              </a:solidFill>
              <a:latin typeface="VNI-Times" pitchFamily="2" charset="0"/>
            </a:endParaRPr>
          </a:p>
        </p:txBody>
      </p:sp>
      <p:sp>
        <p:nvSpPr>
          <p:cNvPr id="20" name="Text Box 94"/>
          <p:cNvSpPr txBox="1">
            <a:spLocks noChangeArrowheads="1"/>
          </p:cNvSpPr>
          <p:nvPr/>
        </p:nvSpPr>
        <p:spPr bwMode="auto">
          <a:xfrm>
            <a:off x="523101" y="4453748"/>
            <a:ext cx="11414432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indent="457200" algn="just" eaLnBrk="1" hangingPunct="1">
              <a:spcBef>
                <a:spcPct val="50000"/>
              </a:spcBef>
            </a:pPr>
            <a:r>
              <a:rPr lang="en-US" sz="3200" b="1" dirty="0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3200" b="1" dirty="0" err="1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</a:rPr>
              <a:t>Khoảng</a:t>
            </a:r>
            <a:r>
              <a:rPr lang="en-US" sz="3200" b="1" dirty="0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3200" b="1" dirty="0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</a:rPr>
              <a:t>giữa</a:t>
            </a:r>
            <a:r>
              <a:rPr lang="en-US" sz="3200" b="1" dirty="0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200" b="1" dirty="0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sz="3200" b="1" dirty="0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</a:rPr>
              <a:t>ghi</a:t>
            </a:r>
            <a:r>
              <a:rPr lang="en-US" sz="3200" b="1" dirty="0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</a:rPr>
              <a:t>tiếng</a:t>
            </a:r>
            <a:r>
              <a:rPr lang="en-US" sz="3200" b="1" dirty="0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</a:rPr>
              <a:t> ta </a:t>
            </a:r>
            <a:r>
              <a:rPr lang="en-US" sz="3200" b="1" dirty="0" err="1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</a:rPr>
              <a:t>nên</a:t>
            </a:r>
            <a:r>
              <a:rPr lang="en-US" sz="3200" b="1" dirty="0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</a:rPr>
              <a:t>viết</a:t>
            </a:r>
            <a:r>
              <a:rPr lang="en-US" sz="3200" b="1" dirty="0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sz="3200" b="1" dirty="0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3200" b="1" dirty="0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21" name="Rectangle 87"/>
          <p:cNvSpPr>
            <a:spLocks noChangeArrowheads="1"/>
          </p:cNvSpPr>
          <p:nvPr/>
        </p:nvSpPr>
        <p:spPr bwMode="auto">
          <a:xfrm>
            <a:off x="559610" y="3934635"/>
            <a:ext cx="11369037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indent="457200" algn="just" eaLnBrk="1" hangingPunct="1">
              <a:spcBef>
                <a:spcPct val="50000"/>
              </a:spcBef>
            </a:pPr>
            <a:r>
              <a:rPr lang="en-US" sz="3200" b="1" dirty="0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3200" b="1" dirty="0" err="1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3200" b="1" dirty="0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</a:rPr>
              <a:t>ứng</a:t>
            </a:r>
            <a:r>
              <a:rPr lang="en-US" sz="3200" b="1" dirty="0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sz="3200" b="1" dirty="0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200" b="1" dirty="0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</a:rPr>
              <a:t>mấy</a:t>
            </a:r>
            <a:r>
              <a:rPr lang="en-US" sz="3200" b="1" dirty="0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sz="3200" b="1" dirty="0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22" name="Text Box 1725"/>
          <p:cNvSpPr txBox="1">
            <a:spLocks noChangeArrowheads="1"/>
          </p:cNvSpPr>
          <p:nvPr/>
        </p:nvSpPr>
        <p:spPr bwMode="auto">
          <a:xfrm>
            <a:off x="559612" y="5179207"/>
            <a:ext cx="11369035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indent="457200" algn="just" eaLnBrk="1" hangingPunct="1">
              <a:spcBef>
                <a:spcPct val="50000"/>
              </a:spcBef>
            </a:pPr>
            <a:r>
              <a:rPr lang="en-US" sz="3200" b="1" dirty="0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3200" b="1" dirty="0" err="1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3200" b="1" dirty="0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3200" b="1" dirty="0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sz="3200" b="1" dirty="0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</a:rPr>
              <a:t>sát</a:t>
            </a:r>
            <a:r>
              <a:rPr lang="en-US" sz="3200" b="1" dirty="0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200" b="1" dirty="0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</a:rPr>
              <a:t>nêu</a:t>
            </a:r>
            <a:r>
              <a:rPr lang="en-US" sz="3200" b="1" dirty="0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sz="3200" b="1" dirty="0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</a:rPr>
              <a:t>cao</a:t>
            </a:r>
            <a:r>
              <a:rPr lang="en-US" sz="3200" b="1" dirty="0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200" b="1" dirty="0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200" b="1" dirty="0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sz="3200" b="1" dirty="0" err="1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sz="3200" b="1" dirty="0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200" b="1" dirty="0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200" b="1" dirty="0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3200" b="1" dirty="0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3200" b="1" dirty="0" err="1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</a:rPr>
              <a:t>Văn</a:t>
            </a:r>
            <a:r>
              <a:rPr lang="en-US" sz="3200" b="1" dirty="0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</a:rPr>
              <a:t> Lang?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7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34724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7240" grpId="0" autoUpdateAnimBg="0"/>
      <p:bldP spid="20" grpId="0"/>
      <p:bldP spid="21" grpId="0"/>
      <p:bldP spid="22" grpId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203" name="Group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4569953"/>
              </p:ext>
            </p:extLst>
          </p:nvPr>
        </p:nvGraphicFramePr>
        <p:xfrm>
          <a:off x="3324673" y="1479672"/>
          <a:ext cx="5224463" cy="2165352"/>
        </p:xfrm>
        <a:graphic>
          <a:graphicData uri="http://schemas.openxmlformats.org/drawingml/2006/table">
            <a:tbl>
              <a:tblPr/>
              <a:tblGrid>
                <a:gridCol w="74405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1194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8331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4584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49411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45842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744057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32753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6202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6384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6202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6202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6202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6202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6384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347240" name="Rectangle 104"/>
          <p:cNvSpPr>
            <a:spLocks noChangeArrowheads="1"/>
          </p:cNvSpPr>
          <p:nvPr/>
        </p:nvSpPr>
        <p:spPr bwMode="auto">
          <a:xfrm>
            <a:off x="3553272" y="1525710"/>
            <a:ext cx="4191000" cy="14219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 hangingPunct="1">
              <a:lnSpc>
                <a:spcPct val="180000"/>
              </a:lnSpc>
              <a:spcBef>
                <a:spcPct val="50000"/>
              </a:spcBef>
            </a:pPr>
            <a:r>
              <a:rPr lang="en-US" sz="5400" dirty="0">
                <a:solidFill>
                  <a:schemeClr val="hlink"/>
                </a:solidFill>
                <a:latin typeface="HP001 4 hàng" charset="0"/>
              </a:rPr>
              <a:t> </a:t>
            </a:r>
            <a:r>
              <a:rPr lang="en-US" sz="5400" dirty="0" err="1">
                <a:solidFill>
                  <a:schemeClr val="hlink"/>
                </a:solidFill>
                <a:latin typeface="HP001 5 hàng 1 ô ly" pitchFamily="34" charset="0"/>
              </a:rPr>
              <a:t>Văn</a:t>
            </a:r>
            <a:r>
              <a:rPr lang="en-US" sz="5400" dirty="0">
                <a:solidFill>
                  <a:schemeClr val="hlink"/>
                </a:solidFill>
                <a:latin typeface="HP001 5 hàng 1 ô ly" pitchFamily="34" charset="0"/>
              </a:rPr>
              <a:t> Lang</a:t>
            </a:r>
          </a:p>
        </p:txBody>
      </p:sp>
      <p:sp>
        <p:nvSpPr>
          <p:cNvPr id="15437" name="Text Box 7"/>
          <p:cNvSpPr txBox="1">
            <a:spLocks noChangeArrowheads="1"/>
          </p:cNvSpPr>
          <p:nvPr/>
        </p:nvSpPr>
        <p:spPr bwMode="auto">
          <a:xfrm>
            <a:off x="1343472" y="620688"/>
            <a:ext cx="55626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600" b="1" dirty="0">
                <a:solidFill>
                  <a:srgbClr val="000099"/>
                </a:solidFill>
                <a:latin typeface="VNI-Times" pitchFamily="2" charset="0"/>
              </a:rPr>
              <a:t>b) </a:t>
            </a:r>
            <a:r>
              <a:rPr lang="en-US" sz="3600" b="1" u="sng" dirty="0" err="1">
                <a:solidFill>
                  <a:srgbClr val="000099"/>
                </a:solidFill>
                <a:latin typeface="VNI-Times" pitchFamily="2" charset="0"/>
              </a:rPr>
              <a:t>Vieát</a:t>
            </a:r>
            <a:r>
              <a:rPr lang="en-US" sz="3600" b="1" u="sng" dirty="0">
                <a:solidFill>
                  <a:srgbClr val="000099"/>
                </a:solidFill>
                <a:latin typeface="VNI-Times" pitchFamily="2" charset="0"/>
              </a:rPr>
              <a:t> </a:t>
            </a:r>
            <a:r>
              <a:rPr lang="en-US" sz="3600" b="1" u="sng" dirty="0" err="1">
                <a:solidFill>
                  <a:srgbClr val="000099"/>
                </a:solidFill>
                <a:latin typeface="VNI-Times" pitchFamily="2" charset="0"/>
              </a:rPr>
              <a:t>töø</a:t>
            </a:r>
            <a:r>
              <a:rPr lang="en-US" sz="3600" b="1" u="sng" dirty="0">
                <a:solidFill>
                  <a:srgbClr val="000099"/>
                </a:solidFill>
                <a:latin typeface="VNI-Times" pitchFamily="2" charset="0"/>
              </a:rPr>
              <a:t> </a:t>
            </a:r>
            <a:r>
              <a:rPr lang="en-US" sz="3600" b="1" u="sng" dirty="0" err="1">
                <a:solidFill>
                  <a:srgbClr val="000099"/>
                </a:solidFill>
                <a:latin typeface="VNI-Times" pitchFamily="2" charset="0"/>
              </a:rPr>
              <a:t>öùng</a:t>
            </a:r>
            <a:r>
              <a:rPr lang="en-US" sz="3600" b="1" u="sng" dirty="0">
                <a:solidFill>
                  <a:srgbClr val="000099"/>
                </a:solidFill>
                <a:latin typeface="VNI-Times" pitchFamily="2" charset="0"/>
              </a:rPr>
              <a:t> </a:t>
            </a:r>
            <a:r>
              <a:rPr lang="en-US" sz="3600" b="1" u="sng" dirty="0" err="1">
                <a:solidFill>
                  <a:srgbClr val="000099"/>
                </a:solidFill>
                <a:latin typeface="VNI-Times" pitchFamily="2" charset="0"/>
              </a:rPr>
              <a:t>duïng</a:t>
            </a:r>
            <a:endParaRPr lang="en-US" sz="3600" b="1" u="sng" dirty="0">
              <a:solidFill>
                <a:srgbClr val="000099"/>
              </a:solidFill>
              <a:latin typeface="VNI-Times" pitchFamily="2" charset="0"/>
            </a:endParaRPr>
          </a:p>
        </p:txBody>
      </p:sp>
      <p:sp>
        <p:nvSpPr>
          <p:cNvPr id="16" name="Rectangle 87"/>
          <p:cNvSpPr>
            <a:spLocks noChangeArrowheads="1"/>
          </p:cNvSpPr>
          <p:nvPr/>
        </p:nvSpPr>
        <p:spPr bwMode="auto">
          <a:xfrm>
            <a:off x="833637" y="4064384"/>
            <a:ext cx="91440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indent="457200" algn="just" eaLnBrk="1" hangingPunct="1">
              <a:spcBef>
                <a:spcPct val="50000"/>
              </a:spcBef>
            </a:pP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4000" b="1" dirty="0" err="1">
                <a:solidFill>
                  <a:srgbClr val="FF0000"/>
                </a:solidFill>
                <a:latin typeface="HP001 5H" charset="-127"/>
              </a:rPr>
              <a:t>Em</a:t>
            </a:r>
            <a:r>
              <a:rPr lang="en-US" sz="4000" b="1" dirty="0">
                <a:solidFill>
                  <a:srgbClr val="FF0000"/>
                </a:solidFill>
                <a:latin typeface="HP001 5H" charset="-127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HP001 5H" charset="-127"/>
              </a:rPr>
              <a:t>có</a:t>
            </a:r>
            <a:r>
              <a:rPr lang="en-US" sz="4000" b="1" dirty="0">
                <a:solidFill>
                  <a:srgbClr val="FF0000"/>
                </a:solidFill>
                <a:latin typeface="HP001 5H" charset="-127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HP001 5H" charset="-127"/>
              </a:rPr>
              <a:t>hiểu</a:t>
            </a:r>
            <a:r>
              <a:rPr lang="en-US" sz="4000" b="1" dirty="0">
                <a:solidFill>
                  <a:srgbClr val="FF0000"/>
                </a:solidFill>
                <a:latin typeface="HP001 5H" charset="-127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HP001 5H" charset="-127"/>
              </a:rPr>
              <a:t>biết</a:t>
            </a:r>
            <a:r>
              <a:rPr lang="en-US" sz="4000" b="1" dirty="0">
                <a:solidFill>
                  <a:srgbClr val="FF0000"/>
                </a:solidFill>
                <a:latin typeface="HP001 5H" charset="-127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HP001 5H" charset="-127"/>
              </a:rPr>
              <a:t>gì</a:t>
            </a:r>
            <a:r>
              <a:rPr lang="en-US" sz="4000" b="1" dirty="0">
                <a:solidFill>
                  <a:srgbClr val="FF0000"/>
                </a:solidFill>
                <a:latin typeface="HP001 5H" charset="-127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HP001 5H" charset="-127"/>
              </a:rPr>
              <a:t>về</a:t>
            </a:r>
            <a:r>
              <a:rPr lang="en-US" sz="4000" b="1" dirty="0">
                <a:solidFill>
                  <a:srgbClr val="FF0000"/>
                </a:solidFill>
                <a:latin typeface="HP001 5H" charset="-127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HP001 5H" charset="-127"/>
              </a:rPr>
              <a:t>Văn</a:t>
            </a:r>
            <a:r>
              <a:rPr lang="en-US" sz="4000" b="1" dirty="0">
                <a:solidFill>
                  <a:srgbClr val="FF0000"/>
                </a:solidFill>
                <a:latin typeface="HP001 5H" charset="-127"/>
              </a:rPr>
              <a:t> Lang ?</a:t>
            </a:r>
            <a:endParaRPr lang="en-US" sz="4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Rectangle 87"/>
          <p:cNvSpPr>
            <a:spLocks noChangeArrowheads="1"/>
          </p:cNvSpPr>
          <p:nvPr/>
        </p:nvSpPr>
        <p:spPr bwMode="auto">
          <a:xfrm>
            <a:off x="839416" y="5115713"/>
            <a:ext cx="10813776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indent="457200" algn="just" eaLnBrk="1" hangingPunct="1">
              <a:spcBef>
                <a:spcPct val="50000"/>
              </a:spcBef>
            </a:pP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3600" b="1" dirty="0" err="1">
                <a:solidFill>
                  <a:srgbClr val="FF0000"/>
                </a:solidFill>
                <a:latin typeface="HP001 5H" charset="-127"/>
              </a:rPr>
              <a:t>Văn</a:t>
            </a:r>
            <a:r>
              <a:rPr lang="en-US" sz="3600" b="1" dirty="0">
                <a:solidFill>
                  <a:srgbClr val="FF0000"/>
                </a:solidFill>
                <a:latin typeface="HP001 5H" charset="-127"/>
              </a:rPr>
              <a:t> Lang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tên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Việt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Nam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thời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Vua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Hùng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thời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kì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đầu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tiên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Việt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Nam.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7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34724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7240" grpId="0" autoUpdateAnimBg="0"/>
      <p:bldP spid="16" grpId="0"/>
      <p:bldP spid="18" grpId="0"/>
    </p:bldLst>
  </p:timing>
</p:sld>
</file>

<file path=ppt/theme/theme1.xml><?xml version="1.0" encoding="utf-8"?>
<a:theme xmlns:a="http://schemas.openxmlformats.org/drawingml/2006/main" name="ôn chữ hoa N tiếp theo">
  <a:themeElements>
    <a:clrScheme name="Văn phòng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Văn phòng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Văn phòng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Chủ đề của Office">
  <a:themeElements>
    <a:clrScheme name="Văn phòng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Văn phòng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Văn phòng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ôn chữ hoa N tiếp theo</Template>
  <TotalTime>76</TotalTime>
  <Words>545</Words>
  <Application>Microsoft Office PowerPoint</Application>
  <PresentationFormat>Widescreen</PresentationFormat>
  <Paragraphs>57</Paragraphs>
  <Slides>15</Slides>
  <Notes>2</Notes>
  <HiddenSlides>0</HiddenSlides>
  <MMClips>1</MMClips>
  <ScaleCrop>false</ScaleCrop>
  <HeadingPairs>
    <vt:vector size="6" baseType="variant">
      <vt:variant>
        <vt:lpstr>Fonts Used</vt:lpstr>
      </vt:variant>
      <vt:variant>
        <vt:i4>12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15</vt:i4>
      </vt:variant>
    </vt:vector>
  </HeadingPairs>
  <TitlesOfParts>
    <vt:vector size="29" baseType="lpstr">
      <vt:lpstr>Cambria</vt:lpstr>
      <vt:lpstr>HP001 5H</vt:lpstr>
      <vt:lpstr>HP001</vt:lpstr>
      <vt:lpstr>.VnAristote</vt:lpstr>
      <vt:lpstr>Arial</vt:lpstr>
      <vt:lpstr>Calibri Light</vt:lpstr>
      <vt:lpstr>Times New Roman</vt:lpstr>
      <vt:lpstr>HP001 5 hàng 1 ô ly</vt:lpstr>
      <vt:lpstr>HP001 4 hàng</vt:lpstr>
      <vt:lpstr>HP001 4H</vt:lpstr>
      <vt:lpstr>VNI-Times</vt:lpstr>
      <vt:lpstr>Calibri</vt:lpstr>
      <vt:lpstr>ôn chữ hoa N tiếp theo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ktv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Hơn .</dc:creator>
  <cp:lastModifiedBy>ngọc anh đoàn</cp:lastModifiedBy>
  <cp:revision>13</cp:revision>
  <dcterms:created xsi:type="dcterms:W3CDTF">2022-03-27T02:27:27Z</dcterms:created>
  <dcterms:modified xsi:type="dcterms:W3CDTF">2022-04-23T08:15:58Z</dcterms:modified>
</cp:coreProperties>
</file>