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5"/>
  </p:notesMasterIdLst>
  <p:sldIdLst>
    <p:sldId id="282" r:id="rId2"/>
    <p:sldId id="310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9" r:id="rId13"/>
    <p:sldId id="306" r:id="rId1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3429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85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0287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7145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0574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4003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27432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3C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40" y="52"/>
      </p:cViewPr>
      <p:guideLst>
        <p:guide orient="horz" pos="2160"/>
        <p:guide pos="3840"/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AFE225-FD92-4663-BBC6-BC6536AAA985}" type="datetimeFigureOut">
              <a:rPr lang="en-US"/>
              <a:pPr>
                <a:defRPr/>
              </a:pPr>
              <a:t>4/23/2022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DA9BEB8-E9FE-47AF-B4D3-00B963EEB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4844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>
            <a:extLst>
              <a:ext uri="{FF2B5EF4-FFF2-40B4-BE49-F238E27FC236}">
                <a16:creationId xmlns:a16="http://schemas.microsoft.com/office/drawing/2014/main" id="{E0966C64-5BA5-430A-89B0-6910FE4965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备注占位符 2">
            <a:extLst>
              <a:ext uri="{FF2B5EF4-FFF2-40B4-BE49-F238E27FC236}">
                <a16:creationId xmlns:a16="http://schemas.microsoft.com/office/drawing/2014/main" id="{03B22488-76BC-46B6-9D1D-AEAE3084AF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100" name="灯片编号占位符 3">
            <a:extLst>
              <a:ext uri="{FF2B5EF4-FFF2-40B4-BE49-F238E27FC236}">
                <a16:creationId xmlns:a16="http://schemas.microsoft.com/office/drawing/2014/main" id="{16BF0E5B-4B22-4220-846C-E032180105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3A89D2B-CB56-4E0E-890A-CF366BD06F71}" type="slidenum">
              <a:rPr lang="zh-CN" altLang="en-US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4B288A-AD03-4C1F-AC13-26BCA161C2D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014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26E83-EBE6-4ED7-875B-368D7DE2FA12}" type="datetimeFigureOut">
              <a:rPr lang="en-US"/>
              <a:pPr>
                <a:defRPr/>
              </a:pPr>
              <a:t>4/23/2022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E1866-522D-4B82-82AA-B684D7C3C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DECE1-D5BB-423D-97A2-4061738AFC21}" type="datetimeFigureOut">
              <a:rPr lang="en-US"/>
              <a:pPr>
                <a:defRPr/>
              </a:pPr>
              <a:t>4/23/2022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E2EB2-A02D-4359-A302-F073F7336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9733A-1C58-49FF-AB18-66227C50A640}" type="datetimeFigureOut">
              <a:rPr lang="en-US"/>
              <a:pPr>
                <a:defRPr/>
              </a:pPr>
              <a:t>4/23/2022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C8143-F86A-4C4B-AB9E-3E67860162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B098A-DC14-40B1-9E53-39C54084617A}" type="datetimeFigureOut">
              <a:rPr lang="en-US"/>
              <a:pPr>
                <a:defRPr/>
              </a:pPr>
              <a:t>4/23/2022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80AAD-DEA7-438C-AA41-5ECC3C6FF3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3F099-2F4B-45E1-B150-2C8EEA6D6D2E}" type="datetimeFigureOut">
              <a:rPr lang="en-US"/>
              <a:pPr>
                <a:defRPr/>
              </a:pPr>
              <a:t>4/23/2022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2312A-ABB8-4780-9B6D-13C32ADDA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C7FD7-429D-4A45-8731-8E6BE61D9992}" type="datetimeFigureOut">
              <a:rPr lang="en-US"/>
              <a:pPr>
                <a:defRPr/>
              </a:pPr>
              <a:t>4/23/2022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F7C10-BDB5-4155-86D6-96C97C3E3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91C1E-EE30-49E7-A44E-6C9C0C8E615B}" type="datetimeFigureOut">
              <a:rPr lang="en-US"/>
              <a:pPr>
                <a:defRPr/>
              </a:pPr>
              <a:t>4/23/2022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559EF-A343-4CD5-A27A-67C8862489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3269D-8CB9-46DE-9725-27314CC8979F}" type="datetimeFigureOut">
              <a:rPr lang="en-US"/>
              <a:pPr>
                <a:defRPr/>
              </a:pPr>
              <a:t>4/23/2022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7A294-DA0B-4546-ABB7-13FA305172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844A5-5E33-4C13-A429-B3F47495816A}" type="datetimeFigureOut">
              <a:rPr lang="en-US"/>
              <a:pPr>
                <a:defRPr/>
              </a:pPr>
              <a:t>4/23/2022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493B0-C51D-425E-A564-9B52AFD94A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11473-3655-4414-9FDB-744AA383A465}" type="datetimeFigureOut">
              <a:rPr lang="en-US"/>
              <a:pPr>
                <a:defRPr/>
              </a:pPr>
              <a:t>4/23/2022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F7D15-246E-4D7B-97B8-2A6E1E330A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33D99-6746-4E40-99C4-0A1A0384EF01}" type="datetimeFigureOut">
              <a:rPr lang="en-US"/>
              <a:pPr>
                <a:defRPr/>
              </a:pPr>
              <a:t>4/23/2022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E2985-5BEE-4B08-AE14-EA5AA07AB0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C9F54E-810A-4DD1-84B2-B291E64CDC80}" type="datetimeFigureOut">
              <a:rPr lang="en-US"/>
              <a:pPr>
                <a:defRPr/>
              </a:pPr>
              <a:t>4/23/2022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A609843-D802-4465-880C-9A26C2486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图片 1">
            <a:extLst>
              <a:ext uri="{FF2B5EF4-FFF2-40B4-BE49-F238E27FC236}">
                <a16:creationId xmlns:a16="http://schemas.microsoft.com/office/drawing/2014/main" id="{F6D20C29-174E-4A8A-9554-827D758EA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91"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A642B3F-43DC-4BE1-98B3-5D0F911DE3C9}"/>
              </a:ext>
            </a:extLst>
          </p:cNvPr>
          <p:cNvSpPr/>
          <p:nvPr/>
        </p:nvSpPr>
        <p:spPr>
          <a:xfrm>
            <a:off x="2123728" y="264796"/>
            <a:ext cx="4399440" cy="47869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8576" tIns="19289" rIns="38576" bIns="19289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1013" b="1" dirty="0">
                <a:ln w="0"/>
                <a:solidFill>
                  <a:schemeClr val="accent3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</a:t>
            </a:r>
            <a:r>
              <a:rPr lang="en-US" sz="1013" b="1">
                <a:ln w="0"/>
                <a:solidFill>
                  <a:schemeClr val="accent3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DỤC VÀ ĐÀO TẠO HÀ NỘI</a:t>
            </a:r>
            <a:endParaRPr lang="en-US" sz="1013" b="1" dirty="0">
              <a:ln w="0"/>
              <a:solidFill>
                <a:schemeClr val="accent3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sz="1013" b="1" dirty="0">
                <a:ln w="0"/>
                <a:solidFill>
                  <a:schemeClr val="accent3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sz="1013" b="1">
                <a:ln w="0"/>
                <a:solidFill>
                  <a:schemeClr val="accent3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CỰ KHỐI</a:t>
            </a:r>
            <a:endParaRPr lang="en-US" sz="1013" b="1" dirty="0">
              <a:ln w="0"/>
              <a:solidFill>
                <a:schemeClr val="accent3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TextBox 4">
            <a:extLst>
              <a:ext uri="{FF2B5EF4-FFF2-40B4-BE49-F238E27FC236}">
                <a16:creationId xmlns:a16="http://schemas.microsoft.com/office/drawing/2014/main" id="{1EA68AA0-02F3-414C-B8D8-70C7AC211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580" y="1596294"/>
            <a:ext cx="684683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CON ĐẾN VỚI TIẾT HỌC </a:t>
            </a:r>
          </a:p>
          <a:p>
            <a:pPr algn="ctr" eaLnBrk="1" hangingPunct="1"/>
            <a:r>
              <a:rPr lang="vi-VN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 TẢ</a:t>
            </a:r>
            <a:endParaRPr lang="en-US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Heart 5">
            <a:extLst>
              <a:ext uri="{FF2B5EF4-FFF2-40B4-BE49-F238E27FC236}">
                <a16:creationId xmlns:a16="http://schemas.microsoft.com/office/drawing/2014/main" id="{8CCE53BD-CBD6-42DD-8EF9-275E59C77392}"/>
              </a:ext>
            </a:extLst>
          </p:cNvPr>
          <p:cNvSpPr/>
          <p:nvPr/>
        </p:nvSpPr>
        <p:spPr>
          <a:xfrm>
            <a:off x="3821906" y="2571750"/>
            <a:ext cx="1830214" cy="1176933"/>
          </a:xfrm>
          <a:prstGeom prst="hear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3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Click="0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439652" y="-113320"/>
            <a:ext cx="6839507" cy="900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5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5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5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5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5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5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1">
            <a:extLst>
              <a:ext uri="{FF2B5EF4-FFF2-40B4-BE49-F238E27FC236}">
                <a16:creationId xmlns:a16="http://schemas.microsoft.com/office/drawing/2014/main" id="{C6485D23-7820-4188-A859-1BF691873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015" y="812546"/>
            <a:ext cx="8703968" cy="386977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68580" tIns="34290" rIns="68580" bIns="3429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ta.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utoShape 26"/>
          <p:cNvSpPr>
            <a:spLocks noChangeArrowheads="1"/>
          </p:cNvSpPr>
          <p:nvPr/>
        </p:nvSpPr>
        <p:spPr bwMode="auto">
          <a:xfrm>
            <a:off x="35496" y="-20538"/>
            <a:ext cx="2124006" cy="800100"/>
          </a:xfrm>
          <a:prstGeom prst="horizontalScroll">
            <a:avLst>
              <a:gd name="adj" fmla="val 12500"/>
            </a:avLst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>
            <a:prstShdw prst="shdw17" dist="17961" dir="2700000">
              <a:schemeClr val="bg1"/>
            </a:prstShdw>
          </a:effectLst>
        </p:spPr>
        <p:txBody>
          <a:bodyPr wrap="none"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-72632" y="920383"/>
            <a:ext cx="9216632" cy="3307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marL="257175" indent="-257175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:b)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            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57175" indent="-257175" algn="ctr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57175" indent="-257175" algn="ctr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Bay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lơ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mênh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57175" indent="-257175" algn="ctr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rong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57175" indent="-257175" algn="ctr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57175" indent="-257175" algn="ctr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?)       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Nguyễn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  <a:p>
            <a:pPr marL="257175" indent="-257175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20782" y="3147814"/>
            <a:ext cx="1444790" cy="5770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3300" b="1" i="1" dirty="0" err="1">
                <a:latin typeface="Times New Roman" pitchFamily="18" charset="0"/>
                <a:cs typeface="Times New Roman" pitchFamily="18" charset="0"/>
              </a:rPr>
              <a:t>thẩn</a:t>
            </a:r>
            <a:endParaRPr lang="en-US" sz="33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07704" y="3147814"/>
            <a:ext cx="1178727" cy="5770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3300" b="1" i="1" dirty="0" err="1">
                <a:latin typeface="Times New Roman" pitchFamily="18" charset="0"/>
                <a:cs typeface="Times New Roman" pitchFamily="18" charset="0"/>
              </a:rPr>
              <a:t>Cõi</a:t>
            </a:r>
            <a:r>
              <a:rPr lang="en-US" sz="33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61225" y="2570733"/>
            <a:ext cx="1178727" cy="5770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3300" b="1" i="1" dirty="0" err="1">
                <a:latin typeface="Times New Roman" pitchFamily="18" charset="0"/>
                <a:cs typeface="Times New Roman" pitchFamily="18" charset="0"/>
              </a:rPr>
              <a:t>lửng</a:t>
            </a:r>
            <a:endParaRPr lang="en-US" sz="33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50854" y="1984532"/>
            <a:ext cx="2096922" cy="5770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3300" b="1" i="1" dirty="0" err="1">
                <a:latin typeface="Times New Roman" pitchFamily="18" charset="0"/>
                <a:cs typeface="Times New Roman" pitchFamily="18" charset="0"/>
              </a:rPr>
              <a:t>biển</a:t>
            </a:r>
            <a:endParaRPr lang="en-US" sz="33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6"/>
          <p:cNvSpPr>
            <a:spLocks noChangeArrowheads="1"/>
          </p:cNvSpPr>
          <p:nvPr/>
        </p:nvSpPr>
        <p:spPr bwMode="auto">
          <a:xfrm>
            <a:off x="34330" y="699542"/>
            <a:ext cx="1657350" cy="800100"/>
          </a:xfrm>
          <a:prstGeom prst="horizontalScroll">
            <a:avLst>
              <a:gd name="adj" fmla="val 12500"/>
            </a:avLst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>
            <a:prstShdw prst="shdw17" dist="17961" dir="2700000">
              <a:schemeClr val="bg1"/>
            </a:prstShdw>
          </a:effectLst>
        </p:spPr>
        <p:txBody>
          <a:bodyPr wrap="none"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1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1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1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285979" y="-20538"/>
            <a:ext cx="68935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5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5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5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5496" y="1419622"/>
            <a:ext cx="914400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marL="257175" indent="-257175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4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con.</a:t>
            </a:r>
          </a:p>
          <a:p>
            <a:pPr marL="257175" indent="-257175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09682" y="3511725"/>
            <a:ext cx="5818541" cy="9002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086100" y="57150"/>
            <a:ext cx="29718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2"/>
            </a:prstShdw>
          </a:effectLst>
        </p:spPr>
        <p:txBody>
          <a:bodyPr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7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GIỌT MƯA</a:t>
            </a:r>
            <a:endParaRPr lang="en-US" sz="27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" descr="D:\A\update\Untitl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85646" y="1545636"/>
            <a:ext cx="6268661" cy="28932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3528" y="1386088"/>
            <a:ext cx="8676456" cy="117724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7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7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7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7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7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7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7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99592" y="555526"/>
            <a:ext cx="7704856" cy="68480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40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 </a:t>
            </a:r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vi-VN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Nghe – viết)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81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093886" y="18400"/>
            <a:ext cx="6956226" cy="761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4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11"/>
          <p:cNvSpPr txBox="1">
            <a:spLocks noChangeArrowheads="1"/>
          </p:cNvSpPr>
          <p:nvPr/>
        </p:nvSpPr>
        <p:spPr bwMode="auto">
          <a:xfrm>
            <a:off x="220015" y="812546"/>
            <a:ext cx="8703968" cy="386977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68580" tIns="34290" rIns="68580" bIns="3429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ta.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-13694" y="1383618"/>
            <a:ext cx="9144000" cy="3197587"/>
          </a:xfrm>
          <a:prstGeom prst="cloudCallout">
            <a:avLst>
              <a:gd name="adj1" fmla="val 51366"/>
              <a:gd name="adj2" fmla="val -53426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square" lIns="6858" tIns="34290" rIns="6858" bIns="34290">
            <a:spAutoFit/>
          </a:bodyPr>
          <a:lstStyle/>
          <a:p>
            <a:pPr algn="ctr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–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197514" y="411510"/>
            <a:ext cx="6588732" cy="1449198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5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5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5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5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5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823930" y="-6810"/>
            <a:ext cx="6070328" cy="700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4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4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4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4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4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863" y="1851670"/>
            <a:ext cx="9127014" cy="32224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đới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/>
      <p:bldP spid="5123" grpId="1" animBg="1"/>
      <p:bldP spid="8" grpId="0" animBg="1"/>
      <p:bldP spid="7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3"/>
          <p:cNvSpPr>
            <a:spLocks noChangeArrowheads="1"/>
          </p:cNvSpPr>
          <p:nvPr/>
        </p:nvSpPr>
        <p:spPr bwMode="auto">
          <a:xfrm>
            <a:off x="755576" y="1779662"/>
            <a:ext cx="8046894" cy="1979459"/>
          </a:xfrm>
          <a:prstGeom prst="cloudCallout">
            <a:avLst>
              <a:gd name="adj1" fmla="val 53662"/>
              <a:gd name="adj2" fmla="val -53477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square" lIns="6858" tIns="34290" rIns="6858" bIns="34290">
            <a:spAutoFit/>
          </a:bodyPr>
          <a:lstStyle/>
          <a:p>
            <a:pPr algn="ctr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845586" y="719417"/>
            <a:ext cx="6696744" cy="74295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5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011096" y="87474"/>
            <a:ext cx="4768453" cy="531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B18B0B-BF7F-443F-ADA6-C63B197DAEE0}"/>
              </a:ext>
            </a:extLst>
          </p:cNvPr>
          <p:cNvSpPr txBox="1"/>
          <p:nvPr/>
        </p:nvSpPr>
        <p:spPr>
          <a:xfrm>
            <a:off x="3131840" y="4131695"/>
            <a:ext cx="3136968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3200" dirty="0">
                <a:latin typeface="+mj-lt"/>
              </a:rPr>
              <a:t>Có 5 câu</a:t>
            </a:r>
            <a:endParaRPr lang="en-US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3"/>
          <p:cNvSpPr>
            <a:spLocks noChangeArrowheads="1"/>
          </p:cNvSpPr>
          <p:nvPr/>
        </p:nvSpPr>
        <p:spPr bwMode="auto">
          <a:xfrm>
            <a:off x="1403648" y="1347614"/>
            <a:ext cx="6912768" cy="1604650"/>
          </a:xfrm>
          <a:prstGeom prst="cloudCallout">
            <a:avLst>
              <a:gd name="adj1" fmla="val 53662"/>
              <a:gd name="adj2" fmla="val -53477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square" lIns="6858" tIns="34290" rIns="6858" bIns="34290">
            <a:spAutoFit/>
          </a:bodyPr>
          <a:lstStyle/>
          <a:p>
            <a:pPr algn="ctr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953598" y="544748"/>
            <a:ext cx="5844517" cy="74295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029662" y="0"/>
            <a:ext cx="4768453" cy="531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BADA39-2831-478D-B0D5-2BB4C3C671C8}"/>
              </a:ext>
            </a:extLst>
          </p:cNvPr>
          <p:cNvSpPr txBox="1"/>
          <p:nvPr/>
        </p:nvSpPr>
        <p:spPr>
          <a:xfrm>
            <a:off x="827584" y="3507854"/>
            <a:ext cx="748883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3600" dirty="0">
                <a:latin typeface="+mj-lt"/>
              </a:rPr>
              <a:t>Các chữ đầu câu, Nha Trang</a:t>
            </a:r>
            <a:endParaRPr lang="en-US" sz="3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11"/>
          <p:cNvSpPr>
            <a:spLocks noChangeArrowheads="1"/>
          </p:cNvSpPr>
          <p:nvPr/>
        </p:nvSpPr>
        <p:spPr bwMode="auto">
          <a:xfrm>
            <a:off x="107504" y="44054"/>
            <a:ext cx="3744416" cy="58348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" name="Rectangle 1"/>
          <p:cNvSpPr/>
          <p:nvPr/>
        </p:nvSpPr>
        <p:spPr>
          <a:xfrm>
            <a:off x="1989027" y="483518"/>
            <a:ext cx="4868039" cy="70019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4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4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4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4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4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11">
            <a:extLst>
              <a:ext uri="{FF2B5EF4-FFF2-40B4-BE49-F238E27FC236}">
                <a16:creationId xmlns:a16="http://schemas.microsoft.com/office/drawing/2014/main" id="{CB8EBF17-2FB0-4E5E-A52D-DEBC3C0C6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016" y="1137099"/>
            <a:ext cx="8703968" cy="386977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68580" tIns="34290" rIns="68580" bIns="3429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ta.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1"/>
          <p:cNvSpPr>
            <a:spLocks noChangeArrowheads="1"/>
          </p:cNvSpPr>
          <p:nvPr/>
        </p:nvSpPr>
        <p:spPr bwMode="auto">
          <a:xfrm>
            <a:off x="1691680" y="1279758"/>
            <a:ext cx="5967282" cy="74295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5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01670" y="141480"/>
            <a:ext cx="5813393" cy="900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01945" y="2314035"/>
            <a:ext cx="3199179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31640" y="2314035"/>
            <a:ext cx="2910417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46263" y="3054960"/>
            <a:ext cx="2931287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28856" y="3065449"/>
            <a:ext cx="2896268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01945" y="3853171"/>
            <a:ext cx="3375446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mở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28856" y="3881526"/>
            <a:ext cx="3171136" cy="6232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Y – éc – xanh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2573778" y="-20538"/>
            <a:ext cx="6570222" cy="5040560"/>
          </a:xfrm>
          <a:prstGeom prst="wedgeRoundRectCallout">
            <a:avLst>
              <a:gd name="adj1" fmla="val -67306"/>
              <a:gd name="adj2" fmla="val -17583"/>
              <a:gd name="adj3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68580" tIns="34290" rIns="68580" bIns="34290"/>
          <a:lstStyle/>
          <a:p>
            <a:pPr>
              <a:buFontTx/>
              <a:buChar char="-"/>
            </a:pPr>
            <a:r>
              <a:rPr lang="en-US" sz="2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Tx/>
              <a:buChar char="-"/>
            </a:pP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cúi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25 – 30 cm.</a:t>
            </a:r>
          </a:p>
          <a:p>
            <a:pPr>
              <a:buFontTx/>
              <a:buChar char="-"/>
            </a:pP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Hai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i="1" dirty="0">
              <a:solidFill>
                <a:srgbClr val="FFFF00"/>
              </a:solidFill>
              <a:latin typeface="Calibri" pitchFamily="34" charset="0"/>
            </a:endParaRPr>
          </a:p>
        </p:txBody>
      </p:sp>
      <p:pic>
        <p:nvPicPr>
          <p:cNvPr id="7" name="Picture 2" descr="Hinh ngo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3478" y="465516"/>
            <a:ext cx="240030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1089</TotalTime>
  <Words>623</Words>
  <Application>Microsoft Office PowerPoint</Application>
  <PresentationFormat>On-screen Show (16:9)</PresentationFormat>
  <Paragraphs>60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Ms-TRAM</dc:creator>
  <cp:lastModifiedBy>ngọc anh đoàn</cp:lastModifiedBy>
  <cp:revision>78</cp:revision>
  <dcterms:created xsi:type="dcterms:W3CDTF">2016-10-08T06:18:34Z</dcterms:created>
  <dcterms:modified xsi:type="dcterms:W3CDTF">2022-04-23T07:59:44Z</dcterms:modified>
</cp:coreProperties>
</file>