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90" r:id="rId2"/>
    <p:sldId id="291" r:id="rId3"/>
    <p:sldId id="292" r:id="rId4"/>
    <p:sldId id="374" r:id="rId5"/>
    <p:sldId id="295" r:id="rId6"/>
    <p:sldId id="375" r:id="rId7"/>
    <p:sldId id="361" r:id="rId8"/>
    <p:sldId id="376" r:id="rId9"/>
    <p:sldId id="378" r:id="rId10"/>
    <p:sldId id="377" r:id="rId11"/>
    <p:sldId id="379" r:id="rId12"/>
    <p:sldId id="294" r:id="rId13"/>
    <p:sldId id="372" r:id="rId14"/>
    <p:sldId id="373" r:id="rId15"/>
  </p:sldIdLst>
  <p:sldSz cx="12192000" cy="6858000"/>
  <p:notesSz cx="6858000" cy="9144000"/>
  <p:embeddedFontLst>
    <p:embeddedFont>
      <p:font typeface="Arial-Rounded" panose="020B0500000000000000" pitchFamily="3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HP001 4 hàng" panose="020B0603050302020204" pitchFamily="34" charset="0"/>
      <p:regular r:id="rId22"/>
      <p:bold r:id="rId23"/>
    </p:embeddedFont>
    <p:embeddedFont>
      <p:font typeface="UTM Bitsumishi Pro" panose="02040603050506020204" pitchFamily="18" charset="0"/>
      <p:regular r:id="rId24"/>
    </p:embeddedFont>
    <p:embeddedFont>
      <p:font typeface="UTM Gradoo" panose="02040603050506020204" pitchFamily="18" charset="0"/>
      <p:regular r:id="rId25"/>
    </p:embeddedFont>
    <p:embeddedFont>
      <p:font typeface="UTM Ong Do Gia" panose="02040603050506020204" pitchFamily="18" charset="0"/>
      <p:regular r:id="rId26"/>
    </p:embeddedFont>
    <p:embeddedFont>
      <p:font typeface="UTM Showcard" panose="02040603050506020204" pitchFamily="18" charset="0"/>
      <p:regular r:id="rId27"/>
    </p:embeddedFont>
    <p:embeddedFont>
      <p:font typeface="UTM ViceroyJF" panose="02040603050506020204" pitchFamily="18" charset="0"/>
      <p:regular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45EBA5"/>
    <a:srgbClr val="FFD3D0"/>
    <a:srgbClr val="FF5A4F"/>
    <a:srgbClr val="21ABA5"/>
    <a:srgbClr val="76E3FF"/>
    <a:srgbClr val="01C9FF"/>
    <a:srgbClr val="4C8AC9"/>
    <a:srgbClr val="FFCE45"/>
    <a:srgbClr val="FF8F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8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D9A63-92C5-45CB-837B-D7E2C64B595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84EB12-F350-41A3-A3A9-A7D9A6D2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39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2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79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9401F8E1-535E-4C38-A075-85BC943F184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63840" y="9553416"/>
            <a:ext cx="1177290" cy="101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61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4177"/>
          <a:stretch/>
        </p:blipFill>
        <p:spPr>
          <a:xfrm>
            <a:off x="6573757" y="-63254"/>
            <a:ext cx="5833920" cy="6921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39CEF03-AE50-40CE-967C-5A7B7B5E5175}"/>
              </a:ext>
            </a:extLst>
          </p:cNvPr>
          <p:cNvSpPr txBox="1"/>
          <p:nvPr/>
        </p:nvSpPr>
        <p:spPr>
          <a:xfrm>
            <a:off x="482600" y="2243050"/>
            <a:ext cx="684443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9600" b="1">
                <a:gradFill>
                  <a:gsLst>
                    <a:gs pos="59000">
                      <a:srgbClr val="4998C4"/>
                    </a:gs>
                    <a:gs pos="22000">
                      <a:schemeClr val="accent1">
                        <a:lumMod val="75000"/>
                      </a:schemeClr>
                    </a:gs>
                    <a:gs pos="60000">
                      <a:srgbClr val="4EA6CD"/>
                    </a:gs>
                    <a:gs pos="83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  <a:effectLst>
                  <a:outerShdw dist="63500" dir="2700000" algn="tl">
                    <a:srgbClr val="000000"/>
                  </a:outerShdw>
                </a:effectLst>
                <a:latin typeface="UTM Showcard" panose="02040603050506020204" pitchFamily="18" charset="0"/>
              </a:rPr>
              <a:t>TIẾNG VIỆT</a:t>
            </a:r>
            <a:endParaRPr lang="en-US" sz="9600">
              <a:effectLst>
                <a:outerShdw dist="63500" dir="2700000" algn="tl">
                  <a:srgbClr val="000000"/>
                </a:outerShdw>
              </a:effectLst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B8D4AAE-634E-41A3-A88E-4C4219A21CEE}"/>
              </a:ext>
            </a:extLst>
          </p:cNvPr>
          <p:cNvGrpSpPr/>
          <p:nvPr/>
        </p:nvGrpSpPr>
        <p:grpSpPr>
          <a:xfrm>
            <a:off x="902855" y="3675941"/>
            <a:ext cx="6003925" cy="646331"/>
            <a:chOff x="4394518" y="1558437"/>
            <a:chExt cx="4338320" cy="646331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E50C89B8-1199-4F21-A963-852D949714FB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8" y="1831975"/>
              <a:ext cx="4338320" cy="0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2204BFB-5DC6-4E7A-82B9-FD537C948CE4}"/>
                </a:ext>
              </a:extLst>
            </p:cNvPr>
            <p:cNvSpPr txBox="1"/>
            <p:nvPr/>
          </p:nvSpPr>
          <p:spPr>
            <a:xfrm>
              <a:off x="5241807" y="1558437"/>
              <a:ext cx="2643742" cy="646331"/>
            </a:xfrm>
            <a:prstGeom prst="rect">
              <a:avLst/>
            </a:prstGeom>
            <a:solidFill>
              <a:srgbClr val="FDFADE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 fontAlgn="auto">
                <a:defRPr/>
              </a:pPr>
              <a:r>
                <a:rPr lang="en-US" altLang="zh-CN" sz="3600" b="1" noProof="1">
                  <a:solidFill>
                    <a:srgbClr val="314FA1"/>
                  </a:solidFill>
                  <a:latin typeface="UTM Gradoo" panose="02040603050506020204" pitchFamily="18" charset="0"/>
                  <a:ea typeface="包图简圆体" panose="02010601030101010101" pitchFamily="2" charset="-122"/>
                  <a:cs typeface="Open Sans Light" pitchFamily="34" charset="0"/>
                  <a:sym typeface="+mn-lt"/>
                </a:rPr>
                <a:t>LỚP 2</a:t>
              </a:r>
              <a:endParaRPr lang="zh-CN" altLang="en-US" sz="3600" b="1" noProof="1">
                <a:solidFill>
                  <a:srgbClr val="314FA1"/>
                </a:solidFill>
                <a:latin typeface="UTM Gradoo" panose="02040603050506020204" pitchFamily="18" charset="0"/>
                <a:ea typeface="包图简圆体" panose="02010601030101010101" pitchFamily="2" charset="-122"/>
                <a:cs typeface="Open Sans Light" pitchFamily="34" charset="0"/>
                <a:sym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5638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5BAEAA-4CAE-46DE-9A0F-C90587997DF2}"/>
              </a:ext>
            </a:extLst>
          </p:cNvPr>
          <p:cNvSpPr txBox="1"/>
          <p:nvPr/>
        </p:nvSpPr>
        <p:spPr>
          <a:xfrm>
            <a:off x="453788" y="406990"/>
            <a:ext cx="100242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8A48654-DEA7-426A-8C7D-5E3F7B8E3059}"/>
              </a:ext>
            </a:extLst>
          </p:cNvPr>
          <p:cNvCxnSpPr/>
          <p:nvPr/>
        </p:nvCxnSpPr>
        <p:spPr>
          <a:xfrm>
            <a:off x="972457" y="991765"/>
            <a:ext cx="53702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1F39DC-456A-4AAB-A626-813157D5C3D1}"/>
              </a:ext>
            </a:extLst>
          </p:cNvPr>
          <p:cNvCxnSpPr>
            <a:cxnSpLocks/>
          </p:cNvCxnSpPr>
          <p:nvPr/>
        </p:nvCxnSpPr>
        <p:spPr>
          <a:xfrm>
            <a:off x="2140857" y="991765"/>
            <a:ext cx="54501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077C683-B853-4CF0-94C4-D03B0B717A9A}"/>
              </a:ext>
            </a:extLst>
          </p:cNvPr>
          <p:cNvSpPr txBox="1"/>
          <p:nvPr/>
        </p:nvSpPr>
        <p:spPr>
          <a:xfrm>
            <a:off x="831159" y="1102510"/>
            <a:ext cx="6983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pic>
        <p:nvPicPr>
          <p:cNvPr id="2052" name="Picture 4" descr="Một Con Trai Và Một Cô Gái Hát Hình ảnh | Định dạng hình ảnh PNG 400225039|  vn.lovepik.com">
            <a:extLst>
              <a:ext uri="{FF2B5EF4-FFF2-40B4-BE49-F238E27FC236}">
                <a16:creationId xmlns:a16="http://schemas.microsoft.com/office/drawing/2014/main" id="{29A59618-7296-46FA-A5BC-FC3EF5B9A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7" b="95930" l="5465" r="912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643" y="1687286"/>
            <a:ext cx="5170714" cy="517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4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C2F2E7F-19C3-4179-A6AE-8D7B5C8D5E0E}"/>
              </a:ext>
            </a:extLst>
          </p:cNvPr>
          <p:cNvGrpSpPr/>
          <p:nvPr/>
        </p:nvGrpSpPr>
        <p:grpSpPr>
          <a:xfrm>
            <a:off x="2512467" y="869554"/>
            <a:ext cx="8574633" cy="1370930"/>
            <a:chOff x="1605689" y="2539189"/>
            <a:chExt cx="6178969" cy="4651498"/>
          </a:xfrm>
        </p:grpSpPr>
        <p:sp>
          <p:nvSpPr>
            <p:cNvPr id="10" name="任意多边形 35">
              <a:extLst>
                <a:ext uri="{FF2B5EF4-FFF2-40B4-BE49-F238E27FC236}">
                  <a16:creationId xmlns:a16="http://schemas.microsoft.com/office/drawing/2014/main" id="{76148D26-0254-4593-A67A-EC96B6E04142}"/>
                </a:ext>
              </a:extLst>
            </p:cNvPr>
            <p:cNvSpPr/>
            <p:nvPr/>
          </p:nvSpPr>
          <p:spPr>
            <a:xfrm>
              <a:off x="1605689" y="2539189"/>
              <a:ext cx="6178969" cy="4651498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5A4F"/>
              </a:solidFill>
              <a:prstDash val="lgDash"/>
            </a:ln>
            <a:effectLst>
              <a:glow rad="63500">
                <a:srgbClr val="FFD3D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72D6E3E-D86E-4490-83BF-52A6E82AE138}"/>
                </a:ext>
              </a:extLst>
            </p:cNvPr>
            <p:cNvSpPr txBox="1"/>
            <p:nvPr/>
          </p:nvSpPr>
          <p:spPr>
            <a:xfrm>
              <a:off x="1701128" y="2619755"/>
              <a:ext cx="6083530" cy="4490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Khi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đáp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yêu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cầu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đề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nghị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con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độ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như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? 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3BADEE9-7513-4E76-A5C5-6FA14A4D2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777" y="616075"/>
            <a:ext cx="1645911" cy="1894573"/>
          </a:xfrm>
          <a:prstGeom prst="rect">
            <a:avLst/>
          </a:prstGeom>
        </p:spPr>
      </p:pic>
      <p:pic>
        <p:nvPicPr>
          <p:cNvPr id="22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6782557-6EC1-4939-A9A6-37F1290FC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8822" y="3072970"/>
            <a:ext cx="2394857" cy="332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04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05739CA-AFFF-4946-91B8-8A12A4EEF268}"/>
              </a:ext>
            </a:extLst>
          </p:cNvPr>
          <p:cNvSpPr txBox="1"/>
          <p:nvPr/>
        </p:nvSpPr>
        <p:spPr>
          <a:xfrm>
            <a:off x="399142" y="527061"/>
            <a:ext cx="113937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b="1" dirty="0">
                <a:solidFill>
                  <a:srgbClr val="3399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aphicFrame>
        <p:nvGraphicFramePr>
          <p:cNvPr id="13" name="Table 3">
            <a:extLst>
              <a:ext uri="{FF2B5EF4-FFF2-40B4-BE49-F238E27FC236}">
                <a16:creationId xmlns:a16="http://schemas.microsoft.com/office/drawing/2014/main" id="{D964E028-ECAA-4893-97CE-7E725F1A72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254660"/>
              </p:ext>
            </p:extLst>
          </p:nvPr>
        </p:nvGraphicFramePr>
        <p:xfrm>
          <a:off x="638629" y="1897945"/>
          <a:ext cx="10914742" cy="35356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786742">
                  <a:extLst>
                    <a:ext uri="{9D8B030D-6E8A-4147-A177-3AD203B41FA5}">
                      <a16:colId xmlns:a16="http://schemas.microsoft.com/office/drawing/2014/main" val="698645408"/>
                    </a:ext>
                  </a:extLst>
                </a:gridCol>
                <a:gridCol w="8128000">
                  <a:extLst>
                    <a:ext uri="{9D8B030D-6E8A-4147-A177-3AD203B41FA5}">
                      <a16:colId xmlns:a16="http://schemas.microsoft.com/office/drawing/2014/main" val="276810549"/>
                    </a:ext>
                  </a:extLst>
                </a:gridCol>
              </a:tblGrid>
              <a:tr h="5248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Con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vật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203239"/>
                  </a:ext>
                </a:extLst>
              </a:tr>
              <a:tr h="5248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3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M: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ve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sầu</a:t>
                      </a:r>
                      <a:endParaRPr lang="en-US" sz="36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kêu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ran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084471"/>
                  </a:ext>
                </a:extLst>
              </a:tr>
              <a:tr h="5248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l"/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659067"/>
                  </a:ext>
                </a:extLst>
              </a:tr>
              <a:tr h="5248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l"/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098330"/>
                  </a:ext>
                </a:extLst>
              </a:tr>
              <a:tr h="5248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l"/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719035"/>
                  </a:ext>
                </a:extLst>
              </a:tr>
              <a:tr h="5248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l"/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286099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1C942C5-DBFB-4A64-9848-A66F53AD8EBF}"/>
              </a:ext>
            </a:extLst>
          </p:cNvPr>
          <p:cNvCxnSpPr>
            <a:cxnSpLocks/>
          </p:cNvCxnSpPr>
          <p:nvPr/>
        </p:nvCxnSpPr>
        <p:spPr>
          <a:xfrm>
            <a:off x="986971" y="1065670"/>
            <a:ext cx="53993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E13594-8624-4088-A11F-82E66B663A21}"/>
              </a:ext>
            </a:extLst>
          </p:cNvPr>
          <p:cNvCxnSpPr>
            <a:cxnSpLocks/>
            <a:endCxn id="12" idx="3"/>
          </p:cNvCxnSpPr>
          <p:nvPr/>
        </p:nvCxnSpPr>
        <p:spPr>
          <a:xfrm>
            <a:off x="6553199" y="1064540"/>
            <a:ext cx="5239658" cy="113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F3223C-06F8-48D8-BEF2-582E8CCC4CD1}"/>
              </a:ext>
            </a:extLst>
          </p:cNvPr>
          <p:cNvCxnSpPr>
            <a:cxnSpLocks/>
          </p:cNvCxnSpPr>
          <p:nvPr/>
        </p:nvCxnSpPr>
        <p:spPr>
          <a:xfrm>
            <a:off x="522515" y="1546223"/>
            <a:ext cx="120468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58C0832-6FD2-4EE1-A6C1-D2D2782B2CFA}"/>
              </a:ext>
            </a:extLst>
          </p:cNvPr>
          <p:cNvSpPr txBox="1"/>
          <p:nvPr/>
        </p:nvSpPr>
        <p:spPr>
          <a:xfrm>
            <a:off x="660051" y="3066121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B5BB8B-997E-4BB7-9FFD-E587118837A1}"/>
              </a:ext>
            </a:extLst>
          </p:cNvPr>
          <p:cNvSpPr txBox="1"/>
          <p:nvPr/>
        </p:nvSpPr>
        <p:spPr>
          <a:xfrm>
            <a:off x="3411291" y="3066121"/>
            <a:ext cx="2930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4E6850-13FF-473B-8040-FC5D47098224}"/>
              </a:ext>
            </a:extLst>
          </p:cNvPr>
          <p:cNvSpPr txBox="1"/>
          <p:nvPr/>
        </p:nvSpPr>
        <p:spPr>
          <a:xfrm>
            <a:off x="660050" y="3628438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89A6AE-F78F-431E-8A4D-36793B19229C}"/>
              </a:ext>
            </a:extLst>
          </p:cNvPr>
          <p:cNvSpPr txBox="1"/>
          <p:nvPr/>
        </p:nvSpPr>
        <p:spPr>
          <a:xfrm>
            <a:off x="3411292" y="3643736"/>
            <a:ext cx="7154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D808E8-5951-4D8C-A8AA-4725A4024457}"/>
              </a:ext>
            </a:extLst>
          </p:cNvPr>
          <p:cNvSpPr txBox="1"/>
          <p:nvPr/>
        </p:nvSpPr>
        <p:spPr>
          <a:xfrm>
            <a:off x="660050" y="4232763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7724EC-6D12-4747-A29F-B163BE4786E4}"/>
              </a:ext>
            </a:extLst>
          </p:cNvPr>
          <p:cNvSpPr txBox="1"/>
          <p:nvPr/>
        </p:nvSpPr>
        <p:spPr>
          <a:xfrm>
            <a:off x="3411292" y="4221351"/>
            <a:ext cx="7426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ã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5F1564-453A-4C6E-A02E-A72FBB908FDE}"/>
              </a:ext>
            </a:extLst>
          </p:cNvPr>
          <p:cNvSpPr txBox="1"/>
          <p:nvPr/>
        </p:nvSpPr>
        <p:spPr>
          <a:xfrm>
            <a:off x="660049" y="4824485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40B628-42AC-4918-BA33-00A227BFD7C0}"/>
              </a:ext>
            </a:extLst>
          </p:cNvPr>
          <p:cNvSpPr txBox="1"/>
          <p:nvPr/>
        </p:nvSpPr>
        <p:spPr>
          <a:xfrm>
            <a:off x="3411292" y="4823586"/>
            <a:ext cx="6937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65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CA8AFA0-FFE4-47EF-9CEE-5EB672250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45" y="1251857"/>
            <a:ext cx="6068953" cy="606895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B110D4E7-84EA-41F8-8C1B-05ADD5E16EDE}"/>
              </a:ext>
            </a:extLst>
          </p:cNvPr>
          <p:cNvGrpSpPr/>
          <p:nvPr/>
        </p:nvGrpSpPr>
        <p:grpSpPr>
          <a:xfrm>
            <a:off x="597172" y="1975428"/>
            <a:ext cx="4768511" cy="2048597"/>
            <a:chOff x="1337887" y="1677345"/>
            <a:chExt cx="4768511" cy="2048597"/>
          </a:xfrm>
        </p:grpSpPr>
        <p:sp>
          <p:nvSpPr>
            <p:cNvPr id="10" name="云形 9">
              <a:extLst>
                <a:ext uri="{FF2B5EF4-FFF2-40B4-BE49-F238E27FC236}">
                  <a16:creationId xmlns:a16="http://schemas.microsoft.com/office/drawing/2014/main" id="{F2B4DEC5-92AC-43CF-A330-8A06C17636A5}"/>
                </a:ext>
              </a:extLst>
            </p:cNvPr>
            <p:cNvSpPr/>
            <p:nvPr/>
          </p:nvSpPr>
          <p:spPr>
            <a:xfrm>
              <a:off x="1337887" y="1677345"/>
              <a:ext cx="4768511" cy="204859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6595591-CFC3-4391-B206-037F3A5DBFBE}"/>
                </a:ext>
              </a:extLst>
            </p:cNvPr>
            <p:cNvSpPr txBox="1"/>
            <p:nvPr/>
          </p:nvSpPr>
          <p:spPr>
            <a:xfrm>
              <a:off x="1767933" y="2347700"/>
              <a:ext cx="39084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Hoàn</a:t>
              </a:r>
              <a:r>
                <a:rPr lang="en-US" sz="40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thành</a:t>
              </a:r>
              <a:r>
                <a:rPr lang="en-US" sz="40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bài</a:t>
              </a:r>
              <a:endParaRPr lang="en-US" sz="4000" b="1" dirty="0"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A72D078-F9F4-4EAE-956A-A82A96D04E05}"/>
              </a:ext>
            </a:extLst>
          </p:cNvPr>
          <p:cNvGrpSpPr/>
          <p:nvPr/>
        </p:nvGrpSpPr>
        <p:grpSpPr>
          <a:xfrm>
            <a:off x="2830285" y="4154948"/>
            <a:ext cx="4866478" cy="1964955"/>
            <a:chOff x="2936326" y="3875630"/>
            <a:chExt cx="4866478" cy="1964955"/>
          </a:xfrm>
        </p:grpSpPr>
        <p:sp>
          <p:nvSpPr>
            <p:cNvPr id="16" name="云形 15">
              <a:extLst>
                <a:ext uri="{FF2B5EF4-FFF2-40B4-BE49-F238E27FC236}">
                  <a16:creationId xmlns:a16="http://schemas.microsoft.com/office/drawing/2014/main" id="{B69F1A03-CD3B-4C27-BA8B-E8084C116E76}"/>
                </a:ext>
              </a:extLst>
            </p:cNvPr>
            <p:cNvSpPr/>
            <p:nvPr/>
          </p:nvSpPr>
          <p:spPr>
            <a:xfrm>
              <a:off x="2936326" y="3875630"/>
              <a:ext cx="4866478" cy="196495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D891AD1-BFB0-461A-94B5-35CF806CB8D2}"/>
                </a:ext>
              </a:extLst>
            </p:cNvPr>
            <p:cNvSpPr txBox="1"/>
            <p:nvPr/>
          </p:nvSpPr>
          <p:spPr>
            <a:xfrm>
              <a:off x="3417992" y="4236029"/>
              <a:ext cx="410746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Chuẩn</a:t>
              </a:r>
              <a:r>
                <a:rPr lang="en-US" sz="40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bị</a:t>
              </a:r>
              <a:r>
                <a:rPr lang="en-US" sz="40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bài</a:t>
              </a:r>
              <a:r>
                <a:rPr lang="en-US" sz="40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sau</a:t>
              </a:r>
              <a:endParaRPr lang="en-US" sz="4000" b="1" dirty="0"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lang="en-US" sz="40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5 - 6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A1D4F48-1586-4600-B38E-A64C9B3273FB}"/>
              </a:ext>
            </a:extLst>
          </p:cNvPr>
          <p:cNvSpPr txBox="1"/>
          <p:nvPr/>
        </p:nvSpPr>
        <p:spPr>
          <a:xfrm>
            <a:off x="4439559" y="397955"/>
            <a:ext cx="34387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>
                <a:solidFill>
                  <a:srgbClr val="FFC000"/>
                </a:solidFill>
                <a:effectLst>
                  <a:glow rad="50800">
                    <a:schemeClr val="accent4">
                      <a:satMod val="175000"/>
                      <a:alpha val="37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Gradoo" panose="020406030505060202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FDF47709-63AE-4194-9CDB-3CC8A3637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28" y="484007"/>
            <a:ext cx="1233238" cy="118804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B99F4605-71C9-4A61-98C2-373EB20C45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199" y="484006"/>
            <a:ext cx="1233238" cy="11880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4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4177"/>
          <a:stretch/>
        </p:blipFill>
        <p:spPr>
          <a:xfrm>
            <a:off x="6573757" y="-63254"/>
            <a:ext cx="5833920" cy="6921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39CEF03-AE50-40CE-967C-5A7B7B5E5175}"/>
              </a:ext>
            </a:extLst>
          </p:cNvPr>
          <p:cNvSpPr txBox="1"/>
          <p:nvPr/>
        </p:nvSpPr>
        <p:spPr>
          <a:xfrm>
            <a:off x="223982" y="1682393"/>
            <a:ext cx="6844433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9600" b="1">
                <a:gradFill>
                  <a:gsLst>
                    <a:gs pos="59000">
                      <a:srgbClr val="4998C4"/>
                    </a:gs>
                    <a:gs pos="22000">
                      <a:schemeClr val="accent1">
                        <a:lumMod val="75000"/>
                      </a:schemeClr>
                    </a:gs>
                    <a:gs pos="60000">
                      <a:srgbClr val="4EA6CD"/>
                    </a:gs>
                    <a:gs pos="83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  <a:effectLst>
                  <a:outerShdw dist="63500" dir="2700000" algn="tl">
                    <a:srgbClr val="000000"/>
                  </a:outerShdw>
                </a:effectLst>
                <a:latin typeface="UTM Showcard" panose="02040603050506020204" pitchFamily="18" charset="0"/>
              </a:rPr>
              <a:t>CHÚC CON HỌC TỐT</a:t>
            </a:r>
            <a:endParaRPr lang="en-US" sz="9600">
              <a:effectLst>
                <a:outerShdw dist="63500" dir="2700000" algn="tl">
                  <a:srgbClr val="000000"/>
                </a:outerShdw>
              </a:effectLst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B8D4AAE-634E-41A3-A88E-4C4219A21CEE}"/>
              </a:ext>
            </a:extLst>
          </p:cNvPr>
          <p:cNvGrpSpPr/>
          <p:nvPr/>
        </p:nvGrpSpPr>
        <p:grpSpPr>
          <a:xfrm>
            <a:off x="902853" y="4902068"/>
            <a:ext cx="6003925" cy="646331"/>
            <a:chOff x="4394518" y="1558437"/>
            <a:chExt cx="4338320" cy="646331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E50C89B8-1199-4F21-A963-852D949714FB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8" y="1831975"/>
              <a:ext cx="4338320" cy="0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2204BFB-5DC6-4E7A-82B9-FD537C948CE4}"/>
                </a:ext>
              </a:extLst>
            </p:cNvPr>
            <p:cNvSpPr txBox="1"/>
            <p:nvPr/>
          </p:nvSpPr>
          <p:spPr>
            <a:xfrm>
              <a:off x="5241807" y="1558437"/>
              <a:ext cx="2643742" cy="646331"/>
            </a:xfrm>
            <a:prstGeom prst="rect">
              <a:avLst/>
            </a:prstGeom>
            <a:solidFill>
              <a:srgbClr val="FDFADE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 fontAlgn="auto">
                <a:defRPr/>
              </a:pPr>
              <a:r>
                <a:rPr lang="en-US" altLang="zh-CN" sz="3600" b="1" noProof="1">
                  <a:solidFill>
                    <a:srgbClr val="314FA1"/>
                  </a:solidFill>
                  <a:latin typeface="UTM Gradoo" panose="02040603050506020204" pitchFamily="18" charset="0"/>
                  <a:ea typeface="包图简圆体" panose="02010601030101010101" pitchFamily="2" charset="-122"/>
                  <a:cs typeface="Open Sans Light" pitchFamily="34" charset="0"/>
                  <a:sym typeface="+mn-lt"/>
                </a:rPr>
                <a:t>2A4</a:t>
              </a:r>
              <a:endParaRPr lang="zh-CN" altLang="en-US" sz="3600" b="1" noProof="1">
                <a:solidFill>
                  <a:srgbClr val="314FA1"/>
                </a:solidFill>
                <a:latin typeface="UTM Gradoo" panose="02040603050506020204" pitchFamily="18" charset="0"/>
                <a:ea typeface="包图简圆体" panose="02010601030101010101" pitchFamily="2" charset="-122"/>
                <a:cs typeface="Open Sans Light" pitchFamily="34" charset="0"/>
                <a:sym typeface="+mn-lt"/>
              </a:endParaRPr>
            </a:p>
          </p:txBody>
        </p:sp>
      </p:grpSp>
      <p:pic>
        <p:nvPicPr>
          <p:cNvPr id="4" name="5c4daca3bbb30">
            <a:hlinkClick r:id="" action="ppaction://media"/>
            <a:extLst>
              <a:ext uri="{FF2B5EF4-FFF2-40B4-BE49-F238E27FC236}">
                <a16:creationId xmlns:a16="http://schemas.microsoft.com/office/drawing/2014/main" id="{63C6AC51-4001-4175-A69A-D266077C0D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-18923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5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5" grpId="1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BB19A-83F0-401B-8162-3AD7E554C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9200" y="904009"/>
            <a:ext cx="6903191" cy="5486400"/>
          </a:xfrm>
          <a:prstGeom prst="rect">
            <a:avLst/>
          </a:prstGeom>
        </p:spPr>
      </p:pic>
      <p:sp>
        <p:nvSpPr>
          <p:cNvPr id="4" name="文本框 23">
            <a:extLst>
              <a:ext uri="{FF2B5EF4-FFF2-40B4-BE49-F238E27FC236}">
                <a16:creationId xmlns:a16="http://schemas.microsoft.com/office/drawing/2014/main" id="{29C11968-632B-43F8-9A79-8E83CC6BF1C6}"/>
              </a:ext>
            </a:extLst>
          </p:cNvPr>
          <p:cNvSpPr txBox="1"/>
          <p:nvPr/>
        </p:nvSpPr>
        <p:spPr>
          <a:xfrm>
            <a:off x="5309876" y="1613118"/>
            <a:ext cx="634183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spc="300" dirty="0" err="1">
                <a:effectLst>
                  <a:glow rad="228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ea typeface="字魂6号-日记插画体" panose="00000500000000000000" pitchFamily="2" charset="-122"/>
              </a:rPr>
              <a:t>Ôn</a:t>
            </a:r>
            <a:r>
              <a:rPr lang="en-US" altLang="zh-CN" sz="11500" b="1" spc="300" dirty="0">
                <a:effectLst>
                  <a:glow rad="228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11500" b="1" spc="300" dirty="0" err="1">
                <a:effectLst>
                  <a:glow rad="228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ea typeface="字魂6号-日记插画体" panose="00000500000000000000" pitchFamily="2" charset="-122"/>
              </a:rPr>
              <a:t>tập</a:t>
            </a:r>
            <a:r>
              <a:rPr lang="en-US" altLang="zh-CN" sz="11500" b="1" spc="300" dirty="0">
                <a:effectLst>
                  <a:glow rad="228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11500" b="1" spc="300" dirty="0" err="1">
                <a:effectLst>
                  <a:glow rad="228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ea typeface="字魂6号-日记插画体" panose="00000500000000000000" pitchFamily="2" charset="-122"/>
              </a:rPr>
              <a:t>giữa</a:t>
            </a:r>
            <a:r>
              <a:rPr lang="en-US" altLang="zh-CN" sz="11500" b="1" spc="300" dirty="0">
                <a:effectLst>
                  <a:glow rad="228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11500" b="1" spc="300" dirty="0" err="1">
                <a:effectLst>
                  <a:glow rad="228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ea typeface="字魂6号-日记插画体" panose="00000500000000000000" pitchFamily="2" charset="-122"/>
              </a:rPr>
              <a:t>học</a:t>
            </a:r>
            <a:r>
              <a:rPr lang="en-US" altLang="zh-CN" sz="11500" b="1" spc="300" dirty="0">
                <a:effectLst>
                  <a:glow rad="228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11500" b="1" spc="300" dirty="0" err="1">
                <a:effectLst>
                  <a:glow rad="228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ea typeface="字魂6号-日记插画体" panose="00000500000000000000" pitchFamily="2" charset="-122"/>
              </a:rPr>
              <a:t>kì</a:t>
            </a:r>
            <a:r>
              <a:rPr lang="en-US" altLang="zh-CN" sz="11500" b="1" spc="300" dirty="0">
                <a:effectLst>
                  <a:glow rad="228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ea typeface="字魂6号-日记插画体" panose="00000500000000000000" pitchFamily="2" charset="-122"/>
              </a:rPr>
              <a:t> 2</a:t>
            </a:r>
            <a:endParaRPr lang="zh-CN" altLang="en-US" sz="11500" b="1" spc="300" dirty="0">
              <a:effectLst>
                <a:glow rad="2286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Ong Do Gia" panose="02040603050506020204" pitchFamily="18" charset="0"/>
              <a:ea typeface="字魂6号-日记插画体" panose="00000500000000000000" pitchFamily="2" charset="-122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5B20BE-4688-4572-A4CB-F827F595340B}"/>
              </a:ext>
            </a:extLst>
          </p:cNvPr>
          <p:cNvGrpSpPr/>
          <p:nvPr/>
        </p:nvGrpSpPr>
        <p:grpSpPr>
          <a:xfrm>
            <a:off x="1081133" y="1266769"/>
            <a:ext cx="3486151" cy="1704975"/>
            <a:chOff x="700133" y="2685994"/>
            <a:chExt cx="3486151" cy="1704975"/>
          </a:xfrm>
        </p:grpSpPr>
        <p:pic>
          <p:nvPicPr>
            <p:cNvPr id="7" name="Picture 6" descr="A picture containing text, sky, sunset, outdoor&#10;&#10;Description automatically generated">
              <a:extLst>
                <a:ext uri="{FF2B5EF4-FFF2-40B4-BE49-F238E27FC236}">
                  <a16:creationId xmlns:a16="http://schemas.microsoft.com/office/drawing/2014/main" id="{077F3A69-CF07-4159-9FB6-457FC20A8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133" y="2685994"/>
              <a:ext cx="3486151" cy="170497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939F23-14E9-40B1-B5E9-6D71019826E0}"/>
                </a:ext>
              </a:extLst>
            </p:cNvPr>
            <p:cNvSpPr txBox="1"/>
            <p:nvPr/>
          </p:nvSpPr>
          <p:spPr>
            <a:xfrm>
              <a:off x="937827" y="3030649"/>
              <a:ext cx="301076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 err="1">
                  <a:solidFill>
                    <a:srgbClr val="811C1C"/>
                  </a:solidFill>
                  <a:effectLst/>
                  <a:latin typeface="UTM ViceroyJF" panose="02040603050506020204" pitchFamily="18" charset="0"/>
                  <a:ea typeface="字魂6号-日记插画体" panose="00000500000000000000" pitchFamily="2" charset="-122"/>
                </a:rPr>
                <a:t>Tiết</a:t>
              </a:r>
              <a:r>
                <a:rPr lang="en-US" sz="6000" b="1" dirty="0">
                  <a:solidFill>
                    <a:srgbClr val="811C1C"/>
                  </a:solidFill>
                  <a:effectLst/>
                  <a:latin typeface="UTM ViceroyJF" panose="02040603050506020204" pitchFamily="18" charset="0"/>
                  <a:ea typeface="字魂6号-日记插画体" panose="00000500000000000000" pitchFamily="2" charset="-122"/>
                </a:rPr>
                <a:t> 3 - 4</a:t>
              </a:r>
            </a:p>
          </p:txBody>
        </p:sp>
      </p:grpSp>
      <p:pic>
        <p:nvPicPr>
          <p:cNvPr id="14" name="Picture 1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118D004-C4CA-4F17-845A-0C5B04B2C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9" y="2714680"/>
            <a:ext cx="4595200" cy="416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9667A7F-A2F2-4CC6-9916-54203D9F2ACF}"/>
              </a:ext>
            </a:extLst>
          </p:cNvPr>
          <p:cNvGrpSpPr/>
          <p:nvPr/>
        </p:nvGrpSpPr>
        <p:grpSpPr>
          <a:xfrm>
            <a:off x="850392" y="1020497"/>
            <a:ext cx="10452535" cy="4794665"/>
            <a:chOff x="938161" y="915721"/>
            <a:chExt cx="10720437" cy="498978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094B54E-0701-4F10-BAA8-F094859DD393}"/>
                </a:ext>
              </a:extLst>
            </p:cNvPr>
            <p:cNvGrpSpPr/>
            <p:nvPr/>
          </p:nvGrpSpPr>
          <p:grpSpPr>
            <a:xfrm rot="10800000">
              <a:off x="938161" y="915722"/>
              <a:ext cx="10720437" cy="4989777"/>
              <a:chOff x="351005" y="819152"/>
              <a:chExt cx="8389462" cy="4224586"/>
            </a:xfrm>
          </p:grpSpPr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4915AFBA-F173-4DE7-8796-23A56D28CF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>
                <a:off x="360243" y="819152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0413EEEB-300E-40FE-BEAB-B67B674462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 flipV="1">
                <a:off x="351005" y="2924983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381BE7-98F0-4936-B8DD-D71817904BCC}"/>
                </a:ext>
              </a:extLst>
            </p:cNvPr>
            <p:cNvSpPr/>
            <p:nvPr/>
          </p:nvSpPr>
          <p:spPr>
            <a:xfrm>
              <a:off x="1573784" y="1318725"/>
              <a:ext cx="9731339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770">
                <a:defRPr/>
              </a:pP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Thứ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ba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22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tháng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3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năm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2022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E2B8EB-FA12-474C-9788-0A73E65A29AF}"/>
                </a:ext>
              </a:extLst>
            </p:cNvPr>
            <p:cNvSpPr/>
            <p:nvPr/>
          </p:nvSpPr>
          <p:spPr>
            <a:xfrm>
              <a:off x="4157521" y="2148318"/>
              <a:ext cx="3431938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624770">
                <a:defRPr/>
              </a:pP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nghe</a:t>
              </a:r>
              <a:endParaRPr lang="en-US" sz="40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D359D15-3BCC-47B6-8696-DB50EB73FAB7}"/>
                </a:ext>
              </a:extLst>
            </p:cNvPr>
            <p:cNvSpPr/>
            <p:nvPr/>
          </p:nvSpPr>
          <p:spPr>
            <a:xfrm>
              <a:off x="1776046" y="2974207"/>
              <a:ext cx="8283272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770">
                <a:defRPr/>
              </a:pP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On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tập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giữa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học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kì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2 (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Tiết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3 – 4)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025B219-6A91-4D9E-B1A9-92A5CFAC94FA}"/>
                </a:ext>
              </a:extLst>
            </p:cNvPr>
            <p:cNvCxnSpPr>
              <a:cxnSpLocks/>
            </p:cNvCxnSpPr>
            <p:nvPr/>
          </p:nvCxnSpPr>
          <p:spPr>
            <a:xfrm>
              <a:off x="949967" y="915721"/>
              <a:ext cx="0" cy="49897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BF11DB4-939A-4FF5-9014-D4E8F4C384A9}"/>
              </a:ext>
            </a:extLst>
          </p:cNvPr>
          <p:cNvSpPr/>
          <p:nvPr/>
        </p:nvSpPr>
        <p:spPr>
          <a:xfrm>
            <a:off x="7884247" y="6088559"/>
            <a:ext cx="37187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tsumishi Pro" panose="02040603050506020204" pitchFamily="18" charset="0"/>
                <a:ea typeface="微软雅黑"/>
                <a:cs typeface="Arial" charset="0"/>
              </a:rPr>
              <a:t>TRANG 69, 70</a:t>
            </a:r>
            <a:endParaRPr lang="en-US" sz="4400" b="1" kern="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Bitsumishi Pro" panose="02040603050506020204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5EC74A-9536-4D87-87CD-94D03CC85C68}"/>
              </a:ext>
            </a:extLst>
          </p:cNvPr>
          <p:cNvSpPr txBox="1"/>
          <p:nvPr/>
        </p:nvSpPr>
        <p:spPr>
          <a:xfrm>
            <a:off x="1841511" y="2703979"/>
            <a:ext cx="77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60066"/>
                </a:solidFill>
                <a:latin typeface="Arial"/>
                <a:ea typeface="微软雅黑"/>
              </a:rPr>
              <a:t>^</a:t>
            </a:r>
          </a:p>
        </p:txBody>
      </p:sp>
    </p:spTree>
    <p:extLst>
      <p:ext uri="{BB962C8B-B14F-4D97-AF65-F5344CB8AC3E}">
        <p14:creationId xmlns:p14="http://schemas.microsoft.com/office/powerpoint/2010/main" val="1828515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C59080-B2A1-4A42-8BA6-FB1111FC491A}"/>
              </a:ext>
            </a:extLst>
          </p:cNvPr>
          <p:cNvSpPr txBox="1"/>
          <p:nvPr/>
        </p:nvSpPr>
        <p:spPr>
          <a:xfrm>
            <a:off x="453788" y="406990"/>
            <a:ext cx="100242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4E8A3D-4443-4134-9FAB-CD4A694B7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4809" y="820959"/>
            <a:ext cx="2883403" cy="2608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277AF0-A5A9-45D0-B011-F70101739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447" y="3589685"/>
            <a:ext cx="3152126" cy="2739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F297F5-BC47-49E6-9229-35BA0D191ECD}"/>
              </a:ext>
            </a:extLst>
          </p:cNvPr>
          <p:cNvSpPr txBox="1"/>
          <p:nvPr/>
        </p:nvSpPr>
        <p:spPr>
          <a:xfrm>
            <a:off x="2757826" y="991765"/>
            <a:ext cx="4669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1810A2-F1F9-4721-A8BE-B25A1CF3D480}"/>
              </a:ext>
            </a:extLst>
          </p:cNvPr>
          <p:cNvSpPr txBox="1"/>
          <p:nvPr/>
        </p:nvSpPr>
        <p:spPr>
          <a:xfrm>
            <a:off x="319427" y="1612806"/>
            <a:ext cx="39297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cam đi lạc mẹ     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xô vào vườn hoang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bao nhiêu gai góc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 ve sầu kêu ran.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F781C3-C58C-4620-9C8F-5D94A7AB0F94}"/>
              </a:ext>
            </a:extLst>
          </p:cNvPr>
          <p:cNvSpPr txBox="1"/>
          <p:nvPr/>
        </p:nvSpPr>
        <p:spPr>
          <a:xfrm>
            <a:off x="319427" y="3704277"/>
            <a:ext cx="46699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 nhạt nắng trắng sương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rộng xanh như bể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cánh cam gọi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 đặc trên lối mòn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D36EDB-B842-4A5B-B602-1DBAFBA974D4}"/>
              </a:ext>
            </a:extLst>
          </p:cNvPr>
          <p:cNvSpPr txBox="1"/>
          <p:nvPr/>
        </p:nvSpPr>
        <p:spPr>
          <a:xfrm>
            <a:off x="5092811" y="1612860"/>
            <a:ext cx="43706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 dừa dừng nấu cơm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 cào ngưng giã gạo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Xén tóc thôi cắt 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 bảo nhau đi 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9D3BEB-2FCE-4C16-9513-2361634825C4}"/>
              </a:ext>
            </a:extLst>
          </p:cNvPr>
          <p:cNvSpPr txBox="1"/>
          <p:nvPr/>
        </p:nvSpPr>
        <p:spPr>
          <a:xfrm>
            <a:off x="5092811" y="3704277"/>
            <a:ext cx="42291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 vườn hoang lặng 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râm ran khắp lối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điều ai cũng nói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cam về nhà tôi.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D7B5B7-CC96-431C-BEE3-5A2ED7726AF5}"/>
              </a:ext>
            </a:extLst>
          </p:cNvPr>
          <p:cNvCxnSpPr>
            <a:cxnSpLocks/>
          </p:cNvCxnSpPr>
          <p:nvPr/>
        </p:nvCxnSpPr>
        <p:spPr>
          <a:xfrm>
            <a:off x="439163" y="2084507"/>
            <a:ext cx="2945482" cy="0"/>
          </a:xfrm>
          <a:prstGeom prst="line">
            <a:avLst/>
          </a:prstGeom>
          <a:noFill/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3BCD9B3-4AC5-48E8-BF99-18E76DD85945}"/>
              </a:ext>
            </a:extLst>
          </p:cNvPr>
          <p:cNvCxnSpPr>
            <a:cxnSpLocks/>
          </p:cNvCxnSpPr>
          <p:nvPr/>
        </p:nvCxnSpPr>
        <p:spPr>
          <a:xfrm>
            <a:off x="5177865" y="2111289"/>
            <a:ext cx="1047785" cy="0"/>
          </a:xfrm>
          <a:prstGeom prst="line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A5F7248-DBD4-43B2-842A-A9AA69499371}"/>
              </a:ext>
            </a:extLst>
          </p:cNvPr>
          <p:cNvCxnSpPr>
            <a:cxnSpLocks/>
          </p:cNvCxnSpPr>
          <p:nvPr/>
        </p:nvCxnSpPr>
        <p:spPr>
          <a:xfrm>
            <a:off x="5177865" y="2520747"/>
            <a:ext cx="1222935" cy="0"/>
          </a:xfrm>
          <a:prstGeom prst="line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8B5605-0538-45E1-A500-A6F9A76CEEEF}"/>
              </a:ext>
            </a:extLst>
          </p:cNvPr>
          <p:cNvCxnSpPr>
            <a:cxnSpLocks/>
          </p:cNvCxnSpPr>
          <p:nvPr/>
        </p:nvCxnSpPr>
        <p:spPr>
          <a:xfrm>
            <a:off x="5177865" y="2898111"/>
            <a:ext cx="1222935" cy="0"/>
          </a:xfrm>
          <a:prstGeom prst="line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640DB7-8A18-4266-A5AE-922EC45ACC0C}"/>
              </a:ext>
            </a:extLst>
          </p:cNvPr>
          <p:cNvCxnSpPr>
            <a:cxnSpLocks/>
          </p:cNvCxnSpPr>
          <p:nvPr/>
        </p:nvCxnSpPr>
        <p:spPr>
          <a:xfrm>
            <a:off x="5887083" y="3358660"/>
            <a:ext cx="2342517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98518B0-AFD4-442C-A3BD-470227D82E9B}"/>
              </a:ext>
            </a:extLst>
          </p:cNvPr>
          <p:cNvCxnSpPr>
            <a:cxnSpLocks/>
          </p:cNvCxnSpPr>
          <p:nvPr/>
        </p:nvCxnSpPr>
        <p:spPr>
          <a:xfrm>
            <a:off x="6400800" y="5035561"/>
            <a:ext cx="1637731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4238D0-6863-4A84-9542-80B8F76CBEC4}"/>
              </a:ext>
            </a:extLst>
          </p:cNvPr>
          <p:cNvCxnSpPr>
            <a:cxnSpLocks/>
          </p:cNvCxnSpPr>
          <p:nvPr/>
        </p:nvCxnSpPr>
        <p:spPr>
          <a:xfrm>
            <a:off x="5207609" y="5443857"/>
            <a:ext cx="3021991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F96A5062-3925-4223-8D31-3DF0B5A5718F}"/>
              </a:ext>
            </a:extLst>
          </p:cNvPr>
          <p:cNvSpPr/>
          <p:nvPr/>
        </p:nvSpPr>
        <p:spPr>
          <a:xfrm>
            <a:off x="483172" y="5836552"/>
            <a:ext cx="5976764" cy="584775"/>
          </a:xfrm>
          <a:prstGeom prst="rect">
            <a:avLst/>
          </a:prstGeom>
          <a:solidFill>
            <a:srgbClr val="FF8FE5">
              <a:alpha val="35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7CA9491-38E0-46DB-9CAB-E522B4F8FC0F}"/>
              </a:ext>
            </a:extLst>
          </p:cNvPr>
          <p:cNvSpPr/>
          <p:nvPr/>
        </p:nvSpPr>
        <p:spPr>
          <a:xfrm>
            <a:off x="481671" y="5836498"/>
            <a:ext cx="7973011" cy="584775"/>
          </a:xfrm>
          <a:prstGeom prst="rect">
            <a:avLst/>
          </a:prstGeom>
          <a:solidFill>
            <a:srgbClr val="FF8FE5">
              <a:alpha val="35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97D3D1-1C8E-4F4F-A417-5DDC0499329C}"/>
              </a:ext>
            </a:extLst>
          </p:cNvPr>
          <p:cNvSpPr/>
          <p:nvPr/>
        </p:nvSpPr>
        <p:spPr>
          <a:xfrm>
            <a:off x="481670" y="5817373"/>
            <a:ext cx="7973011" cy="584775"/>
          </a:xfrm>
          <a:prstGeom prst="rect">
            <a:avLst/>
          </a:prstGeom>
          <a:solidFill>
            <a:srgbClr val="FF8FE5">
              <a:alpha val="35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cam?</a:t>
            </a:r>
          </a:p>
        </p:txBody>
      </p:sp>
    </p:spTree>
    <p:extLst>
      <p:ext uri="{BB962C8B-B14F-4D97-AF65-F5344CB8AC3E}">
        <p14:creationId xmlns:p14="http://schemas.microsoft.com/office/powerpoint/2010/main" val="1734242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C59080-B2A1-4A42-8BA6-FB1111FC491A}"/>
              </a:ext>
            </a:extLst>
          </p:cNvPr>
          <p:cNvSpPr txBox="1"/>
          <p:nvPr/>
        </p:nvSpPr>
        <p:spPr>
          <a:xfrm>
            <a:off x="453788" y="406990"/>
            <a:ext cx="100242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F297F5-BC47-49E6-9229-35BA0D191ECD}"/>
              </a:ext>
            </a:extLst>
          </p:cNvPr>
          <p:cNvSpPr txBox="1"/>
          <p:nvPr/>
        </p:nvSpPr>
        <p:spPr>
          <a:xfrm>
            <a:off x="795957" y="1244984"/>
            <a:ext cx="6983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An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B6EB5B-2B82-41A8-8D66-719E39A5D3B5}"/>
              </a:ext>
            </a:extLst>
          </p:cNvPr>
          <p:cNvSpPr txBox="1"/>
          <p:nvPr/>
        </p:nvSpPr>
        <p:spPr>
          <a:xfrm>
            <a:off x="795957" y="2082978"/>
            <a:ext cx="6983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81B94D0-6C97-4E32-B723-41BA7B9D65BF}"/>
              </a:ext>
            </a:extLst>
          </p:cNvPr>
          <p:cNvSpPr txBox="1"/>
          <p:nvPr/>
        </p:nvSpPr>
        <p:spPr>
          <a:xfrm>
            <a:off x="795957" y="2920972"/>
            <a:ext cx="6983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4806CF1-E115-4910-BDCC-890ED9F973FB}"/>
              </a:ext>
            </a:extLst>
          </p:cNvPr>
          <p:cNvCxnSpPr/>
          <p:nvPr/>
        </p:nvCxnSpPr>
        <p:spPr>
          <a:xfrm>
            <a:off x="972457" y="991765"/>
            <a:ext cx="53702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820F1FE-C17E-4AB4-8B22-736DCF53D1DF}"/>
              </a:ext>
            </a:extLst>
          </p:cNvPr>
          <p:cNvCxnSpPr>
            <a:cxnSpLocks/>
          </p:cNvCxnSpPr>
          <p:nvPr/>
        </p:nvCxnSpPr>
        <p:spPr>
          <a:xfrm>
            <a:off x="2140857" y="991765"/>
            <a:ext cx="54501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058E6C6-4D86-404D-8E7C-39CA2FDC3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8822" y="3072970"/>
            <a:ext cx="2394857" cy="332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98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5BAEAA-4CAE-46DE-9A0F-C90587997DF2}"/>
              </a:ext>
            </a:extLst>
          </p:cNvPr>
          <p:cNvSpPr txBox="1"/>
          <p:nvPr/>
        </p:nvSpPr>
        <p:spPr>
          <a:xfrm>
            <a:off x="453788" y="406990"/>
            <a:ext cx="100242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41D926-6DAE-40CA-9218-B78D4E319843}"/>
              </a:ext>
            </a:extLst>
          </p:cNvPr>
          <p:cNvSpPr txBox="1"/>
          <p:nvPr/>
        </p:nvSpPr>
        <p:spPr>
          <a:xfrm>
            <a:off x="795957" y="1244984"/>
            <a:ext cx="6983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An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C2D96C0-4A1B-4E24-8110-A565D12612F8}"/>
              </a:ext>
            </a:extLst>
          </p:cNvPr>
          <p:cNvCxnSpPr/>
          <p:nvPr/>
        </p:nvCxnSpPr>
        <p:spPr>
          <a:xfrm>
            <a:off x="972457" y="991765"/>
            <a:ext cx="53702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56654-9DC6-44E0-9152-F0D15CB2FDC3}"/>
              </a:ext>
            </a:extLst>
          </p:cNvPr>
          <p:cNvCxnSpPr>
            <a:cxnSpLocks/>
          </p:cNvCxnSpPr>
          <p:nvPr/>
        </p:nvCxnSpPr>
        <p:spPr>
          <a:xfrm>
            <a:off x="2140857" y="991765"/>
            <a:ext cx="54501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Phim Hoạt Hình Vẽ Tay Nhân Vật Chồng Chăm Sóc Vợ ốm Hình ảnh | Định dạng  hình ảnh PSD 611502969| vn.lovepik.com">
            <a:extLst>
              <a:ext uri="{FF2B5EF4-FFF2-40B4-BE49-F238E27FC236}">
                <a16:creationId xmlns:a16="http://schemas.microsoft.com/office/drawing/2014/main" id="{E51C8B89-B24C-4210-87D8-0ABB5916E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8" y="1284152"/>
            <a:ext cx="6360887" cy="636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77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C2F2E7F-19C3-4179-A6AE-8D7B5C8D5E0E}"/>
              </a:ext>
            </a:extLst>
          </p:cNvPr>
          <p:cNvGrpSpPr/>
          <p:nvPr/>
        </p:nvGrpSpPr>
        <p:grpSpPr>
          <a:xfrm>
            <a:off x="2512467" y="869554"/>
            <a:ext cx="8574633" cy="1370930"/>
            <a:chOff x="1605689" y="2539189"/>
            <a:chExt cx="6178969" cy="4651498"/>
          </a:xfrm>
        </p:grpSpPr>
        <p:sp>
          <p:nvSpPr>
            <p:cNvPr id="10" name="任意多边形 35">
              <a:extLst>
                <a:ext uri="{FF2B5EF4-FFF2-40B4-BE49-F238E27FC236}">
                  <a16:creationId xmlns:a16="http://schemas.microsoft.com/office/drawing/2014/main" id="{76148D26-0254-4593-A67A-EC96B6E04142}"/>
                </a:ext>
              </a:extLst>
            </p:cNvPr>
            <p:cNvSpPr/>
            <p:nvPr/>
          </p:nvSpPr>
          <p:spPr>
            <a:xfrm>
              <a:off x="1605689" y="2539189"/>
              <a:ext cx="6178969" cy="4651498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5A4F"/>
              </a:solidFill>
              <a:prstDash val="lgDash"/>
            </a:ln>
            <a:effectLst>
              <a:glow rad="63500">
                <a:srgbClr val="FFD3D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72D6E3E-D86E-4490-83BF-52A6E82AE138}"/>
                </a:ext>
              </a:extLst>
            </p:cNvPr>
            <p:cNvSpPr txBox="1"/>
            <p:nvPr/>
          </p:nvSpPr>
          <p:spPr>
            <a:xfrm>
              <a:off x="1701128" y="2619755"/>
              <a:ext cx="6083530" cy="4490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40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Khi </a:t>
              </a:r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nói</a:t>
              </a:r>
              <a:r>
                <a:rPr lang="en-US" sz="40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đáp</a:t>
              </a:r>
              <a:r>
                <a:rPr lang="en-US" sz="40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lời</a:t>
              </a:r>
              <a:r>
                <a:rPr lang="en-US" sz="40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an </a:t>
              </a:r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ủi</a:t>
              </a:r>
              <a:r>
                <a:rPr lang="en-US" sz="40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động</a:t>
              </a:r>
              <a:r>
                <a:rPr lang="en-US" sz="40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viên</a:t>
              </a:r>
              <a:r>
                <a:rPr lang="en-US" sz="40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 con </a:t>
              </a:r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cần</a:t>
              </a:r>
              <a:r>
                <a:rPr lang="en-US" sz="40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thái</a:t>
              </a:r>
              <a:r>
                <a:rPr lang="en-US" sz="40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độ</a:t>
              </a:r>
              <a:r>
                <a:rPr lang="en-US" sz="40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như</a:t>
              </a:r>
              <a:r>
                <a:rPr lang="en-US" sz="40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thế</a:t>
              </a:r>
              <a:r>
                <a:rPr lang="en-US" sz="40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nào</a:t>
              </a:r>
              <a:r>
                <a:rPr lang="en-US" sz="40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? 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3BADEE9-7513-4E76-A5C5-6FA14A4D2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777" y="616075"/>
            <a:ext cx="1645911" cy="1894573"/>
          </a:xfrm>
          <a:prstGeom prst="rect">
            <a:avLst/>
          </a:prstGeom>
        </p:spPr>
      </p:pic>
      <p:pic>
        <p:nvPicPr>
          <p:cNvPr id="22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6782557-6EC1-4939-A9A6-37F1290FC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8822" y="3072970"/>
            <a:ext cx="2394857" cy="332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70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5BAEAA-4CAE-46DE-9A0F-C90587997DF2}"/>
              </a:ext>
            </a:extLst>
          </p:cNvPr>
          <p:cNvSpPr txBox="1"/>
          <p:nvPr/>
        </p:nvSpPr>
        <p:spPr>
          <a:xfrm>
            <a:off x="453788" y="406990"/>
            <a:ext cx="100242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C11BB6-F52A-484B-8369-8583334FD9B4}"/>
              </a:ext>
            </a:extLst>
          </p:cNvPr>
          <p:cNvCxnSpPr/>
          <p:nvPr/>
        </p:nvCxnSpPr>
        <p:spPr>
          <a:xfrm>
            <a:off x="972457" y="991765"/>
            <a:ext cx="53702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45BA7B-0174-49F4-9572-3AC24F55429F}"/>
              </a:ext>
            </a:extLst>
          </p:cNvPr>
          <p:cNvCxnSpPr>
            <a:cxnSpLocks/>
          </p:cNvCxnSpPr>
          <p:nvPr/>
        </p:nvCxnSpPr>
        <p:spPr>
          <a:xfrm>
            <a:off x="2140857" y="991765"/>
            <a:ext cx="54501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E987A1B-44A2-462C-86CF-303B1FE3D9A6}"/>
              </a:ext>
            </a:extLst>
          </p:cNvPr>
          <p:cNvSpPr txBox="1"/>
          <p:nvPr/>
        </p:nvSpPr>
        <p:spPr>
          <a:xfrm>
            <a:off x="972457" y="1124495"/>
            <a:ext cx="6983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</a:p>
        </p:txBody>
      </p:sp>
      <p:pic>
        <p:nvPicPr>
          <p:cNvPr id="1026" name="Picture 2" descr="Hình ảnh Hai Sinh Viên Học Cùng Nhau, đọc Hiểu, Học Tập, Vui Mừng miễn phí  tải tập tin PNG PSDComment và Vector">
            <a:extLst>
              <a:ext uri="{FF2B5EF4-FFF2-40B4-BE49-F238E27FC236}">
                <a16:creationId xmlns:a16="http://schemas.microsoft.com/office/drawing/2014/main" id="{BE4DBEF6-6195-41FF-A31D-DD5696A1C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2" b="89958" l="10000" r="97833">
                        <a14:foregroundMark x1="24750" y1="31551" x2="32750" y2="50980"/>
                        <a14:foregroundMark x1="28333" y1="49079" x2="36333" y2="58645"/>
                        <a14:foregroundMark x1="27417" y1="53357" x2="22667" y2="59239"/>
                        <a14:foregroundMark x1="35750" y1="48901" x2="44083" y2="65835"/>
                        <a14:foregroundMark x1="43500" y1="70707" x2="55083" y2="70885"/>
                        <a14:foregroundMark x1="46167" y1="30897" x2="73750" y2="27510"/>
                        <a14:foregroundMark x1="63083" y1="35116" x2="65417" y2="49495"/>
                        <a14:foregroundMark x1="54167" y1="43375" x2="59167" y2="47831"/>
                        <a14:foregroundMark x1="82333" y1="50802" x2="82667" y2="55021"/>
                        <a14:foregroundMark x1="32500" y1="29412" x2="40500" y2="32620"/>
                        <a14:foregroundMark x1="42917" y1="36185" x2="37500" y2="44682"/>
                        <a14:foregroundMark x1="73750" y1="33452" x2="75833" y2="34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428" y="721426"/>
            <a:ext cx="4717143" cy="613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34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C2F2E7F-19C3-4179-A6AE-8D7B5C8D5E0E}"/>
              </a:ext>
            </a:extLst>
          </p:cNvPr>
          <p:cNvGrpSpPr/>
          <p:nvPr/>
        </p:nvGrpSpPr>
        <p:grpSpPr>
          <a:xfrm>
            <a:off x="2512467" y="869554"/>
            <a:ext cx="8574633" cy="1370930"/>
            <a:chOff x="1605689" y="2539189"/>
            <a:chExt cx="6178969" cy="4651498"/>
          </a:xfrm>
        </p:grpSpPr>
        <p:sp>
          <p:nvSpPr>
            <p:cNvPr id="10" name="任意多边形 35">
              <a:extLst>
                <a:ext uri="{FF2B5EF4-FFF2-40B4-BE49-F238E27FC236}">
                  <a16:creationId xmlns:a16="http://schemas.microsoft.com/office/drawing/2014/main" id="{76148D26-0254-4593-A67A-EC96B6E04142}"/>
                </a:ext>
              </a:extLst>
            </p:cNvPr>
            <p:cNvSpPr/>
            <p:nvPr/>
          </p:nvSpPr>
          <p:spPr>
            <a:xfrm>
              <a:off x="1605689" y="2539189"/>
              <a:ext cx="6178969" cy="4651498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5A4F"/>
              </a:solidFill>
              <a:prstDash val="lgDash"/>
            </a:ln>
            <a:effectLst>
              <a:glow rad="63500">
                <a:srgbClr val="FFD3D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72D6E3E-D86E-4490-83BF-52A6E82AE138}"/>
                </a:ext>
              </a:extLst>
            </p:cNvPr>
            <p:cNvSpPr txBox="1"/>
            <p:nvPr/>
          </p:nvSpPr>
          <p:spPr>
            <a:xfrm>
              <a:off x="1701128" y="2619755"/>
              <a:ext cx="6083530" cy="4490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Khi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đáp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mời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con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độ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như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? 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3BADEE9-7513-4E76-A5C5-6FA14A4D2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777" y="616075"/>
            <a:ext cx="1645911" cy="1894573"/>
          </a:xfrm>
          <a:prstGeom prst="rect">
            <a:avLst/>
          </a:prstGeom>
        </p:spPr>
      </p:pic>
      <p:pic>
        <p:nvPicPr>
          <p:cNvPr id="22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6782557-6EC1-4939-A9A6-37F1290FC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8822" y="3072970"/>
            <a:ext cx="2394857" cy="332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25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</TotalTime>
  <Words>452</Words>
  <Application>Microsoft Office PowerPoint</Application>
  <PresentationFormat>Widescreen</PresentationFormat>
  <Paragraphs>63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HP001 4 hàng</vt:lpstr>
      <vt:lpstr>UTM Showcard</vt:lpstr>
      <vt:lpstr>Arial-Rounded</vt:lpstr>
      <vt:lpstr>UTM Gradoo</vt:lpstr>
      <vt:lpstr>Calibri</vt:lpstr>
      <vt:lpstr>UTM Ong Do Gia</vt:lpstr>
      <vt:lpstr>UTM Bitsumishi Pro</vt:lpstr>
      <vt:lpstr>Arial</vt:lpstr>
      <vt:lpstr>UTM ViceroyJF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VanHayChuTot</dc:title>
  <dc:subject>Tap doc 4</dc:subject>
  <dc:creator>KTUTS</dc:creator>
  <cp:keywords>YenVu</cp:keywords>
  <cp:lastModifiedBy>ADMIN</cp:lastModifiedBy>
  <cp:revision>20</cp:revision>
  <dcterms:created xsi:type="dcterms:W3CDTF">2021-10-08T01:50:10Z</dcterms:created>
  <dcterms:modified xsi:type="dcterms:W3CDTF">2022-03-12T16:08:01Z</dcterms:modified>
  <cp:version>Q08</cp:version>
</cp:coreProperties>
</file>