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0" r:id="rId2"/>
  </p:sldMasterIdLst>
  <p:notesMasterIdLst>
    <p:notesMasterId r:id="rId14"/>
  </p:notesMasterIdLst>
  <p:sldIdLst>
    <p:sldId id="256" r:id="rId3"/>
    <p:sldId id="324" r:id="rId4"/>
    <p:sldId id="297" r:id="rId5"/>
    <p:sldId id="326" r:id="rId6"/>
    <p:sldId id="327" r:id="rId7"/>
    <p:sldId id="328" r:id="rId8"/>
    <p:sldId id="329" r:id="rId9"/>
    <p:sldId id="330" r:id="rId10"/>
    <p:sldId id="331" r:id="rId11"/>
    <p:sldId id="307" r:id="rId12"/>
    <p:sldId id="306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Arial-Rounded" panose="020B0500000000000000" pitchFamily="34" charset="0"/>
      <p:regular r:id="rId17"/>
    </p:embeddedFont>
    <p:embeddedFont>
      <p:font typeface="HP001 4 hàng" panose="020B0603050302020204" pitchFamily="34" charset="0"/>
      <p:regular r:id="rId18"/>
      <p:bold r:id="rId19"/>
    </p:embeddedFont>
    <p:embeddedFont>
      <p:font typeface="UTM Beautiful Caps" panose="02040603050506020204" pitchFamily="18" charset="0"/>
      <p:regular r:id="rId20"/>
    </p:embeddedFont>
    <p:embeddedFont>
      <p:font typeface="UTM Bitsumishi Pro" panose="02040603050506020204" pitchFamily="18" charset="0"/>
      <p:regular r:id="rId21"/>
    </p:embeddedFont>
    <p:embeddedFont>
      <p:font typeface="UTM Guanine" panose="02040603050506020204" pitchFamily="18" charset="0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CC66"/>
    <a:srgbClr val="660066"/>
    <a:srgbClr val="F0886C"/>
    <a:srgbClr val="F999B7"/>
    <a:srgbClr val="FEB5D2"/>
    <a:srgbClr val="F7F7F7"/>
    <a:srgbClr val="FEDEDF"/>
    <a:srgbClr val="E2BE5A"/>
    <a:srgbClr val="B08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9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75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00A08-5FAB-46A1-8917-CC04C822CF8A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EBE8-AD40-4DC1-B8C5-4450813FBA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44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3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6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00" y="540918"/>
            <a:ext cx="10160000" cy="57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7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00" y="540918"/>
            <a:ext cx="10160000" cy="57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6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2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FBFFA7-3461-4B99-BEF1-B9DC6E3CDB64}"/>
              </a:ext>
            </a:extLst>
          </p:cNvPr>
          <p:cNvSpPr/>
          <p:nvPr userDrawn="1"/>
        </p:nvSpPr>
        <p:spPr>
          <a:xfrm>
            <a:off x="304800" y="323850"/>
            <a:ext cx="11582400" cy="6210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14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2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271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7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683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0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522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39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62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6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8261-940E-418E-9D7E-87AEE8FBC64B}" type="datetimeFigureOut">
              <a:rPr lang="vi-VN" smtClean="0"/>
              <a:pPr/>
              <a:t>11/03/2022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FC11-E6C3-42FB-BE0F-EA92CB58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36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263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563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3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4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793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A3510C-E70C-4992-BD95-C1B39D925A3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F80E50-EF23-4821-BF4E-0F74C3B8839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3E3B15-6DFD-4B2B-B747-379C242C0D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F78726-30EA-4014-A23C-22CA5EE44E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59" r:id="rId11"/>
    <p:sldLayoutId id="214748366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A3510C-E70C-4992-BD95-C1B39D925A3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F80E50-EF23-4821-BF4E-0F74C3B883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3E3B15-6DFD-4B2B-B747-379C242C0D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F78726-30EA-4014-A23C-22CA5EE44E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8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tmp"/><Relationship Id="rId16" Type="http://schemas.openxmlformats.org/officeDocument/2006/relationships/image" Target="../media/image21.tmp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image" Target="../media/image12.jpg"/><Relationship Id="rId15" Type="http://schemas.microsoft.com/office/2007/relationships/hdphoto" Target="../media/hdphoto3.wdp"/><Relationship Id="rId10" Type="http://schemas.openxmlformats.org/officeDocument/2006/relationships/image" Target="../media/image16.jpg"/><Relationship Id="rId4" Type="http://schemas.microsoft.com/office/2007/relationships/hdphoto" Target="../media/hdphoto1.wdp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71248" y="4026368"/>
            <a:ext cx="4996934" cy="400110"/>
            <a:chOff x="3683000" y="4203314"/>
            <a:chExt cx="1447800" cy="481304"/>
          </a:xfrm>
        </p:grpSpPr>
        <p:sp>
          <p:nvSpPr>
            <p:cNvPr id="9" name="矩形: 圆角 8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818731" y="4203314"/>
              <a:ext cx="1176340" cy="4813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b="1" dirty="0" err="1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Lớp</a:t>
              </a:r>
              <a:r>
                <a:rPr lang="en-US" altLang="zh-CN" sz="2000" b="1" dirty="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: 2A4</a:t>
              </a:r>
              <a:endParaRPr lang="zh-CN" altLang="en-US" sz="2000" b="1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5C51B-40B8-41FB-97D0-1E3197A0218B}"/>
              </a:ext>
            </a:extLst>
          </p:cNvPr>
          <p:cNvGrpSpPr/>
          <p:nvPr/>
        </p:nvGrpSpPr>
        <p:grpSpPr>
          <a:xfrm>
            <a:off x="2514179" y="3096684"/>
            <a:ext cx="7043727" cy="802558"/>
            <a:chOff x="2542172" y="2677290"/>
            <a:chExt cx="7043727" cy="802558"/>
          </a:xfrm>
        </p:grpSpPr>
        <p:sp>
          <p:nvSpPr>
            <p:cNvPr id="7" name="文本框 6"/>
            <p:cNvSpPr txBox="1"/>
            <p:nvPr/>
          </p:nvSpPr>
          <p:spPr>
            <a:xfrm>
              <a:off x="2542172" y="2677290"/>
              <a:ext cx="69797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ÔN TẬP GIỮA HỌC KÌ II</a:t>
              </a:r>
              <a:endParaRPr lang="zh-CN" altLang="en-US" sz="4400" dirty="0">
                <a:solidFill>
                  <a:srgbClr val="F8C7A5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06E1065B-F2D5-40E7-AEA6-88760C713071}"/>
                </a:ext>
              </a:extLst>
            </p:cNvPr>
            <p:cNvSpPr txBox="1"/>
            <p:nvPr/>
          </p:nvSpPr>
          <p:spPr>
            <a:xfrm>
              <a:off x="2606103" y="2710407"/>
              <a:ext cx="697979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ÔN TẬP GIỮA HỌC KÌ II</a:t>
              </a:r>
              <a:endParaRPr lang="zh-CN" altLang="en-US" sz="4400" dirty="0">
                <a:solidFill>
                  <a:srgbClr val="7A573E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183C42-8C0E-40B0-9E30-A58CDF31D8CB}"/>
              </a:ext>
            </a:extLst>
          </p:cNvPr>
          <p:cNvSpPr txBox="1"/>
          <p:nvPr/>
        </p:nvSpPr>
        <p:spPr>
          <a:xfrm>
            <a:off x="2352843" y="2455330"/>
            <a:ext cx="206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B0853B"/>
                </a:solidFill>
                <a:latin typeface="UTM Beautiful Caps" panose="02040603050506020204" pitchFamily="18" charset="0"/>
              </a:rPr>
              <a:t>Tuần</a:t>
            </a:r>
            <a:r>
              <a:rPr lang="en-US" sz="3600" b="1" dirty="0">
                <a:solidFill>
                  <a:srgbClr val="B0853B"/>
                </a:solidFill>
                <a:latin typeface="UTM Beautiful Caps" panose="02040603050506020204" pitchFamily="18" charset="0"/>
              </a:rPr>
              <a:t> 27</a:t>
            </a:r>
          </a:p>
        </p:txBody>
      </p:sp>
    </p:spTree>
    <p:extLst>
      <p:ext uri="{BB962C8B-B14F-4D97-AF65-F5344CB8AC3E}">
        <p14:creationId xmlns:p14="http://schemas.microsoft.com/office/powerpoint/2010/main" val="327488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>
            <a:extLst>
              <a:ext uri="{FF2B5EF4-FFF2-40B4-BE49-F238E27FC236}">
                <a16:creationId xmlns:a16="http://schemas.microsoft.com/office/drawing/2014/main" id="{12C09516-78F6-4FCA-9C5F-1CFBA8914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97925" y="564230"/>
            <a:ext cx="6896104" cy="55508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A5B613-10CF-4F8D-92BA-7A430888CCDB}"/>
              </a:ext>
            </a:extLst>
          </p:cNvPr>
          <p:cNvGrpSpPr/>
          <p:nvPr/>
        </p:nvGrpSpPr>
        <p:grpSpPr>
          <a:xfrm>
            <a:off x="518902" y="917120"/>
            <a:ext cx="4450423" cy="1450521"/>
            <a:chOff x="3846217" y="2677290"/>
            <a:chExt cx="4450423" cy="145052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5E44E1D7-BAFC-4A91-BDC4-2C6B0854D7B6}"/>
                </a:ext>
              </a:extLst>
            </p:cNvPr>
            <p:cNvSpPr txBox="1"/>
            <p:nvPr/>
          </p:nvSpPr>
          <p:spPr>
            <a:xfrm>
              <a:off x="3846217" y="2677290"/>
              <a:ext cx="437171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B0853B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Dặn dò</a:t>
              </a:r>
              <a:endParaRPr lang="zh-CN" altLang="en-US" sz="8800" dirty="0">
                <a:solidFill>
                  <a:srgbClr val="B0853B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B38F5BE0-1184-4E06-8C34-B5BCA6AE1192}"/>
                </a:ext>
              </a:extLst>
            </p:cNvPr>
            <p:cNvSpPr txBox="1"/>
            <p:nvPr/>
          </p:nvSpPr>
          <p:spPr>
            <a:xfrm>
              <a:off x="3924929" y="2681261"/>
              <a:ext cx="437171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E2BE5A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Dặn dò</a:t>
              </a:r>
              <a:endParaRPr lang="zh-CN" altLang="en-US" sz="8800" dirty="0">
                <a:solidFill>
                  <a:srgbClr val="E2BE5A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pic>
        <p:nvPicPr>
          <p:cNvPr id="7" name="Picture 6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id="{E6375569-DF65-4552-A6CA-1B483FA1B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5" y="2545409"/>
            <a:ext cx="2634342" cy="43125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C498C7-47AF-4929-B53B-B37F8B9787EE}"/>
              </a:ext>
            </a:extLst>
          </p:cNvPr>
          <p:cNvGrpSpPr/>
          <p:nvPr/>
        </p:nvGrpSpPr>
        <p:grpSpPr>
          <a:xfrm>
            <a:off x="6036123" y="1588985"/>
            <a:ext cx="5219707" cy="3798014"/>
            <a:chOff x="6036123" y="1588985"/>
            <a:chExt cx="5219707" cy="37980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015270-8AA4-4BAD-8527-A104B0C1316F}"/>
                </a:ext>
              </a:extLst>
            </p:cNvPr>
            <p:cNvSpPr txBox="1"/>
            <p:nvPr/>
          </p:nvSpPr>
          <p:spPr>
            <a:xfrm>
              <a:off x="6036123" y="1588985"/>
              <a:ext cx="5219707" cy="2894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en-US" sz="3200" b="1" dirty="0" err="1"/>
                <a:t>Đọc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bài</a:t>
              </a:r>
              <a:r>
                <a:rPr lang="en-US" sz="3200" b="1" dirty="0"/>
                <a:t> </a:t>
              </a:r>
              <a:r>
                <a:rPr lang="en-US" sz="3200" b="1" dirty="0" err="1"/>
                <a:t>đọc</a:t>
              </a:r>
              <a:r>
                <a:rPr lang="en-US" sz="3200" b="1" dirty="0"/>
                <a:t> </a:t>
              </a:r>
              <a:r>
                <a:rPr lang="en-US" sz="3200" b="1" dirty="0" err="1"/>
                <a:t>từ</a:t>
              </a:r>
              <a:r>
                <a:rPr lang="en-US" sz="3200" b="1" dirty="0"/>
                <a:t> </a:t>
              </a:r>
              <a:r>
                <a:rPr lang="en-US" sz="3200" b="1" dirty="0" err="1"/>
                <a:t>tuần</a:t>
              </a:r>
              <a:r>
                <a:rPr lang="en-US" sz="3200" b="1" dirty="0"/>
                <a:t> 19 - 26</a:t>
              </a:r>
            </a:p>
            <a:p>
              <a:pPr marL="457200" indent="-4572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en-US" sz="3200" b="1" dirty="0" err="1"/>
                <a:t>Chuẩn</a:t>
              </a:r>
              <a:r>
                <a:rPr lang="en-US" sz="3200" b="1" dirty="0"/>
                <a:t> </a:t>
              </a:r>
              <a:r>
                <a:rPr lang="en-US" sz="3200" b="1" dirty="0" err="1"/>
                <a:t>bị</a:t>
              </a:r>
              <a:r>
                <a:rPr lang="en-US" sz="3200" b="1" dirty="0"/>
                <a:t> </a:t>
              </a:r>
              <a:r>
                <a:rPr lang="en-US" sz="3200" b="1" dirty="0" err="1"/>
                <a:t>bài</a:t>
              </a:r>
              <a:r>
                <a:rPr lang="en-US" sz="3200" b="1" dirty="0"/>
                <a:t> </a:t>
              </a:r>
              <a:r>
                <a:rPr lang="en-US" sz="3200" b="1" dirty="0" err="1"/>
                <a:t>tiếp</a:t>
              </a:r>
              <a:r>
                <a:rPr lang="en-US" sz="3200" b="1" dirty="0"/>
                <a:t> </a:t>
              </a:r>
              <a:r>
                <a:rPr lang="en-US" sz="3200" b="1" dirty="0" err="1"/>
                <a:t>theo</a:t>
              </a:r>
              <a:endParaRPr lang="en-US" sz="3200" b="1" dirty="0"/>
            </a:p>
          </p:txBody>
        </p:sp>
        <p:pic>
          <p:nvPicPr>
            <p:cNvPr id="10" name="Picture 19">
              <a:extLst>
                <a:ext uri="{FF2B5EF4-FFF2-40B4-BE49-F238E27FC236}">
                  <a16:creationId xmlns:a16="http://schemas.microsoft.com/office/drawing/2014/main" id="{460EE561-CB9D-42E1-AFC7-D6AA4F48D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94061" y="4483175"/>
              <a:ext cx="903824" cy="903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468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3671248" y="4059486"/>
            <a:ext cx="4996934" cy="2850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5C51B-40B8-41FB-97D0-1E3197A0218B}"/>
              </a:ext>
            </a:extLst>
          </p:cNvPr>
          <p:cNvGrpSpPr/>
          <p:nvPr/>
        </p:nvGrpSpPr>
        <p:grpSpPr>
          <a:xfrm>
            <a:off x="2235772" y="2638724"/>
            <a:ext cx="7432677" cy="1144632"/>
            <a:chOff x="2266398" y="2458022"/>
            <a:chExt cx="7432677" cy="1144632"/>
          </a:xfrm>
        </p:grpSpPr>
        <p:sp>
          <p:nvSpPr>
            <p:cNvPr id="7" name="文本框 6"/>
            <p:cNvSpPr txBox="1"/>
            <p:nvPr/>
          </p:nvSpPr>
          <p:spPr>
            <a:xfrm>
              <a:off x="2266398" y="2458022"/>
              <a:ext cx="737894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Chúc</a:t>
              </a:r>
              <a:r>
                <a:rPr lang="en-US" altLang="zh-CN" sz="6600" dirty="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 con </a:t>
              </a:r>
              <a:r>
                <a:rPr lang="en-US" altLang="zh-CN" sz="6600" dirty="0" err="1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học</a:t>
              </a:r>
              <a:r>
                <a:rPr lang="en-US" altLang="zh-CN" sz="6600" dirty="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6600" dirty="0" err="1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tốt</a:t>
              </a:r>
              <a:endParaRPr lang="zh-CN" altLang="en-US" sz="6600" dirty="0">
                <a:solidFill>
                  <a:srgbClr val="F8C7A5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06E1065B-F2D5-40E7-AEA6-88760C713071}"/>
                </a:ext>
              </a:extLst>
            </p:cNvPr>
            <p:cNvSpPr txBox="1"/>
            <p:nvPr/>
          </p:nvSpPr>
          <p:spPr>
            <a:xfrm>
              <a:off x="2320132" y="2494658"/>
              <a:ext cx="737894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Chúc</a:t>
              </a:r>
              <a:r>
                <a:rPr lang="en-US" altLang="zh-CN" sz="6600" dirty="0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 con </a:t>
              </a:r>
              <a:r>
                <a:rPr lang="en-US" altLang="zh-CN" sz="6600" dirty="0" err="1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học</a:t>
              </a:r>
              <a:r>
                <a:rPr lang="en-US" altLang="zh-CN" sz="6600" dirty="0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 </a:t>
              </a:r>
              <a:r>
                <a:rPr lang="en-US" altLang="zh-CN" sz="6600" dirty="0" err="1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tốt</a:t>
              </a:r>
              <a:endParaRPr lang="zh-CN" altLang="en-US" sz="6600" dirty="0">
                <a:solidFill>
                  <a:srgbClr val="7A573E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49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7AA4E9-240F-4D4E-A766-37A1A1C23C35}"/>
              </a:ext>
            </a:extLst>
          </p:cNvPr>
          <p:cNvGrpSpPr/>
          <p:nvPr/>
        </p:nvGrpSpPr>
        <p:grpSpPr>
          <a:xfrm>
            <a:off x="850392" y="1020497"/>
            <a:ext cx="10452535" cy="4794665"/>
            <a:chOff x="938161" y="915721"/>
            <a:chExt cx="10720437" cy="49897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FCEA0D-ED44-43F0-84E3-AC927E7AE51A}"/>
                </a:ext>
              </a:extLst>
            </p:cNvPr>
            <p:cNvGrpSpPr/>
            <p:nvPr/>
          </p:nvGrpSpPr>
          <p:grpSpPr>
            <a:xfrm rot="10800000">
              <a:off x="938161" y="915722"/>
              <a:ext cx="10720437" cy="4989777"/>
              <a:chOff x="351005" y="819152"/>
              <a:chExt cx="8389462" cy="4224586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980B03E6-6CE1-4CF2-ABC0-FBECFB195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60243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80C827F3-46F4-43CE-ADE3-CCE86E940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740460-F511-41C5-98C5-35C5F9ADB646}"/>
                </a:ext>
              </a:extLst>
            </p:cNvPr>
            <p:cNvSpPr/>
            <p:nvPr/>
          </p:nvSpPr>
          <p:spPr>
            <a:xfrm>
              <a:off x="1573784" y="13187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21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90B099-844F-4F8F-8446-A1E1BB5C853A}"/>
                </a:ext>
              </a:extLst>
            </p:cNvPr>
            <p:cNvSpPr/>
            <p:nvPr/>
          </p:nvSpPr>
          <p:spPr>
            <a:xfrm>
              <a:off x="3993775" y="2163423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6C222A-6720-4838-B729-756E7A43B2E5}"/>
                </a:ext>
              </a:extLst>
            </p:cNvPr>
            <p:cNvSpPr/>
            <p:nvPr/>
          </p:nvSpPr>
          <p:spPr>
            <a:xfrm>
              <a:off x="1776046" y="2974207"/>
              <a:ext cx="8283272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On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giữa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học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kì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 (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Tiết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1 – 2)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FD9ABE-84CF-41C3-9393-97091C1D2BA8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3172EBB-4EEE-43A2-B68A-FE7E6CC7A1B8}"/>
              </a:ext>
            </a:extLst>
          </p:cNvPr>
          <p:cNvSpPr/>
          <p:nvPr/>
        </p:nvSpPr>
        <p:spPr>
          <a:xfrm>
            <a:off x="737664" y="5711653"/>
            <a:ext cx="3718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tsumishi Pro" panose="02040603050506020204" pitchFamily="18" charset="0"/>
                <a:cs typeface="Arial" charset="0"/>
              </a:rPr>
              <a:t>TRANG 68, 69</a:t>
            </a:r>
            <a:endParaRPr lang="en-US" sz="4400" b="1" kern="0" dirty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tsumishi Pro" panose="02040603050506020204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37118-4877-47FA-9237-B19B86AFFDD7}"/>
              </a:ext>
            </a:extLst>
          </p:cNvPr>
          <p:cNvSpPr txBox="1"/>
          <p:nvPr/>
        </p:nvSpPr>
        <p:spPr>
          <a:xfrm>
            <a:off x="1841511" y="2703979"/>
            <a:ext cx="77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106932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rush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810859-CCAD-40BC-99AB-218B7737CECD}"/>
              </a:ext>
            </a:extLst>
          </p:cNvPr>
          <p:cNvGrpSpPr/>
          <p:nvPr/>
        </p:nvGrpSpPr>
        <p:grpSpPr>
          <a:xfrm>
            <a:off x="3400930" y="2700645"/>
            <a:ext cx="5390139" cy="1456710"/>
            <a:chOff x="3373330" y="2667130"/>
            <a:chExt cx="5390139" cy="1456710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5A5EA24C-FD4B-4850-95CC-0076968C11B1}"/>
                </a:ext>
              </a:extLst>
            </p:cNvPr>
            <p:cNvSpPr txBox="1"/>
            <p:nvPr/>
          </p:nvSpPr>
          <p:spPr>
            <a:xfrm>
              <a:off x="3373330" y="2677290"/>
              <a:ext cx="531748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dirty="0">
                  <a:latin typeface="UTM Guanine" panose="02040603050506020204" pitchFamily="18" charset="0"/>
                  <a:ea typeface="汉仪喵魂体W" panose="00020600040101010101" pitchFamily="18" charset="-122"/>
                </a:rPr>
                <a:t>TIẾT 1 – 2</a:t>
              </a:r>
              <a:endParaRPr lang="zh-CN" altLang="en-US" sz="8800" dirty="0"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81FB3A4-2575-4D8C-B104-6416C01EF4A7}"/>
                </a:ext>
              </a:extLst>
            </p:cNvPr>
            <p:cNvSpPr txBox="1"/>
            <p:nvPr/>
          </p:nvSpPr>
          <p:spPr>
            <a:xfrm>
              <a:off x="3455606" y="2667130"/>
              <a:ext cx="530786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F7F7F7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TIẾT 1 - 2</a:t>
              </a:r>
              <a:endParaRPr lang="zh-CN" altLang="en-US" sz="8800" dirty="0">
                <a:solidFill>
                  <a:srgbClr val="F7F7F7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39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87B01B-9EE1-4B55-8025-F795A9C567B9}"/>
              </a:ext>
            </a:extLst>
          </p:cNvPr>
          <p:cNvSpPr txBox="1"/>
          <p:nvPr/>
        </p:nvSpPr>
        <p:spPr>
          <a:xfrm>
            <a:off x="351333" y="317901"/>
            <a:ext cx="747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3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D0A423A3-CD47-49B6-9386-A38A5938D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581" y="994805"/>
            <a:ext cx="2969924" cy="2055448"/>
          </a:xfrm>
          <a:prstGeom prst="roundRect">
            <a:avLst>
              <a:gd name="adj" fmla="val 11838"/>
            </a:avLst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D74472C6-22E6-43A8-A7D3-CEB0A1184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12" r="523"/>
          <a:stretch/>
        </p:blipFill>
        <p:spPr>
          <a:xfrm>
            <a:off x="4791188" y="3145010"/>
            <a:ext cx="3038474" cy="20354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E1978-7480-4D89-B8FE-A9C9349C6500}"/>
              </a:ext>
            </a:extLst>
          </p:cNvPr>
          <p:cNvGrpSpPr/>
          <p:nvPr/>
        </p:nvGrpSpPr>
        <p:grpSpPr>
          <a:xfrm>
            <a:off x="8749148" y="3145009"/>
            <a:ext cx="2975357" cy="2035419"/>
            <a:chOff x="468735" y="1072537"/>
            <a:chExt cx="2975357" cy="2035419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CAE6191D-6B4E-428B-A14B-2626A645A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3"/>
            <a:stretch/>
          </p:blipFill>
          <p:spPr>
            <a:xfrm>
              <a:off x="468735" y="1072537"/>
              <a:ext cx="2975357" cy="203541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86B15F-B153-4C8F-B7C1-E1F37CD8354C}"/>
                </a:ext>
              </a:extLst>
            </p:cNvPr>
            <p:cNvSpPr/>
            <p:nvPr/>
          </p:nvSpPr>
          <p:spPr>
            <a:xfrm>
              <a:off x="867649" y="1072537"/>
              <a:ext cx="2008901" cy="40383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FB8E7-F80F-4B9F-9E84-BA6F33DA3790}"/>
              </a:ext>
            </a:extLst>
          </p:cNvPr>
          <p:cNvSpPr/>
          <p:nvPr/>
        </p:nvSpPr>
        <p:spPr>
          <a:xfrm>
            <a:off x="527063" y="5485729"/>
            <a:ext cx="1974765" cy="81607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2FEDF7-5A89-4025-A1B2-50814E2BF160}"/>
              </a:ext>
            </a:extLst>
          </p:cNvPr>
          <p:cNvSpPr/>
          <p:nvPr/>
        </p:nvSpPr>
        <p:spPr>
          <a:xfrm>
            <a:off x="2641031" y="5492321"/>
            <a:ext cx="1528799" cy="81607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1E84E6-C316-49F3-99A5-B8C3255AE66B}"/>
              </a:ext>
            </a:extLst>
          </p:cNvPr>
          <p:cNvSpPr/>
          <p:nvPr/>
        </p:nvSpPr>
        <p:spPr>
          <a:xfrm>
            <a:off x="4307663" y="5492321"/>
            <a:ext cx="1898965" cy="816078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96A67C-F252-43A8-B5CD-CADD57061DB4}"/>
              </a:ext>
            </a:extLst>
          </p:cNvPr>
          <p:cNvSpPr/>
          <p:nvPr/>
        </p:nvSpPr>
        <p:spPr>
          <a:xfrm>
            <a:off x="6336245" y="5492321"/>
            <a:ext cx="1898965" cy="81607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FD6480-A7F3-4837-8D36-8C735DEFDC9B}"/>
              </a:ext>
            </a:extLst>
          </p:cNvPr>
          <p:cNvSpPr/>
          <p:nvPr/>
        </p:nvSpPr>
        <p:spPr>
          <a:xfrm>
            <a:off x="8364827" y="5492321"/>
            <a:ext cx="1898965" cy="816078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endParaRPr lang="en-US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A8B20C-3E39-47B8-AA27-AA5BED3EBCF7}"/>
              </a:ext>
            </a:extLst>
          </p:cNvPr>
          <p:cNvSpPr/>
          <p:nvPr/>
        </p:nvSpPr>
        <p:spPr>
          <a:xfrm>
            <a:off x="10393409" y="5485729"/>
            <a:ext cx="1336903" cy="816078"/>
          </a:xfrm>
          <a:prstGeom prst="rect">
            <a:avLst/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1B2F04-4E11-48ED-99D8-807EE38D686D}"/>
              </a:ext>
            </a:extLst>
          </p:cNvPr>
          <p:cNvGrpSpPr/>
          <p:nvPr/>
        </p:nvGrpSpPr>
        <p:grpSpPr>
          <a:xfrm>
            <a:off x="508013" y="964232"/>
            <a:ext cx="3362591" cy="1969468"/>
            <a:chOff x="508013" y="964232"/>
            <a:chExt cx="3362591" cy="19694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317C15-FAA1-4343-AE13-BADAA827E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0" y="964232"/>
              <a:ext cx="3318154" cy="1874218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9DCEDD-75EF-4E76-8DB9-6303E5820CF3}"/>
                </a:ext>
              </a:extLst>
            </p:cNvPr>
            <p:cNvSpPr/>
            <p:nvPr/>
          </p:nvSpPr>
          <p:spPr>
            <a:xfrm>
              <a:off x="508013" y="2628900"/>
              <a:ext cx="311137" cy="304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13CBD-37CC-4B93-85D2-69250A269A41}"/>
              </a:ext>
            </a:extLst>
          </p:cNvPr>
          <p:cNvGrpSpPr/>
          <p:nvPr/>
        </p:nvGrpSpPr>
        <p:grpSpPr>
          <a:xfrm>
            <a:off x="3661054" y="657672"/>
            <a:ext cx="5382735" cy="2487339"/>
            <a:chOff x="3661054" y="657672"/>
            <a:chExt cx="5382735" cy="24873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AF1588-0876-4594-A13B-8E70A634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" b="2581"/>
            <a:stretch/>
          </p:blipFill>
          <p:spPr>
            <a:xfrm>
              <a:off x="3661054" y="657672"/>
              <a:ext cx="5382735" cy="2487339"/>
            </a:xfrm>
            <a:prstGeom prst="ellipse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B8A531-2CE8-4EC6-B2B5-BD165ABAC547}"/>
                </a:ext>
              </a:extLst>
            </p:cNvPr>
            <p:cNvSpPr/>
            <p:nvPr/>
          </p:nvSpPr>
          <p:spPr>
            <a:xfrm>
              <a:off x="4260863" y="2647950"/>
              <a:ext cx="311137" cy="304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921BFC-4489-41FB-B535-B134E65237FA}"/>
              </a:ext>
            </a:extLst>
          </p:cNvPr>
          <p:cNvGrpSpPr/>
          <p:nvPr/>
        </p:nvGrpSpPr>
        <p:grpSpPr>
          <a:xfrm>
            <a:off x="508013" y="3145010"/>
            <a:ext cx="3423914" cy="2152918"/>
            <a:chOff x="508013" y="3145010"/>
            <a:chExt cx="3423914" cy="21529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D5533F-7746-4778-8A70-EC9E45034660}"/>
                </a:ext>
              </a:extLst>
            </p:cNvPr>
            <p:cNvGrpSpPr/>
            <p:nvPr/>
          </p:nvGrpSpPr>
          <p:grpSpPr>
            <a:xfrm>
              <a:off x="552450" y="3145010"/>
              <a:ext cx="3379477" cy="2152918"/>
              <a:chOff x="478148" y="415440"/>
              <a:chExt cx="6191166" cy="408062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66C7ED6-3C75-4F54-88A1-EFD52664517A}"/>
                  </a:ext>
                </a:extLst>
              </p:cNvPr>
              <p:cNvGrpSpPr/>
              <p:nvPr/>
            </p:nvGrpSpPr>
            <p:grpSpPr>
              <a:xfrm>
                <a:off x="478148" y="415440"/>
                <a:ext cx="6191166" cy="4080628"/>
                <a:chOff x="478148" y="415440"/>
                <a:chExt cx="6191166" cy="4080628"/>
              </a:xfrm>
            </p:grpSpPr>
            <p:pic>
              <p:nvPicPr>
                <p:cNvPr id="9" name="Picture 8" descr="Screen Clipping">
                  <a:extLst>
                    <a:ext uri="{FF2B5EF4-FFF2-40B4-BE49-F238E27FC236}">
                      <a16:creationId xmlns:a16="http://schemas.microsoft.com/office/drawing/2014/main" id="{622E14C6-16BB-4D4E-B825-4FC0A5A45F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148" y="1085642"/>
                  <a:ext cx="3600953" cy="3410426"/>
                </a:xfrm>
                <a:prstGeom prst="rect">
                  <a:avLst/>
                </a:prstGeom>
              </p:spPr>
            </p:pic>
            <p:pic>
              <p:nvPicPr>
                <p:cNvPr id="10" name="Picture 9" descr="Screen Clipping">
                  <a:extLst>
                    <a:ext uri="{FF2B5EF4-FFF2-40B4-BE49-F238E27FC236}">
                      <a16:creationId xmlns:a16="http://schemas.microsoft.com/office/drawing/2014/main" id="{8071CEB7-874F-4A6F-88CC-9BD2F8ABF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8573" y="415440"/>
                  <a:ext cx="2800741" cy="2972215"/>
                </a:xfrm>
                <a:prstGeom prst="roundRect">
                  <a:avLst>
                    <a:gd name="adj" fmla="val 15113"/>
                  </a:avLst>
                </a:prstGeom>
              </p:spPr>
            </p:pic>
          </p:grpSp>
          <p:sp>
            <p:nvSpPr>
              <p:cNvPr id="8" name="Freeform 14">
                <a:extLst>
                  <a:ext uri="{FF2B5EF4-FFF2-40B4-BE49-F238E27FC236}">
                    <a16:creationId xmlns:a16="http://schemas.microsoft.com/office/drawing/2014/main" id="{A26E707F-C72B-4685-BD37-37AE86CBAD84}"/>
                  </a:ext>
                </a:extLst>
              </p:cNvPr>
              <p:cNvSpPr/>
              <p:nvPr/>
            </p:nvSpPr>
            <p:spPr>
              <a:xfrm>
                <a:off x="3838575" y="823913"/>
                <a:ext cx="647700" cy="933450"/>
              </a:xfrm>
              <a:custGeom>
                <a:avLst/>
                <a:gdLst>
                  <a:gd name="connsiteX0" fmla="*/ 14288 w 647700"/>
                  <a:gd name="connsiteY0" fmla="*/ 0 h 933450"/>
                  <a:gd name="connsiteX1" fmla="*/ 647700 w 647700"/>
                  <a:gd name="connsiteY1" fmla="*/ 0 h 933450"/>
                  <a:gd name="connsiteX2" fmla="*/ 647700 w 647700"/>
                  <a:gd name="connsiteY2" fmla="*/ 561975 h 933450"/>
                  <a:gd name="connsiteX3" fmla="*/ 428625 w 647700"/>
                  <a:gd name="connsiteY3" fmla="*/ 576262 h 933450"/>
                  <a:gd name="connsiteX4" fmla="*/ 328613 w 647700"/>
                  <a:gd name="connsiteY4" fmla="*/ 628650 h 933450"/>
                  <a:gd name="connsiteX5" fmla="*/ 338138 w 647700"/>
                  <a:gd name="connsiteY5" fmla="*/ 804862 h 933450"/>
                  <a:gd name="connsiteX6" fmla="*/ 233363 w 647700"/>
                  <a:gd name="connsiteY6" fmla="*/ 795337 h 933450"/>
                  <a:gd name="connsiteX7" fmla="*/ 209550 w 647700"/>
                  <a:gd name="connsiteY7" fmla="*/ 833437 h 933450"/>
                  <a:gd name="connsiteX8" fmla="*/ 233363 w 647700"/>
                  <a:gd name="connsiteY8" fmla="*/ 866775 h 933450"/>
                  <a:gd name="connsiteX9" fmla="*/ 242888 w 647700"/>
                  <a:gd name="connsiteY9" fmla="*/ 904875 h 933450"/>
                  <a:gd name="connsiteX10" fmla="*/ 161925 w 647700"/>
                  <a:gd name="connsiteY10" fmla="*/ 909637 h 933450"/>
                  <a:gd name="connsiteX11" fmla="*/ 0 w 647700"/>
                  <a:gd name="connsiteY11" fmla="*/ 933450 h 933450"/>
                  <a:gd name="connsiteX12" fmla="*/ 14288 w 647700"/>
                  <a:gd name="connsiteY12" fmla="*/ 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7700" h="933450">
                    <a:moveTo>
                      <a:pt x="14288" y="0"/>
                    </a:moveTo>
                    <a:lnTo>
                      <a:pt x="647700" y="0"/>
                    </a:lnTo>
                    <a:lnTo>
                      <a:pt x="647700" y="561975"/>
                    </a:lnTo>
                    <a:lnTo>
                      <a:pt x="428625" y="576262"/>
                    </a:lnTo>
                    <a:lnTo>
                      <a:pt x="328613" y="628650"/>
                    </a:lnTo>
                    <a:lnTo>
                      <a:pt x="338138" y="804862"/>
                    </a:lnTo>
                    <a:lnTo>
                      <a:pt x="233363" y="795337"/>
                    </a:lnTo>
                    <a:lnTo>
                      <a:pt x="209550" y="833437"/>
                    </a:lnTo>
                    <a:lnTo>
                      <a:pt x="233363" y="866775"/>
                    </a:lnTo>
                    <a:lnTo>
                      <a:pt x="242888" y="904875"/>
                    </a:lnTo>
                    <a:lnTo>
                      <a:pt x="161925" y="909637"/>
                    </a:lnTo>
                    <a:lnTo>
                      <a:pt x="0" y="933450"/>
                    </a:lnTo>
                    <a:lnTo>
                      <a:pt x="14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271E5C-6443-4667-861D-190A2601713D}"/>
                </a:ext>
              </a:extLst>
            </p:cNvPr>
            <p:cNvSpPr/>
            <p:nvPr/>
          </p:nvSpPr>
          <p:spPr>
            <a:xfrm>
              <a:off x="508013" y="4953000"/>
              <a:ext cx="311137" cy="304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209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rush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5B2BB3-AF45-4503-8592-F054FB7A5530}"/>
              </a:ext>
            </a:extLst>
          </p:cNvPr>
          <p:cNvGrpSpPr/>
          <p:nvPr/>
        </p:nvGrpSpPr>
        <p:grpSpPr>
          <a:xfrm>
            <a:off x="412763" y="457200"/>
            <a:ext cx="5549887" cy="3124200"/>
            <a:chOff x="508013" y="964232"/>
            <a:chExt cx="3362591" cy="19694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09A4B6-1994-41CA-B608-B30371A29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0" y="964232"/>
              <a:ext cx="3318154" cy="187421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BA1DDB2-F376-4479-ADA5-759A39A63EEC}"/>
                </a:ext>
              </a:extLst>
            </p:cNvPr>
            <p:cNvSpPr/>
            <p:nvPr/>
          </p:nvSpPr>
          <p:spPr>
            <a:xfrm>
              <a:off x="508013" y="2628900"/>
              <a:ext cx="311137" cy="304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C3D17A-A367-42E8-990C-4531E5B42899}"/>
              </a:ext>
            </a:extLst>
          </p:cNvPr>
          <p:cNvGrpSpPr/>
          <p:nvPr/>
        </p:nvGrpSpPr>
        <p:grpSpPr>
          <a:xfrm>
            <a:off x="6215261" y="3581400"/>
            <a:ext cx="5976739" cy="2973561"/>
            <a:chOff x="3661054" y="657672"/>
            <a:chExt cx="5382735" cy="24873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705E38-25F3-4A4E-94B2-B0AB4EDE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" b="2581"/>
            <a:stretch/>
          </p:blipFill>
          <p:spPr>
            <a:xfrm>
              <a:off x="3661054" y="657672"/>
              <a:ext cx="5382735" cy="2487339"/>
            </a:xfrm>
            <a:prstGeom prst="ellipse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1EA6493-7987-4408-9596-D8534B2A36AC}"/>
                </a:ext>
              </a:extLst>
            </p:cNvPr>
            <p:cNvSpPr/>
            <p:nvPr/>
          </p:nvSpPr>
          <p:spPr>
            <a:xfrm>
              <a:off x="4260862" y="2647949"/>
              <a:ext cx="390812" cy="336238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E7C4C0B-0460-4962-AFC6-36284A6A5A8C}"/>
              </a:ext>
            </a:extLst>
          </p:cNvPr>
          <p:cNvSpPr/>
          <p:nvPr/>
        </p:nvSpPr>
        <p:spPr>
          <a:xfrm>
            <a:off x="2184413" y="4579880"/>
            <a:ext cx="3911587" cy="13217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50ADA3-513B-4AC1-AD84-D7030EBFCFAA}"/>
              </a:ext>
            </a:extLst>
          </p:cNvPr>
          <p:cNvSpPr/>
          <p:nvPr/>
        </p:nvSpPr>
        <p:spPr>
          <a:xfrm>
            <a:off x="6550799" y="1568020"/>
            <a:ext cx="3450451" cy="109897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435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B8B74754-86D9-4DBA-9CEC-6817951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" y="635451"/>
            <a:ext cx="4580755" cy="3170284"/>
          </a:xfrm>
          <a:prstGeom prst="roundRect">
            <a:avLst>
              <a:gd name="adj" fmla="val 11838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E85C5A-9140-45DC-90BB-DC8E269F2E64}"/>
              </a:ext>
            </a:extLst>
          </p:cNvPr>
          <p:cNvSpPr/>
          <p:nvPr/>
        </p:nvSpPr>
        <p:spPr>
          <a:xfrm>
            <a:off x="1904441" y="3894493"/>
            <a:ext cx="2365951" cy="1019378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2929A5-80AB-4E50-8656-B84078EB2901}"/>
              </a:ext>
            </a:extLst>
          </p:cNvPr>
          <p:cNvGrpSpPr/>
          <p:nvPr/>
        </p:nvGrpSpPr>
        <p:grpSpPr>
          <a:xfrm>
            <a:off x="7103235" y="689577"/>
            <a:ext cx="4580754" cy="3030978"/>
            <a:chOff x="508013" y="3145010"/>
            <a:chExt cx="3423914" cy="21529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282E336-F00A-4869-B0C9-8CF76E150DF7}"/>
                </a:ext>
              </a:extLst>
            </p:cNvPr>
            <p:cNvGrpSpPr/>
            <p:nvPr/>
          </p:nvGrpSpPr>
          <p:grpSpPr>
            <a:xfrm>
              <a:off x="552450" y="3145010"/>
              <a:ext cx="3379477" cy="2152918"/>
              <a:chOff x="478148" y="415440"/>
              <a:chExt cx="6191166" cy="408062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97D65EF-7F5A-4AA5-B622-E47606C3ABA1}"/>
                  </a:ext>
                </a:extLst>
              </p:cNvPr>
              <p:cNvGrpSpPr/>
              <p:nvPr/>
            </p:nvGrpSpPr>
            <p:grpSpPr>
              <a:xfrm>
                <a:off x="478148" y="415440"/>
                <a:ext cx="6191166" cy="4080628"/>
                <a:chOff x="478148" y="415440"/>
                <a:chExt cx="6191166" cy="4080628"/>
              </a:xfrm>
            </p:grpSpPr>
            <p:pic>
              <p:nvPicPr>
                <p:cNvPr id="9" name="Picture 8" descr="Screen Clipping">
                  <a:extLst>
                    <a:ext uri="{FF2B5EF4-FFF2-40B4-BE49-F238E27FC236}">
                      <a16:creationId xmlns:a16="http://schemas.microsoft.com/office/drawing/2014/main" id="{296DF045-8A12-41D3-ACBE-59C3D8340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148" y="1085642"/>
                  <a:ext cx="3600953" cy="3410426"/>
                </a:xfrm>
                <a:prstGeom prst="rect">
                  <a:avLst/>
                </a:prstGeom>
              </p:spPr>
            </p:pic>
            <p:pic>
              <p:nvPicPr>
                <p:cNvPr id="10" name="Picture 9" descr="Screen Clipping">
                  <a:extLst>
                    <a:ext uri="{FF2B5EF4-FFF2-40B4-BE49-F238E27FC236}">
                      <a16:creationId xmlns:a16="http://schemas.microsoft.com/office/drawing/2014/main" id="{D63DD984-DF06-4099-A625-79350E0E0D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8573" y="415440"/>
                  <a:ext cx="2800741" cy="2972215"/>
                </a:xfrm>
                <a:prstGeom prst="roundRect">
                  <a:avLst>
                    <a:gd name="adj" fmla="val 15113"/>
                  </a:avLst>
                </a:prstGeom>
              </p:spPr>
            </p:pic>
          </p:grpSp>
          <p:sp>
            <p:nvSpPr>
              <p:cNvPr id="8" name="Freeform 14">
                <a:extLst>
                  <a:ext uri="{FF2B5EF4-FFF2-40B4-BE49-F238E27FC236}">
                    <a16:creationId xmlns:a16="http://schemas.microsoft.com/office/drawing/2014/main" id="{89F35B69-1A13-4ABD-817F-7737FEC80356}"/>
                  </a:ext>
                </a:extLst>
              </p:cNvPr>
              <p:cNvSpPr/>
              <p:nvPr/>
            </p:nvSpPr>
            <p:spPr>
              <a:xfrm>
                <a:off x="3838575" y="823913"/>
                <a:ext cx="647700" cy="933450"/>
              </a:xfrm>
              <a:custGeom>
                <a:avLst/>
                <a:gdLst>
                  <a:gd name="connsiteX0" fmla="*/ 14288 w 647700"/>
                  <a:gd name="connsiteY0" fmla="*/ 0 h 933450"/>
                  <a:gd name="connsiteX1" fmla="*/ 647700 w 647700"/>
                  <a:gd name="connsiteY1" fmla="*/ 0 h 933450"/>
                  <a:gd name="connsiteX2" fmla="*/ 647700 w 647700"/>
                  <a:gd name="connsiteY2" fmla="*/ 561975 h 933450"/>
                  <a:gd name="connsiteX3" fmla="*/ 428625 w 647700"/>
                  <a:gd name="connsiteY3" fmla="*/ 576262 h 933450"/>
                  <a:gd name="connsiteX4" fmla="*/ 328613 w 647700"/>
                  <a:gd name="connsiteY4" fmla="*/ 628650 h 933450"/>
                  <a:gd name="connsiteX5" fmla="*/ 338138 w 647700"/>
                  <a:gd name="connsiteY5" fmla="*/ 804862 h 933450"/>
                  <a:gd name="connsiteX6" fmla="*/ 233363 w 647700"/>
                  <a:gd name="connsiteY6" fmla="*/ 795337 h 933450"/>
                  <a:gd name="connsiteX7" fmla="*/ 209550 w 647700"/>
                  <a:gd name="connsiteY7" fmla="*/ 833437 h 933450"/>
                  <a:gd name="connsiteX8" fmla="*/ 233363 w 647700"/>
                  <a:gd name="connsiteY8" fmla="*/ 866775 h 933450"/>
                  <a:gd name="connsiteX9" fmla="*/ 242888 w 647700"/>
                  <a:gd name="connsiteY9" fmla="*/ 904875 h 933450"/>
                  <a:gd name="connsiteX10" fmla="*/ 161925 w 647700"/>
                  <a:gd name="connsiteY10" fmla="*/ 909637 h 933450"/>
                  <a:gd name="connsiteX11" fmla="*/ 0 w 647700"/>
                  <a:gd name="connsiteY11" fmla="*/ 933450 h 933450"/>
                  <a:gd name="connsiteX12" fmla="*/ 14288 w 647700"/>
                  <a:gd name="connsiteY12" fmla="*/ 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7700" h="933450">
                    <a:moveTo>
                      <a:pt x="14288" y="0"/>
                    </a:moveTo>
                    <a:lnTo>
                      <a:pt x="647700" y="0"/>
                    </a:lnTo>
                    <a:lnTo>
                      <a:pt x="647700" y="561975"/>
                    </a:lnTo>
                    <a:lnTo>
                      <a:pt x="428625" y="576262"/>
                    </a:lnTo>
                    <a:lnTo>
                      <a:pt x="328613" y="628650"/>
                    </a:lnTo>
                    <a:lnTo>
                      <a:pt x="338138" y="804862"/>
                    </a:lnTo>
                    <a:lnTo>
                      <a:pt x="233363" y="795337"/>
                    </a:lnTo>
                    <a:lnTo>
                      <a:pt x="209550" y="833437"/>
                    </a:lnTo>
                    <a:lnTo>
                      <a:pt x="233363" y="866775"/>
                    </a:lnTo>
                    <a:lnTo>
                      <a:pt x="242888" y="904875"/>
                    </a:lnTo>
                    <a:lnTo>
                      <a:pt x="161925" y="909637"/>
                    </a:lnTo>
                    <a:lnTo>
                      <a:pt x="0" y="933450"/>
                    </a:lnTo>
                    <a:lnTo>
                      <a:pt x="14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CABA2FF-6576-4959-B279-C83B2B3B476D}"/>
                </a:ext>
              </a:extLst>
            </p:cNvPr>
            <p:cNvSpPr/>
            <p:nvPr/>
          </p:nvSpPr>
          <p:spPr>
            <a:xfrm>
              <a:off x="508013" y="4953000"/>
              <a:ext cx="311137" cy="304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40161C3-CCD7-45D9-B552-20921D06BBEF}"/>
              </a:ext>
            </a:extLst>
          </p:cNvPr>
          <p:cNvSpPr/>
          <p:nvPr/>
        </p:nvSpPr>
        <p:spPr>
          <a:xfrm>
            <a:off x="8074880" y="3894494"/>
            <a:ext cx="3083737" cy="1019378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316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CED598C6-F81E-4939-AAE3-2D0E970B7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12" r="523"/>
          <a:stretch/>
        </p:blipFill>
        <p:spPr>
          <a:xfrm>
            <a:off x="467495" y="634226"/>
            <a:ext cx="4720641" cy="3162271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9339A2D7-EFC5-4DEC-B533-7F10F73EB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41" r="55383"/>
          <a:stretch/>
        </p:blipFill>
        <p:spPr>
          <a:xfrm>
            <a:off x="6381749" y="634225"/>
            <a:ext cx="5342755" cy="331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EC3AB4-1D0F-49DA-A89D-E9648AED9812}"/>
              </a:ext>
            </a:extLst>
          </p:cNvPr>
          <p:cNvSpPr/>
          <p:nvPr/>
        </p:nvSpPr>
        <p:spPr>
          <a:xfrm>
            <a:off x="1371428" y="3796497"/>
            <a:ext cx="2912773" cy="101249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9AFD2-33C8-427E-95FA-0271F27BEC3F}"/>
              </a:ext>
            </a:extLst>
          </p:cNvPr>
          <p:cNvSpPr/>
          <p:nvPr/>
        </p:nvSpPr>
        <p:spPr>
          <a:xfrm>
            <a:off x="7596739" y="3796496"/>
            <a:ext cx="2912773" cy="101249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79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B25BBCD5-4BC1-43CF-A3ED-1B539B10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4024483"/>
            <a:ext cx="4065325" cy="2417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37684-833E-4843-82DB-4FCCB68F037C}"/>
              </a:ext>
            </a:extLst>
          </p:cNvPr>
          <p:cNvSpPr txBox="1"/>
          <p:nvPr/>
        </p:nvSpPr>
        <p:spPr>
          <a:xfrm>
            <a:off x="546111" y="416133"/>
            <a:ext cx="110997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33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hiện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marL="342900" indent="-342900" algn="just"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văn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hay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xòe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bày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đủ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sắc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tươi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(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Họa</a:t>
            </a:r>
            <a:r>
              <a:rPr lang="en-US" sz="3200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lang="en-US" sz="3200" i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lang="en-US" sz="3200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  <a:p>
            <a:pPr algn="just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484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B25BBCD5-4BC1-43CF-A3ED-1B539B10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4024483"/>
            <a:ext cx="4065325" cy="2417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37684-833E-4843-82DB-4FCCB68F037C}"/>
              </a:ext>
            </a:extLst>
          </p:cNvPr>
          <p:cNvSpPr txBox="1"/>
          <p:nvPr/>
        </p:nvSpPr>
        <p:spPr>
          <a:xfrm>
            <a:off x="546111" y="416133"/>
            <a:ext cx="110997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hay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0886C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chợt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xòe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sắc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Họa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607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rush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复古花朵说课教育通用ppt模板"/>
</p:tagLst>
</file>

<file path=ppt/theme/theme1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339</Words>
  <Application>Microsoft Office PowerPoint</Application>
  <PresentationFormat>Widescreen</PresentationFormat>
  <Paragraphs>46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时尚中黑简体</vt:lpstr>
      <vt:lpstr>Wingdings</vt:lpstr>
      <vt:lpstr>UTM Guanine</vt:lpstr>
      <vt:lpstr>等线</vt:lpstr>
      <vt:lpstr>UTM Beautiful Caps</vt:lpstr>
      <vt:lpstr>Arial</vt:lpstr>
      <vt:lpstr>HP001 4 hàng</vt:lpstr>
      <vt:lpstr>UTM Bitsumishi Pro</vt:lpstr>
      <vt:lpstr>Arial-Rounded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Cai dep</dc:title>
  <dc:subject>LTvC 4</dc:subject>
  <dc:creator>KTUTS</dc:creator>
  <cp:keywords>YenVu</cp:keywords>
  <cp:lastModifiedBy>ADMIN</cp:lastModifiedBy>
  <cp:revision>52</cp:revision>
  <dcterms:created xsi:type="dcterms:W3CDTF">2017-06-17T11:56:52Z</dcterms:created>
  <dcterms:modified xsi:type="dcterms:W3CDTF">2022-03-11T15:06:28Z</dcterms:modified>
  <cp:version>U09</cp:version>
</cp:coreProperties>
</file>