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  <p:sldMasterId id="2147483689" r:id="rId3"/>
    <p:sldMasterId id="2147483692" r:id="rId4"/>
  </p:sldMasterIdLst>
  <p:notesMasterIdLst>
    <p:notesMasterId r:id="rId23"/>
  </p:notesMasterIdLst>
  <p:handoutMasterIdLst>
    <p:handoutMasterId r:id="rId24"/>
  </p:handoutMasterIdLst>
  <p:sldIdLst>
    <p:sldId id="2007577109" r:id="rId5"/>
    <p:sldId id="2007577117" r:id="rId6"/>
    <p:sldId id="267" r:id="rId7"/>
    <p:sldId id="302" r:id="rId8"/>
    <p:sldId id="303" r:id="rId9"/>
    <p:sldId id="258" r:id="rId10"/>
    <p:sldId id="259" r:id="rId11"/>
    <p:sldId id="260" r:id="rId12"/>
    <p:sldId id="2007577095" r:id="rId13"/>
    <p:sldId id="2007577099" r:id="rId14"/>
    <p:sldId id="2007577111" r:id="rId15"/>
    <p:sldId id="2007577112" r:id="rId16"/>
    <p:sldId id="2007577110" r:id="rId17"/>
    <p:sldId id="2007577114" r:id="rId18"/>
    <p:sldId id="2007577115" r:id="rId19"/>
    <p:sldId id="2007577113" r:id="rId20"/>
    <p:sldId id="2007577116" r:id="rId21"/>
    <p:sldId id="200757709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87" d="100"/>
          <a:sy n="87" d="100"/>
        </p:scale>
        <p:origin x="6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066AF-5B26-4EDD-8FAD-595EFBF60D7E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F65F507-1483-497D-B293-80E7E228D0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2893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5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8.svg"/><Relationship Id="rId4" Type="http://schemas.openxmlformats.org/officeDocument/2006/relationships/image" Target="../media/image2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158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3197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73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328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0004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7446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3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095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014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171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7182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072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72425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713">
        <p:random/>
      </p:transition>
    </mc:Choice>
    <mc:Fallback xmlns="">
      <p:transition spd="slow" advClick="0" advTm="3713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49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430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D6654-EABA-4D43-B242-1901503660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B6AD251-B91D-4887-8919-58CDC7BBFA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92773A-1A3F-4A5F-AA2A-06D1B12C3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57942E-0216-4E73-9469-BD06EE69E8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EFCEDD-E322-4528-809E-927AD9DB1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9127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F2D6B-7123-4B3B-AC32-685E8AE379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47A6A9-6606-44AC-9DE6-29A785F6E9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97D520-3BDB-4985-8A7E-F62B683DE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CD17E4-2AD3-4063-A782-2D1CDBE5B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FAA97F-3BD0-4BF7-BA52-88C12A6A3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2648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DBE58-6367-480F-B114-9D9453EB5F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62341E4-13FD-4E4D-BCDC-172FF36073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AAA12C-0861-47A8-9D17-937BBE3383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89F8EC-A0B2-4839-A69F-66DFA17C9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BAD9D-D699-40B7-8265-B46F1B5E9B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5241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25498-E59B-4365-B039-B64EB5D3C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6F49C-58BF-4D7B-9C84-63D06B7772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AB23686-2A0F-4EDE-AEDB-C7BE06523A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F8B2AD0-8538-41CF-8CC8-1B5916571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FF27B5-43C1-444C-A6AA-55120A32D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D84087-4038-4C19-B666-E249CDABB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3859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64570-5D27-4466-8233-DD4F39B10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CAEE3B-7890-46AE-910E-F9D5459440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917E56-156D-4906-84E0-EF0495AB22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E54CDD-4E06-4DEB-A124-E88442860A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D9B8601-3331-43DF-8132-C71CA58099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BA6251-AA48-4CDB-AAA5-3DED7C6575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1CAA3FA-8C90-41E1-AC36-9C0A670C6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33059BD-871B-47CA-ABAB-70DB073D82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85103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405E4-F396-4E5A-A285-206342234A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F366B1-C31D-4A6A-9510-253737AA0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900E57-D687-422D-ACA8-81B6506B32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24B204-01EE-4512-A2BC-0CC1DF7999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8369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D54D5F-5D58-4673-A9CA-88693466F8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23043EF-4A15-42AF-BAF6-7AB80E498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12D0172-28B8-4776-A0D4-225DE6C89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9783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223F20-7D14-454E-B82B-20FBFD005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EDB786-11E5-40B4-BF3A-0A5A1E6EF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E334AB-D125-4FDC-A811-BF96C4CF95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A80024-9F5C-4D08-B84F-8A9F76BE20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A32996-E7F3-4A93-98A8-831606F84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000E66-5073-421D-AD6E-A3C6BF9D2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74866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9613C9-F342-4F39-99B8-1B90FC59DA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A99DF1-5BF9-4A5C-8BF6-C3B2057813E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025FA8-0526-4346-BFC7-65403D5BDB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A3DE936-98AE-4081-B8E7-202DF494A0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8F3DD2-7DE9-4489-910C-59CE692CD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CE0DFFA-175F-4C77-91A4-DB8C204636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7167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E4CDF-9377-4F86-B46F-33BC8DAEA0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8FED7E-F2A8-453D-BCB3-ACA3563CC7D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F352F8-7752-4F82-A9E7-CFD79C283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11693F-8013-4256-B576-FF801C5978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2C84EE-0EA7-4D2E-B302-D8D5CF767C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4796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1D7811F-727A-422A-856F-45B85A048CD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01C796-B81D-43EE-896E-3EB59839F3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C6540-BD2C-4455-B4D8-7063E6928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0635D2-1FD4-42FB-A3A0-B9DFEF7C7F90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695E79-46B2-48B8-AE93-859E6A9BD9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13243C-CD0F-4CBD-92CF-AF92620E4E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1736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2021/8/6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8642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2021/8/6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9277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F8DF80-5E69-48EB-9390-9178CF9CBB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7227BE-2C9B-4023-BE30-A43BBAE7BF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BF15CF-DDEC-40BF-B48D-B7B57876A04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0635D2-1FD4-42FB-A3A0-B9DFEF7C7F90}" type="datetimeFigureOut">
              <a:rPr lang="en-US" smtClean="0"/>
              <a:t>8/6/2021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66434F-C472-42AA-B7F9-778250EE2F4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06E6B8-E79C-41EA-A055-7A235E7418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8A4EFB-0D95-4D66-8DB7-7B35D2AA26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0126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  <p:sldLayoutId id="2147483696" r:id="rId4"/>
    <p:sldLayoutId id="2147483697" r:id="rId5"/>
    <p:sldLayoutId id="2147483698" r:id="rId6"/>
    <p:sldLayoutId id="2147483699" r:id="rId7"/>
    <p:sldLayoutId id="2147483700" r:id="rId8"/>
    <p:sldLayoutId id="2147483701" r:id="rId9"/>
    <p:sldLayoutId id="2147483702" r:id="rId10"/>
    <p:sldLayoutId id="21474837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6.png"/><Relationship Id="rId5" Type="http://schemas.microsoft.com/office/2007/relationships/hdphoto" Target="../media/hdphoto3.wdp"/><Relationship Id="rId4" Type="http://schemas.openxmlformats.org/officeDocument/2006/relationships/image" Target="../media/image55.png"/><Relationship Id="rId9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07/relationships/hdphoto" Target="../media/hdphoto6.wdp"/><Relationship Id="rId7" Type="http://schemas.microsoft.com/office/2007/relationships/hdphoto" Target="../media/hdphoto8.wdp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0.png"/><Relationship Id="rId5" Type="http://schemas.microsoft.com/office/2007/relationships/hdphoto" Target="../media/hdphoto7.wdp"/><Relationship Id="rId4" Type="http://schemas.openxmlformats.org/officeDocument/2006/relationships/image" Target="../media/image59.png"/><Relationship Id="rId9" Type="http://schemas.microsoft.com/office/2007/relationships/hdphoto" Target="../media/hdphoto9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1.xml"/><Relationship Id="rId6" Type="http://schemas.microsoft.com/office/2007/relationships/hdphoto" Target="../media/hdphoto12.wdp"/><Relationship Id="rId11" Type="http://schemas.microsoft.com/office/2007/relationships/hdphoto" Target="../media/hdphoto14.wdp"/><Relationship Id="rId5" Type="http://schemas.openxmlformats.org/officeDocument/2006/relationships/image" Target="../media/image65.png"/><Relationship Id="rId10" Type="http://schemas.openxmlformats.org/officeDocument/2006/relationships/image" Target="../media/image68.png"/><Relationship Id="rId4" Type="http://schemas.microsoft.com/office/2007/relationships/hdphoto" Target="../media/hdphoto11.wdp"/><Relationship Id="rId9" Type="http://schemas.openxmlformats.org/officeDocument/2006/relationships/image" Target="../media/image6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1.png"/><Relationship Id="rId4" Type="http://schemas.microsoft.com/office/2007/relationships/hdphoto" Target="../media/hdphoto15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microsoft.com/office/2007/relationships/hdphoto" Target="../media/hdphoto16.wdp"/><Relationship Id="rId7" Type="http://schemas.microsoft.com/office/2007/relationships/hdphoto" Target="../media/hdphoto18.wdp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png"/><Relationship Id="rId5" Type="http://schemas.microsoft.com/office/2007/relationships/hdphoto" Target="../media/hdphoto17.wdp"/><Relationship Id="rId4" Type="http://schemas.openxmlformats.org/officeDocument/2006/relationships/image" Target="../media/image55.png"/><Relationship Id="rId9" Type="http://schemas.microsoft.com/office/2007/relationships/hdphoto" Target="../media/hdphoto19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7" Type="http://schemas.openxmlformats.org/officeDocument/2006/relationships/image" Target="../media/image33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slide" Target="slide8.xml"/><Relationship Id="rId3" Type="http://schemas.openxmlformats.org/officeDocument/2006/relationships/image" Target="../media/image35.jpeg"/><Relationship Id="rId7" Type="http://schemas.openxmlformats.org/officeDocument/2006/relationships/slide" Target="slide6.xml"/><Relationship Id="rId12" Type="http://schemas.openxmlformats.org/officeDocument/2006/relationships/image" Target="../media/image41.png"/><Relationship Id="rId2" Type="http://schemas.openxmlformats.org/officeDocument/2006/relationships/image" Target="../media/image34.jpg"/><Relationship Id="rId16" Type="http://schemas.openxmlformats.org/officeDocument/2006/relationships/image" Target="../media/image44.gif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7.png"/><Relationship Id="rId11" Type="http://schemas.openxmlformats.org/officeDocument/2006/relationships/image" Target="../media/image40.png"/><Relationship Id="rId5" Type="http://schemas.openxmlformats.org/officeDocument/2006/relationships/image" Target="../media/image36.png"/><Relationship Id="rId15" Type="http://schemas.openxmlformats.org/officeDocument/2006/relationships/image" Target="../media/image43.png"/><Relationship Id="rId10" Type="http://schemas.openxmlformats.org/officeDocument/2006/relationships/slide" Target="slide7.xml"/><Relationship Id="rId4" Type="http://schemas.openxmlformats.org/officeDocument/2006/relationships/slide" Target="slide5.xml"/><Relationship Id="rId9" Type="http://schemas.openxmlformats.org/officeDocument/2006/relationships/image" Target="../media/image39.png"/><Relationship Id="rId14" Type="http://schemas.openxmlformats.org/officeDocument/2006/relationships/image" Target="../media/image4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1.gif"/><Relationship Id="rId3" Type="http://schemas.openxmlformats.org/officeDocument/2006/relationships/audio" Target="../media/audio2.wav"/><Relationship Id="rId7" Type="http://schemas.openxmlformats.org/officeDocument/2006/relationships/image" Target="../media/image37.png"/><Relationship Id="rId12" Type="http://schemas.openxmlformats.org/officeDocument/2006/relationships/image" Target="../media/image50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6.png"/><Relationship Id="rId11" Type="http://schemas.openxmlformats.org/officeDocument/2006/relationships/image" Target="../media/image49.gif"/><Relationship Id="rId5" Type="http://schemas.openxmlformats.org/officeDocument/2006/relationships/image" Target="../media/image46.gif"/><Relationship Id="rId15" Type="http://schemas.openxmlformats.org/officeDocument/2006/relationships/image" Target="../media/image53.gif"/><Relationship Id="rId10" Type="http://schemas.openxmlformats.org/officeDocument/2006/relationships/image" Target="../media/image48.gif"/><Relationship Id="rId4" Type="http://schemas.openxmlformats.org/officeDocument/2006/relationships/image" Target="../media/image45.PNG"/><Relationship Id="rId9" Type="http://schemas.openxmlformats.org/officeDocument/2006/relationships/slide" Target="slide4.xml"/><Relationship Id="rId14" Type="http://schemas.openxmlformats.org/officeDocument/2006/relationships/image" Target="../media/image5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1.gif"/><Relationship Id="rId3" Type="http://schemas.openxmlformats.org/officeDocument/2006/relationships/audio" Target="../media/audio2.wav"/><Relationship Id="rId7" Type="http://schemas.openxmlformats.org/officeDocument/2006/relationships/image" Target="../media/image39.png"/><Relationship Id="rId12" Type="http://schemas.openxmlformats.org/officeDocument/2006/relationships/image" Target="../media/image50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38.png"/><Relationship Id="rId11" Type="http://schemas.openxmlformats.org/officeDocument/2006/relationships/image" Target="../media/image49.gif"/><Relationship Id="rId5" Type="http://schemas.openxmlformats.org/officeDocument/2006/relationships/image" Target="../media/image46.gif"/><Relationship Id="rId15" Type="http://schemas.openxmlformats.org/officeDocument/2006/relationships/image" Target="../media/image53.gif"/><Relationship Id="rId10" Type="http://schemas.openxmlformats.org/officeDocument/2006/relationships/image" Target="../media/image48.gif"/><Relationship Id="rId4" Type="http://schemas.openxmlformats.org/officeDocument/2006/relationships/image" Target="../media/image45.PNG"/><Relationship Id="rId9" Type="http://schemas.openxmlformats.org/officeDocument/2006/relationships/slide" Target="slide4.xml"/><Relationship Id="rId14" Type="http://schemas.openxmlformats.org/officeDocument/2006/relationships/image" Target="../media/image5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1.gif"/><Relationship Id="rId3" Type="http://schemas.openxmlformats.org/officeDocument/2006/relationships/audio" Target="../media/audio2.wav"/><Relationship Id="rId7" Type="http://schemas.openxmlformats.org/officeDocument/2006/relationships/image" Target="../media/image41.png"/><Relationship Id="rId12" Type="http://schemas.openxmlformats.org/officeDocument/2006/relationships/image" Target="../media/image50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0.png"/><Relationship Id="rId11" Type="http://schemas.openxmlformats.org/officeDocument/2006/relationships/image" Target="../media/image49.gif"/><Relationship Id="rId5" Type="http://schemas.openxmlformats.org/officeDocument/2006/relationships/image" Target="../media/image46.gif"/><Relationship Id="rId15" Type="http://schemas.openxmlformats.org/officeDocument/2006/relationships/image" Target="../media/image53.gif"/><Relationship Id="rId10" Type="http://schemas.openxmlformats.org/officeDocument/2006/relationships/image" Target="../media/image48.gif"/><Relationship Id="rId4" Type="http://schemas.openxmlformats.org/officeDocument/2006/relationships/image" Target="../media/image45.PNG"/><Relationship Id="rId9" Type="http://schemas.openxmlformats.org/officeDocument/2006/relationships/slide" Target="slide4.xml"/><Relationship Id="rId14" Type="http://schemas.openxmlformats.org/officeDocument/2006/relationships/image" Target="../media/image52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13" Type="http://schemas.openxmlformats.org/officeDocument/2006/relationships/image" Target="../media/image51.gif"/><Relationship Id="rId3" Type="http://schemas.openxmlformats.org/officeDocument/2006/relationships/audio" Target="../media/audio2.wav"/><Relationship Id="rId7" Type="http://schemas.openxmlformats.org/officeDocument/2006/relationships/image" Target="../media/image43.png"/><Relationship Id="rId12" Type="http://schemas.openxmlformats.org/officeDocument/2006/relationships/image" Target="../media/image50.gif"/><Relationship Id="rId2" Type="http://schemas.openxmlformats.org/officeDocument/2006/relationships/audio" Target="../media/audio1.wav"/><Relationship Id="rId16" Type="http://schemas.openxmlformats.org/officeDocument/2006/relationships/audio" Target="NUL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42.png"/><Relationship Id="rId11" Type="http://schemas.openxmlformats.org/officeDocument/2006/relationships/image" Target="../media/image49.gif"/><Relationship Id="rId5" Type="http://schemas.openxmlformats.org/officeDocument/2006/relationships/image" Target="../media/image46.gif"/><Relationship Id="rId15" Type="http://schemas.openxmlformats.org/officeDocument/2006/relationships/image" Target="../media/image53.gif"/><Relationship Id="rId10" Type="http://schemas.openxmlformats.org/officeDocument/2006/relationships/image" Target="../media/image48.gif"/><Relationship Id="rId4" Type="http://schemas.openxmlformats.org/officeDocument/2006/relationships/image" Target="../media/image45.PNG"/><Relationship Id="rId9" Type="http://schemas.openxmlformats.org/officeDocument/2006/relationships/slide" Target="slide4.xml"/><Relationship Id="rId14" Type="http://schemas.openxmlformats.org/officeDocument/2006/relationships/image" Target="../media/image52.gi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1268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68113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FC314F8-FCD5-6B40-A834-C0F769652ED0}"/>
              </a:ext>
            </a:extLst>
          </p:cNvPr>
          <p:cNvSpPr/>
          <p:nvPr/>
        </p:nvSpPr>
        <p:spPr>
          <a:xfrm>
            <a:off x="833717" y="340657"/>
            <a:ext cx="10524565" cy="3070414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VN"/>
          </a:p>
        </p:txBody>
      </p:sp>
      <p:pic>
        <p:nvPicPr>
          <p:cNvPr id="3" name="Picture 2" descr="100 đồng (tiền Việt) – Wikipedia tiếng Việt">
            <a:extLst>
              <a:ext uri="{FF2B5EF4-FFF2-40B4-BE49-F238E27FC236}">
                <a16:creationId xmlns:a16="http://schemas.microsoft.com/office/drawing/2014/main" id="{5B65FAF8-E2AA-2245-86C2-02D765E71A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0469" y="739591"/>
            <a:ext cx="4793284" cy="236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C55CD3AB-978B-0043-A439-DF92403E903B}"/>
              </a:ext>
            </a:extLst>
          </p:cNvPr>
          <p:cNvSpPr/>
          <p:nvPr/>
        </p:nvSpPr>
        <p:spPr>
          <a:xfrm>
            <a:off x="833717" y="3446929"/>
            <a:ext cx="10524565" cy="3070414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VN"/>
          </a:p>
        </p:txBody>
      </p:sp>
      <p:pic>
        <p:nvPicPr>
          <p:cNvPr id="5" name="Picture 4" descr="100 đồng (tiền Việt) – Wikipedia tiếng Việt">
            <a:extLst>
              <a:ext uri="{FF2B5EF4-FFF2-40B4-BE49-F238E27FC236}">
                <a16:creationId xmlns:a16="http://schemas.microsoft.com/office/drawing/2014/main" id="{0F6AFA08-AA97-1848-B17D-CC9F0C034E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2657" y="739591"/>
            <a:ext cx="4793284" cy="2364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200 đồng (tiền Việt) – Wikipedia tiếng Việt">
            <a:extLst>
              <a:ext uri="{FF2B5EF4-FFF2-40B4-BE49-F238E27FC236}">
                <a16:creationId xmlns:a16="http://schemas.microsoft.com/office/drawing/2014/main" id="{D3EC506E-B8FC-C049-BA37-2973C27426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035" y="3827934"/>
            <a:ext cx="4657906" cy="2328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200 đồng (tiền Việt) – Wikipedia tiếng Việt">
            <a:extLst>
              <a:ext uri="{FF2B5EF4-FFF2-40B4-BE49-F238E27FC236}">
                <a16:creationId xmlns:a16="http://schemas.microsoft.com/office/drawing/2014/main" id="{A0176752-13CE-C34F-860F-A13B97E8F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9990" y="3827934"/>
            <a:ext cx="4657904" cy="2328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58152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C5BD7C5-E781-6446-B4B0-CA8F687CE7E8}"/>
              </a:ext>
            </a:extLst>
          </p:cNvPr>
          <p:cNvSpPr/>
          <p:nvPr/>
        </p:nvSpPr>
        <p:spPr>
          <a:xfrm>
            <a:off x="833717" y="392326"/>
            <a:ext cx="10524565" cy="3070414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VN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61B768-80F6-7B4B-BB89-7E77E0534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110" y="710813"/>
            <a:ext cx="4700083" cy="241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Khám phá Việt Nam qua các địa danh trên đồng tiền Việt Nam">
            <a:extLst>
              <a:ext uri="{FF2B5EF4-FFF2-40B4-BE49-F238E27FC236}">
                <a16:creationId xmlns:a16="http://schemas.microsoft.com/office/drawing/2014/main" id="{9066F9F0-1498-F74E-B02F-E4E96C7FF0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19000"/>
                    </a14:imgEffect>
                    <a14:imgEffect>
                      <a14:brightnessContrast bright="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9942" y="710813"/>
            <a:ext cx="4885350" cy="241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446E4B6-E972-EA45-ADD4-AD16748103C8}"/>
              </a:ext>
            </a:extLst>
          </p:cNvPr>
          <p:cNvSpPr/>
          <p:nvPr/>
        </p:nvSpPr>
        <p:spPr>
          <a:xfrm>
            <a:off x="833717" y="3395259"/>
            <a:ext cx="10524565" cy="3070414"/>
          </a:xfrm>
          <a:prstGeom prst="rect">
            <a:avLst/>
          </a:prstGeom>
          <a:solidFill>
            <a:srgbClr val="FFFAC2"/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VN"/>
          </a:p>
        </p:txBody>
      </p:sp>
      <p:pic>
        <p:nvPicPr>
          <p:cNvPr id="6" name="Picture 5" descr="Một Nghìn Đồng - Home | Facebook">
            <a:extLst>
              <a:ext uri="{FF2B5EF4-FFF2-40B4-BE49-F238E27FC236}">
                <a16:creationId xmlns:a16="http://schemas.microsoft.com/office/drawing/2014/main" id="{7A60840A-2D90-8E40-A170-03FCFE2B18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33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1153" y="3781227"/>
            <a:ext cx="4774139" cy="235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Tiền 1 nghìn - Tư liệu Tiểu học - Đinh Hữu - Luyện chữ đẹp Thầy Đinh Văn Hữu">
            <a:extLst>
              <a:ext uri="{FF2B5EF4-FFF2-40B4-BE49-F238E27FC236}">
                <a16:creationId xmlns:a16="http://schemas.microsoft.com/office/drawing/2014/main" id="{C4D0EBA0-331F-EF4C-AD6F-07D0119443D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19000"/>
                    </a14:imgEffect>
                    <a14:imgEffect>
                      <a14:brightnessContrast bright="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 bwMode="auto">
          <a:xfrm>
            <a:off x="1102658" y="3733136"/>
            <a:ext cx="4778171" cy="235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278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DD8AAD51-8B1F-D246-BE0C-88AAFB33C33C}"/>
              </a:ext>
            </a:extLst>
          </p:cNvPr>
          <p:cNvGrpSpPr/>
          <p:nvPr/>
        </p:nvGrpSpPr>
        <p:grpSpPr>
          <a:xfrm>
            <a:off x="2610464" y="507824"/>
            <a:ext cx="6403347" cy="5842351"/>
            <a:chOff x="2963781" y="290286"/>
            <a:chExt cx="6514048" cy="615405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12071E61-AF5F-8E45-A0EF-99215963EBA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4918" b="45608"/>
            <a:stretch/>
          </p:blipFill>
          <p:spPr>
            <a:xfrm>
              <a:off x="2963781" y="2075543"/>
              <a:ext cx="6264438" cy="4368799"/>
            </a:xfrm>
            <a:prstGeom prst="rect">
              <a:avLst/>
            </a:prstGeom>
          </p:spPr>
        </p:pic>
        <p:sp>
          <p:nvSpPr>
            <p:cNvPr id="4" name="Oval Callout 5">
              <a:extLst>
                <a:ext uri="{FF2B5EF4-FFF2-40B4-BE49-F238E27FC236}">
                  <a16:creationId xmlns:a16="http://schemas.microsoft.com/office/drawing/2014/main" id="{60B6EFA1-4935-0B40-BD7F-9CFA0C45C0B1}"/>
                </a:ext>
              </a:extLst>
            </p:cNvPr>
            <p:cNvSpPr/>
            <p:nvPr/>
          </p:nvSpPr>
          <p:spPr>
            <a:xfrm>
              <a:off x="3831771" y="290286"/>
              <a:ext cx="5646058" cy="1529279"/>
            </a:xfrm>
            <a:prstGeom prst="wedgeEllipseCallout">
              <a:avLst>
                <a:gd name="adj1" fmla="val -23265"/>
                <a:gd name="adj2" fmla="val 87794"/>
              </a:avLst>
            </a:prstGeom>
            <a:solidFill>
              <a:schemeClr val="bg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VN" sz="2000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4328CB1F-1467-7946-8618-AC02FE2A2609}"/>
                </a:ext>
              </a:extLst>
            </p:cNvPr>
            <p:cNvSpPr/>
            <p:nvPr/>
          </p:nvSpPr>
          <p:spPr>
            <a:xfrm>
              <a:off x="4352408" y="596014"/>
              <a:ext cx="4748049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VN" sz="2800" dirty="0">
                  <a:solidFill>
                    <a:sysClr val="windowText" lastClr="000000"/>
                  </a:solidFill>
                </a:rPr>
                <a:t>Ngoài ra còn một số tờ tiền loại khác nữa Mai nhé!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263815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5000 đồng (tiền Việt) – Wikipedia tiếng Việt">
            <a:extLst>
              <a:ext uri="{FF2B5EF4-FFF2-40B4-BE49-F238E27FC236}">
                <a16:creationId xmlns:a16="http://schemas.microsoft.com/office/drawing/2014/main" id="{ED52C060-CC80-D445-B4E5-F4B6DCD66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36" y="160536"/>
            <a:ext cx="4306602" cy="2137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Vietnam polymer 10,000 Dong banknotes">
            <a:extLst>
              <a:ext uri="{FF2B5EF4-FFF2-40B4-BE49-F238E27FC236}">
                <a16:creationId xmlns:a16="http://schemas.microsoft.com/office/drawing/2014/main" id="{393FF4D3-D254-C947-9902-F381C0DF6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616" y="160536"/>
            <a:ext cx="4477047" cy="208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50,000 Dong 2003">
            <a:extLst>
              <a:ext uri="{FF2B5EF4-FFF2-40B4-BE49-F238E27FC236}">
                <a16:creationId xmlns:a16="http://schemas.microsoft.com/office/drawing/2014/main" id="{8F5C5FDA-8620-0A45-B2AE-42330842E5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83616" y="2410248"/>
            <a:ext cx="4445955" cy="216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Vietnam polymer 20,000 Dong banknotes">
            <a:extLst>
              <a:ext uri="{FF2B5EF4-FFF2-40B4-BE49-F238E27FC236}">
                <a16:creationId xmlns:a16="http://schemas.microsoft.com/office/drawing/2014/main" id="{91318C96-2231-0F48-AF2E-FDD0BC7739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1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36" y="2384902"/>
            <a:ext cx="4437552" cy="2169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Từ 1-9, phát hành tiền polymer mệnh giá 100.000 đồng - Báo Nhân Dân">
            <a:extLst>
              <a:ext uri="{FF2B5EF4-FFF2-40B4-BE49-F238E27FC236}">
                <a16:creationId xmlns:a16="http://schemas.microsoft.com/office/drawing/2014/main" id="{A39395ED-8E11-3B4E-9FA2-38ED5C09D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336" y="4677422"/>
            <a:ext cx="4437552" cy="200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Vietnam polymer 200,000 Dong banknotes">
            <a:extLst>
              <a:ext uri="{FF2B5EF4-FFF2-40B4-BE49-F238E27FC236}">
                <a16:creationId xmlns:a16="http://schemas.microsoft.com/office/drawing/2014/main" id="{B3C2F9DB-1673-A842-BCC0-1EDD76A672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3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905" y="4694005"/>
            <a:ext cx="4443758" cy="2003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51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9195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DC89AD9-CEAA-1E45-AB1F-91A1CB8BA1A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430" b="42434"/>
          <a:stretch/>
        </p:blipFill>
        <p:spPr>
          <a:xfrm>
            <a:off x="1639436" y="1267929"/>
            <a:ext cx="9453089" cy="52959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2C9FC69-F50E-5246-9B1F-BF8D3A85A09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017" y="294148"/>
            <a:ext cx="2325467" cy="1162735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47728A30-BAE2-494F-934D-0DCFBF2881A3}"/>
              </a:ext>
            </a:extLst>
          </p:cNvPr>
          <p:cNvGrpSpPr/>
          <p:nvPr/>
        </p:nvGrpSpPr>
        <p:grpSpPr>
          <a:xfrm>
            <a:off x="3154484" y="734838"/>
            <a:ext cx="8208498" cy="570588"/>
            <a:chOff x="1183343" y="1464304"/>
            <a:chExt cx="8208498" cy="570588"/>
          </a:xfrm>
        </p:grpSpPr>
        <p:sp>
          <p:nvSpPr>
            <p:cNvPr id="10" name="TextBox 59">
              <a:extLst>
                <a:ext uri="{FF2B5EF4-FFF2-40B4-BE49-F238E27FC236}">
                  <a16:creationId xmlns:a16="http://schemas.microsoft.com/office/drawing/2014/main" id="{FF085047-5B63-184B-B293-33FB41FDEF9A}"/>
                </a:ext>
              </a:extLst>
            </p:cNvPr>
            <p:cNvSpPr txBox="1"/>
            <p:nvPr/>
          </p:nvSpPr>
          <p:spPr>
            <a:xfrm>
              <a:off x="1820069" y="1474175"/>
              <a:ext cx="7571772" cy="523220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dirty="0"/>
                <a:t>Quan </a:t>
              </a:r>
              <a:r>
                <a:rPr lang="en-US" sz="2800" dirty="0" err="1"/>
                <a:t>sát</a:t>
              </a:r>
              <a:r>
                <a:rPr lang="en-US" sz="2800" dirty="0"/>
                <a:t> </a:t>
              </a:r>
              <a:r>
                <a:rPr lang="en-US" sz="2800" dirty="0" err="1"/>
                <a:t>tranh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điền</a:t>
              </a:r>
              <a:r>
                <a:rPr lang="en-US" sz="2800" dirty="0"/>
                <a:t> </a:t>
              </a:r>
              <a:r>
                <a:rPr lang="en-US" sz="2800" dirty="0" err="1"/>
                <a:t>số</a:t>
              </a:r>
              <a:r>
                <a:rPr lang="en-US" sz="2800" dirty="0"/>
                <a:t> </a:t>
              </a:r>
              <a:r>
                <a:rPr lang="en-US" sz="2800" dirty="0" err="1"/>
                <a:t>thích</a:t>
              </a:r>
              <a:r>
                <a:rPr lang="en-US" sz="2800" dirty="0"/>
                <a:t> </a:t>
              </a:r>
              <a:r>
                <a:rPr lang="en-US" sz="2800" dirty="0" err="1"/>
                <a:t>hợp</a:t>
              </a:r>
              <a:r>
                <a:rPr lang="en-US" sz="2800" dirty="0"/>
                <a:t>.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B9C4970-99F2-174B-89C0-9E81D6369E5A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chemeClr val="accent4"/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600" b="1" dirty="0"/>
                <a:t>1</a:t>
              </a:r>
            </a:p>
          </p:txBody>
        </p:sp>
      </p:grpSp>
      <p:pic>
        <p:nvPicPr>
          <p:cNvPr id="5" name="table">
            <a:extLst>
              <a:ext uri="{FF2B5EF4-FFF2-40B4-BE49-F238E27FC236}">
                <a16:creationId xmlns:a16="http://schemas.microsoft.com/office/drawing/2014/main" id="{D119857E-CBBE-4B3A-9B24-9217D6C35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4637" y="3994824"/>
            <a:ext cx="3410857" cy="2726015"/>
          </a:xfrm>
          <a:prstGeom prst="rect">
            <a:avLst/>
          </a:prstGeom>
        </p:spPr>
      </p:pic>
      <p:sp>
        <p:nvSpPr>
          <p:cNvPr id="6" name="TextBox 89">
            <a:extLst>
              <a:ext uri="{FF2B5EF4-FFF2-40B4-BE49-F238E27FC236}">
                <a16:creationId xmlns:a16="http://schemas.microsoft.com/office/drawing/2014/main" id="{A029976C-DC60-B745-B4F9-1A97C2A2A9C1}"/>
              </a:ext>
            </a:extLst>
          </p:cNvPr>
          <p:cNvSpPr txBox="1"/>
          <p:nvPr/>
        </p:nvSpPr>
        <p:spPr>
          <a:xfrm>
            <a:off x="10100634" y="4516927"/>
            <a:ext cx="32733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7" name="TextBox 90">
            <a:extLst>
              <a:ext uri="{FF2B5EF4-FFF2-40B4-BE49-F238E27FC236}">
                <a16:creationId xmlns:a16="http://schemas.microsoft.com/office/drawing/2014/main" id="{F184351B-0C79-8A4F-9069-50385802CEE9}"/>
              </a:ext>
            </a:extLst>
          </p:cNvPr>
          <p:cNvSpPr txBox="1"/>
          <p:nvPr/>
        </p:nvSpPr>
        <p:spPr>
          <a:xfrm>
            <a:off x="10100634" y="5050018"/>
            <a:ext cx="32733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8" name="TextBox 91">
            <a:extLst>
              <a:ext uri="{FF2B5EF4-FFF2-40B4-BE49-F238E27FC236}">
                <a16:creationId xmlns:a16="http://schemas.microsoft.com/office/drawing/2014/main" id="{8238EAB3-9597-2841-AF7B-AD4CDCD0C96E}"/>
              </a:ext>
            </a:extLst>
          </p:cNvPr>
          <p:cNvSpPr txBox="1"/>
          <p:nvPr/>
        </p:nvSpPr>
        <p:spPr>
          <a:xfrm>
            <a:off x="10108538" y="5576439"/>
            <a:ext cx="32733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9" name="TextBox 92">
            <a:extLst>
              <a:ext uri="{FF2B5EF4-FFF2-40B4-BE49-F238E27FC236}">
                <a16:creationId xmlns:a16="http://schemas.microsoft.com/office/drawing/2014/main" id="{8E14D7DB-5004-564A-BE34-BCD0C1E640C3}"/>
              </a:ext>
            </a:extLst>
          </p:cNvPr>
          <p:cNvSpPr txBox="1"/>
          <p:nvPr/>
        </p:nvSpPr>
        <p:spPr>
          <a:xfrm>
            <a:off x="10108538" y="6109530"/>
            <a:ext cx="327334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VN" sz="2000" dirty="0">
                <a:solidFill>
                  <a:srgbClr val="FF0000"/>
                </a:solidFill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748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ED84574D-F472-1441-862F-C831F5DCB2CE}"/>
              </a:ext>
            </a:extLst>
          </p:cNvPr>
          <p:cNvGrpSpPr/>
          <p:nvPr/>
        </p:nvGrpSpPr>
        <p:grpSpPr>
          <a:xfrm>
            <a:off x="967769" y="553873"/>
            <a:ext cx="10256461" cy="954107"/>
            <a:chOff x="1183343" y="1395558"/>
            <a:chExt cx="10256461" cy="954107"/>
          </a:xfrm>
        </p:grpSpPr>
        <p:sp>
          <p:nvSpPr>
            <p:cNvPr id="24" name="TextBox 25">
              <a:extLst>
                <a:ext uri="{FF2B5EF4-FFF2-40B4-BE49-F238E27FC236}">
                  <a16:creationId xmlns:a16="http://schemas.microsoft.com/office/drawing/2014/main" id="{1B617322-BB4C-F043-A450-BBA681D0B095}"/>
                </a:ext>
              </a:extLst>
            </p:cNvPr>
            <p:cNvSpPr txBox="1"/>
            <p:nvPr/>
          </p:nvSpPr>
          <p:spPr>
            <a:xfrm>
              <a:off x="1819586" y="1395558"/>
              <a:ext cx="9620218" cy="954107"/>
            </a:xfrm>
            <a:prstGeom prst="rect">
              <a:avLst/>
            </a:prstGeom>
            <a:noFill/>
            <a:ln w="38100">
              <a:noFill/>
            </a:ln>
          </p:spPr>
          <p:txBody>
            <a:bodyPr wrap="squar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Bạn Mai mua kẹo hết 1000 đồng. Hỏi bạn Mai chọn một tờ tiền nào sau đây để trả người bán hàng? 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FFB9B248-8175-524E-B08B-26025A764B8E}"/>
                </a:ext>
              </a:extLst>
            </p:cNvPr>
            <p:cNvSpPr/>
            <p:nvPr/>
          </p:nvSpPr>
          <p:spPr>
            <a:xfrm>
              <a:off x="1183343" y="1464304"/>
              <a:ext cx="570588" cy="570588"/>
            </a:xfrm>
            <a:prstGeom prst="ellipse">
              <a:avLst/>
            </a:prstGeom>
            <a:solidFill>
              <a:srgbClr val="8064A2"/>
            </a:solidFill>
            <a:ln w="381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ysClr val="window" lastClr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2</a:t>
              </a:r>
            </a:p>
          </p:txBody>
        </p:sp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A732B70-CFAA-8149-9428-7998DFA2B8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8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2350" y="1583940"/>
            <a:ext cx="8327300" cy="327023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ECEE786A-0751-0143-9485-93E8C43E2575}"/>
              </a:ext>
            </a:extLst>
          </p:cNvPr>
          <p:cNvGrpSpPr/>
          <p:nvPr/>
        </p:nvGrpSpPr>
        <p:grpSpPr>
          <a:xfrm>
            <a:off x="1115025" y="4646873"/>
            <a:ext cx="9961950" cy="1254374"/>
            <a:chOff x="1083225" y="5058740"/>
            <a:chExt cx="9961950" cy="1254374"/>
          </a:xfrm>
        </p:grpSpPr>
        <p:sp>
          <p:nvSpPr>
            <p:cNvPr id="18" name="TextBox 46">
              <a:extLst>
                <a:ext uri="{FF2B5EF4-FFF2-40B4-BE49-F238E27FC236}">
                  <a16:creationId xmlns:a16="http://schemas.microsoft.com/office/drawing/2014/main" id="{B5287F65-A8F6-2D45-8AB7-20061E288C7D}"/>
                </a:ext>
              </a:extLst>
            </p:cNvPr>
            <p:cNvSpPr txBox="1"/>
            <p:nvPr/>
          </p:nvSpPr>
          <p:spPr>
            <a:xfrm>
              <a:off x="1083225" y="5663556"/>
              <a:ext cx="6864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F3C7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A. </a:t>
              </a:r>
            </a:p>
          </p:txBody>
        </p:sp>
        <p:sp>
          <p:nvSpPr>
            <p:cNvPr id="19" name="TextBox 52">
              <a:extLst>
                <a:ext uri="{FF2B5EF4-FFF2-40B4-BE49-F238E27FC236}">
                  <a16:creationId xmlns:a16="http://schemas.microsoft.com/office/drawing/2014/main" id="{230FB236-9BCB-254F-BA64-874310EEF898}"/>
                </a:ext>
              </a:extLst>
            </p:cNvPr>
            <p:cNvSpPr txBox="1"/>
            <p:nvPr/>
          </p:nvSpPr>
          <p:spPr>
            <a:xfrm>
              <a:off x="4492039" y="5681055"/>
              <a:ext cx="68640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F3C7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B. </a:t>
              </a:r>
            </a:p>
          </p:txBody>
        </p:sp>
        <p:sp>
          <p:nvSpPr>
            <p:cNvPr id="20" name="TextBox 53">
              <a:extLst>
                <a:ext uri="{FF2B5EF4-FFF2-40B4-BE49-F238E27FC236}">
                  <a16:creationId xmlns:a16="http://schemas.microsoft.com/office/drawing/2014/main" id="{A832567F-943A-DF48-9BA3-5D4B61FA0D0E}"/>
                </a:ext>
              </a:extLst>
            </p:cNvPr>
            <p:cNvSpPr txBox="1"/>
            <p:nvPr/>
          </p:nvSpPr>
          <p:spPr>
            <a:xfrm>
              <a:off x="7900853" y="5663556"/>
              <a:ext cx="7088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DF3C7E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C. </a:t>
              </a:r>
            </a:p>
          </p:txBody>
        </p:sp>
        <p:pic>
          <p:nvPicPr>
            <p:cNvPr id="21" name="Picture 20" descr="100 đồng (tiền Việt) – Wikipedia tiếng Việt">
              <a:extLst>
                <a:ext uri="{FF2B5EF4-FFF2-40B4-BE49-F238E27FC236}">
                  <a16:creationId xmlns:a16="http://schemas.microsoft.com/office/drawing/2014/main" id="{E2EF3AF4-F2B7-3F4D-8ACC-D6887BFAA5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12459" y="5074325"/>
              <a:ext cx="2459713" cy="121345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ED178864-E330-3247-A34F-A3EBD660C0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4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6752" y="5074325"/>
              <a:ext cx="2411886" cy="1238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22" descr="Tiền 1 nghìn - Tư liệu Tiểu học - Đinh Hữu - Luyện chữ đẹp Thầy Đinh Văn Hữu">
              <a:extLst>
                <a:ext uri="{FF2B5EF4-FFF2-40B4-BE49-F238E27FC236}">
                  <a16:creationId xmlns:a16="http://schemas.microsoft.com/office/drawing/2014/main" id="{F17B34C2-1D75-9A4B-A426-5AE9CE6DAC7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sharpenSoften amount="19000"/>
                      </a14:imgEffect>
                      <a14:imgEffect>
                        <a14:brightnessContrast bright="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0000"/>
            <a:stretch/>
          </p:blipFill>
          <p:spPr bwMode="auto">
            <a:xfrm>
              <a:off x="8593218" y="5058740"/>
              <a:ext cx="2451957" cy="120963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ED03126D-C590-D640-8D59-8147106B4C6A}"/>
              </a:ext>
            </a:extLst>
          </p:cNvPr>
          <p:cNvSpPr/>
          <p:nvPr/>
        </p:nvSpPr>
        <p:spPr>
          <a:xfrm>
            <a:off x="7893059" y="5244787"/>
            <a:ext cx="591677" cy="591677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>
            <a:defPPr>
              <a:defRPr lang="vi-V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6287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3C01-F1C3-4F4A-A585-43D56DAABC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8108" y="1830197"/>
            <a:ext cx="10515600" cy="1325563"/>
          </a:xfrm>
        </p:spPr>
        <p:txBody>
          <a:bodyPr>
            <a:normAutofit/>
          </a:bodyPr>
          <a:lstStyle/>
          <a:p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Củng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cố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bài</a:t>
            </a:r>
            <a:r>
              <a:rPr lang="en-US" sz="6600" b="1" dirty="0">
                <a:solidFill>
                  <a:srgbClr val="0070C0"/>
                </a:solidFill>
                <a:latin typeface="UTM Avo" panose="02040603050506020204" pitchFamily="18" charset="0"/>
              </a:rPr>
              <a:t> </a:t>
            </a:r>
            <a:r>
              <a:rPr lang="en-US" sz="6600" b="1" dirty="0" err="1">
                <a:solidFill>
                  <a:srgbClr val="0070C0"/>
                </a:solidFill>
                <a:latin typeface="UTM Avo" panose="02040603050506020204" pitchFamily="18" charset="0"/>
              </a:rPr>
              <a:t>học</a:t>
            </a:r>
            <a:endParaRPr lang="en-US" sz="66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1A7052F-57EE-4025-9847-16EE610FAB80}"/>
              </a:ext>
            </a:extLst>
          </p:cNvPr>
          <p:cNvSpPr txBox="1"/>
          <p:nvPr/>
        </p:nvSpPr>
        <p:spPr>
          <a:xfrm>
            <a:off x="8942603" y="6581001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441199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073C9A-8BEF-46FF-ABCA-B1A97EFB90A7}"/>
              </a:ext>
            </a:extLst>
          </p:cNvPr>
          <p:cNvSpPr txBox="1"/>
          <p:nvPr/>
        </p:nvSpPr>
        <p:spPr>
          <a:xfrm>
            <a:off x="3128790" y="2566929"/>
            <a:ext cx="67092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1478409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8555EA4-F00B-431C-B665-58DC8538AA2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7778" l="4961" r="926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615"/>
          <a:stretch/>
        </p:blipFill>
        <p:spPr>
          <a:xfrm>
            <a:off x="2209801" y="0"/>
            <a:ext cx="7772396" cy="430132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FE0A47F-DE0D-4AFB-A019-3B65ECEF2308}"/>
              </a:ext>
            </a:extLst>
          </p:cNvPr>
          <p:cNvSpPr/>
          <p:nvPr/>
        </p:nvSpPr>
        <p:spPr>
          <a:xfrm>
            <a:off x="2757586" y="4057324"/>
            <a:ext cx="667682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TRÒ CH</a:t>
            </a:r>
            <a:r>
              <a:rPr kumimoji="0" lang="vi-VN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Ơ</a:t>
            </a:r>
            <a:r>
              <a:rPr kumimoji="0" lang="en-US" sz="3600" b="1" i="0" u="none" strike="noStrike" kern="1200" cap="none" spc="0" normalizeH="0" baseline="0" noProof="0">
                <a:ln w="6600">
                  <a:solidFill>
                    <a:srgbClr val="7030A0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HỘP QUÀ BÍ MẬT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5637220-8609-44A7-8DDD-910576BCA515}"/>
              </a:ext>
            </a:extLst>
          </p:cNvPr>
          <p:cNvSpPr/>
          <p:nvPr/>
        </p:nvSpPr>
        <p:spPr>
          <a:xfrm>
            <a:off x="5868643" y="4924753"/>
            <a:ext cx="44646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Gift box secret game</a:t>
            </a:r>
          </a:p>
        </p:txBody>
      </p:sp>
      <p:pic>
        <p:nvPicPr>
          <p:cNvPr id="18" name="chrysanthemum">
            <a:hlinkClick r:id="" action="ppaction://media"/>
            <a:extLst>
              <a:ext uri="{FF2B5EF4-FFF2-40B4-BE49-F238E27FC236}">
                <a16:creationId xmlns:a16="http://schemas.microsoft.com/office/drawing/2014/main" id="{8AE2F4B0-E4D2-402B-A75B-0B7FADBE231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61926" y="-8001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552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 2.59259E-6 L 0 -0.07222 " pathEditMode="relative" rAng="0" ptsTypes="AA">
                                      <p:cBhvr>
                                        <p:cTn id="11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2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3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4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5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300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6" grpId="0"/>
      <p:bldP spid="6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0">
            <a:extLst>
              <a:ext uri="{FF2B5EF4-FFF2-40B4-BE49-F238E27FC236}">
                <a16:creationId xmlns:a16="http://schemas.microsoft.com/office/drawing/2014/main" id="{6335562D-47C3-42BC-BC7D-7AF52EE5A71A}"/>
              </a:ext>
            </a:extLst>
          </p:cNvPr>
          <p:cNvSpPr/>
          <p:nvPr/>
        </p:nvSpPr>
        <p:spPr>
          <a:xfrm>
            <a:off x="0" y="1839350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DE8E057-79AF-4679-8F0F-5F578B85F19A}"/>
              </a:ext>
            </a:extLst>
          </p:cNvPr>
          <p:cNvSpPr/>
          <p:nvPr/>
        </p:nvSpPr>
        <p:spPr>
          <a:xfrm>
            <a:off x="0" y="5174659"/>
            <a:ext cx="12192000" cy="1141745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165D02D2-111C-48DA-B806-17EDA77B2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57" y="930650"/>
            <a:ext cx="1969179" cy="174360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93B167-9DF8-4F7B-A15E-DCA0F1988F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18541"/>
            <a:ext cx="2060627" cy="1383912"/>
          </a:xfrm>
          <a:prstGeom prst="rect">
            <a:avLst/>
          </a:prstGeom>
        </p:spPr>
      </p:pic>
      <p:pic>
        <p:nvPicPr>
          <p:cNvPr id="10" name="Picture 9">
            <a:hlinkClick r:id="rId7" action="ppaction://hlinksldjump"/>
            <a:extLst>
              <a:ext uri="{FF2B5EF4-FFF2-40B4-BE49-F238E27FC236}">
                <a16:creationId xmlns:a16="http://schemas.microsoft.com/office/drawing/2014/main" id="{99F79902-D845-4948-9A8D-BC737DA839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3399" y="930649"/>
            <a:ext cx="1969179" cy="17436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5A3D29D-2006-4BE0-AEF2-ABC918DCEA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674" y="418540"/>
            <a:ext cx="2060627" cy="1383912"/>
          </a:xfrm>
          <a:prstGeom prst="rect">
            <a:avLst/>
          </a:prstGeom>
        </p:spPr>
      </p:pic>
      <p:pic>
        <p:nvPicPr>
          <p:cNvPr id="12" name="Picture 11">
            <a:hlinkClick r:id="rId10" action="ppaction://hlinksldjump"/>
            <a:extLst>
              <a:ext uri="{FF2B5EF4-FFF2-40B4-BE49-F238E27FC236}">
                <a16:creationId xmlns:a16="http://schemas.microsoft.com/office/drawing/2014/main" id="{B9F6EF56-EFE5-46AA-BEED-938FE1E31AD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2" y="4572797"/>
            <a:ext cx="1969179" cy="174360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BCEBFF-5DE1-4042-94D0-113FF0A7D8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931" y="3967751"/>
            <a:ext cx="2060627" cy="1383912"/>
          </a:xfrm>
          <a:prstGeom prst="rect">
            <a:avLst/>
          </a:prstGeom>
        </p:spPr>
      </p:pic>
      <p:pic>
        <p:nvPicPr>
          <p:cNvPr id="14" name="Picture 13">
            <a:hlinkClick r:id="rId13" action="ppaction://hlinksldjump"/>
            <a:extLst>
              <a:ext uri="{FF2B5EF4-FFF2-40B4-BE49-F238E27FC236}">
                <a16:creationId xmlns:a16="http://schemas.microsoft.com/office/drawing/2014/main" id="{633EC59B-FCA1-44AA-9210-1F72A9C855E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042" y="4504356"/>
            <a:ext cx="1969179" cy="17436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D65FD14-A8FF-49BD-BB2A-1A81849D35A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042" y="3869164"/>
            <a:ext cx="2060627" cy="1383912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16677DD5-4B38-44EE-AE03-4CE69860F1FA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6308765"/>
            <a:ext cx="6095999" cy="334819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8E58EB64-C11F-4AA8-BD51-6B7EDB33655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1" y="6308765"/>
            <a:ext cx="6095999" cy="334819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468116E2-9E2A-444E-92F8-B1A7CB14769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74629"/>
            <a:ext cx="6095999" cy="334819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4AF2A1C0-A62D-4A01-AB2A-74ABC46C1AC0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74629"/>
            <a:ext cx="6095999" cy="334819"/>
          </a:xfrm>
          <a:prstGeom prst="rect">
            <a:avLst/>
          </a:prstGeom>
        </p:spPr>
      </p:pic>
      <p:sp>
        <p:nvSpPr>
          <p:cNvPr id="42" name="Flowchart: Summing Junction 41">
            <a:hlinkClick r:id="" action="ppaction://noaction"/>
            <a:extLst>
              <a:ext uri="{FF2B5EF4-FFF2-40B4-BE49-F238E27FC236}">
                <a16:creationId xmlns:a16="http://schemas.microsoft.com/office/drawing/2014/main" id="{E51D645D-F5EB-48AD-9720-05E0BE57DF46}"/>
              </a:ext>
            </a:extLst>
          </p:cNvPr>
          <p:cNvSpPr/>
          <p:nvPr/>
        </p:nvSpPr>
        <p:spPr>
          <a:xfrm>
            <a:off x="11398689" y="6114928"/>
            <a:ext cx="649068" cy="649068"/>
          </a:xfrm>
          <a:prstGeom prst="flowChartSummingJunction">
            <a:avLst/>
          </a:prstGeom>
          <a:solidFill>
            <a:srgbClr val="FF0000"/>
          </a:solidFill>
          <a:ln w="3810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773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3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 km + 5 km =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9 km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836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5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24 cm – 10 cm =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14 cm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55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7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1000 m = ? km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1 km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08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808B5389-96DF-4FAF-96B3-8993C7E5672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3082" y="-50426"/>
            <a:ext cx="1941429" cy="18566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23805F6-EA77-4D51-9744-9F37A57F23A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827" y="4860841"/>
            <a:ext cx="1969179" cy="174360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8B3DB36-0CAB-4CD0-BE48-595E0CADE4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102" y="4348732"/>
            <a:ext cx="2060627" cy="1383912"/>
          </a:xfrm>
          <a:prstGeom prst="rect">
            <a:avLst/>
          </a:prstGeom>
        </p:spPr>
      </p:pic>
      <p:sp>
        <p:nvSpPr>
          <p:cNvPr id="9" name="Rectangle: Folded Corner 8">
            <a:extLst>
              <a:ext uri="{FF2B5EF4-FFF2-40B4-BE49-F238E27FC236}">
                <a16:creationId xmlns:a16="http://schemas.microsoft.com/office/drawing/2014/main" id="{6FCD71A2-4BFE-4953-931C-BECE5B4A1D66}"/>
              </a:ext>
            </a:extLst>
          </p:cNvPr>
          <p:cNvSpPr/>
          <p:nvPr/>
        </p:nvSpPr>
        <p:spPr>
          <a:xfrm>
            <a:off x="9926540" y="3920234"/>
            <a:ext cx="1470660" cy="1328012"/>
          </a:xfrm>
          <a:prstGeom prst="foldedCorne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You are given 2 candies </a:t>
            </a:r>
          </a:p>
        </p:txBody>
      </p:sp>
      <p:sp>
        <p:nvSpPr>
          <p:cNvPr id="27" name="Rectangle: Folded Corner 26">
            <a:extLst>
              <a:ext uri="{FF2B5EF4-FFF2-40B4-BE49-F238E27FC236}">
                <a16:creationId xmlns:a16="http://schemas.microsoft.com/office/drawing/2014/main" id="{A468FF43-48BE-45C8-AE0E-72371E21D00D}"/>
              </a:ext>
            </a:extLst>
          </p:cNvPr>
          <p:cNvSpPr/>
          <p:nvPr/>
        </p:nvSpPr>
        <p:spPr>
          <a:xfrm>
            <a:off x="508000" y="275771"/>
            <a:ext cx="9622971" cy="1727200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 dm + 8 dm = ?</a:t>
            </a:r>
          </a:p>
        </p:txBody>
      </p:sp>
      <p:sp>
        <p:nvSpPr>
          <p:cNvPr id="28" name="Rectangle: Folded Corner 27">
            <a:extLst>
              <a:ext uri="{FF2B5EF4-FFF2-40B4-BE49-F238E27FC236}">
                <a16:creationId xmlns:a16="http://schemas.microsoft.com/office/drawing/2014/main" id="{02105D08-1F14-416F-86C2-51DFEA1D8826}"/>
              </a:ext>
            </a:extLst>
          </p:cNvPr>
          <p:cNvSpPr/>
          <p:nvPr/>
        </p:nvSpPr>
        <p:spPr>
          <a:xfrm>
            <a:off x="508000" y="2131123"/>
            <a:ext cx="8985136" cy="1127466"/>
          </a:xfrm>
          <a:prstGeom prst="foldedCorner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14 dm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8A1AF95E-ACBD-46E9-8F43-1F6D65A0D221}"/>
              </a:ext>
            </a:extLst>
          </p:cNvPr>
          <p:cNvSpPr/>
          <p:nvPr/>
        </p:nvSpPr>
        <p:spPr>
          <a:xfrm rot="5600923">
            <a:off x="2831325" y="4994112"/>
            <a:ext cx="2438330" cy="250979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Arrow: Pentagon 30">
            <a:hlinkClick r:id="rId9" action="ppaction://hlinksldjump"/>
            <a:extLst>
              <a:ext uri="{FF2B5EF4-FFF2-40B4-BE49-F238E27FC236}">
                <a16:creationId xmlns:a16="http://schemas.microsoft.com/office/drawing/2014/main" id="{AA693000-41B6-4481-BACC-F3E8F4F6DBBA}"/>
              </a:ext>
            </a:extLst>
          </p:cNvPr>
          <p:cNvSpPr/>
          <p:nvPr/>
        </p:nvSpPr>
        <p:spPr>
          <a:xfrm rot="586976" flipH="1">
            <a:off x="2801407" y="4069021"/>
            <a:ext cx="2310938" cy="899514"/>
          </a:xfrm>
          <a:prstGeom prst="homePlate">
            <a:avLst/>
          </a:prstGeom>
          <a:blipFill>
            <a:blip r:embed="rId8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 HOME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AD4177A1-A88F-4280-9343-2E28544658A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4240" y="5457466"/>
            <a:ext cx="952500" cy="1019175"/>
          </a:xfrm>
          <a:prstGeom prst="rect">
            <a:avLst/>
          </a:prstGeom>
        </p:spPr>
      </p:pic>
      <p:sp>
        <p:nvSpPr>
          <p:cNvPr id="36" name="Flowchart: Summing Junction 35">
            <a:extLst>
              <a:ext uri="{FF2B5EF4-FFF2-40B4-BE49-F238E27FC236}">
                <a16:creationId xmlns:a16="http://schemas.microsoft.com/office/drawing/2014/main" id="{9A9D8C94-FF71-4542-A1F8-47F84D77E78E}"/>
              </a:ext>
            </a:extLst>
          </p:cNvPr>
          <p:cNvSpPr/>
          <p:nvPr/>
        </p:nvSpPr>
        <p:spPr>
          <a:xfrm>
            <a:off x="4025900" y="4194326"/>
            <a:ext cx="154406" cy="154406"/>
          </a:xfrm>
          <a:prstGeom prst="flowChartSummingJunction">
            <a:avLst/>
          </a:prstGeom>
          <a:gradFill flip="none" rotWithShape="1">
            <a:gsLst>
              <a:gs pos="0">
                <a:schemeClr val="bg1">
                  <a:lumMod val="65000"/>
                  <a:tint val="66000"/>
                  <a:satMod val="160000"/>
                </a:schemeClr>
              </a:gs>
              <a:gs pos="50000">
                <a:schemeClr val="bg1">
                  <a:lumMod val="65000"/>
                  <a:tint val="44500"/>
                  <a:satMod val="160000"/>
                </a:schemeClr>
              </a:gs>
              <a:gs pos="100000">
                <a:schemeClr val="bg1">
                  <a:lumMod val="65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52D227BA-4253-4222-A515-03444C57CB2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2668" y="5154122"/>
            <a:ext cx="1164057" cy="1275986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7ADCD335-3FE0-4DF0-AEE0-F01FB02593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260"/>
            <a:ext cx="1164057" cy="1275986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431D4799-01BE-422D-9BB8-792204DC8F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9346" y="3437713"/>
            <a:ext cx="777978" cy="768642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CE2D8554-4EA9-4489-87EE-9EE8BCAD807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57894" y="3664879"/>
            <a:ext cx="880161" cy="843194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642873B8-CC7C-4CCD-B555-E79C2046F99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3321" y="3919037"/>
            <a:ext cx="495300" cy="43815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BF1CB1F2-B380-48F5-8964-31095DE91B5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0492" y="3822034"/>
            <a:ext cx="714375" cy="1190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577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>
        <p:sndAc>
          <p:stSnd>
            <p:snd r:embed="rId2" name="chimes.wav"/>
          </p:stSnd>
        </p:sndAc>
      </p:transition>
    </mc:Choice>
    <mc:Fallback xmlns="">
      <p:transition>
        <p:sndAc>
          <p:stSnd>
            <p:snd r:embed="rId16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3.7037E-6 L -1.66667E-6 -0.22476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27" grpId="0" animBg="1"/>
      <p:bldP spid="2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3256553"/>
            <a:ext cx="8813492" cy="8301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vi-VN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BÀI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56: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Giới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thiệu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tiền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4400" b="1" dirty="0" err="1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Việt</a:t>
            </a:r>
            <a:r>
              <a:rPr lang="en-US" sz="4400" b="1" dirty="0">
                <a:ln w="22225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bg1"/>
                </a:solidFill>
              </a:rPr>
              <a:t> Nam</a:t>
            </a:r>
            <a:endParaRPr lang="vi-VN" sz="4400" b="1" dirty="0">
              <a:ln w="22225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42752"/>
            <a:chOff x="1523997" y="0"/>
            <a:chExt cx="2190752" cy="1015320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 sz="1600"/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vi-VN"/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8800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CHỦ ĐỀ </a:t>
              </a:r>
              <a:r>
                <a:rPr lang="en-US" sz="3200" dirty="0">
                  <a:solidFill>
                    <a:schemeClr val="accent6">
                      <a:lumMod val="75000"/>
                    </a:schemeClr>
                  </a:solidFill>
                  <a:latin typeface="+mj-lt"/>
                </a:rPr>
                <a:t>11</a:t>
              </a:r>
              <a:endParaRPr lang="vi-VN" sz="3200" dirty="0">
                <a:solidFill>
                  <a:schemeClr val="accent6">
                    <a:lumMod val="75000"/>
                  </a:schemeClr>
                </a:solidFill>
                <a:latin typeface="+mj-lt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ĐỘ DÀI VÀ ĐƠN VỊ ĐO ĐỘ DÀI.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latin typeface="+mj-lt"/>
              </a:rPr>
              <a:t>TIỀN VIỆT NAM</a:t>
            </a:r>
          </a:p>
        </p:txBody>
      </p:sp>
    </p:spTree>
    <p:extLst>
      <p:ext uri="{BB962C8B-B14F-4D97-AF65-F5344CB8AC3E}">
        <p14:creationId xmlns:p14="http://schemas.microsoft.com/office/powerpoint/2010/main" val="374427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Temp">
      <a:majorFont>
        <a:latin typeface="微软雅黑"/>
        <a:ea typeface="微软雅黑"/>
        <a:cs typeface=""/>
      </a:majorFont>
      <a:minorFont>
        <a:latin typeface="微软雅黑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</TotalTime>
  <Words>181</Words>
  <Application>Microsoft Office PowerPoint</Application>
  <PresentationFormat>Widescreen</PresentationFormat>
  <Paragraphs>37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等线</vt:lpstr>
      <vt:lpstr>微软雅黑</vt:lpstr>
      <vt:lpstr>微软雅黑</vt:lpstr>
      <vt:lpstr>Arial</vt:lpstr>
      <vt:lpstr>Arial-Rounded</vt:lpstr>
      <vt:lpstr>Calibri</vt:lpstr>
      <vt:lpstr>Calibri Light</vt:lpstr>
      <vt:lpstr>Tahoma</vt:lpstr>
      <vt:lpstr>UTM Avo</vt:lpstr>
      <vt:lpstr>Office Theme</vt:lpstr>
      <vt:lpstr>5_Office Theme</vt:lpstr>
      <vt:lpstr>自定义设计方案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 bài học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23</cp:revision>
  <dcterms:created xsi:type="dcterms:W3CDTF">2021-07-24T01:07:49Z</dcterms:created>
  <dcterms:modified xsi:type="dcterms:W3CDTF">2021-08-06T08:31:41Z</dcterms:modified>
</cp:coreProperties>
</file>