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4"/>
  </p:notesMasterIdLst>
  <p:sldIdLst>
    <p:sldId id="357" r:id="rId2"/>
    <p:sldId id="358" r:id="rId3"/>
    <p:sldId id="360" r:id="rId4"/>
    <p:sldId id="400" r:id="rId5"/>
    <p:sldId id="363" r:id="rId6"/>
    <p:sldId id="401" r:id="rId7"/>
    <p:sldId id="409" r:id="rId8"/>
    <p:sldId id="366" r:id="rId9"/>
    <p:sldId id="365" r:id="rId10"/>
    <p:sldId id="410" r:id="rId11"/>
    <p:sldId id="404" r:id="rId12"/>
    <p:sldId id="367" r:id="rId13"/>
  </p:sldIdLst>
  <p:sldSz cx="6858000" cy="5143500"/>
  <p:notesSz cx="6858000" cy="9144000"/>
  <p:embeddedFontLst>
    <p:embeddedFont>
      <p:font typeface="Kalam" panose="020B0604020202020204" charset="0"/>
      <p:regular r:id="rId15"/>
      <p:bold r:id="rId16"/>
    </p:embeddedFont>
    <p:embeddedFont>
      <p:font typeface="Montserrat" panose="02000505000000020004" pitchFamily="2" charset="0"/>
      <p:regular r:id="rId17"/>
      <p:bold r:id="rId18"/>
      <p:italic r:id="rId19"/>
      <p:boldItalic r:id="rId20"/>
    </p:embeddedFont>
    <p:embeddedFont>
      <p:font typeface="UTM Avo" panose="02040603050506020204" pitchFamily="18" charset="0"/>
      <p:regular r:id="rId21"/>
      <p:bold r:id="rId22"/>
      <p:italic r:id="rId23"/>
      <p:boldItalic r:id="rId24"/>
    </p:embeddedFont>
    <p:embeddedFont>
      <p:font typeface="UTM Cookies" panose="02040603050506020204" pitchFamily="18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131"/>
    <a:srgbClr val="000000"/>
    <a:srgbClr val="B7D574"/>
    <a:srgbClr val="70BE44"/>
    <a:srgbClr val="3182C4"/>
    <a:srgbClr val="FFCC00"/>
    <a:srgbClr val="FACD94"/>
    <a:srgbClr val="CC7500"/>
    <a:srgbClr val="1E5CC1"/>
    <a:srgbClr val="FB5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364" autoAdjust="0"/>
  </p:normalViewPr>
  <p:slideViewPr>
    <p:cSldViewPr snapToGrid="0">
      <p:cViewPr varScale="1">
        <p:scale>
          <a:sx n="91" d="100"/>
          <a:sy n="91" d="100"/>
        </p:scale>
        <p:origin x="15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2. </a:t>
            </a:r>
            <a:r>
              <a:rPr lang="en-US" sz="2000" dirty="0" err="1">
                <a:latin typeface="UTM Avo" panose="02040603050506020204" pitchFamily="18" charset="0"/>
              </a:rPr>
              <a:t>Bống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chăm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sóc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cánh</a:t>
            </a:r>
            <a:r>
              <a:rPr lang="en-US" sz="2000" dirty="0">
                <a:latin typeface="UTM Avo" panose="02040603050506020204" pitchFamily="18" charset="0"/>
              </a:rPr>
              <a:t> cam </a:t>
            </a:r>
            <a:r>
              <a:rPr lang="en-US" sz="2000" dirty="0" err="1">
                <a:latin typeface="UTM Avo" panose="02040603050506020204" pitchFamily="18" charset="0"/>
              </a:rPr>
              <a:t>như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95300" y="4186505"/>
            <a:ext cx="61513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Bống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chăm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sóc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cam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rất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đáo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cẩn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thận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22921" y="1640462"/>
            <a:ext cx="5791118" cy="2585323"/>
            <a:chOff x="522921" y="1640462"/>
            <a:chExt cx="5791118" cy="2585323"/>
          </a:xfrm>
        </p:grpSpPr>
        <p:sp>
          <p:nvSpPr>
            <p:cNvPr id="7" name="Rectangle 6"/>
            <p:cNvSpPr/>
            <p:nvPr/>
          </p:nvSpPr>
          <p:spPr>
            <a:xfrm>
              <a:off x="522921" y="1640462"/>
              <a:ext cx="5791118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     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Cánh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cam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đôi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cánh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xanh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biếc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óng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ánh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dưới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ánh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nắng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mặt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trời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.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Mỗi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khi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nghe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tiếng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động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chú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khệ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nệ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ôm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cái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bụng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tròn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lẳn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trốn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vào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đám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cỏ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rối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.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Bống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chăm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sóc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cánh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cam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rất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cẩn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thận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.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Hằng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ngày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đều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bỏ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vào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chiếc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lọ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chút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nước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và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những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ngọn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cỏ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xanh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non.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CCAB96B-6FE5-4EDE-ABE3-7E5F314AE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70" y="1659729"/>
              <a:ext cx="401258" cy="401258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>
            <a:off x="3116826" y="3696929"/>
            <a:ext cx="19074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9570" y="4109884"/>
            <a:ext cx="6334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69544" y="4109884"/>
            <a:ext cx="9439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86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3. </a:t>
            </a:r>
            <a:r>
              <a:rPr lang="en-US" sz="2000" dirty="0" err="1">
                <a:latin typeface="UTM Avo" panose="02040603050506020204" pitchFamily="18" charset="0"/>
              </a:rPr>
              <a:t>Vì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sao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Bống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cánh</a:t>
            </a:r>
            <a:r>
              <a:rPr lang="en-US" sz="2000" dirty="0">
                <a:latin typeface="UTM Avo" panose="02040603050506020204" pitchFamily="18" charset="0"/>
              </a:rPr>
              <a:t> cam </a:t>
            </a:r>
            <a:r>
              <a:rPr lang="en-US" sz="2000" dirty="0" err="1">
                <a:latin typeface="UTM Avo" panose="02040603050506020204" pitchFamily="18" charset="0"/>
              </a:rPr>
              <a:t>đi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600160" y="-641073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bừng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377840" y="2614874"/>
            <a:ext cx="3208610" cy="976381"/>
          </a:xfrm>
          <a:prstGeom prst="wedgeEllipseCallout">
            <a:avLst>
              <a:gd name="adj1" fmla="val -47892"/>
              <a:gd name="adj2" fmla="val 74846"/>
            </a:avLst>
          </a:prstGeom>
          <a:solidFill>
            <a:schemeClr val="accent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Bống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nghĩ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bãi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mới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phù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cánh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cam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369433" y="1864188"/>
            <a:ext cx="3471047" cy="1015151"/>
          </a:xfrm>
          <a:prstGeom prst="wedgeEllipseCallout">
            <a:avLst>
              <a:gd name="adj1" fmla="val 24050"/>
              <a:gd name="adj2" fmla="val 85256"/>
            </a:avLst>
          </a:prstGeom>
          <a:solidFill>
            <a:schemeClr val="accent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Bống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thương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cánh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cam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thân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5165" y="3805818"/>
            <a:ext cx="6161285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4. </a:t>
            </a:r>
            <a:r>
              <a:rPr lang="en-US" sz="2000" dirty="0" err="1">
                <a:latin typeface="UTM Avo" panose="02040603050506020204" pitchFamily="18" charset="0"/>
              </a:rPr>
              <a:t>Nếu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Bống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cánh</a:t>
            </a:r>
            <a:r>
              <a:rPr lang="en-US" sz="2000" dirty="0">
                <a:latin typeface="UTM Avo" panose="02040603050506020204" pitchFamily="18" charset="0"/>
              </a:rPr>
              <a:t> cam </a:t>
            </a:r>
            <a:r>
              <a:rPr lang="en-US" sz="2000" dirty="0" err="1">
                <a:latin typeface="UTM Avo" panose="02040603050506020204" pitchFamily="18" charset="0"/>
              </a:rPr>
              <a:t>đi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không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Vì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sao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  <a:endParaRPr lang="vi-VN" sz="2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3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273269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1. </a:t>
            </a: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từ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dưới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đây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được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dùng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bài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miêu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cánh</a:t>
            </a:r>
            <a:r>
              <a:rPr lang="en-US" sz="2000" dirty="0">
                <a:latin typeface="UTM Avo" panose="02040603050506020204" pitchFamily="18" charset="0"/>
              </a:rPr>
              <a:t> cam?</a:t>
            </a:r>
          </a:p>
          <a:p>
            <a:pPr algn="just">
              <a:lnSpc>
                <a:spcPct val="150000"/>
              </a:lnSpc>
            </a:pPr>
            <a:endParaRPr lang="vi-VN" sz="2000" dirty="0">
              <a:latin typeface="UTM Avo" panose="02040603050506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4680" y="1963241"/>
            <a:ext cx="2027169" cy="1163418"/>
            <a:chOff x="549644" y="1963240"/>
            <a:chExt cx="2112828" cy="1212579"/>
          </a:xfrm>
        </p:grpSpPr>
        <p:grpSp>
          <p:nvGrpSpPr>
            <p:cNvPr id="8" name="Group 7"/>
            <p:cNvGrpSpPr/>
            <p:nvPr/>
          </p:nvGrpSpPr>
          <p:grpSpPr>
            <a:xfrm>
              <a:off x="549644" y="1963240"/>
              <a:ext cx="2112828" cy="1212579"/>
              <a:chOff x="2414443" y="2061562"/>
              <a:chExt cx="2191056" cy="1257475"/>
            </a:xfrm>
          </p:grpSpPr>
          <p:pic>
            <p:nvPicPr>
              <p:cNvPr id="6" name="Picture 5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61" b="98485" l="870" r="99565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443" y="2061562"/>
                <a:ext cx="2191056" cy="1257475"/>
              </a:xfrm>
              <a:prstGeom prst="rect">
                <a:avLst/>
              </a:prstGeom>
            </p:spPr>
          </p:pic>
          <p:sp>
            <p:nvSpPr>
              <p:cNvPr id="7" name="Freeform 6"/>
              <p:cNvSpPr/>
              <p:nvPr/>
            </p:nvSpPr>
            <p:spPr>
              <a:xfrm>
                <a:off x="2831690" y="2595716"/>
                <a:ext cx="1406013" cy="403123"/>
              </a:xfrm>
              <a:custGeom>
                <a:avLst/>
                <a:gdLst>
                  <a:gd name="connsiteX0" fmla="*/ 9833 w 1406013"/>
                  <a:gd name="connsiteY0" fmla="*/ 49162 h 403123"/>
                  <a:gd name="connsiteX1" fmla="*/ 9833 w 1406013"/>
                  <a:gd name="connsiteY1" fmla="*/ 49162 h 403123"/>
                  <a:gd name="connsiteX2" fmla="*/ 511278 w 1406013"/>
                  <a:gd name="connsiteY2" fmla="*/ 39329 h 403123"/>
                  <a:gd name="connsiteX3" fmla="*/ 580104 w 1406013"/>
                  <a:gd name="connsiteY3" fmla="*/ 19665 h 403123"/>
                  <a:gd name="connsiteX4" fmla="*/ 639097 w 1406013"/>
                  <a:gd name="connsiteY4" fmla="*/ 9833 h 403123"/>
                  <a:gd name="connsiteX5" fmla="*/ 688258 w 1406013"/>
                  <a:gd name="connsiteY5" fmla="*/ 0 h 403123"/>
                  <a:gd name="connsiteX6" fmla="*/ 1238865 w 1406013"/>
                  <a:gd name="connsiteY6" fmla="*/ 9833 h 403123"/>
                  <a:gd name="connsiteX7" fmla="*/ 1297858 w 1406013"/>
                  <a:gd name="connsiteY7" fmla="*/ 49162 h 403123"/>
                  <a:gd name="connsiteX8" fmla="*/ 1356852 w 1406013"/>
                  <a:gd name="connsiteY8" fmla="*/ 78658 h 403123"/>
                  <a:gd name="connsiteX9" fmla="*/ 1386349 w 1406013"/>
                  <a:gd name="connsiteY9" fmla="*/ 98323 h 403123"/>
                  <a:gd name="connsiteX10" fmla="*/ 1406013 w 1406013"/>
                  <a:gd name="connsiteY10" fmla="*/ 157317 h 403123"/>
                  <a:gd name="connsiteX11" fmla="*/ 1396181 w 1406013"/>
                  <a:gd name="connsiteY11" fmla="*/ 294968 h 403123"/>
                  <a:gd name="connsiteX12" fmla="*/ 1366684 w 1406013"/>
                  <a:gd name="connsiteY12" fmla="*/ 314633 h 403123"/>
                  <a:gd name="connsiteX13" fmla="*/ 1297858 w 1406013"/>
                  <a:gd name="connsiteY13" fmla="*/ 353962 h 403123"/>
                  <a:gd name="connsiteX14" fmla="*/ 1101213 w 1406013"/>
                  <a:gd name="connsiteY14" fmla="*/ 373626 h 403123"/>
                  <a:gd name="connsiteX15" fmla="*/ 953729 w 1406013"/>
                  <a:gd name="connsiteY15" fmla="*/ 393291 h 403123"/>
                  <a:gd name="connsiteX16" fmla="*/ 855407 w 1406013"/>
                  <a:gd name="connsiteY16" fmla="*/ 403123 h 403123"/>
                  <a:gd name="connsiteX17" fmla="*/ 491613 w 1406013"/>
                  <a:gd name="connsiteY17" fmla="*/ 393291 h 403123"/>
                  <a:gd name="connsiteX18" fmla="*/ 462116 w 1406013"/>
                  <a:gd name="connsiteY18" fmla="*/ 383458 h 403123"/>
                  <a:gd name="connsiteX19" fmla="*/ 265471 w 1406013"/>
                  <a:gd name="connsiteY19" fmla="*/ 373626 h 403123"/>
                  <a:gd name="connsiteX20" fmla="*/ 235975 w 1406013"/>
                  <a:gd name="connsiteY20" fmla="*/ 363794 h 403123"/>
                  <a:gd name="connsiteX21" fmla="*/ 206478 w 1406013"/>
                  <a:gd name="connsiteY21" fmla="*/ 344129 h 403123"/>
                  <a:gd name="connsiteX22" fmla="*/ 157316 w 1406013"/>
                  <a:gd name="connsiteY22" fmla="*/ 334297 h 403123"/>
                  <a:gd name="connsiteX23" fmla="*/ 127820 w 1406013"/>
                  <a:gd name="connsiteY23" fmla="*/ 324465 h 403123"/>
                  <a:gd name="connsiteX24" fmla="*/ 68826 w 1406013"/>
                  <a:gd name="connsiteY24" fmla="*/ 314633 h 403123"/>
                  <a:gd name="connsiteX25" fmla="*/ 19665 w 1406013"/>
                  <a:gd name="connsiteY25" fmla="*/ 304800 h 403123"/>
                  <a:gd name="connsiteX26" fmla="*/ 0 w 1406013"/>
                  <a:gd name="connsiteY26" fmla="*/ 196646 h 403123"/>
                  <a:gd name="connsiteX27" fmla="*/ 9833 w 1406013"/>
                  <a:gd name="connsiteY27" fmla="*/ 137652 h 403123"/>
                  <a:gd name="connsiteX28" fmla="*/ 29497 w 1406013"/>
                  <a:gd name="connsiteY28" fmla="*/ 78658 h 403123"/>
                  <a:gd name="connsiteX29" fmla="*/ 9833 w 1406013"/>
                  <a:gd name="connsiteY29" fmla="*/ 49162 h 4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06013" h="403123">
                    <a:moveTo>
                      <a:pt x="9833" y="49162"/>
                    </a:moveTo>
                    <a:lnTo>
                      <a:pt x="9833" y="49162"/>
                    </a:lnTo>
                    <a:lnTo>
                      <a:pt x="511278" y="39329"/>
                    </a:lnTo>
                    <a:cubicBezTo>
                      <a:pt x="536881" y="38398"/>
                      <a:pt x="556026" y="25015"/>
                      <a:pt x="580104" y="19665"/>
                    </a:cubicBezTo>
                    <a:cubicBezTo>
                      <a:pt x="599565" y="15340"/>
                      <a:pt x="619483" y="13399"/>
                      <a:pt x="639097" y="9833"/>
                    </a:cubicBezTo>
                    <a:cubicBezTo>
                      <a:pt x="655539" y="6843"/>
                      <a:pt x="671871" y="3278"/>
                      <a:pt x="688258" y="0"/>
                    </a:cubicBezTo>
                    <a:lnTo>
                      <a:pt x="1238865" y="9833"/>
                    </a:lnTo>
                    <a:cubicBezTo>
                      <a:pt x="1271288" y="10932"/>
                      <a:pt x="1274806" y="29952"/>
                      <a:pt x="1297858" y="49162"/>
                    </a:cubicBezTo>
                    <a:cubicBezTo>
                      <a:pt x="1323270" y="70339"/>
                      <a:pt x="1327291" y="68805"/>
                      <a:pt x="1356852" y="78658"/>
                    </a:cubicBezTo>
                    <a:cubicBezTo>
                      <a:pt x="1366684" y="85213"/>
                      <a:pt x="1380086" y="88302"/>
                      <a:pt x="1386349" y="98323"/>
                    </a:cubicBezTo>
                    <a:cubicBezTo>
                      <a:pt x="1397335" y="115901"/>
                      <a:pt x="1406013" y="157317"/>
                      <a:pt x="1406013" y="157317"/>
                    </a:cubicBezTo>
                    <a:cubicBezTo>
                      <a:pt x="1402736" y="203201"/>
                      <a:pt x="1407338" y="250341"/>
                      <a:pt x="1396181" y="294968"/>
                    </a:cubicBezTo>
                    <a:cubicBezTo>
                      <a:pt x="1393315" y="306432"/>
                      <a:pt x="1375762" y="307068"/>
                      <a:pt x="1366684" y="314633"/>
                    </a:cubicBezTo>
                    <a:cubicBezTo>
                      <a:pt x="1325746" y="348748"/>
                      <a:pt x="1352509" y="345554"/>
                      <a:pt x="1297858" y="353962"/>
                    </a:cubicBezTo>
                    <a:cubicBezTo>
                      <a:pt x="1253118" y="360845"/>
                      <a:pt x="1141673" y="369580"/>
                      <a:pt x="1101213" y="373626"/>
                    </a:cubicBezTo>
                    <a:cubicBezTo>
                      <a:pt x="822036" y="401543"/>
                      <a:pt x="1156779" y="367909"/>
                      <a:pt x="953729" y="393291"/>
                    </a:cubicBezTo>
                    <a:cubicBezTo>
                      <a:pt x="921046" y="397376"/>
                      <a:pt x="888181" y="399846"/>
                      <a:pt x="855407" y="403123"/>
                    </a:cubicBezTo>
                    <a:cubicBezTo>
                      <a:pt x="734142" y="399846"/>
                      <a:pt x="612771" y="399349"/>
                      <a:pt x="491613" y="393291"/>
                    </a:cubicBezTo>
                    <a:cubicBezTo>
                      <a:pt x="481262" y="392773"/>
                      <a:pt x="472441" y="384356"/>
                      <a:pt x="462116" y="383458"/>
                    </a:cubicBezTo>
                    <a:cubicBezTo>
                      <a:pt x="396733" y="377772"/>
                      <a:pt x="331019" y="376903"/>
                      <a:pt x="265471" y="373626"/>
                    </a:cubicBezTo>
                    <a:cubicBezTo>
                      <a:pt x="255639" y="370349"/>
                      <a:pt x="245245" y="368429"/>
                      <a:pt x="235975" y="363794"/>
                    </a:cubicBezTo>
                    <a:cubicBezTo>
                      <a:pt x="225406" y="358509"/>
                      <a:pt x="217543" y="348278"/>
                      <a:pt x="206478" y="344129"/>
                    </a:cubicBezTo>
                    <a:cubicBezTo>
                      <a:pt x="190830" y="338261"/>
                      <a:pt x="173529" y="338350"/>
                      <a:pt x="157316" y="334297"/>
                    </a:cubicBezTo>
                    <a:cubicBezTo>
                      <a:pt x="147262" y="331783"/>
                      <a:pt x="137937" y="326713"/>
                      <a:pt x="127820" y="324465"/>
                    </a:cubicBezTo>
                    <a:cubicBezTo>
                      <a:pt x="108359" y="320140"/>
                      <a:pt x="88440" y="318199"/>
                      <a:pt x="68826" y="314633"/>
                    </a:cubicBezTo>
                    <a:cubicBezTo>
                      <a:pt x="52384" y="311643"/>
                      <a:pt x="36052" y="308078"/>
                      <a:pt x="19665" y="304800"/>
                    </a:cubicBezTo>
                    <a:cubicBezTo>
                      <a:pt x="5838" y="263319"/>
                      <a:pt x="0" y="252232"/>
                      <a:pt x="0" y="196646"/>
                    </a:cubicBezTo>
                    <a:cubicBezTo>
                      <a:pt x="0" y="176710"/>
                      <a:pt x="4998" y="156993"/>
                      <a:pt x="9833" y="137652"/>
                    </a:cubicBezTo>
                    <a:cubicBezTo>
                      <a:pt x="14860" y="117543"/>
                      <a:pt x="29497" y="99386"/>
                      <a:pt x="29497" y="78658"/>
                    </a:cubicBezTo>
                    <a:lnTo>
                      <a:pt x="9833" y="49162"/>
                    </a:lnTo>
                    <a:close/>
                  </a:path>
                </a:pathLst>
              </a:custGeom>
              <a:solidFill>
                <a:srgbClr val="70BE44"/>
              </a:solidFill>
              <a:ln>
                <a:solidFill>
                  <a:srgbClr val="70BE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933732" y="2444028"/>
              <a:ext cx="1555969" cy="384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xanh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biếc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20143" y="1963241"/>
            <a:ext cx="2035992" cy="1163418"/>
            <a:chOff x="549644" y="1963240"/>
            <a:chExt cx="2122024" cy="1212579"/>
          </a:xfrm>
        </p:grpSpPr>
        <p:grpSp>
          <p:nvGrpSpPr>
            <p:cNvPr id="14" name="Group 13"/>
            <p:cNvGrpSpPr/>
            <p:nvPr/>
          </p:nvGrpSpPr>
          <p:grpSpPr>
            <a:xfrm>
              <a:off x="549644" y="1963240"/>
              <a:ext cx="2112828" cy="1212579"/>
              <a:chOff x="2414443" y="2061562"/>
              <a:chExt cx="2191056" cy="1257475"/>
            </a:xfrm>
          </p:grpSpPr>
          <p:pic>
            <p:nvPicPr>
              <p:cNvPr id="16" name="Picture 15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61" b="98485" l="870" r="99565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443" y="2061562"/>
                <a:ext cx="2191056" cy="1257475"/>
              </a:xfrm>
              <a:prstGeom prst="rect">
                <a:avLst/>
              </a:prstGeom>
            </p:spPr>
          </p:pic>
          <p:sp>
            <p:nvSpPr>
              <p:cNvPr id="17" name="Freeform 16"/>
              <p:cNvSpPr/>
              <p:nvPr/>
            </p:nvSpPr>
            <p:spPr>
              <a:xfrm>
                <a:off x="2831690" y="2595716"/>
                <a:ext cx="1406013" cy="403123"/>
              </a:xfrm>
              <a:custGeom>
                <a:avLst/>
                <a:gdLst>
                  <a:gd name="connsiteX0" fmla="*/ 9833 w 1406013"/>
                  <a:gd name="connsiteY0" fmla="*/ 49162 h 403123"/>
                  <a:gd name="connsiteX1" fmla="*/ 9833 w 1406013"/>
                  <a:gd name="connsiteY1" fmla="*/ 49162 h 403123"/>
                  <a:gd name="connsiteX2" fmla="*/ 511278 w 1406013"/>
                  <a:gd name="connsiteY2" fmla="*/ 39329 h 403123"/>
                  <a:gd name="connsiteX3" fmla="*/ 580104 w 1406013"/>
                  <a:gd name="connsiteY3" fmla="*/ 19665 h 403123"/>
                  <a:gd name="connsiteX4" fmla="*/ 639097 w 1406013"/>
                  <a:gd name="connsiteY4" fmla="*/ 9833 h 403123"/>
                  <a:gd name="connsiteX5" fmla="*/ 688258 w 1406013"/>
                  <a:gd name="connsiteY5" fmla="*/ 0 h 403123"/>
                  <a:gd name="connsiteX6" fmla="*/ 1238865 w 1406013"/>
                  <a:gd name="connsiteY6" fmla="*/ 9833 h 403123"/>
                  <a:gd name="connsiteX7" fmla="*/ 1297858 w 1406013"/>
                  <a:gd name="connsiteY7" fmla="*/ 49162 h 403123"/>
                  <a:gd name="connsiteX8" fmla="*/ 1356852 w 1406013"/>
                  <a:gd name="connsiteY8" fmla="*/ 78658 h 403123"/>
                  <a:gd name="connsiteX9" fmla="*/ 1386349 w 1406013"/>
                  <a:gd name="connsiteY9" fmla="*/ 98323 h 403123"/>
                  <a:gd name="connsiteX10" fmla="*/ 1406013 w 1406013"/>
                  <a:gd name="connsiteY10" fmla="*/ 157317 h 403123"/>
                  <a:gd name="connsiteX11" fmla="*/ 1396181 w 1406013"/>
                  <a:gd name="connsiteY11" fmla="*/ 294968 h 403123"/>
                  <a:gd name="connsiteX12" fmla="*/ 1366684 w 1406013"/>
                  <a:gd name="connsiteY12" fmla="*/ 314633 h 403123"/>
                  <a:gd name="connsiteX13" fmla="*/ 1297858 w 1406013"/>
                  <a:gd name="connsiteY13" fmla="*/ 353962 h 403123"/>
                  <a:gd name="connsiteX14" fmla="*/ 1101213 w 1406013"/>
                  <a:gd name="connsiteY14" fmla="*/ 373626 h 403123"/>
                  <a:gd name="connsiteX15" fmla="*/ 953729 w 1406013"/>
                  <a:gd name="connsiteY15" fmla="*/ 393291 h 403123"/>
                  <a:gd name="connsiteX16" fmla="*/ 855407 w 1406013"/>
                  <a:gd name="connsiteY16" fmla="*/ 403123 h 403123"/>
                  <a:gd name="connsiteX17" fmla="*/ 491613 w 1406013"/>
                  <a:gd name="connsiteY17" fmla="*/ 393291 h 403123"/>
                  <a:gd name="connsiteX18" fmla="*/ 462116 w 1406013"/>
                  <a:gd name="connsiteY18" fmla="*/ 383458 h 403123"/>
                  <a:gd name="connsiteX19" fmla="*/ 265471 w 1406013"/>
                  <a:gd name="connsiteY19" fmla="*/ 373626 h 403123"/>
                  <a:gd name="connsiteX20" fmla="*/ 235975 w 1406013"/>
                  <a:gd name="connsiteY20" fmla="*/ 363794 h 403123"/>
                  <a:gd name="connsiteX21" fmla="*/ 206478 w 1406013"/>
                  <a:gd name="connsiteY21" fmla="*/ 344129 h 403123"/>
                  <a:gd name="connsiteX22" fmla="*/ 157316 w 1406013"/>
                  <a:gd name="connsiteY22" fmla="*/ 334297 h 403123"/>
                  <a:gd name="connsiteX23" fmla="*/ 127820 w 1406013"/>
                  <a:gd name="connsiteY23" fmla="*/ 324465 h 403123"/>
                  <a:gd name="connsiteX24" fmla="*/ 68826 w 1406013"/>
                  <a:gd name="connsiteY24" fmla="*/ 314633 h 403123"/>
                  <a:gd name="connsiteX25" fmla="*/ 19665 w 1406013"/>
                  <a:gd name="connsiteY25" fmla="*/ 304800 h 403123"/>
                  <a:gd name="connsiteX26" fmla="*/ 0 w 1406013"/>
                  <a:gd name="connsiteY26" fmla="*/ 196646 h 403123"/>
                  <a:gd name="connsiteX27" fmla="*/ 9833 w 1406013"/>
                  <a:gd name="connsiteY27" fmla="*/ 137652 h 403123"/>
                  <a:gd name="connsiteX28" fmla="*/ 29497 w 1406013"/>
                  <a:gd name="connsiteY28" fmla="*/ 78658 h 403123"/>
                  <a:gd name="connsiteX29" fmla="*/ 9833 w 1406013"/>
                  <a:gd name="connsiteY29" fmla="*/ 49162 h 4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06013" h="403123">
                    <a:moveTo>
                      <a:pt x="9833" y="49162"/>
                    </a:moveTo>
                    <a:lnTo>
                      <a:pt x="9833" y="49162"/>
                    </a:lnTo>
                    <a:lnTo>
                      <a:pt x="511278" y="39329"/>
                    </a:lnTo>
                    <a:cubicBezTo>
                      <a:pt x="536881" y="38398"/>
                      <a:pt x="556026" y="25015"/>
                      <a:pt x="580104" y="19665"/>
                    </a:cubicBezTo>
                    <a:cubicBezTo>
                      <a:pt x="599565" y="15340"/>
                      <a:pt x="619483" y="13399"/>
                      <a:pt x="639097" y="9833"/>
                    </a:cubicBezTo>
                    <a:cubicBezTo>
                      <a:pt x="655539" y="6843"/>
                      <a:pt x="671871" y="3278"/>
                      <a:pt x="688258" y="0"/>
                    </a:cubicBezTo>
                    <a:lnTo>
                      <a:pt x="1238865" y="9833"/>
                    </a:lnTo>
                    <a:cubicBezTo>
                      <a:pt x="1271288" y="10932"/>
                      <a:pt x="1274806" y="29952"/>
                      <a:pt x="1297858" y="49162"/>
                    </a:cubicBezTo>
                    <a:cubicBezTo>
                      <a:pt x="1323270" y="70339"/>
                      <a:pt x="1327291" y="68805"/>
                      <a:pt x="1356852" y="78658"/>
                    </a:cubicBezTo>
                    <a:cubicBezTo>
                      <a:pt x="1366684" y="85213"/>
                      <a:pt x="1380086" y="88302"/>
                      <a:pt x="1386349" y="98323"/>
                    </a:cubicBezTo>
                    <a:cubicBezTo>
                      <a:pt x="1397335" y="115901"/>
                      <a:pt x="1406013" y="157317"/>
                      <a:pt x="1406013" y="157317"/>
                    </a:cubicBezTo>
                    <a:cubicBezTo>
                      <a:pt x="1402736" y="203201"/>
                      <a:pt x="1407338" y="250341"/>
                      <a:pt x="1396181" y="294968"/>
                    </a:cubicBezTo>
                    <a:cubicBezTo>
                      <a:pt x="1393315" y="306432"/>
                      <a:pt x="1375762" y="307068"/>
                      <a:pt x="1366684" y="314633"/>
                    </a:cubicBezTo>
                    <a:cubicBezTo>
                      <a:pt x="1325746" y="348748"/>
                      <a:pt x="1352509" y="345554"/>
                      <a:pt x="1297858" y="353962"/>
                    </a:cubicBezTo>
                    <a:cubicBezTo>
                      <a:pt x="1253118" y="360845"/>
                      <a:pt x="1141673" y="369580"/>
                      <a:pt x="1101213" y="373626"/>
                    </a:cubicBezTo>
                    <a:cubicBezTo>
                      <a:pt x="822036" y="401543"/>
                      <a:pt x="1156779" y="367909"/>
                      <a:pt x="953729" y="393291"/>
                    </a:cubicBezTo>
                    <a:cubicBezTo>
                      <a:pt x="921046" y="397376"/>
                      <a:pt x="888181" y="399846"/>
                      <a:pt x="855407" y="403123"/>
                    </a:cubicBezTo>
                    <a:cubicBezTo>
                      <a:pt x="734142" y="399846"/>
                      <a:pt x="612771" y="399349"/>
                      <a:pt x="491613" y="393291"/>
                    </a:cubicBezTo>
                    <a:cubicBezTo>
                      <a:pt x="481262" y="392773"/>
                      <a:pt x="472441" y="384356"/>
                      <a:pt x="462116" y="383458"/>
                    </a:cubicBezTo>
                    <a:cubicBezTo>
                      <a:pt x="396733" y="377772"/>
                      <a:pt x="331019" y="376903"/>
                      <a:pt x="265471" y="373626"/>
                    </a:cubicBezTo>
                    <a:cubicBezTo>
                      <a:pt x="255639" y="370349"/>
                      <a:pt x="245245" y="368429"/>
                      <a:pt x="235975" y="363794"/>
                    </a:cubicBezTo>
                    <a:cubicBezTo>
                      <a:pt x="225406" y="358509"/>
                      <a:pt x="217543" y="348278"/>
                      <a:pt x="206478" y="344129"/>
                    </a:cubicBezTo>
                    <a:cubicBezTo>
                      <a:pt x="190830" y="338261"/>
                      <a:pt x="173529" y="338350"/>
                      <a:pt x="157316" y="334297"/>
                    </a:cubicBezTo>
                    <a:cubicBezTo>
                      <a:pt x="147262" y="331783"/>
                      <a:pt x="137937" y="326713"/>
                      <a:pt x="127820" y="324465"/>
                    </a:cubicBezTo>
                    <a:cubicBezTo>
                      <a:pt x="108359" y="320140"/>
                      <a:pt x="88440" y="318199"/>
                      <a:pt x="68826" y="314633"/>
                    </a:cubicBezTo>
                    <a:cubicBezTo>
                      <a:pt x="52384" y="311643"/>
                      <a:pt x="36052" y="308078"/>
                      <a:pt x="19665" y="304800"/>
                    </a:cubicBezTo>
                    <a:cubicBezTo>
                      <a:pt x="5838" y="263319"/>
                      <a:pt x="0" y="252232"/>
                      <a:pt x="0" y="196646"/>
                    </a:cubicBezTo>
                    <a:cubicBezTo>
                      <a:pt x="0" y="176710"/>
                      <a:pt x="4998" y="156993"/>
                      <a:pt x="9833" y="137652"/>
                    </a:cubicBezTo>
                    <a:cubicBezTo>
                      <a:pt x="14860" y="117543"/>
                      <a:pt x="29497" y="99386"/>
                      <a:pt x="29497" y="78658"/>
                    </a:cubicBezTo>
                    <a:lnTo>
                      <a:pt x="9833" y="49162"/>
                    </a:lnTo>
                    <a:close/>
                  </a:path>
                </a:pathLst>
              </a:custGeom>
              <a:solidFill>
                <a:srgbClr val="70BE44"/>
              </a:solidFill>
              <a:ln>
                <a:solidFill>
                  <a:srgbClr val="70BE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115699" y="2432244"/>
              <a:ext cx="1555969" cy="384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óng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ánh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21830" y="1963241"/>
            <a:ext cx="2027169" cy="1163418"/>
            <a:chOff x="549644" y="1963240"/>
            <a:chExt cx="2112828" cy="1212579"/>
          </a:xfrm>
        </p:grpSpPr>
        <p:grpSp>
          <p:nvGrpSpPr>
            <p:cNvPr id="19" name="Group 18"/>
            <p:cNvGrpSpPr/>
            <p:nvPr/>
          </p:nvGrpSpPr>
          <p:grpSpPr>
            <a:xfrm>
              <a:off x="549644" y="1963240"/>
              <a:ext cx="2112828" cy="1212579"/>
              <a:chOff x="2414443" y="2061562"/>
              <a:chExt cx="2191056" cy="1257475"/>
            </a:xfrm>
          </p:grpSpPr>
          <p:pic>
            <p:nvPicPr>
              <p:cNvPr id="21" name="Picture 20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61" b="98485" l="870" r="99565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443" y="2061562"/>
                <a:ext cx="2191056" cy="1257475"/>
              </a:xfrm>
              <a:prstGeom prst="rect">
                <a:avLst/>
              </a:prstGeom>
            </p:spPr>
          </p:pic>
          <p:sp>
            <p:nvSpPr>
              <p:cNvPr id="22" name="Freeform 21"/>
              <p:cNvSpPr/>
              <p:nvPr/>
            </p:nvSpPr>
            <p:spPr>
              <a:xfrm>
                <a:off x="2831690" y="2595716"/>
                <a:ext cx="1406013" cy="403123"/>
              </a:xfrm>
              <a:custGeom>
                <a:avLst/>
                <a:gdLst>
                  <a:gd name="connsiteX0" fmla="*/ 9833 w 1406013"/>
                  <a:gd name="connsiteY0" fmla="*/ 49162 h 403123"/>
                  <a:gd name="connsiteX1" fmla="*/ 9833 w 1406013"/>
                  <a:gd name="connsiteY1" fmla="*/ 49162 h 403123"/>
                  <a:gd name="connsiteX2" fmla="*/ 511278 w 1406013"/>
                  <a:gd name="connsiteY2" fmla="*/ 39329 h 403123"/>
                  <a:gd name="connsiteX3" fmla="*/ 580104 w 1406013"/>
                  <a:gd name="connsiteY3" fmla="*/ 19665 h 403123"/>
                  <a:gd name="connsiteX4" fmla="*/ 639097 w 1406013"/>
                  <a:gd name="connsiteY4" fmla="*/ 9833 h 403123"/>
                  <a:gd name="connsiteX5" fmla="*/ 688258 w 1406013"/>
                  <a:gd name="connsiteY5" fmla="*/ 0 h 403123"/>
                  <a:gd name="connsiteX6" fmla="*/ 1238865 w 1406013"/>
                  <a:gd name="connsiteY6" fmla="*/ 9833 h 403123"/>
                  <a:gd name="connsiteX7" fmla="*/ 1297858 w 1406013"/>
                  <a:gd name="connsiteY7" fmla="*/ 49162 h 403123"/>
                  <a:gd name="connsiteX8" fmla="*/ 1356852 w 1406013"/>
                  <a:gd name="connsiteY8" fmla="*/ 78658 h 403123"/>
                  <a:gd name="connsiteX9" fmla="*/ 1386349 w 1406013"/>
                  <a:gd name="connsiteY9" fmla="*/ 98323 h 403123"/>
                  <a:gd name="connsiteX10" fmla="*/ 1406013 w 1406013"/>
                  <a:gd name="connsiteY10" fmla="*/ 157317 h 403123"/>
                  <a:gd name="connsiteX11" fmla="*/ 1396181 w 1406013"/>
                  <a:gd name="connsiteY11" fmla="*/ 294968 h 403123"/>
                  <a:gd name="connsiteX12" fmla="*/ 1366684 w 1406013"/>
                  <a:gd name="connsiteY12" fmla="*/ 314633 h 403123"/>
                  <a:gd name="connsiteX13" fmla="*/ 1297858 w 1406013"/>
                  <a:gd name="connsiteY13" fmla="*/ 353962 h 403123"/>
                  <a:gd name="connsiteX14" fmla="*/ 1101213 w 1406013"/>
                  <a:gd name="connsiteY14" fmla="*/ 373626 h 403123"/>
                  <a:gd name="connsiteX15" fmla="*/ 953729 w 1406013"/>
                  <a:gd name="connsiteY15" fmla="*/ 393291 h 403123"/>
                  <a:gd name="connsiteX16" fmla="*/ 855407 w 1406013"/>
                  <a:gd name="connsiteY16" fmla="*/ 403123 h 403123"/>
                  <a:gd name="connsiteX17" fmla="*/ 491613 w 1406013"/>
                  <a:gd name="connsiteY17" fmla="*/ 393291 h 403123"/>
                  <a:gd name="connsiteX18" fmla="*/ 462116 w 1406013"/>
                  <a:gd name="connsiteY18" fmla="*/ 383458 h 403123"/>
                  <a:gd name="connsiteX19" fmla="*/ 265471 w 1406013"/>
                  <a:gd name="connsiteY19" fmla="*/ 373626 h 403123"/>
                  <a:gd name="connsiteX20" fmla="*/ 235975 w 1406013"/>
                  <a:gd name="connsiteY20" fmla="*/ 363794 h 403123"/>
                  <a:gd name="connsiteX21" fmla="*/ 206478 w 1406013"/>
                  <a:gd name="connsiteY21" fmla="*/ 344129 h 403123"/>
                  <a:gd name="connsiteX22" fmla="*/ 157316 w 1406013"/>
                  <a:gd name="connsiteY22" fmla="*/ 334297 h 403123"/>
                  <a:gd name="connsiteX23" fmla="*/ 127820 w 1406013"/>
                  <a:gd name="connsiteY23" fmla="*/ 324465 h 403123"/>
                  <a:gd name="connsiteX24" fmla="*/ 68826 w 1406013"/>
                  <a:gd name="connsiteY24" fmla="*/ 314633 h 403123"/>
                  <a:gd name="connsiteX25" fmla="*/ 19665 w 1406013"/>
                  <a:gd name="connsiteY25" fmla="*/ 304800 h 403123"/>
                  <a:gd name="connsiteX26" fmla="*/ 0 w 1406013"/>
                  <a:gd name="connsiteY26" fmla="*/ 196646 h 403123"/>
                  <a:gd name="connsiteX27" fmla="*/ 9833 w 1406013"/>
                  <a:gd name="connsiteY27" fmla="*/ 137652 h 403123"/>
                  <a:gd name="connsiteX28" fmla="*/ 29497 w 1406013"/>
                  <a:gd name="connsiteY28" fmla="*/ 78658 h 403123"/>
                  <a:gd name="connsiteX29" fmla="*/ 9833 w 1406013"/>
                  <a:gd name="connsiteY29" fmla="*/ 49162 h 4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06013" h="403123">
                    <a:moveTo>
                      <a:pt x="9833" y="49162"/>
                    </a:moveTo>
                    <a:lnTo>
                      <a:pt x="9833" y="49162"/>
                    </a:lnTo>
                    <a:lnTo>
                      <a:pt x="511278" y="39329"/>
                    </a:lnTo>
                    <a:cubicBezTo>
                      <a:pt x="536881" y="38398"/>
                      <a:pt x="556026" y="25015"/>
                      <a:pt x="580104" y="19665"/>
                    </a:cubicBezTo>
                    <a:cubicBezTo>
                      <a:pt x="599565" y="15340"/>
                      <a:pt x="619483" y="13399"/>
                      <a:pt x="639097" y="9833"/>
                    </a:cubicBezTo>
                    <a:cubicBezTo>
                      <a:pt x="655539" y="6843"/>
                      <a:pt x="671871" y="3278"/>
                      <a:pt x="688258" y="0"/>
                    </a:cubicBezTo>
                    <a:lnTo>
                      <a:pt x="1238865" y="9833"/>
                    </a:lnTo>
                    <a:cubicBezTo>
                      <a:pt x="1271288" y="10932"/>
                      <a:pt x="1274806" y="29952"/>
                      <a:pt x="1297858" y="49162"/>
                    </a:cubicBezTo>
                    <a:cubicBezTo>
                      <a:pt x="1323270" y="70339"/>
                      <a:pt x="1327291" y="68805"/>
                      <a:pt x="1356852" y="78658"/>
                    </a:cubicBezTo>
                    <a:cubicBezTo>
                      <a:pt x="1366684" y="85213"/>
                      <a:pt x="1380086" y="88302"/>
                      <a:pt x="1386349" y="98323"/>
                    </a:cubicBezTo>
                    <a:cubicBezTo>
                      <a:pt x="1397335" y="115901"/>
                      <a:pt x="1406013" y="157317"/>
                      <a:pt x="1406013" y="157317"/>
                    </a:cubicBezTo>
                    <a:cubicBezTo>
                      <a:pt x="1402736" y="203201"/>
                      <a:pt x="1407338" y="250341"/>
                      <a:pt x="1396181" y="294968"/>
                    </a:cubicBezTo>
                    <a:cubicBezTo>
                      <a:pt x="1393315" y="306432"/>
                      <a:pt x="1375762" y="307068"/>
                      <a:pt x="1366684" y="314633"/>
                    </a:cubicBezTo>
                    <a:cubicBezTo>
                      <a:pt x="1325746" y="348748"/>
                      <a:pt x="1352509" y="345554"/>
                      <a:pt x="1297858" y="353962"/>
                    </a:cubicBezTo>
                    <a:cubicBezTo>
                      <a:pt x="1253118" y="360845"/>
                      <a:pt x="1141673" y="369580"/>
                      <a:pt x="1101213" y="373626"/>
                    </a:cubicBezTo>
                    <a:cubicBezTo>
                      <a:pt x="822036" y="401543"/>
                      <a:pt x="1156779" y="367909"/>
                      <a:pt x="953729" y="393291"/>
                    </a:cubicBezTo>
                    <a:cubicBezTo>
                      <a:pt x="921046" y="397376"/>
                      <a:pt x="888181" y="399846"/>
                      <a:pt x="855407" y="403123"/>
                    </a:cubicBezTo>
                    <a:cubicBezTo>
                      <a:pt x="734142" y="399846"/>
                      <a:pt x="612771" y="399349"/>
                      <a:pt x="491613" y="393291"/>
                    </a:cubicBezTo>
                    <a:cubicBezTo>
                      <a:pt x="481262" y="392773"/>
                      <a:pt x="472441" y="384356"/>
                      <a:pt x="462116" y="383458"/>
                    </a:cubicBezTo>
                    <a:cubicBezTo>
                      <a:pt x="396733" y="377772"/>
                      <a:pt x="331019" y="376903"/>
                      <a:pt x="265471" y="373626"/>
                    </a:cubicBezTo>
                    <a:cubicBezTo>
                      <a:pt x="255639" y="370349"/>
                      <a:pt x="245245" y="368429"/>
                      <a:pt x="235975" y="363794"/>
                    </a:cubicBezTo>
                    <a:cubicBezTo>
                      <a:pt x="225406" y="358509"/>
                      <a:pt x="217543" y="348278"/>
                      <a:pt x="206478" y="344129"/>
                    </a:cubicBezTo>
                    <a:cubicBezTo>
                      <a:pt x="190830" y="338261"/>
                      <a:pt x="173529" y="338350"/>
                      <a:pt x="157316" y="334297"/>
                    </a:cubicBezTo>
                    <a:cubicBezTo>
                      <a:pt x="147262" y="331783"/>
                      <a:pt x="137937" y="326713"/>
                      <a:pt x="127820" y="324465"/>
                    </a:cubicBezTo>
                    <a:cubicBezTo>
                      <a:pt x="108359" y="320140"/>
                      <a:pt x="88440" y="318199"/>
                      <a:pt x="68826" y="314633"/>
                    </a:cubicBezTo>
                    <a:cubicBezTo>
                      <a:pt x="52384" y="311643"/>
                      <a:pt x="36052" y="308078"/>
                      <a:pt x="19665" y="304800"/>
                    </a:cubicBezTo>
                    <a:cubicBezTo>
                      <a:pt x="5838" y="263319"/>
                      <a:pt x="0" y="252232"/>
                      <a:pt x="0" y="196646"/>
                    </a:cubicBezTo>
                    <a:cubicBezTo>
                      <a:pt x="0" y="176710"/>
                      <a:pt x="4998" y="156993"/>
                      <a:pt x="9833" y="137652"/>
                    </a:cubicBezTo>
                    <a:cubicBezTo>
                      <a:pt x="14860" y="117543"/>
                      <a:pt x="29497" y="99386"/>
                      <a:pt x="29497" y="78658"/>
                    </a:cubicBezTo>
                    <a:lnTo>
                      <a:pt x="9833" y="49162"/>
                    </a:lnTo>
                    <a:close/>
                  </a:path>
                </a:pathLst>
              </a:custGeom>
              <a:solidFill>
                <a:srgbClr val="70BE44"/>
              </a:solidFill>
              <a:ln>
                <a:solidFill>
                  <a:srgbClr val="70BE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121502" y="2432244"/>
              <a:ext cx="1099572" cy="384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khệ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nệ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41717" y="2976181"/>
            <a:ext cx="2027169" cy="1163418"/>
            <a:chOff x="549644" y="1963240"/>
            <a:chExt cx="2112828" cy="1212579"/>
          </a:xfrm>
        </p:grpSpPr>
        <p:grpSp>
          <p:nvGrpSpPr>
            <p:cNvPr id="24" name="Group 23"/>
            <p:cNvGrpSpPr/>
            <p:nvPr/>
          </p:nvGrpSpPr>
          <p:grpSpPr>
            <a:xfrm>
              <a:off x="549644" y="1963240"/>
              <a:ext cx="2112828" cy="1212579"/>
              <a:chOff x="2414443" y="2061562"/>
              <a:chExt cx="2191056" cy="1257475"/>
            </a:xfrm>
          </p:grpSpPr>
          <p:pic>
            <p:nvPicPr>
              <p:cNvPr id="26" name="Picture 25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61" b="98485" l="870" r="99565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443" y="2061562"/>
                <a:ext cx="2191056" cy="1257475"/>
              </a:xfrm>
              <a:prstGeom prst="rect">
                <a:avLst/>
              </a:prstGeom>
            </p:spPr>
          </p:pic>
          <p:sp>
            <p:nvSpPr>
              <p:cNvPr id="27" name="Freeform 26"/>
              <p:cNvSpPr/>
              <p:nvPr/>
            </p:nvSpPr>
            <p:spPr>
              <a:xfrm>
                <a:off x="2831690" y="2595716"/>
                <a:ext cx="1406013" cy="403123"/>
              </a:xfrm>
              <a:custGeom>
                <a:avLst/>
                <a:gdLst>
                  <a:gd name="connsiteX0" fmla="*/ 9833 w 1406013"/>
                  <a:gd name="connsiteY0" fmla="*/ 49162 h 403123"/>
                  <a:gd name="connsiteX1" fmla="*/ 9833 w 1406013"/>
                  <a:gd name="connsiteY1" fmla="*/ 49162 h 403123"/>
                  <a:gd name="connsiteX2" fmla="*/ 511278 w 1406013"/>
                  <a:gd name="connsiteY2" fmla="*/ 39329 h 403123"/>
                  <a:gd name="connsiteX3" fmla="*/ 580104 w 1406013"/>
                  <a:gd name="connsiteY3" fmla="*/ 19665 h 403123"/>
                  <a:gd name="connsiteX4" fmla="*/ 639097 w 1406013"/>
                  <a:gd name="connsiteY4" fmla="*/ 9833 h 403123"/>
                  <a:gd name="connsiteX5" fmla="*/ 688258 w 1406013"/>
                  <a:gd name="connsiteY5" fmla="*/ 0 h 403123"/>
                  <a:gd name="connsiteX6" fmla="*/ 1238865 w 1406013"/>
                  <a:gd name="connsiteY6" fmla="*/ 9833 h 403123"/>
                  <a:gd name="connsiteX7" fmla="*/ 1297858 w 1406013"/>
                  <a:gd name="connsiteY7" fmla="*/ 49162 h 403123"/>
                  <a:gd name="connsiteX8" fmla="*/ 1356852 w 1406013"/>
                  <a:gd name="connsiteY8" fmla="*/ 78658 h 403123"/>
                  <a:gd name="connsiteX9" fmla="*/ 1386349 w 1406013"/>
                  <a:gd name="connsiteY9" fmla="*/ 98323 h 403123"/>
                  <a:gd name="connsiteX10" fmla="*/ 1406013 w 1406013"/>
                  <a:gd name="connsiteY10" fmla="*/ 157317 h 403123"/>
                  <a:gd name="connsiteX11" fmla="*/ 1396181 w 1406013"/>
                  <a:gd name="connsiteY11" fmla="*/ 294968 h 403123"/>
                  <a:gd name="connsiteX12" fmla="*/ 1366684 w 1406013"/>
                  <a:gd name="connsiteY12" fmla="*/ 314633 h 403123"/>
                  <a:gd name="connsiteX13" fmla="*/ 1297858 w 1406013"/>
                  <a:gd name="connsiteY13" fmla="*/ 353962 h 403123"/>
                  <a:gd name="connsiteX14" fmla="*/ 1101213 w 1406013"/>
                  <a:gd name="connsiteY14" fmla="*/ 373626 h 403123"/>
                  <a:gd name="connsiteX15" fmla="*/ 953729 w 1406013"/>
                  <a:gd name="connsiteY15" fmla="*/ 393291 h 403123"/>
                  <a:gd name="connsiteX16" fmla="*/ 855407 w 1406013"/>
                  <a:gd name="connsiteY16" fmla="*/ 403123 h 403123"/>
                  <a:gd name="connsiteX17" fmla="*/ 491613 w 1406013"/>
                  <a:gd name="connsiteY17" fmla="*/ 393291 h 403123"/>
                  <a:gd name="connsiteX18" fmla="*/ 462116 w 1406013"/>
                  <a:gd name="connsiteY18" fmla="*/ 383458 h 403123"/>
                  <a:gd name="connsiteX19" fmla="*/ 265471 w 1406013"/>
                  <a:gd name="connsiteY19" fmla="*/ 373626 h 403123"/>
                  <a:gd name="connsiteX20" fmla="*/ 235975 w 1406013"/>
                  <a:gd name="connsiteY20" fmla="*/ 363794 h 403123"/>
                  <a:gd name="connsiteX21" fmla="*/ 206478 w 1406013"/>
                  <a:gd name="connsiteY21" fmla="*/ 344129 h 403123"/>
                  <a:gd name="connsiteX22" fmla="*/ 157316 w 1406013"/>
                  <a:gd name="connsiteY22" fmla="*/ 334297 h 403123"/>
                  <a:gd name="connsiteX23" fmla="*/ 127820 w 1406013"/>
                  <a:gd name="connsiteY23" fmla="*/ 324465 h 403123"/>
                  <a:gd name="connsiteX24" fmla="*/ 68826 w 1406013"/>
                  <a:gd name="connsiteY24" fmla="*/ 314633 h 403123"/>
                  <a:gd name="connsiteX25" fmla="*/ 19665 w 1406013"/>
                  <a:gd name="connsiteY25" fmla="*/ 304800 h 403123"/>
                  <a:gd name="connsiteX26" fmla="*/ 0 w 1406013"/>
                  <a:gd name="connsiteY26" fmla="*/ 196646 h 403123"/>
                  <a:gd name="connsiteX27" fmla="*/ 9833 w 1406013"/>
                  <a:gd name="connsiteY27" fmla="*/ 137652 h 403123"/>
                  <a:gd name="connsiteX28" fmla="*/ 29497 w 1406013"/>
                  <a:gd name="connsiteY28" fmla="*/ 78658 h 403123"/>
                  <a:gd name="connsiteX29" fmla="*/ 9833 w 1406013"/>
                  <a:gd name="connsiteY29" fmla="*/ 49162 h 4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06013" h="403123">
                    <a:moveTo>
                      <a:pt x="9833" y="49162"/>
                    </a:moveTo>
                    <a:lnTo>
                      <a:pt x="9833" y="49162"/>
                    </a:lnTo>
                    <a:lnTo>
                      <a:pt x="511278" y="39329"/>
                    </a:lnTo>
                    <a:cubicBezTo>
                      <a:pt x="536881" y="38398"/>
                      <a:pt x="556026" y="25015"/>
                      <a:pt x="580104" y="19665"/>
                    </a:cubicBezTo>
                    <a:cubicBezTo>
                      <a:pt x="599565" y="15340"/>
                      <a:pt x="619483" y="13399"/>
                      <a:pt x="639097" y="9833"/>
                    </a:cubicBezTo>
                    <a:cubicBezTo>
                      <a:pt x="655539" y="6843"/>
                      <a:pt x="671871" y="3278"/>
                      <a:pt x="688258" y="0"/>
                    </a:cubicBezTo>
                    <a:lnTo>
                      <a:pt x="1238865" y="9833"/>
                    </a:lnTo>
                    <a:cubicBezTo>
                      <a:pt x="1271288" y="10932"/>
                      <a:pt x="1274806" y="29952"/>
                      <a:pt x="1297858" y="49162"/>
                    </a:cubicBezTo>
                    <a:cubicBezTo>
                      <a:pt x="1323270" y="70339"/>
                      <a:pt x="1327291" y="68805"/>
                      <a:pt x="1356852" y="78658"/>
                    </a:cubicBezTo>
                    <a:cubicBezTo>
                      <a:pt x="1366684" y="85213"/>
                      <a:pt x="1380086" y="88302"/>
                      <a:pt x="1386349" y="98323"/>
                    </a:cubicBezTo>
                    <a:cubicBezTo>
                      <a:pt x="1397335" y="115901"/>
                      <a:pt x="1406013" y="157317"/>
                      <a:pt x="1406013" y="157317"/>
                    </a:cubicBezTo>
                    <a:cubicBezTo>
                      <a:pt x="1402736" y="203201"/>
                      <a:pt x="1407338" y="250341"/>
                      <a:pt x="1396181" y="294968"/>
                    </a:cubicBezTo>
                    <a:cubicBezTo>
                      <a:pt x="1393315" y="306432"/>
                      <a:pt x="1375762" y="307068"/>
                      <a:pt x="1366684" y="314633"/>
                    </a:cubicBezTo>
                    <a:cubicBezTo>
                      <a:pt x="1325746" y="348748"/>
                      <a:pt x="1352509" y="345554"/>
                      <a:pt x="1297858" y="353962"/>
                    </a:cubicBezTo>
                    <a:cubicBezTo>
                      <a:pt x="1253118" y="360845"/>
                      <a:pt x="1141673" y="369580"/>
                      <a:pt x="1101213" y="373626"/>
                    </a:cubicBezTo>
                    <a:cubicBezTo>
                      <a:pt x="822036" y="401543"/>
                      <a:pt x="1156779" y="367909"/>
                      <a:pt x="953729" y="393291"/>
                    </a:cubicBezTo>
                    <a:cubicBezTo>
                      <a:pt x="921046" y="397376"/>
                      <a:pt x="888181" y="399846"/>
                      <a:pt x="855407" y="403123"/>
                    </a:cubicBezTo>
                    <a:cubicBezTo>
                      <a:pt x="734142" y="399846"/>
                      <a:pt x="612771" y="399349"/>
                      <a:pt x="491613" y="393291"/>
                    </a:cubicBezTo>
                    <a:cubicBezTo>
                      <a:pt x="481262" y="392773"/>
                      <a:pt x="472441" y="384356"/>
                      <a:pt x="462116" y="383458"/>
                    </a:cubicBezTo>
                    <a:cubicBezTo>
                      <a:pt x="396733" y="377772"/>
                      <a:pt x="331019" y="376903"/>
                      <a:pt x="265471" y="373626"/>
                    </a:cubicBezTo>
                    <a:cubicBezTo>
                      <a:pt x="255639" y="370349"/>
                      <a:pt x="245245" y="368429"/>
                      <a:pt x="235975" y="363794"/>
                    </a:cubicBezTo>
                    <a:cubicBezTo>
                      <a:pt x="225406" y="358509"/>
                      <a:pt x="217543" y="348278"/>
                      <a:pt x="206478" y="344129"/>
                    </a:cubicBezTo>
                    <a:cubicBezTo>
                      <a:pt x="190830" y="338261"/>
                      <a:pt x="173529" y="338350"/>
                      <a:pt x="157316" y="334297"/>
                    </a:cubicBezTo>
                    <a:cubicBezTo>
                      <a:pt x="147262" y="331783"/>
                      <a:pt x="137937" y="326713"/>
                      <a:pt x="127820" y="324465"/>
                    </a:cubicBezTo>
                    <a:cubicBezTo>
                      <a:pt x="108359" y="320140"/>
                      <a:pt x="88440" y="318199"/>
                      <a:pt x="68826" y="314633"/>
                    </a:cubicBezTo>
                    <a:cubicBezTo>
                      <a:pt x="52384" y="311643"/>
                      <a:pt x="36052" y="308078"/>
                      <a:pt x="19665" y="304800"/>
                    </a:cubicBezTo>
                    <a:cubicBezTo>
                      <a:pt x="5838" y="263319"/>
                      <a:pt x="0" y="252232"/>
                      <a:pt x="0" y="196646"/>
                    </a:cubicBezTo>
                    <a:cubicBezTo>
                      <a:pt x="0" y="176710"/>
                      <a:pt x="4998" y="156993"/>
                      <a:pt x="9833" y="137652"/>
                    </a:cubicBezTo>
                    <a:cubicBezTo>
                      <a:pt x="14860" y="117543"/>
                      <a:pt x="29497" y="99386"/>
                      <a:pt x="29497" y="78658"/>
                    </a:cubicBezTo>
                    <a:lnTo>
                      <a:pt x="9833" y="49162"/>
                    </a:lnTo>
                    <a:close/>
                  </a:path>
                </a:pathLst>
              </a:custGeom>
              <a:solidFill>
                <a:srgbClr val="70BE44"/>
              </a:solidFill>
              <a:ln>
                <a:solidFill>
                  <a:srgbClr val="70BE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933732" y="2444028"/>
              <a:ext cx="1555969" cy="384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tròn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lẳn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43404" y="2976181"/>
            <a:ext cx="2027169" cy="1163418"/>
            <a:chOff x="549644" y="1963240"/>
            <a:chExt cx="2112828" cy="1212579"/>
          </a:xfrm>
        </p:grpSpPr>
        <p:grpSp>
          <p:nvGrpSpPr>
            <p:cNvPr id="29" name="Group 28"/>
            <p:cNvGrpSpPr/>
            <p:nvPr/>
          </p:nvGrpSpPr>
          <p:grpSpPr>
            <a:xfrm>
              <a:off x="549644" y="1963240"/>
              <a:ext cx="2112828" cy="1212579"/>
              <a:chOff x="2414443" y="2061562"/>
              <a:chExt cx="2191056" cy="1257475"/>
            </a:xfrm>
          </p:grpSpPr>
          <p:pic>
            <p:nvPicPr>
              <p:cNvPr id="31" name="Picture 30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61" b="98485" l="870" r="99565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443" y="2061562"/>
                <a:ext cx="2191056" cy="1257475"/>
              </a:xfrm>
              <a:prstGeom prst="rect">
                <a:avLst/>
              </a:prstGeom>
            </p:spPr>
          </p:pic>
          <p:sp>
            <p:nvSpPr>
              <p:cNvPr id="32" name="Freeform 31"/>
              <p:cNvSpPr/>
              <p:nvPr/>
            </p:nvSpPr>
            <p:spPr>
              <a:xfrm>
                <a:off x="2831690" y="2595716"/>
                <a:ext cx="1406013" cy="403123"/>
              </a:xfrm>
              <a:custGeom>
                <a:avLst/>
                <a:gdLst>
                  <a:gd name="connsiteX0" fmla="*/ 9833 w 1406013"/>
                  <a:gd name="connsiteY0" fmla="*/ 49162 h 403123"/>
                  <a:gd name="connsiteX1" fmla="*/ 9833 w 1406013"/>
                  <a:gd name="connsiteY1" fmla="*/ 49162 h 403123"/>
                  <a:gd name="connsiteX2" fmla="*/ 511278 w 1406013"/>
                  <a:gd name="connsiteY2" fmla="*/ 39329 h 403123"/>
                  <a:gd name="connsiteX3" fmla="*/ 580104 w 1406013"/>
                  <a:gd name="connsiteY3" fmla="*/ 19665 h 403123"/>
                  <a:gd name="connsiteX4" fmla="*/ 639097 w 1406013"/>
                  <a:gd name="connsiteY4" fmla="*/ 9833 h 403123"/>
                  <a:gd name="connsiteX5" fmla="*/ 688258 w 1406013"/>
                  <a:gd name="connsiteY5" fmla="*/ 0 h 403123"/>
                  <a:gd name="connsiteX6" fmla="*/ 1238865 w 1406013"/>
                  <a:gd name="connsiteY6" fmla="*/ 9833 h 403123"/>
                  <a:gd name="connsiteX7" fmla="*/ 1297858 w 1406013"/>
                  <a:gd name="connsiteY7" fmla="*/ 49162 h 403123"/>
                  <a:gd name="connsiteX8" fmla="*/ 1356852 w 1406013"/>
                  <a:gd name="connsiteY8" fmla="*/ 78658 h 403123"/>
                  <a:gd name="connsiteX9" fmla="*/ 1386349 w 1406013"/>
                  <a:gd name="connsiteY9" fmla="*/ 98323 h 403123"/>
                  <a:gd name="connsiteX10" fmla="*/ 1406013 w 1406013"/>
                  <a:gd name="connsiteY10" fmla="*/ 157317 h 403123"/>
                  <a:gd name="connsiteX11" fmla="*/ 1396181 w 1406013"/>
                  <a:gd name="connsiteY11" fmla="*/ 294968 h 403123"/>
                  <a:gd name="connsiteX12" fmla="*/ 1366684 w 1406013"/>
                  <a:gd name="connsiteY12" fmla="*/ 314633 h 403123"/>
                  <a:gd name="connsiteX13" fmla="*/ 1297858 w 1406013"/>
                  <a:gd name="connsiteY13" fmla="*/ 353962 h 403123"/>
                  <a:gd name="connsiteX14" fmla="*/ 1101213 w 1406013"/>
                  <a:gd name="connsiteY14" fmla="*/ 373626 h 403123"/>
                  <a:gd name="connsiteX15" fmla="*/ 953729 w 1406013"/>
                  <a:gd name="connsiteY15" fmla="*/ 393291 h 403123"/>
                  <a:gd name="connsiteX16" fmla="*/ 855407 w 1406013"/>
                  <a:gd name="connsiteY16" fmla="*/ 403123 h 403123"/>
                  <a:gd name="connsiteX17" fmla="*/ 491613 w 1406013"/>
                  <a:gd name="connsiteY17" fmla="*/ 393291 h 403123"/>
                  <a:gd name="connsiteX18" fmla="*/ 462116 w 1406013"/>
                  <a:gd name="connsiteY18" fmla="*/ 383458 h 403123"/>
                  <a:gd name="connsiteX19" fmla="*/ 265471 w 1406013"/>
                  <a:gd name="connsiteY19" fmla="*/ 373626 h 403123"/>
                  <a:gd name="connsiteX20" fmla="*/ 235975 w 1406013"/>
                  <a:gd name="connsiteY20" fmla="*/ 363794 h 403123"/>
                  <a:gd name="connsiteX21" fmla="*/ 206478 w 1406013"/>
                  <a:gd name="connsiteY21" fmla="*/ 344129 h 403123"/>
                  <a:gd name="connsiteX22" fmla="*/ 157316 w 1406013"/>
                  <a:gd name="connsiteY22" fmla="*/ 334297 h 403123"/>
                  <a:gd name="connsiteX23" fmla="*/ 127820 w 1406013"/>
                  <a:gd name="connsiteY23" fmla="*/ 324465 h 403123"/>
                  <a:gd name="connsiteX24" fmla="*/ 68826 w 1406013"/>
                  <a:gd name="connsiteY24" fmla="*/ 314633 h 403123"/>
                  <a:gd name="connsiteX25" fmla="*/ 19665 w 1406013"/>
                  <a:gd name="connsiteY25" fmla="*/ 304800 h 403123"/>
                  <a:gd name="connsiteX26" fmla="*/ 0 w 1406013"/>
                  <a:gd name="connsiteY26" fmla="*/ 196646 h 403123"/>
                  <a:gd name="connsiteX27" fmla="*/ 9833 w 1406013"/>
                  <a:gd name="connsiteY27" fmla="*/ 137652 h 403123"/>
                  <a:gd name="connsiteX28" fmla="*/ 29497 w 1406013"/>
                  <a:gd name="connsiteY28" fmla="*/ 78658 h 403123"/>
                  <a:gd name="connsiteX29" fmla="*/ 9833 w 1406013"/>
                  <a:gd name="connsiteY29" fmla="*/ 49162 h 4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06013" h="403123">
                    <a:moveTo>
                      <a:pt x="9833" y="49162"/>
                    </a:moveTo>
                    <a:lnTo>
                      <a:pt x="9833" y="49162"/>
                    </a:lnTo>
                    <a:lnTo>
                      <a:pt x="511278" y="39329"/>
                    </a:lnTo>
                    <a:cubicBezTo>
                      <a:pt x="536881" y="38398"/>
                      <a:pt x="556026" y="25015"/>
                      <a:pt x="580104" y="19665"/>
                    </a:cubicBezTo>
                    <a:cubicBezTo>
                      <a:pt x="599565" y="15340"/>
                      <a:pt x="619483" y="13399"/>
                      <a:pt x="639097" y="9833"/>
                    </a:cubicBezTo>
                    <a:cubicBezTo>
                      <a:pt x="655539" y="6843"/>
                      <a:pt x="671871" y="3278"/>
                      <a:pt x="688258" y="0"/>
                    </a:cubicBezTo>
                    <a:lnTo>
                      <a:pt x="1238865" y="9833"/>
                    </a:lnTo>
                    <a:cubicBezTo>
                      <a:pt x="1271288" y="10932"/>
                      <a:pt x="1274806" y="29952"/>
                      <a:pt x="1297858" y="49162"/>
                    </a:cubicBezTo>
                    <a:cubicBezTo>
                      <a:pt x="1323270" y="70339"/>
                      <a:pt x="1327291" y="68805"/>
                      <a:pt x="1356852" y="78658"/>
                    </a:cubicBezTo>
                    <a:cubicBezTo>
                      <a:pt x="1366684" y="85213"/>
                      <a:pt x="1380086" y="88302"/>
                      <a:pt x="1386349" y="98323"/>
                    </a:cubicBezTo>
                    <a:cubicBezTo>
                      <a:pt x="1397335" y="115901"/>
                      <a:pt x="1406013" y="157317"/>
                      <a:pt x="1406013" y="157317"/>
                    </a:cubicBezTo>
                    <a:cubicBezTo>
                      <a:pt x="1402736" y="203201"/>
                      <a:pt x="1407338" y="250341"/>
                      <a:pt x="1396181" y="294968"/>
                    </a:cubicBezTo>
                    <a:cubicBezTo>
                      <a:pt x="1393315" y="306432"/>
                      <a:pt x="1375762" y="307068"/>
                      <a:pt x="1366684" y="314633"/>
                    </a:cubicBezTo>
                    <a:cubicBezTo>
                      <a:pt x="1325746" y="348748"/>
                      <a:pt x="1352509" y="345554"/>
                      <a:pt x="1297858" y="353962"/>
                    </a:cubicBezTo>
                    <a:cubicBezTo>
                      <a:pt x="1253118" y="360845"/>
                      <a:pt x="1141673" y="369580"/>
                      <a:pt x="1101213" y="373626"/>
                    </a:cubicBezTo>
                    <a:cubicBezTo>
                      <a:pt x="822036" y="401543"/>
                      <a:pt x="1156779" y="367909"/>
                      <a:pt x="953729" y="393291"/>
                    </a:cubicBezTo>
                    <a:cubicBezTo>
                      <a:pt x="921046" y="397376"/>
                      <a:pt x="888181" y="399846"/>
                      <a:pt x="855407" y="403123"/>
                    </a:cubicBezTo>
                    <a:cubicBezTo>
                      <a:pt x="734142" y="399846"/>
                      <a:pt x="612771" y="399349"/>
                      <a:pt x="491613" y="393291"/>
                    </a:cubicBezTo>
                    <a:cubicBezTo>
                      <a:pt x="481262" y="392773"/>
                      <a:pt x="472441" y="384356"/>
                      <a:pt x="462116" y="383458"/>
                    </a:cubicBezTo>
                    <a:cubicBezTo>
                      <a:pt x="396733" y="377772"/>
                      <a:pt x="331019" y="376903"/>
                      <a:pt x="265471" y="373626"/>
                    </a:cubicBezTo>
                    <a:cubicBezTo>
                      <a:pt x="255639" y="370349"/>
                      <a:pt x="245245" y="368429"/>
                      <a:pt x="235975" y="363794"/>
                    </a:cubicBezTo>
                    <a:cubicBezTo>
                      <a:pt x="225406" y="358509"/>
                      <a:pt x="217543" y="348278"/>
                      <a:pt x="206478" y="344129"/>
                    </a:cubicBezTo>
                    <a:cubicBezTo>
                      <a:pt x="190830" y="338261"/>
                      <a:pt x="173529" y="338350"/>
                      <a:pt x="157316" y="334297"/>
                    </a:cubicBezTo>
                    <a:cubicBezTo>
                      <a:pt x="147262" y="331783"/>
                      <a:pt x="137937" y="326713"/>
                      <a:pt x="127820" y="324465"/>
                    </a:cubicBezTo>
                    <a:cubicBezTo>
                      <a:pt x="108359" y="320140"/>
                      <a:pt x="88440" y="318199"/>
                      <a:pt x="68826" y="314633"/>
                    </a:cubicBezTo>
                    <a:cubicBezTo>
                      <a:pt x="52384" y="311643"/>
                      <a:pt x="36052" y="308078"/>
                      <a:pt x="19665" y="304800"/>
                    </a:cubicBezTo>
                    <a:cubicBezTo>
                      <a:pt x="5838" y="263319"/>
                      <a:pt x="0" y="252232"/>
                      <a:pt x="0" y="196646"/>
                    </a:cubicBezTo>
                    <a:cubicBezTo>
                      <a:pt x="0" y="176710"/>
                      <a:pt x="4998" y="156993"/>
                      <a:pt x="9833" y="137652"/>
                    </a:cubicBezTo>
                    <a:cubicBezTo>
                      <a:pt x="14860" y="117543"/>
                      <a:pt x="29497" y="99386"/>
                      <a:pt x="29497" y="78658"/>
                    </a:cubicBezTo>
                    <a:lnTo>
                      <a:pt x="9833" y="49162"/>
                    </a:lnTo>
                    <a:close/>
                  </a:path>
                </a:pathLst>
              </a:custGeom>
              <a:solidFill>
                <a:srgbClr val="70BE44"/>
              </a:solidFill>
              <a:ln>
                <a:solidFill>
                  <a:srgbClr val="70BE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861999" y="2444028"/>
              <a:ext cx="1728740" cy="384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thân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thương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" presetClass="exit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in)">
                                          <p:cBhvr>
                                            <p:cTn id="38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" presetClass="exit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in)">
                                          <p:cBhvr>
                                            <p:cTn id="38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build="p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95467" y="522835"/>
            <a:ext cx="1963303" cy="584775"/>
            <a:chOff x="295467" y="624435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27365" y="624435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16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295467" y="624435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16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34775" y="510748"/>
            <a:ext cx="4672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TẠM BIỆT CÁNH CAM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74448" y="1418308"/>
            <a:ext cx="47328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Nhìn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đoán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chuyện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xảy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cánh</a:t>
            </a:r>
            <a:r>
              <a:rPr lang="en-US" sz="1600" dirty="0">
                <a:latin typeface="UTM Avo" panose="02040603050506020204" pitchFamily="18" charset="0"/>
              </a:rPr>
              <a:t> cam?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1030" name="Picture 6" descr="Family Tree Drawing png download - 1104*633 - Free Transparent Cartoon png  Download. - CleanPNG / Kiss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46" b="90000" l="944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75" y="921490"/>
            <a:ext cx="1339101" cy="93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6" y="2116427"/>
            <a:ext cx="5499574" cy="2587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74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295467" y="522835"/>
            <a:ext cx="1963303" cy="584775"/>
            <a:chOff x="295467" y="624435"/>
            <a:chExt cx="1963303" cy="5847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27365" y="624435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16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295467" y="624435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16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734775" y="510748"/>
            <a:ext cx="4672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TẠM BIỆT CÁNH CAM</a:t>
            </a:r>
          </a:p>
        </p:txBody>
      </p:sp>
      <p:pic>
        <p:nvPicPr>
          <p:cNvPr id="29" name="Picture 6" descr="Family Tree Drawing png download - 1104*633 - Free Transparent Cartoon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46" b="90000" l="944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75" y="921490"/>
            <a:ext cx="1339101" cy="93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0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3715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3617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TẠM BIỆT CÁNH CAM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56950" y="815668"/>
            <a:ext cx="61910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</a:t>
            </a:r>
            <a:r>
              <a:rPr lang="en-US" dirty="0" err="1">
                <a:latin typeface="UTM Avo" panose="02040603050506020204" pitchFamily="18" charset="0"/>
              </a:rPr>
              <a:t>Chú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Bống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thương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tập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tễnh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Bống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thương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quá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đặt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lọ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Từ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ngày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đó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trở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xíu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Bống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đôi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dưới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mặt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trời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nghe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chú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khệ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nệ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bụng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lẳn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trốn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rối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Bống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chăm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sóc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thận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Hằng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ngày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lọ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ngọn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xanh</a:t>
            </a:r>
            <a:r>
              <a:rPr lang="en-US" dirty="0">
                <a:latin typeface="UTM Avo" panose="02040603050506020204" pitchFamily="18" charset="0"/>
              </a:rPr>
              <a:t> non.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</a:t>
            </a:r>
            <a:r>
              <a:rPr lang="en-US" dirty="0" err="1">
                <a:latin typeface="UTM Avo" panose="02040603050506020204" pitchFamily="18" charset="0"/>
              </a:rPr>
              <a:t>Nhưng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cảm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vẫn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vẻ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ngác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vui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chắc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nhớ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nhớ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bè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Đoán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vậy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Bống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mang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thả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bãi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Tạm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biệt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Bống</a:t>
            </a:r>
            <a:r>
              <a:rPr lang="en-US" dirty="0">
                <a:latin typeface="UTM Avo" panose="02040603050506020204" pitchFamily="18" charset="0"/>
              </a:rPr>
              <a:t> hi </a:t>
            </a:r>
            <a:r>
              <a:rPr lang="en-US" dirty="0" err="1">
                <a:latin typeface="UTM Avo" panose="02040603050506020204" pitchFamily="18" charset="0"/>
              </a:rPr>
              <a:t>vọng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sẽ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tìm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được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đường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về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thương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mình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89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924802" y="727214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598667" y="1314054"/>
            <a:ext cx="258004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tễnh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598667" y="1902498"/>
            <a:ext cx="2471888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nhỏ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xíu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7" y="2471659"/>
            <a:ext cx="218675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xanh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biếc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1768343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768344" y="2715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6" y="3040819"/>
            <a:ext cx="3415785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óng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ánh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6" y="3603148"/>
            <a:ext cx="3415785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khệ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nệ</a:t>
            </a:r>
            <a:endParaRPr lang="vi-VN" sz="24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3849699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6" y="4153616"/>
            <a:ext cx="3415785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tròn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lẳn</a:t>
            </a:r>
            <a:endParaRPr lang="vi-VN" sz="24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4400167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30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  <p:bldP spid="16" grpId="0"/>
      <p:bldP spid="17" grpId="0" animBg="1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613995" y="591234"/>
            <a:ext cx="176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332761" y="1230889"/>
            <a:ext cx="6178651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Hằng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ngày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đều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chiếc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lọ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chút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ngọn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xanh</a:t>
            </a:r>
            <a:r>
              <a:rPr lang="en-US" sz="2400" dirty="0">
                <a:latin typeface="UTM Avo" panose="02040603050506020204" pitchFamily="18" charset="0"/>
              </a:rPr>
              <a:t> non.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 flipH="1">
            <a:off x="2537795" y="1334364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649107" y="1902369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063244" y="243181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141902" y="243181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06235" y="2813707"/>
            <a:ext cx="61786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</a:t>
            </a:r>
            <a:r>
              <a:rPr lang="en-US" sz="2400" dirty="0" err="1">
                <a:latin typeface="UTM Avo" panose="02040603050506020204" pitchFamily="18" charset="0"/>
              </a:rPr>
              <a:t>Nhưng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Bống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cảm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cánh</a:t>
            </a:r>
            <a:r>
              <a:rPr lang="en-US" sz="2400" dirty="0">
                <a:latin typeface="UTM Avo" panose="02040603050506020204" pitchFamily="18" charset="0"/>
              </a:rPr>
              <a:t> cam </a:t>
            </a:r>
            <a:r>
              <a:rPr lang="en-US" sz="2400" dirty="0" err="1">
                <a:latin typeface="UTM Avo" panose="02040603050506020204" pitchFamily="18" charset="0"/>
              </a:rPr>
              <a:t>vẫn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vẻ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ngác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vui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chắc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chú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bè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05507" y="293931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132527" y="3482680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840269" y="3482680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107834" y="4043495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163490" y="4043495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3715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3617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TẠM BIỆT CÁNH CAM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56950" y="815668"/>
            <a:ext cx="61910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Chú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Bống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thương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tập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tễnh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Bống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thương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quá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đặt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lọ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Từ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ngày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đó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trở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xíu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Bống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đôi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dưới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mặt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trời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nghe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chú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khệ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nệ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bụng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lẳn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trốn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rối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Bống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chăm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sóc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thận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Hằng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ngày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lọ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ngọn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xanh</a:t>
            </a:r>
            <a:r>
              <a:rPr lang="en-US" dirty="0">
                <a:latin typeface="UTM Avo" panose="02040603050506020204" pitchFamily="18" charset="0"/>
              </a:rPr>
              <a:t> non.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</a:t>
            </a:r>
            <a:r>
              <a:rPr lang="en-US" dirty="0" err="1">
                <a:latin typeface="UTM Avo" panose="02040603050506020204" pitchFamily="18" charset="0"/>
              </a:rPr>
              <a:t>Nhưng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cảm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vẫn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vẻ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ngác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vui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chắc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nhớ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nhớ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bè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Đoán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vậy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Bống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mang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thả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bãi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Tạm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biệt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Bống</a:t>
            </a:r>
            <a:r>
              <a:rPr lang="en-US" dirty="0">
                <a:latin typeface="UTM Avo" panose="02040603050506020204" pitchFamily="18" charset="0"/>
              </a:rPr>
              <a:t> hi </a:t>
            </a:r>
            <a:r>
              <a:rPr lang="en-US" dirty="0" err="1">
                <a:latin typeface="UTM Avo" panose="02040603050506020204" pitchFamily="18" charset="0"/>
              </a:rPr>
              <a:t>vọng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sẽ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tìm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được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đường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về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thương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mình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5" y="926810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1" y="2175230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55" y="3480608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2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793687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393004"/>
            <a:ext cx="1889276" cy="553998"/>
            <a:chOff x="460224" y="1435196"/>
            <a:chExt cx="1889276" cy="55399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88927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>
                  <a:latin typeface="UTM Avo" panose="02040603050506020204" pitchFamily="18" charset="0"/>
                </a:rPr>
                <a:t>cánh</a:t>
              </a:r>
              <a:r>
                <a:rPr lang="en-US" sz="2000" dirty="0">
                  <a:latin typeface="UTM Avo" panose="02040603050506020204" pitchFamily="18" charset="0"/>
                </a:rPr>
                <a:t> cam</a:t>
              </a:r>
              <a:endParaRPr lang="vi-VN" sz="20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629126" y="1609129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930084" y="1989472"/>
            <a:ext cx="451568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dáng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bên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cao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bên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thấp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0224" y="1919375"/>
            <a:ext cx="1889276" cy="495457"/>
            <a:chOff x="460224" y="1435196"/>
            <a:chExt cx="1889276" cy="49545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889276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>
                  <a:latin typeface="UTM Avo" panose="02040603050506020204" pitchFamily="18" charset="0"/>
                </a:rPr>
                <a:t>tập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tễnh</a:t>
              </a:r>
              <a:endParaRPr lang="vi-VN" sz="20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629126" y="1609129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0224" y="2658961"/>
            <a:ext cx="1889276" cy="495457"/>
            <a:chOff x="460224" y="1435196"/>
            <a:chExt cx="1889276" cy="49545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889276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>
                  <a:latin typeface="UTM Avo" panose="02040603050506020204" pitchFamily="18" charset="0"/>
                </a:rPr>
                <a:t>óng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ánh</a:t>
              </a:r>
              <a:endParaRPr lang="vi-VN" sz="20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629126" y="1609129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0224" y="3408261"/>
            <a:ext cx="1889276" cy="495457"/>
            <a:chOff x="460224" y="1435196"/>
            <a:chExt cx="1889276" cy="49545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889276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>
                  <a:latin typeface="UTM Avo" panose="02040603050506020204" pitchFamily="18" charset="0"/>
                </a:rPr>
                <a:t>khệ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nệ</a:t>
              </a:r>
              <a:endParaRPr lang="vi-VN" sz="20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629126" y="1609129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0224" y="4157561"/>
            <a:ext cx="1889276" cy="495457"/>
            <a:chOff x="460224" y="1435196"/>
            <a:chExt cx="1889276" cy="49545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889276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>
                  <a:latin typeface="UTM Avo" panose="02040603050506020204" pitchFamily="18" charset="0"/>
                </a:rPr>
                <a:t>tròn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lẳn</a:t>
              </a:r>
              <a:endParaRPr lang="vi-VN" sz="200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629126" y="1609129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930084" y="2737055"/>
            <a:ext cx="451568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phản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chiếu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sáng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lấp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lánh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trông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đẹp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mắt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701484" y="3498479"/>
            <a:ext cx="451568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dáng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chậm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chạp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phải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mang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vác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nặng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050" name="Picture 2" descr="Tập tin:Bọ cánh cam Tả Phìn Hồ.jpg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687" y="1934397"/>
            <a:ext cx="4337852" cy="244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815784" y="4246062"/>
            <a:ext cx="4515680" cy="411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tròn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đặc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chắc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thịt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1. </a:t>
            </a:r>
            <a:r>
              <a:rPr lang="en-US" sz="2000" dirty="0" err="1">
                <a:latin typeface="UTM Avo" panose="02040603050506020204" pitchFamily="18" charset="0"/>
              </a:rPr>
              <a:t>Bống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thấy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cánh</a:t>
            </a:r>
            <a:r>
              <a:rPr lang="en-US" sz="2000" dirty="0">
                <a:latin typeface="UTM Avo" panose="02040603050506020204" pitchFamily="18" charset="0"/>
              </a:rPr>
              <a:t> cam </a:t>
            </a:r>
            <a:r>
              <a:rPr lang="en-US" sz="2000" dirty="0" err="1">
                <a:latin typeface="UTM Avo" panose="02040603050506020204" pitchFamily="18" charset="0"/>
              </a:rPr>
              <a:t>bị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thương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810199" y="3854209"/>
            <a:ext cx="52488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Bống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mang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cam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về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chăm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sóc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47451" y="1684384"/>
            <a:ext cx="5334999" cy="2169825"/>
            <a:chOff x="829826" y="1719668"/>
            <a:chExt cx="5334999" cy="2169825"/>
          </a:xfrm>
        </p:grpSpPr>
        <p:sp>
          <p:nvSpPr>
            <p:cNvPr id="5" name="Rectangle 4"/>
            <p:cNvSpPr/>
            <p:nvPr/>
          </p:nvSpPr>
          <p:spPr>
            <a:xfrm>
              <a:off x="869154" y="1719668"/>
              <a:ext cx="5295671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Chú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cánh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cam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đi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lạc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vào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nhà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Bống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.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Chân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chú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bị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thương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bước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đi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tễnh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.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Bống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thương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quá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đặt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cánh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cam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vào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chiếc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lọ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nhỏ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đựng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đầy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cỏ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.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Từ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ngày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đó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cánh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cam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trở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thành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người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bạn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nhỏ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xíu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của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Bống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690EC3B-891B-417A-A712-D5F0015B3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826" y="1768828"/>
              <a:ext cx="406128" cy="383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47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9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789</Words>
  <Application>Microsoft Office PowerPoint</Application>
  <PresentationFormat>Custom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UTM Cookies</vt:lpstr>
      <vt:lpstr>UTM Avo</vt:lpstr>
      <vt:lpstr>Montserrat</vt:lpstr>
      <vt:lpstr>Arial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136</cp:revision>
  <dcterms:modified xsi:type="dcterms:W3CDTF">2022-03-11T13:33:36Z</dcterms:modified>
</cp:coreProperties>
</file>