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5" r:id="rId2"/>
    <p:sldId id="359" r:id="rId3"/>
    <p:sldId id="360" r:id="rId4"/>
    <p:sldId id="385" r:id="rId5"/>
    <p:sldId id="393" r:id="rId6"/>
    <p:sldId id="362" r:id="rId7"/>
    <p:sldId id="391" r:id="rId8"/>
    <p:sldId id="392" r:id="rId9"/>
    <p:sldId id="390" r:id="rId10"/>
    <p:sldId id="363" r:id="rId11"/>
    <p:sldId id="364" r:id="rId12"/>
    <p:sldId id="394" r:id="rId13"/>
    <p:sldId id="395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Cookies" panose="020406030505060202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44849" y="3466287"/>
            <a:ext cx="24576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trìu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mến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thủy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triều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72236" y="1866530"/>
            <a:ext cx="4794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tượng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nước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dâng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vài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lần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dạt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04894" y="2841305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sóng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đẩy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3447903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mắt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lộ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tình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yêu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thương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64897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2052" name="Picture 4" descr="Sự thật trong ngày: Sao biển (starfish) – Learning 365 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2" y="1908815"/>
            <a:ext cx="4567219" cy="26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2" y="1898469"/>
            <a:ext cx="4567219" cy="27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9" y="1959174"/>
            <a:ext cx="4258140" cy="2734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09849" y="3237187"/>
            <a:ext cx="599089" cy="53602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9" y="1959174"/>
            <a:ext cx="4258140" cy="2734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4.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suy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94841" y="1451782"/>
            <a:ext cx="3142593" cy="1070701"/>
          </a:xfrm>
          <a:prstGeom prst="wedgeRoundRectCallout">
            <a:avLst>
              <a:gd name="adj1" fmla="val -55783"/>
              <a:gd name="adj2" fmla="val 20446"/>
              <a:gd name="adj3" fmla="val 16667"/>
            </a:avLst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hàng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ngàn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sao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liệu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cháu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tất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3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96686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644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644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dạo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9644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4568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04568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4568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9492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nhặt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9492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59492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5255" y="1397002"/>
            <a:ext cx="1198179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360496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UTM Avo" panose="02040603050506020204" pitchFamily="18" charset="0"/>
              </a:rPr>
              <a:t>2. 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4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7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10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26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28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0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1" y="1906599"/>
            <a:ext cx="5750339" cy="2828982"/>
          </a:xfrm>
          <a:prstGeom prst="roundRect">
            <a:avLst>
              <a:gd name="adj" fmla="val 7379"/>
            </a:avLst>
          </a:prstGeom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30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41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2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38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ý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hơn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dương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-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ngàn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thẻ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trìu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(Theo </a:t>
            </a:r>
            <a:r>
              <a:rPr lang="en-US" i="1" dirty="0" err="1">
                <a:latin typeface="UTM Avo" panose="02040603050506020204" pitchFamily="18" charset="0"/>
              </a:rPr>
              <a:t>Hạt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giống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tâm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hồn</a:t>
            </a:r>
            <a:r>
              <a:rPr lang="en-US" i="1" dirty="0">
                <a:latin typeface="UTM Avo" panose="02040603050506020204" pitchFamily="18" charset="0"/>
              </a:rPr>
              <a:t> – </a:t>
            </a:r>
            <a:r>
              <a:rPr lang="en-US" i="1" dirty="0" err="1">
                <a:latin typeface="UTM Avo" panose="02040603050506020204" pitchFamily="18" charset="0"/>
              </a:rPr>
              <a:t>Phép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màu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có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giá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bao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nhiêu</a:t>
            </a:r>
            <a:r>
              <a:rPr lang="en-US" i="1" dirty="0">
                <a:latin typeface="UTM Avo" panose="020406030505060202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422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292689" y="146119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292689" y="2049643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thủy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triều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292689" y="263808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giúp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462365" y="170489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462365" y="229333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462365" y="288177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462365" y="613549"/>
            <a:ext cx="17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46841" y="1259880"/>
            <a:ext cx="6176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ý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tục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cúi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19549" y="2737208"/>
            <a:ext cx="5996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Tiến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hơn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dương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942897" y="1366345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78014" y="188361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0141" y="188361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39989" y="2275650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03051" y="2275650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16470" y="287610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99339" y="3324993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97270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38649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92350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ý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hơn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dương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-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ngàn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thẻ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778017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186058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trìu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(Theo </a:t>
            </a:r>
            <a:r>
              <a:rPr lang="en-US" i="1" dirty="0" err="1">
                <a:latin typeface="UTM Avo" panose="02040603050506020204" pitchFamily="18" charset="0"/>
              </a:rPr>
              <a:t>Hạt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giống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tâm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hồn</a:t>
            </a:r>
            <a:r>
              <a:rPr lang="en-US" i="1" dirty="0">
                <a:latin typeface="UTM Avo" panose="02040603050506020204" pitchFamily="18" charset="0"/>
              </a:rPr>
              <a:t> – </a:t>
            </a:r>
            <a:r>
              <a:rPr lang="en-US" i="1" dirty="0" err="1">
                <a:latin typeface="UTM Avo" panose="02040603050506020204" pitchFamily="18" charset="0"/>
              </a:rPr>
              <a:t>Phép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màu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có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giá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bao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nhiêu</a:t>
            </a:r>
            <a:r>
              <a:rPr lang="en-US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0" y="75788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707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UTM Cookies</vt:lpstr>
      <vt:lpstr>UTM Avo</vt:lpstr>
      <vt:lpstr>Arial</vt:lpstr>
      <vt:lpstr>Kalam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111</cp:revision>
  <dcterms:modified xsi:type="dcterms:W3CDTF">2022-03-11T13:30:43Z</dcterms:modified>
</cp:coreProperties>
</file>