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95" r:id="rId8"/>
  </p:sldMasterIdLst>
  <p:notesMasterIdLst>
    <p:notesMasterId r:id="rId17"/>
  </p:notesMasterIdLst>
  <p:sldIdLst>
    <p:sldId id="3401" r:id="rId9"/>
    <p:sldId id="3399" r:id="rId10"/>
    <p:sldId id="291" r:id="rId11"/>
    <p:sldId id="3398" r:id="rId12"/>
    <p:sldId id="3397" r:id="rId13"/>
    <p:sldId id="496" r:id="rId14"/>
    <p:sldId id="265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2022/3/11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2022/3/11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7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53671" y="1464649"/>
            <a:ext cx="49602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BÀI 52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Tiết</a:t>
            </a:r>
            <a:r>
              <a:rPr lang="en-US" altLang="zh-CN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静蕾简体" panose="02000000000000000000" pitchFamily="2" charset="-122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1789652" y="460881"/>
            <a:ext cx="6739830" cy="710602"/>
            <a:chOff x="816002" y="829762"/>
            <a:chExt cx="6739830" cy="7106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FF341C-DE52-4DDA-845B-BDB970E9D65D}"/>
                </a:ext>
              </a:extLst>
            </p:cNvPr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9A1B1EE9-A228-4A43-9434-F09152AB4BDB}"/>
                </a:ext>
              </a:extLst>
            </p:cNvPr>
            <p:cNvSpPr txBox="1"/>
            <p:nvPr/>
          </p:nvSpPr>
          <p:spPr>
            <a:xfrm>
              <a:off x="1506414" y="829762"/>
              <a:ext cx="6049418" cy="658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2800" dirty="0" err="1"/>
                <a:t>Đọc</a:t>
              </a:r>
              <a:r>
                <a:rPr lang="en-US" sz="2800" dirty="0"/>
                <a:t>,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7780D0E-7ADB-CB42-A45D-AA5B702BB5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193"/>
          <a:stretch/>
        </p:blipFill>
        <p:spPr>
          <a:xfrm>
            <a:off x="1091407" y="1238809"/>
            <a:ext cx="4562370" cy="33031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BF1984-A716-4F42-AC78-E12F5A7DD4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52" t="-534" r="-289" b="534"/>
          <a:stretch/>
        </p:blipFill>
        <p:spPr>
          <a:xfrm>
            <a:off x="6208848" y="1191673"/>
            <a:ext cx="4730010" cy="330316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11141A09-6A54-FA48-8138-66227862295B}"/>
              </a:ext>
            </a:extLst>
          </p:cNvPr>
          <p:cNvSpPr txBox="1"/>
          <p:nvPr/>
        </p:nvSpPr>
        <p:spPr>
          <a:xfrm>
            <a:off x="1383906" y="4906477"/>
            <a:ext cx="39773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471</a:t>
            </a:r>
          </a:p>
          <a:p>
            <a:pPr algn="ctr"/>
            <a:r>
              <a:rPr lang="en-US" sz="2800" dirty="0"/>
              <a:t>B</a:t>
            </a:r>
            <a:r>
              <a:rPr lang="en-VN" sz="2800" dirty="0"/>
              <a:t>ốn trăm bảy mươi mốt</a:t>
            </a:r>
          </a:p>
        </p:txBody>
      </p:sp>
      <p:sp>
        <p:nvSpPr>
          <p:cNvPr id="14" name="TextBox 50">
            <a:extLst>
              <a:ext uri="{FF2B5EF4-FFF2-40B4-BE49-F238E27FC236}">
                <a16:creationId xmlns:a16="http://schemas.microsoft.com/office/drawing/2014/main" id="{323A8F7B-B236-404A-BF0E-08F762B0A8D1}"/>
              </a:ext>
            </a:extLst>
          </p:cNvPr>
          <p:cNvSpPr txBox="1"/>
          <p:nvPr/>
        </p:nvSpPr>
        <p:spPr>
          <a:xfrm>
            <a:off x="6630579" y="4910448"/>
            <a:ext cx="40783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259</a:t>
            </a:r>
          </a:p>
          <a:p>
            <a:pPr algn="ctr"/>
            <a:r>
              <a:rPr lang="vi-VN" sz="2800" dirty="0"/>
              <a:t>Hai </a:t>
            </a:r>
            <a:r>
              <a:rPr lang="en-VN" sz="2800" dirty="0"/>
              <a:t>trăm năm mươi chín</a:t>
            </a:r>
          </a:p>
        </p:txBody>
      </p:sp>
    </p:spTree>
    <p:extLst>
      <p:ext uri="{BB962C8B-B14F-4D97-AF65-F5344CB8AC3E}">
        <p14:creationId xmlns:p14="http://schemas.microsoft.com/office/powerpoint/2010/main" val="2661066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6D2146-0743-374C-B8F8-0F37447D23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58922" y="1013386"/>
            <a:ext cx="4580016" cy="3380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96917-D830-324E-B752-C1BF6F030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07"/>
          <a:stretch/>
        </p:blipFill>
        <p:spPr>
          <a:xfrm>
            <a:off x="5761358" y="1013386"/>
            <a:ext cx="4597660" cy="3380713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DD82B8E9-4C0B-B744-82E4-31D94287A5E3}"/>
              </a:ext>
            </a:extLst>
          </p:cNvPr>
          <p:cNvSpPr txBox="1"/>
          <p:nvPr/>
        </p:nvSpPr>
        <p:spPr>
          <a:xfrm>
            <a:off x="1311541" y="4639806"/>
            <a:ext cx="3223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505</a:t>
            </a:r>
          </a:p>
          <a:p>
            <a:pPr algn="ctr"/>
            <a:r>
              <a:rPr lang="vi-VN" sz="2800" dirty="0"/>
              <a:t>Năm trăm linh năm</a:t>
            </a:r>
            <a:endParaRPr lang="en-VN" sz="2800" dirty="0"/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D335A7F5-0279-5242-A58E-F5228D53DE37}"/>
              </a:ext>
            </a:extLst>
          </p:cNvPr>
          <p:cNvSpPr txBox="1"/>
          <p:nvPr/>
        </p:nvSpPr>
        <p:spPr>
          <a:xfrm>
            <a:off x="6590841" y="4639806"/>
            <a:ext cx="34579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890</a:t>
            </a:r>
          </a:p>
          <a:p>
            <a:pPr algn="ctr"/>
            <a:r>
              <a:rPr lang="vi-VN" sz="2800" dirty="0"/>
              <a:t>Tám trăm chín mươi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1093600" y="600217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729338" y="512035"/>
            <a:ext cx="9750478" cy="658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thùng</a:t>
            </a:r>
            <a:r>
              <a:rPr lang="en-US" sz="2800" dirty="0"/>
              <a:t> </a:t>
            </a:r>
            <a:r>
              <a:rPr lang="en-US" sz="2800" dirty="0" err="1"/>
              <a:t>hàng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E5D494-7136-BF45-80C3-62F64AF8F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894" y="1356740"/>
            <a:ext cx="9583067" cy="4879976"/>
          </a:xfrm>
          <a:prstGeom prst="rect">
            <a:avLst/>
          </a:prstGeom>
        </p:spPr>
      </p:pic>
      <p:sp>
        <p:nvSpPr>
          <p:cNvPr id="7" name="Freeform 16">
            <a:extLst>
              <a:ext uri="{FF2B5EF4-FFF2-40B4-BE49-F238E27FC236}">
                <a16:creationId xmlns:a16="http://schemas.microsoft.com/office/drawing/2014/main" id="{C95EBDD2-51C2-F44B-BF0E-2352DAE8EC08}"/>
              </a:ext>
            </a:extLst>
          </p:cNvPr>
          <p:cNvSpPr/>
          <p:nvPr/>
        </p:nvSpPr>
        <p:spPr>
          <a:xfrm>
            <a:off x="3122430" y="2971800"/>
            <a:ext cx="930442" cy="914400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 dirty="0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09410747-4C42-004B-9B04-E1138BD62B8C}"/>
              </a:ext>
            </a:extLst>
          </p:cNvPr>
          <p:cNvSpPr/>
          <p:nvPr/>
        </p:nvSpPr>
        <p:spPr>
          <a:xfrm>
            <a:off x="3048001" y="4401520"/>
            <a:ext cx="1315453" cy="1195992"/>
          </a:xfrm>
          <a:custGeom>
            <a:avLst/>
            <a:gdLst>
              <a:gd name="connsiteX0" fmla="*/ 0 w 930442"/>
              <a:gd name="connsiteY0" fmla="*/ 0 h 914400"/>
              <a:gd name="connsiteX1" fmla="*/ 401053 w 930442"/>
              <a:gd name="connsiteY1" fmla="*/ 385010 h 914400"/>
              <a:gd name="connsiteX2" fmla="*/ 930442 w 930442"/>
              <a:gd name="connsiteY2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0442" h="914400">
                <a:moveTo>
                  <a:pt x="0" y="0"/>
                </a:moveTo>
                <a:cubicBezTo>
                  <a:pt x="122989" y="116305"/>
                  <a:pt x="245979" y="232610"/>
                  <a:pt x="401053" y="385010"/>
                </a:cubicBezTo>
                <a:cubicBezTo>
                  <a:pt x="556127" y="537410"/>
                  <a:pt x="743284" y="725905"/>
                  <a:pt x="930442" y="914400"/>
                </a:cubicBezTo>
              </a:path>
            </a:pathLst>
          </a:cu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BF9681-57CA-2E4E-94CF-9A66B0D790B5}"/>
              </a:ext>
            </a:extLst>
          </p:cNvPr>
          <p:cNvCxnSpPr>
            <a:cxnSpLocks/>
          </p:cNvCxnSpPr>
          <p:nvPr/>
        </p:nvCxnSpPr>
        <p:spPr>
          <a:xfrm flipH="1">
            <a:off x="8606018" y="2759443"/>
            <a:ext cx="1187116" cy="300875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1747E3-4447-014B-8401-6AC1C3470E67}"/>
              </a:ext>
            </a:extLst>
          </p:cNvPr>
          <p:cNvCxnSpPr>
            <a:cxnSpLocks/>
          </p:cNvCxnSpPr>
          <p:nvPr/>
        </p:nvCxnSpPr>
        <p:spPr>
          <a:xfrm flipH="1" flipV="1">
            <a:off x="8295436" y="2971800"/>
            <a:ext cx="1443790" cy="72189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912E5B-708A-FA40-8296-016FC3B2BAD2}"/>
              </a:ext>
            </a:extLst>
          </p:cNvPr>
          <p:cNvCxnSpPr>
            <a:cxnSpLocks/>
          </p:cNvCxnSpPr>
          <p:nvPr/>
        </p:nvCxnSpPr>
        <p:spPr>
          <a:xfrm flipH="1" flipV="1">
            <a:off x="8744440" y="4463461"/>
            <a:ext cx="753980" cy="100348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A42322CC-EA40-494A-8830-331B85DAB9FB}"/>
              </a:ext>
            </a:extLst>
          </p:cNvPr>
          <p:cNvSpPr/>
          <p:nvPr/>
        </p:nvSpPr>
        <p:spPr>
          <a:xfrm>
            <a:off x="673989" y="2626345"/>
            <a:ext cx="10282549" cy="3089488"/>
          </a:xfrm>
          <a:prstGeom prst="rect">
            <a:avLst/>
          </a:prstGeom>
          <a:solidFill>
            <a:srgbClr val="BFE9F3">
              <a:alpha val="60000"/>
            </a:srgbClr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>
            <a:softEdge rad="127000"/>
          </a:effectLst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ounded Rectangle 47">
            <a:extLst>
              <a:ext uri="{FF2B5EF4-FFF2-40B4-BE49-F238E27FC236}">
                <a16:creationId xmlns:a16="http://schemas.microsoft.com/office/drawing/2014/main" id="{389A84E0-C9A9-7E41-8D57-B63C788E991E}"/>
              </a:ext>
            </a:extLst>
          </p:cNvPr>
          <p:cNvSpPr/>
          <p:nvPr/>
        </p:nvSpPr>
        <p:spPr>
          <a:xfrm>
            <a:off x="1450888" y="1189533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D133D5C-6834-F14F-8DE5-0AB5E9889180}"/>
              </a:ext>
            </a:extLst>
          </p:cNvPr>
          <p:cNvGrpSpPr/>
          <p:nvPr/>
        </p:nvGrpSpPr>
        <p:grpSpPr>
          <a:xfrm>
            <a:off x="786284" y="1142166"/>
            <a:ext cx="6903947" cy="584093"/>
            <a:chOff x="1183343" y="1464304"/>
            <a:chExt cx="6903947" cy="584093"/>
          </a:xfrm>
        </p:grpSpPr>
        <p:sp>
          <p:nvSpPr>
            <p:cNvPr id="36" name="TextBox 49">
              <a:extLst>
                <a:ext uri="{FF2B5EF4-FFF2-40B4-BE49-F238E27FC236}">
                  <a16:creationId xmlns:a16="http://schemas.microsoft.com/office/drawing/2014/main" id="{27A523A0-49BC-2F4F-AB74-4EA067CE4F72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000AE1-82DD-A545-9503-5FF5D3B334E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492274-9521-D44B-8017-9A03691D27E4}"/>
              </a:ext>
            </a:extLst>
          </p:cNvPr>
          <p:cNvGrpSpPr/>
          <p:nvPr/>
        </p:nvGrpSpPr>
        <p:grpSpPr>
          <a:xfrm>
            <a:off x="1083277" y="2942984"/>
            <a:ext cx="10434735" cy="2144640"/>
            <a:chOff x="1324128" y="1686856"/>
            <a:chExt cx="10434735" cy="2144640"/>
          </a:xfrm>
        </p:grpSpPr>
        <p:sp>
          <p:nvSpPr>
            <p:cNvPr id="31" name="TextBox 53">
              <a:extLst>
                <a:ext uri="{FF2B5EF4-FFF2-40B4-BE49-F238E27FC236}">
                  <a16:creationId xmlns:a16="http://schemas.microsoft.com/office/drawing/2014/main" id="{24E2E747-9A0A-624E-8E1C-845AD8004A0D}"/>
                </a:ext>
              </a:extLst>
            </p:cNvPr>
            <p:cNvSpPr txBox="1"/>
            <p:nvPr/>
          </p:nvSpPr>
          <p:spPr>
            <a:xfrm>
              <a:off x="1324128" y="1686856"/>
              <a:ext cx="10434735" cy="2136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993 = 900 + 90 + 			503 =           + 3</a:t>
              </a: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514 =           + 10 + 4		904 = 900 + </a:t>
              </a:r>
            </a:p>
          </p:txBody>
        </p:sp>
        <p:sp>
          <p:nvSpPr>
            <p:cNvPr id="32" name="Rounded Rectangle 54">
              <a:extLst>
                <a:ext uri="{FF2B5EF4-FFF2-40B4-BE49-F238E27FC236}">
                  <a16:creationId xmlns:a16="http://schemas.microsoft.com/office/drawing/2014/main" id="{FA89F0EF-09DE-4745-B176-F6B3F41EB483}"/>
                </a:ext>
              </a:extLst>
            </p:cNvPr>
            <p:cNvSpPr/>
            <p:nvPr/>
          </p:nvSpPr>
          <p:spPr>
            <a:xfrm>
              <a:off x="4988959" y="2000282"/>
              <a:ext cx="1089761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3" name="Rounded Rectangle 55">
              <a:extLst>
                <a:ext uri="{FF2B5EF4-FFF2-40B4-BE49-F238E27FC236}">
                  <a16:creationId xmlns:a16="http://schemas.microsoft.com/office/drawing/2014/main" id="{C8D099EC-FDC2-0D4E-A473-1566490B4765}"/>
                </a:ext>
              </a:extLst>
            </p:cNvPr>
            <p:cNvSpPr/>
            <p:nvPr/>
          </p:nvSpPr>
          <p:spPr>
            <a:xfrm>
              <a:off x="2641238" y="3154840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4" name="Rounded Rectangle 56">
              <a:extLst>
                <a:ext uri="{FF2B5EF4-FFF2-40B4-BE49-F238E27FC236}">
                  <a16:creationId xmlns:a16="http://schemas.microsoft.com/office/drawing/2014/main" id="{84D0B07E-C036-3646-B655-9AE1E13B1830}"/>
                </a:ext>
              </a:extLst>
            </p:cNvPr>
            <p:cNvSpPr/>
            <p:nvPr/>
          </p:nvSpPr>
          <p:spPr>
            <a:xfrm>
              <a:off x="8159844" y="2000282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35" name="Rounded Rectangle 57">
              <a:extLst>
                <a:ext uri="{FF2B5EF4-FFF2-40B4-BE49-F238E27FC236}">
                  <a16:creationId xmlns:a16="http://schemas.microsoft.com/office/drawing/2014/main" id="{CB524DF6-8668-3A47-9C30-E98680405708}"/>
                </a:ext>
              </a:extLst>
            </p:cNvPr>
            <p:cNvSpPr/>
            <p:nvPr/>
          </p:nvSpPr>
          <p:spPr>
            <a:xfrm>
              <a:off x="9483317" y="3146554"/>
              <a:ext cx="1198737" cy="67665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7" name="TextBox 58">
            <a:extLst>
              <a:ext uri="{FF2B5EF4-FFF2-40B4-BE49-F238E27FC236}">
                <a16:creationId xmlns:a16="http://schemas.microsoft.com/office/drawing/2014/main" id="{1BDD67E7-15FD-7745-B146-54BE071D7D52}"/>
              </a:ext>
            </a:extLst>
          </p:cNvPr>
          <p:cNvSpPr txBox="1"/>
          <p:nvPr/>
        </p:nvSpPr>
        <p:spPr>
          <a:xfrm>
            <a:off x="4915966" y="3296536"/>
            <a:ext cx="780371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TextBox 59">
            <a:extLst>
              <a:ext uri="{FF2B5EF4-FFF2-40B4-BE49-F238E27FC236}">
                <a16:creationId xmlns:a16="http://schemas.microsoft.com/office/drawing/2014/main" id="{4D80D5B2-5C84-0C48-8796-017F9A69BF79}"/>
              </a:ext>
            </a:extLst>
          </p:cNvPr>
          <p:cNvSpPr txBox="1"/>
          <p:nvPr/>
        </p:nvSpPr>
        <p:spPr>
          <a:xfrm>
            <a:off x="2505045" y="4468845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29" name="TextBox 60">
            <a:extLst>
              <a:ext uri="{FF2B5EF4-FFF2-40B4-BE49-F238E27FC236}">
                <a16:creationId xmlns:a16="http://schemas.microsoft.com/office/drawing/2014/main" id="{DDFE8A9D-FCF3-0543-B0F0-0B0B7687EFAF}"/>
              </a:ext>
            </a:extLst>
          </p:cNvPr>
          <p:cNvSpPr txBox="1"/>
          <p:nvPr/>
        </p:nvSpPr>
        <p:spPr>
          <a:xfrm>
            <a:off x="8014023" y="3300811"/>
            <a:ext cx="990692" cy="58757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500</a:t>
            </a:r>
          </a:p>
        </p:txBody>
      </p:sp>
      <p:sp>
        <p:nvSpPr>
          <p:cNvPr id="30" name="TextBox 62">
            <a:extLst>
              <a:ext uri="{FF2B5EF4-FFF2-40B4-BE49-F238E27FC236}">
                <a16:creationId xmlns:a16="http://schemas.microsoft.com/office/drawing/2014/main" id="{9A78F7AF-B2AD-9345-AD60-78764777E5BC}"/>
              </a:ext>
            </a:extLst>
          </p:cNvPr>
          <p:cNvSpPr txBox="1"/>
          <p:nvPr/>
        </p:nvSpPr>
        <p:spPr>
          <a:xfrm>
            <a:off x="9346488" y="4455183"/>
            <a:ext cx="990692" cy="534158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97645" y="424712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019DF854-5AAA-2646-9C9F-B6FC3C44C13D}"/>
              </a:ext>
            </a:extLst>
          </p:cNvPr>
          <p:cNvSpPr txBox="1"/>
          <p:nvPr/>
        </p:nvSpPr>
        <p:spPr>
          <a:xfrm>
            <a:off x="1787839" y="244890"/>
            <a:ext cx="7746031" cy="228094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117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hòm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đựng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vậy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Rô-bốt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còn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mấy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đồng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ngoài</a:t>
            </a:r>
            <a:r>
              <a:rPr lang="en-US" sz="2800" dirty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14000"/>
              </a:lnSpc>
            </a:pPr>
            <a:endParaRPr lang="en-V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9173A-0557-564A-A2DB-4403C6F6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374" y="2999641"/>
            <a:ext cx="5367586" cy="32882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56C3AB-66FD-1A4A-B28C-470639DBF8E2}"/>
              </a:ext>
            </a:extLst>
          </p:cNvPr>
          <p:cNvSpPr/>
          <p:nvPr/>
        </p:nvSpPr>
        <p:spPr>
          <a:xfrm>
            <a:off x="778039" y="2504599"/>
            <a:ext cx="5374998" cy="769441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4400" dirty="0">
                <a:solidFill>
                  <a:prstClr val="black"/>
                </a:solidFill>
              </a:rPr>
              <a:t>117 =  </a:t>
            </a:r>
            <a:r>
              <a:rPr lang="en-VN" sz="4400" dirty="0">
                <a:solidFill>
                  <a:srgbClr val="FF0000"/>
                </a:solidFill>
              </a:rPr>
              <a:t>100  +  10 + 7</a:t>
            </a:r>
            <a:endParaRPr lang="en-VN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9ECEDA-14BD-4B40-A3AA-8FDDA6F8E10A}"/>
              </a:ext>
            </a:extLst>
          </p:cNvPr>
          <p:cNvSpPr/>
          <p:nvPr/>
        </p:nvSpPr>
        <p:spPr>
          <a:xfrm>
            <a:off x="2598228" y="2639937"/>
            <a:ext cx="3541890" cy="49876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 sz="1400"/>
          </a:p>
        </p:txBody>
      </p:sp>
      <p:pic>
        <p:nvPicPr>
          <p:cNvPr id="10" name="Picture 9" descr="Hình ảnh Cái ý Tưởng Hoạt Hình , Hoạt Hình., Thùng Tài Liệu Thực Tế, Giấu  Cái Hòm miễn phí tải tập tin PNG PSDComment và Vector">
            <a:extLst>
              <a:ext uri="{FF2B5EF4-FFF2-40B4-BE49-F238E27FC236}">
                <a16:creationId xmlns:a16="http://schemas.microsoft.com/office/drawing/2014/main" id="{F515A05A-41B2-C54B-BFB4-8A674408D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4788" r="11825" b="17262"/>
          <a:stretch/>
        </p:blipFill>
        <p:spPr bwMode="auto">
          <a:xfrm>
            <a:off x="2342636" y="3382345"/>
            <a:ext cx="1229372" cy="111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3EC3A7-BA43-BB4C-AE82-DB5B0B34D1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8" t="3274" r="13838" b="14854"/>
          <a:stretch/>
        </p:blipFill>
        <p:spPr>
          <a:xfrm>
            <a:off x="4419605" y="3442502"/>
            <a:ext cx="779171" cy="100985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7694518-6CA8-574A-BAA8-AA8DDC8ABA03}"/>
              </a:ext>
            </a:extLst>
          </p:cNvPr>
          <p:cNvSpPr/>
          <p:nvPr/>
        </p:nvSpPr>
        <p:spPr>
          <a:xfrm>
            <a:off x="5619333" y="2368906"/>
            <a:ext cx="589244" cy="1094894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6CD32A-C399-5A48-9D01-78DCB886187F}"/>
              </a:ext>
            </a:extLst>
          </p:cNvPr>
          <p:cNvGrpSpPr/>
          <p:nvPr/>
        </p:nvGrpSpPr>
        <p:grpSpPr>
          <a:xfrm>
            <a:off x="866277" y="4896807"/>
            <a:ext cx="5273842" cy="1749133"/>
            <a:chOff x="822159" y="5051767"/>
            <a:chExt cx="5273842" cy="1749133"/>
          </a:xfrm>
        </p:grpSpPr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C038C0F6-2AA3-C141-93FC-83F3E3F103DB}"/>
                </a:ext>
              </a:extLst>
            </p:cNvPr>
            <p:cNvSpPr txBox="1"/>
            <p:nvPr/>
          </p:nvSpPr>
          <p:spPr>
            <a:xfrm>
              <a:off x="822159" y="5051767"/>
              <a:ext cx="5273842" cy="1749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Như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vậy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Rô-bốt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còn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lại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</a:p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prstClr val="black"/>
                  </a:solidFill>
                </a:rPr>
                <a:t>đồng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vàng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bên</a:t>
              </a:r>
              <a:r>
                <a:rPr lang="en-US" sz="2800" dirty="0">
                  <a:solidFill>
                    <a:prstClr val="black"/>
                  </a:solidFill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</a:rPr>
                <a:t>ngoài</a:t>
              </a:r>
              <a:r>
                <a:rPr lang="en-US" sz="2800" dirty="0">
                  <a:solidFill>
                    <a:prstClr val="black"/>
                  </a:solidFill>
                </a:rPr>
                <a:t>.</a:t>
              </a:r>
            </a:p>
            <a:p>
              <a:pPr>
                <a:lnSpc>
                  <a:spcPct val="150000"/>
                </a:lnSpc>
              </a:pPr>
              <a:endParaRPr lang="en-VN" dirty="0"/>
            </a:p>
          </p:txBody>
        </p:sp>
        <p:sp>
          <p:nvSpPr>
            <p:cNvPr id="16" name="Rounded Rectangle 21">
              <a:extLst>
                <a:ext uri="{FF2B5EF4-FFF2-40B4-BE49-F238E27FC236}">
                  <a16:creationId xmlns:a16="http://schemas.microsoft.com/office/drawing/2014/main" id="{1B6E7B13-4256-2642-B507-B66CBD1ECB58}"/>
                </a:ext>
              </a:extLst>
            </p:cNvPr>
            <p:cNvSpPr/>
            <p:nvPr/>
          </p:nvSpPr>
          <p:spPr>
            <a:xfrm>
              <a:off x="4656439" y="5098949"/>
              <a:ext cx="1198737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23">
            <a:extLst>
              <a:ext uri="{FF2B5EF4-FFF2-40B4-BE49-F238E27FC236}">
                <a16:creationId xmlns:a16="http://schemas.microsoft.com/office/drawing/2014/main" id="{C43E2EE1-2B81-E840-A35F-1AC32FAB5A85}"/>
              </a:ext>
            </a:extLst>
          </p:cNvPr>
          <p:cNvSpPr txBox="1"/>
          <p:nvPr/>
        </p:nvSpPr>
        <p:spPr>
          <a:xfrm>
            <a:off x="4804579" y="4990616"/>
            <a:ext cx="990692" cy="5341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152</Words>
  <Application>Microsoft Office PowerPoint</Application>
  <PresentationFormat>Widescreen</PresentationFormat>
  <Paragraphs>41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等线</vt:lpstr>
      <vt:lpstr>微软雅黑</vt:lpstr>
      <vt:lpstr>Arial</vt:lpstr>
      <vt:lpstr>Arial-Rounded</vt:lpstr>
      <vt:lpstr>Calibri</vt:lpstr>
      <vt:lpstr>ITC Avant Garde Std Bk</vt:lpstr>
      <vt:lpstr>字魂59号-创粗黑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44</cp:revision>
  <dcterms:created xsi:type="dcterms:W3CDTF">2021-07-20T01:55:21Z</dcterms:created>
  <dcterms:modified xsi:type="dcterms:W3CDTF">2022-03-11T13:37:52Z</dcterms:modified>
</cp:coreProperties>
</file>